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8"/>
  </p:notesMasterIdLst>
  <p:sldIdLst>
    <p:sldId id="256" r:id="rId3"/>
    <p:sldId id="346" r:id="rId4"/>
    <p:sldId id="779" r:id="rId5"/>
    <p:sldId id="780" r:id="rId6"/>
    <p:sldId id="775" r:id="rId7"/>
    <p:sldId id="776" r:id="rId8"/>
    <p:sldId id="770" r:id="rId9"/>
    <p:sldId id="771" r:id="rId10"/>
    <p:sldId id="773" r:id="rId11"/>
    <p:sldId id="774" r:id="rId12"/>
    <p:sldId id="791" r:id="rId13"/>
    <p:sldId id="796" r:id="rId14"/>
    <p:sldId id="800" r:id="rId15"/>
    <p:sldId id="802" r:id="rId16"/>
    <p:sldId id="798" r:id="rId17"/>
    <p:sldId id="359" r:id="rId18"/>
    <p:sldId id="804" r:id="rId19"/>
    <p:sldId id="805" r:id="rId20"/>
    <p:sldId id="782" r:id="rId21"/>
    <p:sldId id="810" r:id="rId22"/>
    <p:sldId id="812" r:id="rId23"/>
    <p:sldId id="815" r:id="rId24"/>
    <p:sldId id="350" r:id="rId25"/>
    <p:sldId id="794" r:id="rId26"/>
    <p:sldId id="38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500"/>
    <a:srgbClr val="00FF00"/>
    <a:srgbClr val="FF9900"/>
    <a:srgbClr val="99CC00"/>
    <a:srgbClr val="0066FF"/>
    <a:srgbClr val="FFFF66"/>
    <a:srgbClr val="FF6600"/>
    <a:srgbClr val="CC9900"/>
    <a:srgbClr val="FF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0476" autoAdjust="0"/>
  </p:normalViewPr>
  <p:slideViewPr>
    <p:cSldViewPr snapToGrid="0">
      <p:cViewPr varScale="1">
        <p:scale>
          <a:sx n="86" d="100"/>
          <a:sy n="86" d="100"/>
        </p:scale>
        <p:origin x="9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3348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101818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careful honest humble </a:t>
            </a:r>
          </a:p>
          <a:p>
            <a:endParaRPr lang="en-US" dirty="0"/>
          </a:p>
          <a:p>
            <a:r>
              <a:rPr lang="en-US" dirty="0"/>
              <a:t>contempt envy conceited liars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4168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Lust love</a:t>
            </a:r>
          </a:p>
          <a:p>
            <a:r>
              <a:rPr lang="en-US" dirty="0"/>
              <a:t>Selfishness Generosity</a:t>
            </a:r>
          </a:p>
          <a:p>
            <a:r>
              <a:rPr lang="en-US" dirty="0"/>
              <a:t>Deceitful Genuine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901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31110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Ditch digger</a:t>
            </a:r>
          </a:p>
          <a:p>
            <a:r>
              <a:rPr lang="en-US" dirty="0"/>
              <a:t>Gullible and simple minded fall into their snares</a:t>
            </a:r>
          </a:p>
          <a:p>
            <a:r>
              <a:rPr lang="en-US" dirty="0"/>
              <a:t>Not a passionate work to God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9869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Peter 3:16  … having a good conscience, that when they defame you as evildoers, those who revile your good conduct in Christ may be ashamed.</a:t>
            </a:r>
          </a:p>
        </p:txBody>
      </p:sp>
      <p:sp>
        <p:nvSpPr>
          <p:cNvPr id="4" name="Slide Number Placeholder 3"/>
          <p:cNvSpPr>
            <a:spLocks noGrp="1"/>
          </p:cNvSpPr>
          <p:nvPr>
            <p:ph type="sldNum" sz="quarter" idx="5"/>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419967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23</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25</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45572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370708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177801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excuses</a:t>
            </a:r>
          </a:p>
        </p:txBody>
      </p:sp>
      <p:sp>
        <p:nvSpPr>
          <p:cNvPr id="4" name="Slide Number Placeholder 3"/>
          <p:cNvSpPr>
            <a:spLocks noGrp="1"/>
          </p:cNvSpPr>
          <p:nvPr>
            <p:ph type="sldNum" sz="quarter" idx="5"/>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233078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415126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65671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23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2Ti 1:7 For God has not given us a spirit of fear, but of power and of love and of a sound mind.</a:t>
            </a:r>
          </a:p>
          <a:p>
            <a:endParaRPr lang="en-US" dirty="0"/>
          </a:p>
          <a:p>
            <a:r>
              <a:rPr lang="en-US" dirty="0"/>
              <a:t>2Pe 2:2 And many will follow their destructive ways, because of whom the way of truth will be blasphemed.</a:t>
            </a:r>
          </a:p>
        </p:txBody>
      </p:sp>
      <p:sp>
        <p:nvSpPr>
          <p:cNvPr id="4" name="Slide Number Placeholder 3"/>
          <p:cNvSpPr>
            <a:spLocks noGrp="1"/>
          </p:cNvSpPr>
          <p:nvPr>
            <p:ph type="sldNum" sz="quarter" idx="5"/>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394528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87C0CD-A9FA-419B-9DD8-B7E11ABF15C7}" type="slidenum">
              <a:rPr lang="en-US" altLang="en-US"/>
              <a:pPr>
                <a:defRPr/>
              </a:pPr>
              <a:t>‹#›</a:t>
            </a:fld>
            <a:endParaRPr lang="en-US" altLang="en-US"/>
          </a:p>
        </p:txBody>
      </p:sp>
    </p:spTree>
    <p:extLst>
      <p:ext uri="{BB962C8B-B14F-4D97-AF65-F5344CB8AC3E}">
        <p14:creationId xmlns:p14="http://schemas.microsoft.com/office/powerpoint/2010/main" val="3424383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726DFAB-5DEA-48D1-9BE3-E3B4CB47B3AA}" type="slidenum">
              <a:rPr lang="en-US" altLang="en-US"/>
              <a:pPr>
                <a:defRPr/>
              </a:pPr>
              <a:t>‹#›</a:t>
            </a:fld>
            <a:endParaRPr lang="en-US" altLang="en-US"/>
          </a:p>
        </p:txBody>
      </p:sp>
    </p:spTree>
    <p:extLst>
      <p:ext uri="{BB962C8B-B14F-4D97-AF65-F5344CB8AC3E}">
        <p14:creationId xmlns:p14="http://schemas.microsoft.com/office/powerpoint/2010/main" val="137412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EC9C06-0B10-4BD4-8358-77927958914F}" type="slidenum">
              <a:rPr lang="en-US" altLang="en-US"/>
              <a:pPr>
                <a:defRPr/>
              </a:pPr>
              <a:t>‹#›</a:t>
            </a:fld>
            <a:endParaRPr lang="en-US" altLang="en-US"/>
          </a:p>
        </p:txBody>
      </p:sp>
    </p:spTree>
    <p:extLst>
      <p:ext uri="{BB962C8B-B14F-4D97-AF65-F5344CB8AC3E}">
        <p14:creationId xmlns:p14="http://schemas.microsoft.com/office/powerpoint/2010/main" val="170127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3E2E3A-52D0-4BF1-A96C-AC4E2488AA43}" type="slidenum">
              <a:rPr lang="en-US" altLang="en-US"/>
              <a:pPr>
                <a:defRPr/>
              </a:pPr>
              <a:t>‹#›</a:t>
            </a:fld>
            <a:endParaRPr lang="en-US" altLang="en-US"/>
          </a:p>
        </p:txBody>
      </p:sp>
    </p:spTree>
    <p:extLst>
      <p:ext uri="{BB962C8B-B14F-4D97-AF65-F5344CB8AC3E}">
        <p14:creationId xmlns:p14="http://schemas.microsoft.com/office/powerpoint/2010/main" val="421788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F39CCA0-2BE8-4171-82B2-19930A5130B5}" type="slidenum">
              <a:rPr lang="en-US" altLang="en-US"/>
              <a:pPr>
                <a:defRPr/>
              </a:pPr>
              <a:t>‹#›</a:t>
            </a:fld>
            <a:endParaRPr lang="en-US" altLang="en-US"/>
          </a:p>
        </p:txBody>
      </p:sp>
    </p:spTree>
    <p:extLst>
      <p:ext uri="{BB962C8B-B14F-4D97-AF65-F5344CB8AC3E}">
        <p14:creationId xmlns:p14="http://schemas.microsoft.com/office/powerpoint/2010/main" val="43708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B65912A-1402-44AC-A59F-F6FD0B3A09EF}" type="slidenum">
              <a:rPr lang="en-US" altLang="en-US"/>
              <a:pPr>
                <a:defRPr/>
              </a:pPr>
              <a:t>‹#›</a:t>
            </a:fld>
            <a:endParaRPr lang="en-US" altLang="en-US"/>
          </a:p>
        </p:txBody>
      </p:sp>
    </p:spTree>
    <p:extLst>
      <p:ext uri="{BB962C8B-B14F-4D97-AF65-F5344CB8AC3E}">
        <p14:creationId xmlns:p14="http://schemas.microsoft.com/office/powerpoint/2010/main" val="281733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C576CE7-BC26-4E0C-9B43-7AC7D87BA3D3}" type="slidenum">
              <a:rPr lang="en-US" altLang="en-US"/>
              <a:pPr>
                <a:defRPr/>
              </a:pPr>
              <a:t>‹#›</a:t>
            </a:fld>
            <a:endParaRPr lang="en-US" altLang="en-US"/>
          </a:p>
        </p:txBody>
      </p:sp>
    </p:spTree>
    <p:extLst>
      <p:ext uri="{BB962C8B-B14F-4D97-AF65-F5344CB8AC3E}">
        <p14:creationId xmlns:p14="http://schemas.microsoft.com/office/powerpoint/2010/main" val="255980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CC9AC49-87AD-4590-B994-B030D7332103}" type="slidenum">
              <a:rPr lang="en-US" altLang="en-US"/>
              <a:pPr>
                <a:defRPr/>
              </a:pPr>
              <a:t>‹#›</a:t>
            </a:fld>
            <a:endParaRPr lang="en-US" altLang="en-US"/>
          </a:p>
        </p:txBody>
      </p:sp>
    </p:spTree>
    <p:extLst>
      <p:ext uri="{BB962C8B-B14F-4D97-AF65-F5344CB8AC3E}">
        <p14:creationId xmlns:p14="http://schemas.microsoft.com/office/powerpoint/2010/main" val="216366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1F729B-532D-4D27-96FC-53862BD2E622}" type="slidenum">
              <a:rPr lang="en-US" altLang="en-US"/>
              <a:pPr>
                <a:defRPr/>
              </a:pPr>
              <a:t>‹#›</a:t>
            </a:fld>
            <a:endParaRPr lang="en-US" altLang="en-US"/>
          </a:p>
        </p:txBody>
      </p:sp>
    </p:spTree>
    <p:extLst>
      <p:ext uri="{BB962C8B-B14F-4D97-AF65-F5344CB8AC3E}">
        <p14:creationId xmlns:p14="http://schemas.microsoft.com/office/powerpoint/2010/main" val="4233585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05324C-59C4-4355-BBDE-E49470BB17F6}" type="slidenum">
              <a:rPr lang="en-US" altLang="en-US"/>
              <a:pPr>
                <a:defRPr/>
              </a:pPr>
              <a:t>‹#›</a:t>
            </a:fld>
            <a:endParaRPr lang="en-US" altLang="en-US"/>
          </a:p>
        </p:txBody>
      </p:sp>
    </p:spTree>
    <p:extLst>
      <p:ext uri="{BB962C8B-B14F-4D97-AF65-F5344CB8AC3E}">
        <p14:creationId xmlns:p14="http://schemas.microsoft.com/office/powerpoint/2010/main" val="29211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665A55-3191-4370-B8F0-95DFD6B840DB}" type="slidenum">
              <a:rPr lang="en-US" altLang="en-US"/>
              <a:pPr>
                <a:defRPr/>
              </a:pPr>
              <a:t>‹#›</a:t>
            </a:fld>
            <a:endParaRPr lang="en-US" altLang="en-US"/>
          </a:p>
        </p:txBody>
      </p:sp>
    </p:spTree>
    <p:extLst>
      <p:ext uri="{BB962C8B-B14F-4D97-AF65-F5344CB8AC3E}">
        <p14:creationId xmlns:p14="http://schemas.microsoft.com/office/powerpoint/2010/main" val="2582526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47A80B5-9323-4885-B81C-CE822FDE0149}" type="slidenum">
              <a:rPr lang="en-US" altLang="en-US"/>
              <a:pPr>
                <a:defRPr/>
              </a:pPr>
              <a:t>‹#›</a:t>
            </a:fld>
            <a:endParaRPr lang="en-US" altLang="en-US"/>
          </a:p>
        </p:txBody>
      </p:sp>
    </p:spTree>
    <p:extLst>
      <p:ext uri="{BB962C8B-B14F-4D97-AF65-F5344CB8AC3E}">
        <p14:creationId xmlns:p14="http://schemas.microsoft.com/office/powerpoint/2010/main" val="2862909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3B87E13-FBE6-4316-848B-C11CABF12BF8}" type="slidenum">
              <a:rPr lang="en-US" altLang="en-US"/>
              <a:pPr>
                <a:defRPr/>
              </a:pPr>
              <a:t>‹#›</a:t>
            </a:fld>
            <a:endParaRPr lang="en-US" altLang="en-US"/>
          </a:p>
        </p:txBody>
      </p:sp>
    </p:spTree>
    <p:extLst>
      <p:ext uri="{BB962C8B-B14F-4D97-AF65-F5344CB8AC3E}">
        <p14:creationId xmlns:p14="http://schemas.microsoft.com/office/powerpoint/2010/main" val="80738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73DA0B2-9A61-44BC-981A-F37D48B9FA95}" type="slidenum">
              <a:rPr lang="en-US" altLang="en-US"/>
              <a:pPr>
                <a:defRPr/>
              </a:pPr>
              <a:t>‹#›</a:t>
            </a:fld>
            <a:endParaRPr lang="en-US" altLang="en-US"/>
          </a:p>
        </p:txBody>
      </p:sp>
    </p:spTree>
    <p:extLst>
      <p:ext uri="{BB962C8B-B14F-4D97-AF65-F5344CB8AC3E}">
        <p14:creationId xmlns:p14="http://schemas.microsoft.com/office/powerpoint/2010/main" val="864259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4772508-131A-C4F9-692C-E865A36913FD}"/>
              </a:ext>
            </a:extLst>
          </p:cNvPr>
          <p:cNvSpPr/>
          <p:nvPr/>
        </p:nvSpPr>
        <p:spPr>
          <a:xfrm flipH="1">
            <a:off x="1" y="1"/>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5" name="Rectangle 4">
            <a:extLst>
              <a:ext uri="{FF2B5EF4-FFF2-40B4-BE49-F238E27FC236}">
                <a16:creationId xmlns:a16="http://schemas.microsoft.com/office/drawing/2014/main" id="{9E3176EE-64BE-AC3F-7ED4-E9ECE424BF45}"/>
              </a:ext>
            </a:extLst>
          </p:cNvPr>
          <p:cNvSpPr/>
          <p:nvPr/>
        </p:nvSpPr>
        <p:spPr>
          <a:xfrm rot="10800000">
            <a:off x="0" y="3429000"/>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6" name="Rectangle 5">
            <a:extLst>
              <a:ext uri="{FF2B5EF4-FFF2-40B4-BE49-F238E27FC236}">
                <a16:creationId xmlns:a16="http://schemas.microsoft.com/office/drawing/2014/main" id="{F04A2E45-8E41-A196-B582-AD65723C890C}"/>
              </a:ext>
            </a:extLst>
          </p:cNvPr>
          <p:cNvSpPr/>
          <p:nvPr/>
        </p:nvSpPr>
        <p:spPr>
          <a:xfrm flipH="1">
            <a:off x="4572000" y="3429000"/>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7" name="Rectangle 6">
            <a:extLst>
              <a:ext uri="{FF2B5EF4-FFF2-40B4-BE49-F238E27FC236}">
                <a16:creationId xmlns:a16="http://schemas.microsoft.com/office/drawing/2014/main" id="{379F3127-B954-D97C-6F9C-B2739CFED721}"/>
              </a:ext>
            </a:extLst>
          </p:cNvPr>
          <p:cNvSpPr/>
          <p:nvPr/>
        </p:nvSpPr>
        <p:spPr>
          <a:xfrm rot="10800000">
            <a:off x="4572000" y="0"/>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9">
            <a:extLst>
              <a:ext uri="{FF2B5EF4-FFF2-40B4-BE49-F238E27FC236}">
                <a16:creationId xmlns:a16="http://schemas.microsoft.com/office/drawing/2014/main" id="{FC7B21BC-428B-63CC-FC30-562E8FC9DB77}"/>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3ED59B66-5820-99D0-42CB-19AA6C051A1E}"/>
              </a:ext>
            </a:extLst>
          </p:cNvPr>
          <p:cNvSpPr txBox="1">
            <a:spLocks/>
          </p:cNvSpPr>
          <p:nvPr/>
        </p:nvSpPr>
        <p:spPr>
          <a:xfrm>
            <a:off x="5678371" y="3448117"/>
            <a:ext cx="1235483"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4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live</a:t>
            </a:r>
          </a:p>
        </p:txBody>
      </p:sp>
      <p:sp>
        <p:nvSpPr>
          <p:cNvPr id="20" name="Title 1">
            <a:extLst>
              <a:ext uri="{FF2B5EF4-FFF2-40B4-BE49-F238E27FC236}">
                <a16:creationId xmlns:a16="http://schemas.microsoft.com/office/drawing/2014/main" id="{5299CD82-4212-5650-A73E-550DF1412D44}"/>
              </a:ext>
            </a:extLst>
          </p:cNvPr>
          <p:cNvSpPr txBox="1">
            <a:spLocks/>
          </p:cNvSpPr>
          <p:nvPr/>
        </p:nvSpPr>
        <p:spPr>
          <a:xfrm>
            <a:off x="4881940" y="2769072"/>
            <a:ext cx="317913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sng"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4420" b="1" i="0" u="sng"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sng"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19" name="Final">
            <a:extLst>
              <a:ext uri="{FF2B5EF4-FFF2-40B4-BE49-F238E27FC236}">
                <a16:creationId xmlns:a16="http://schemas.microsoft.com/office/drawing/2014/main" id="{00C5BE1E-98A6-E615-903A-9837FC4C6491}"/>
              </a:ext>
            </a:extLst>
          </p:cNvPr>
          <p:cNvSpPr txBox="1">
            <a:spLocks noChangeArrowheads="1"/>
          </p:cNvSpPr>
          <p:nvPr/>
        </p:nvSpPr>
        <p:spPr bwMode="auto">
          <a:xfrm>
            <a:off x="295923" y="715346"/>
            <a:ext cx="8552155" cy="542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if you warn the righteous man </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that he should not sin</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and he does not sin</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shall surely live </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because he took warning</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you will have delivered your soul</a:t>
            </a:r>
            <a:endParaRPr lang="en-US" altLang="en-US" sz="32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2" name="Main">
            <a:extLst>
              <a:ext uri="{FF2B5EF4-FFF2-40B4-BE49-F238E27FC236}">
                <a16:creationId xmlns:a16="http://schemas.microsoft.com/office/drawing/2014/main" id="{94DDBA61-5944-EBDF-D16F-CC958213CCCE}"/>
              </a:ext>
            </a:extLst>
          </p:cNvPr>
          <p:cNvSpPr>
            <a:spLocks noGrp="1" noChangeArrowheads="1"/>
          </p:cNvSpPr>
          <p:nvPr>
            <p:ph type="title"/>
          </p:nvPr>
        </p:nvSpPr>
        <p:spPr>
          <a:xfrm>
            <a:off x="237393" y="1292469"/>
            <a:ext cx="8669215" cy="4273062"/>
          </a:xfrm>
        </p:spPr>
        <p:txBody>
          <a:bodyPr>
            <a:scene3d>
              <a:camera prst="orthographicFront"/>
              <a:lightRig rig="flat" dir="t"/>
            </a:scene3d>
            <a:sp3d extrusionH="57150" prstMaterial="plastic">
              <a:bevelT w="38100" h="38100"/>
            </a:sp3d>
          </a:body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"Nevertheless if you warn the righteous man that the righteous should not sin, and he does not sin,   he shall surely live because he        took warning; also you will have    delivered your soul." </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Ezekiel 3:21 </a:t>
            </a:r>
          </a:p>
        </p:txBody>
      </p:sp>
      <p:sp>
        <p:nvSpPr>
          <p:cNvPr id="8" name="Rectangle 2">
            <a:extLst>
              <a:ext uri="{FF2B5EF4-FFF2-40B4-BE49-F238E27FC236}">
                <a16:creationId xmlns:a16="http://schemas.microsoft.com/office/drawing/2014/main" id="{F8AD0351-A932-1276-4256-3E289EC51D50}"/>
              </a:ext>
            </a:extLst>
          </p:cNvPr>
          <p:cNvSpPr txBox="1">
            <a:spLocks noChangeArrowheads="1"/>
          </p:cNvSpPr>
          <p:nvPr/>
        </p:nvSpPr>
        <p:spPr bwMode="auto">
          <a:xfrm>
            <a:off x="4331626" y="1356038"/>
            <a:ext cx="3876542"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if you warn the</a:t>
            </a:r>
          </a:p>
        </p:txBody>
      </p:sp>
      <p:sp>
        <p:nvSpPr>
          <p:cNvPr id="9" name="Rectangle 2">
            <a:extLst>
              <a:ext uri="{FF2B5EF4-FFF2-40B4-BE49-F238E27FC236}">
                <a16:creationId xmlns:a16="http://schemas.microsoft.com/office/drawing/2014/main" id="{0A598DF2-6B3C-14A8-4C65-406B0CDA71EC}"/>
              </a:ext>
            </a:extLst>
          </p:cNvPr>
          <p:cNvSpPr txBox="1">
            <a:spLocks noChangeArrowheads="1"/>
          </p:cNvSpPr>
          <p:nvPr/>
        </p:nvSpPr>
        <p:spPr bwMode="auto">
          <a:xfrm>
            <a:off x="572406" y="2028121"/>
            <a:ext cx="3670479"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righteous man</a:t>
            </a:r>
          </a:p>
        </p:txBody>
      </p:sp>
      <p:sp>
        <p:nvSpPr>
          <p:cNvPr id="10" name="Rectangle 2">
            <a:extLst>
              <a:ext uri="{FF2B5EF4-FFF2-40B4-BE49-F238E27FC236}">
                <a16:creationId xmlns:a16="http://schemas.microsoft.com/office/drawing/2014/main" id="{E18F60B8-E5C8-507F-9E89-119F3A32F295}"/>
              </a:ext>
            </a:extLst>
          </p:cNvPr>
          <p:cNvSpPr txBox="1">
            <a:spLocks noChangeArrowheads="1"/>
          </p:cNvSpPr>
          <p:nvPr/>
        </p:nvSpPr>
        <p:spPr bwMode="auto">
          <a:xfrm>
            <a:off x="4083576" y="2030503"/>
            <a:ext cx="1223493"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that</a:t>
            </a:r>
          </a:p>
        </p:txBody>
      </p:sp>
      <p:sp>
        <p:nvSpPr>
          <p:cNvPr id="11" name="Rectangle 2">
            <a:extLst>
              <a:ext uri="{FF2B5EF4-FFF2-40B4-BE49-F238E27FC236}">
                <a16:creationId xmlns:a16="http://schemas.microsoft.com/office/drawing/2014/main" id="{B86A2FA5-F3E4-B979-E60A-7158FAA71332}"/>
              </a:ext>
            </a:extLst>
          </p:cNvPr>
          <p:cNvSpPr txBox="1">
            <a:spLocks noChangeArrowheads="1"/>
          </p:cNvSpPr>
          <p:nvPr/>
        </p:nvSpPr>
        <p:spPr bwMode="auto">
          <a:xfrm>
            <a:off x="5376224" y="2030936"/>
            <a:ext cx="837127"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he</a:t>
            </a:r>
          </a:p>
        </p:txBody>
      </p:sp>
      <p:sp>
        <p:nvSpPr>
          <p:cNvPr id="12" name="Rectangle 2">
            <a:extLst>
              <a:ext uri="{FF2B5EF4-FFF2-40B4-BE49-F238E27FC236}">
                <a16:creationId xmlns:a16="http://schemas.microsoft.com/office/drawing/2014/main" id="{24588C7F-F0C4-5C3F-3484-B437F29CAB69}"/>
              </a:ext>
            </a:extLst>
          </p:cNvPr>
          <p:cNvSpPr txBox="1">
            <a:spLocks noChangeArrowheads="1"/>
          </p:cNvSpPr>
          <p:nvPr/>
        </p:nvSpPr>
        <p:spPr bwMode="auto">
          <a:xfrm>
            <a:off x="257578" y="2694469"/>
            <a:ext cx="3696236"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should not sin</a:t>
            </a:r>
          </a:p>
        </p:txBody>
      </p:sp>
      <p:sp>
        <p:nvSpPr>
          <p:cNvPr id="13" name="Rectangle 2">
            <a:extLst>
              <a:ext uri="{FF2B5EF4-FFF2-40B4-BE49-F238E27FC236}">
                <a16:creationId xmlns:a16="http://schemas.microsoft.com/office/drawing/2014/main" id="{BCE72AB7-98DC-6E48-1586-E982FF7E43F5}"/>
              </a:ext>
            </a:extLst>
          </p:cNvPr>
          <p:cNvSpPr txBox="1">
            <a:spLocks noChangeArrowheads="1"/>
          </p:cNvSpPr>
          <p:nvPr/>
        </p:nvSpPr>
        <p:spPr bwMode="auto">
          <a:xfrm>
            <a:off x="3733899" y="2700204"/>
            <a:ext cx="5074276"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and he does not sin</a:t>
            </a:r>
          </a:p>
        </p:txBody>
      </p:sp>
      <p:sp>
        <p:nvSpPr>
          <p:cNvPr id="14" name="Rectangle 2">
            <a:extLst>
              <a:ext uri="{FF2B5EF4-FFF2-40B4-BE49-F238E27FC236}">
                <a16:creationId xmlns:a16="http://schemas.microsoft.com/office/drawing/2014/main" id="{8004ED8E-6ECE-94D8-055B-8B960412C85C}"/>
              </a:ext>
            </a:extLst>
          </p:cNvPr>
          <p:cNvSpPr txBox="1">
            <a:spLocks noChangeArrowheads="1"/>
          </p:cNvSpPr>
          <p:nvPr/>
        </p:nvSpPr>
        <p:spPr bwMode="auto">
          <a:xfrm>
            <a:off x="944920" y="3377049"/>
            <a:ext cx="4520484" cy="77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he shall surely live</a:t>
            </a:r>
          </a:p>
        </p:txBody>
      </p:sp>
      <p:sp>
        <p:nvSpPr>
          <p:cNvPr id="15" name="Rectangle 2">
            <a:extLst>
              <a:ext uri="{FF2B5EF4-FFF2-40B4-BE49-F238E27FC236}">
                <a16:creationId xmlns:a16="http://schemas.microsoft.com/office/drawing/2014/main" id="{61544A92-C1AE-AD2D-02F6-2064D30B27D6}"/>
              </a:ext>
            </a:extLst>
          </p:cNvPr>
          <p:cNvSpPr txBox="1">
            <a:spLocks noChangeArrowheads="1"/>
          </p:cNvSpPr>
          <p:nvPr/>
        </p:nvSpPr>
        <p:spPr bwMode="auto">
          <a:xfrm>
            <a:off x="5267459" y="3374668"/>
            <a:ext cx="3013656"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because he</a:t>
            </a:r>
          </a:p>
        </p:txBody>
      </p:sp>
      <p:sp>
        <p:nvSpPr>
          <p:cNvPr id="16" name="Rectangle 2">
            <a:extLst>
              <a:ext uri="{FF2B5EF4-FFF2-40B4-BE49-F238E27FC236}">
                <a16:creationId xmlns:a16="http://schemas.microsoft.com/office/drawing/2014/main" id="{8E877CD3-798B-E5B8-BDF0-4C7179788FF1}"/>
              </a:ext>
            </a:extLst>
          </p:cNvPr>
          <p:cNvSpPr txBox="1">
            <a:spLocks noChangeArrowheads="1"/>
          </p:cNvSpPr>
          <p:nvPr/>
        </p:nvSpPr>
        <p:spPr bwMode="auto">
          <a:xfrm>
            <a:off x="602926" y="4031490"/>
            <a:ext cx="3541690" cy="80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took warning</a:t>
            </a:r>
          </a:p>
        </p:txBody>
      </p:sp>
      <p:sp>
        <p:nvSpPr>
          <p:cNvPr id="17" name="Rectangle 2">
            <a:extLst>
              <a:ext uri="{FF2B5EF4-FFF2-40B4-BE49-F238E27FC236}">
                <a16:creationId xmlns:a16="http://schemas.microsoft.com/office/drawing/2014/main" id="{4D0FA5C1-7C4F-576D-C177-B1966E8E1A7B}"/>
              </a:ext>
            </a:extLst>
          </p:cNvPr>
          <p:cNvSpPr txBox="1">
            <a:spLocks noChangeArrowheads="1"/>
          </p:cNvSpPr>
          <p:nvPr/>
        </p:nvSpPr>
        <p:spPr bwMode="auto">
          <a:xfrm>
            <a:off x="5041374" y="4037662"/>
            <a:ext cx="3490174"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you will have</a:t>
            </a:r>
          </a:p>
        </p:txBody>
      </p:sp>
      <p:sp>
        <p:nvSpPr>
          <p:cNvPr id="18" name="Rectangle 2">
            <a:extLst>
              <a:ext uri="{FF2B5EF4-FFF2-40B4-BE49-F238E27FC236}">
                <a16:creationId xmlns:a16="http://schemas.microsoft.com/office/drawing/2014/main" id="{05F3F2F7-C36F-C018-4684-559FAD220181}"/>
              </a:ext>
            </a:extLst>
          </p:cNvPr>
          <p:cNvSpPr txBox="1">
            <a:spLocks noChangeArrowheads="1"/>
          </p:cNvSpPr>
          <p:nvPr/>
        </p:nvSpPr>
        <p:spPr bwMode="auto">
          <a:xfrm>
            <a:off x="715480" y="4714071"/>
            <a:ext cx="4765183" cy="78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delivered your soul</a:t>
            </a:r>
          </a:p>
        </p:txBody>
      </p:sp>
      <p:sp>
        <p:nvSpPr>
          <p:cNvPr id="22" name="Arrow: Bent-Up 9">
            <a:extLst>
              <a:ext uri="{FF2B5EF4-FFF2-40B4-BE49-F238E27FC236}">
                <a16:creationId xmlns:a16="http://schemas.microsoft.com/office/drawing/2014/main" id="{DD859F0C-0DC3-4F38-59A9-FCAF8DAED01D}"/>
              </a:ext>
            </a:extLst>
          </p:cNvPr>
          <p:cNvSpPr/>
          <p:nvPr/>
        </p:nvSpPr>
        <p:spPr>
          <a:xfrm rot="5400000">
            <a:off x="3044395" y="1552034"/>
            <a:ext cx="349096" cy="352845"/>
          </a:xfrm>
          <a:prstGeom prst="bentUpArrow">
            <a:avLst>
              <a:gd name="adj1" fmla="val 26365"/>
              <a:gd name="adj2" fmla="val 32031"/>
              <a:gd name="adj3" fmla="val 35156"/>
            </a:avLst>
          </a:prstGeom>
          <a:solidFill>
            <a:srgbClr val="00FF00"/>
          </a:solidFill>
          <a:ln w="9525" cap="flat" cmpd="sng" algn="ctr">
            <a:solidFill>
              <a:srgbClr val="FFFFFF"/>
            </a:solidFill>
            <a:prstDash val="solid"/>
          </a:ln>
          <a:effectLst>
            <a:glow rad="76200">
              <a:srgbClr val="000000"/>
            </a:glow>
          </a:effectLst>
          <a:scene3d>
            <a:camera prst="orthographicFront"/>
            <a:lightRig rig="chilly" dir="t"/>
          </a:scene3d>
          <a:sp3d extrusionH="76200" contourW="12700" prstMaterial="powder">
            <a:bevelT w="381000" h="127000"/>
            <a:extrusionClr>
              <a:schemeClr val="tx1"/>
            </a:extrusionClr>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Arrow: Bent-Up 9">
            <a:extLst>
              <a:ext uri="{FF2B5EF4-FFF2-40B4-BE49-F238E27FC236}">
                <a16:creationId xmlns:a16="http://schemas.microsoft.com/office/drawing/2014/main" id="{D973F5DB-500C-0CA7-6D34-39D75AE76F0F}"/>
              </a:ext>
            </a:extLst>
          </p:cNvPr>
          <p:cNvSpPr/>
          <p:nvPr/>
        </p:nvSpPr>
        <p:spPr>
          <a:xfrm rot="5400000" flipV="1">
            <a:off x="7098568" y="3492928"/>
            <a:ext cx="349096" cy="497952"/>
          </a:xfrm>
          <a:prstGeom prst="bentUpArrow">
            <a:avLst>
              <a:gd name="adj1" fmla="val 26365"/>
              <a:gd name="adj2" fmla="val 32031"/>
              <a:gd name="adj3" fmla="val 35156"/>
            </a:avLst>
          </a:prstGeom>
          <a:solidFill>
            <a:srgbClr val="00FF00"/>
          </a:solidFill>
          <a:ln w="9525" cap="flat" cmpd="sng" algn="ctr">
            <a:solidFill>
              <a:srgbClr val="FFFFFF"/>
            </a:solidFill>
            <a:prstDash val="solid"/>
          </a:ln>
          <a:effectLst>
            <a:glow rad="76200">
              <a:srgbClr val="000000"/>
            </a:glow>
          </a:effectLst>
          <a:scene3d>
            <a:camera prst="orthographicFront"/>
            <a:lightRig rig="chilly" dir="t"/>
          </a:scene3d>
          <a:sp3d extrusionH="76200" contourW="12700" prstMaterial="powder">
            <a:bevelT w="381000" h="127000"/>
            <a:extrusionClr>
              <a:schemeClr val="tx1"/>
            </a:extrusionClr>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
            <a:extLst>
              <a:ext uri="{FF2B5EF4-FFF2-40B4-BE49-F238E27FC236}">
                <a16:creationId xmlns:a16="http://schemas.microsoft.com/office/drawing/2014/main" id="{0C9FCFF1-3CB5-F37A-0919-5C726A65CAE6}"/>
              </a:ext>
            </a:extLst>
          </p:cNvPr>
          <p:cNvSpPr txBox="1">
            <a:spLocks noChangeArrowheads="1"/>
          </p:cNvSpPr>
          <p:nvPr/>
        </p:nvSpPr>
        <p:spPr bwMode="auto">
          <a:xfrm>
            <a:off x="7134445" y="1993961"/>
            <a:ext cx="669403"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a:t>
            </a:r>
          </a:p>
        </p:txBody>
      </p:sp>
      <p:sp>
        <p:nvSpPr>
          <p:cNvPr id="25" name="Rounded Rectangle 6">
            <a:extLst>
              <a:ext uri="{FF2B5EF4-FFF2-40B4-BE49-F238E27FC236}">
                <a16:creationId xmlns:a16="http://schemas.microsoft.com/office/drawing/2014/main" id="{195CEF7D-D0CE-EDCB-DA89-B3E3BDC7AA33}"/>
              </a:ext>
            </a:extLst>
          </p:cNvPr>
          <p:cNvSpPr/>
          <p:nvPr/>
        </p:nvSpPr>
        <p:spPr>
          <a:xfrm>
            <a:off x="2385060" y="863276"/>
            <a:ext cx="1460500" cy="543884"/>
          </a:xfrm>
          <a:prstGeom prst="roundRect">
            <a:avLst>
              <a:gd name="adj" fmla="val 43333"/>
            </a:avLst>
          </a:prstGeom>
          <a:noFill/>
          <a:ln w="57150" cap="flat" cmpd="sng" algn="ctr">
            <a:solidFill>
              <a:srgbClr val="00FF00"/>
            </a:solidFill>
            <a:prstDash val="solid"/>
          </a:ln>
          <a:effectLst>
            <a:glow rad="38100">
              <a:srgbClr val="000000"/>
            </a:glow>
          </a:effectLst>
        </p:spPr>
        <p:txBody>
          <a:bodyPr rtlCol="0" anchor="ctr"/>
          <a:lstStyle/>
          <a:p>
            <a:pPr algn="ctr" fontAlgn="auto">
              <a:spcBef>
                <a:spcPts val="0"/>
              </a:spcBef>
              <a:spcAft>
                <a:spcPts val="0"/>
              </a:spcAft>
              <a:defRPr/>
            </a:pPr>
            <a:endParaRPr lang="en-US" kern="0">
              <a:ln w="57150">
                <a:solidFill>
                  <a:prstClr val="black"/>
                </a:solidFill>
              </a:ln>
              <a:solidFill>
                <a:prstClr val="white"/>
              </a:solidFill>
              <a:latin typeface="Arial"/>
            </a:endParaRPr>
          </a:p>
        </p:txBody>
      </p:sp>
      <p:sp>
        <p:nvSpPr>
          <p:cNvPr id="26" name="Rectangle 2">
            <a:extLst>
              <a:ext uri="{FF2B5EF4-FFF2-40B4-BE49-F238E27FC236}">
                <a16:creationId xmlns:a16="http://schemas.microsoft.com/office/drawing/2014/main" id="{017DA320-D80D-E35C-6C92-E9D0F76EF42F}"/>
              </a:ext>
            </a:extLst>
          </p:cNvPr>
          <p:cNvSpPr txBox="1">
            <a:spLocks noChangeArrowheads="1"/>
          </p:cNvSpPr>
          <p:nvPr/>
        </p:nvSpPr>
        <p:spPr bwMode="auto">
          <a:xfrm>
            <a:off x="783038" y="4040178"/>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rgbClr val="FFFFFF"/>
                  </a:solidFill>
                  <a:prstDash val="solid"/>
                </a:ln>
                <a:solidFill>
                  <a:srgbClr val="C00000"/>
                </a:solidFill>
                <a:effectLst>
                  <a:outerShdw blurRad="12700" dist="38100" dir="2700000" algn="tl" rotWithShape="0">
                    <a:srgbClr val="FFFFFF">
                      <a:lumMod val="50000"/>
                    </a:srgbClr>
                  </a:outerShdw>
                </a:effectLst>
                <a:latin typeface="Calibri" panose="020F0502020204030204" pitchFamily="34" charset="0"/>
              </a:rPr>
              <a:t>→</a:t>
            </a:r>
          </a:p>
        </p:txBody>
      </p:sp>
      <p:sp>
        <p:nvSpPr>
          <p:cNvPr id="27" name="Rectangle 2">
            <a:extLst>
              <a:ext uri="{FF2B5EF4-FFF2-40B4-BE49-F238E27FC236}">
                <a16:creationId xmlns:a16="http://schemas.microsoft.com/office/drawing/2014/main" id="{320F268D-AF75-6CBF-A660-5EE87708B722}"/>
              </a:ext>
            </a:extLst>
          </p:cNvPr>
          <p:cNvSpPr txBox="1">
            <a:spLocks noChangeArrowheads="1"/>
          </p:cNvSpPr>
          <p:nvPr/>
        </p:nvSpPr>
        <p:spPr bwMode="auto">
          <a:xfrm>
            <a:off x="627321" y="5399083"/>
            <a:ext cx="7890842" cy="76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you will have delivered your soul</a:t>
            </a:r>
          </a:p>
        </p:txBody>
      </p:sp>
      <p:sp>
        <p:nvSpPr>
          <p:cNvPr id="28" name="Oval 44">
            <a:extLst>
              <a:ext uri="{FF2B5EF4-FFF2-40B4-BE49-F238E27FC236}">
                <a16:creationId xmlns:a16="http://schemas.microsoft.com/office/drawing/2014/main" id="{0A375C2C-C6DB-02DA-B8E5-8585B3A01725}"/>
              </a:ext>
            </a:extLst>
          </p:cNvPr>
          <p:cNvSpPr/>
          <p:nvPr/>
        </p:nvSpPr>
        <p:spPr>
          <a:xfrm>
            <a:off x="922021" y="752372"/>
            <a:ext cx="630060" cy="667488"/>
          </a:xfrm>
          <a:prstGeom prst="ellipse">
            <a:avLst/>
          </a:prstGeom>
          <a:noFill/>
          <a:ln w="57150" cap="flat" cmpd="sng" algn="ctr">
            <a:solidFill>
              <a:srgbClr val="FF0000"/>
            </a:solidFill>
            <a:prstDash val="solid"/>
          </a:ln>
          <a:effectLst>
            <a:glow rad="38100">
              <a:srgbClr val="000000"/>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uLnTx/>
              <a:uFillTx/>
              <a:latin typeface="Arial"/>
            </a:endParaRPr>
          </a:p>
        </p:txBody>
      </p:sp>
      <p:pic>
        <p:nvPicPr>
          <p:cNvPr id="29" name="Graphic 9" descr="Thumbs up sign">
            <a:extLst>
              <a:ext uri="{FF2B5EF4-FFF2-40B4-BE49-F238E27FC236}">
                <a16:creationId xmlns:a16="http://schemas.microsoft.com/office/drawing/2014/main" id="{74100C54-E03C-1996-9BD8-90CFE080C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8817" y="4839462"/>
            <a:ext cx="691116" cy="653902"/>
          </a:xfrm>
          <a:prstGeom prst="rect">
            <a:avLst/>
          </a:prstGeom>
          <a:effectLst>
            <a:glow rad="50800">
              <a:schemeClr val="tx1"/>
            </a:glow>
          </a:effectLst>
          <a:scene3d>
            <a:camera prst="orthographicFront"/>
            <a:lightRig rig="chilly" dir="t"/>
          </a:scene3d>
          <a:sp3d extrusionH="76200" contourW="12700" prstMaterial="powder">
            <a:bevelT w="381000" h="127000"/>
            <a:extrusionClr>
              <a:schemeClr val="tx1"/>
            </a:extrusionClr>
            <a:contourClr>
              <a:srgbClr val="FFFFFF"/>
            </a:contourClr>
          </a:sp3d>
        </p:spPr>
      </p:pic>
      <p:sp>
        <p:nvSpPr>
          <p:cNvPr id="30" name="Rectangle 2">
            <a:extLst>
              <a:ext uri="{FF2B5EF4-FFF2-40B4-BE49-F238E27FC236}">
                <a16:creationId xmlns:a16="http://schemas.microsoft.com/office/drawing/2014/main" id="{77953738-10DF-90B9-B0AA-6A22207DF2A7}"/>
              </a:ext>
            </a:extLst>
          </p:cNvPr>
          <p:cNvSpPr txBox="1">
            <a:spLocks noChangeArrowheads="1"/>
          </p:cNvSpPr>
          <p:nvPr/>
        </p:nvSpPr>
        <p:spPr bwMode="auto">
          <a:xfrm>
            <a:off x="5735547" y="3379840"/>
            <a:ext cx="1107705" cy="76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a:ln w="3175" cmpd="sng">
                  <a:solidFill>
                    <a:srgbClr val="FFFFFF"/>
                  </a:solidFill>
                  <a:prstDash val="solid"/>
                  <a:miter lim="800000"/>
                </a:ln>
                <a:solidFill>
                  <a:srgbClr val="00FF00"/>
                </a:solidFill>
                <a:effectLst>
                  <a:glow rad="101600">
                    <a:srgbClr val="000000"/>
                  </a:glow>
                  <a:outerShdw blurRad="50800" algn="tl" rotWithShape="0">
                    <a:srgbClr val="000000"/>
                  </a:outerShdw>
                </a:effectLst>
                <a:latin typeface="Calibri" panose="020F0502020204030204" pitchFamily="34" charset="0"/>
              </a:rPr>
              <a:t>live</a:t>
            </a:r>
            <a:endParaRPr lang="en-US" altLang="en-US" b="1" i="1" kern="0" dirty="0">
              <a:ln w="3175" cmpd="sng">
                <a:solidFill>
                  <a:srgbClr val="FFFFFF"/>
                </a:solidFill>
                <a:prstDash val="solid"/>
                <a:miter lim="800000"/>
              </a:ln>
              <a:solidFill>
                <a:srgbClr val="00FF00"/>
              </a:solidFill>
              <a:effectLst>
                <a:glow rad="101600">
                  <a:srgbClr val="000000"/>
                </a:glow>
                <a:outerShdw blurRad="50800" algn="tl" rotWithShape="0">
                  <a:srgbClr val="000000"/>
                </a:outerShdw>
              </a:effectLst>
              <a:latin typeface="Calibri" panose="020F0502020204030204" pitchFamily="34" charset="0"/>
            </a:endParaRPr>
          </a:p>
        </p:txBody>
      </p:sp>
      <p:sp>
        <p:nvSpPr>
          <p:cNvPr id="31" name="Rectangle 2">
            <a:extLst>
              <a:ext uri="{FF2B5EF4-FFF2-40B4-BE49-F238E27FC236}">
                <a16:creationId xmlns:a16="http://schemas.microsoft.com/office/drawing/2014/main" id="{46AEC2F0-98A3-DF27-9391-78E456CD61E4}"/>
              </a:ext>
            </a:extLst>
          </p:cNvPr>
          <p:cNvSpPr txBox="1">
            <a:spLocks noChangeArrowheads="1"/>
          </p:cNvSpPr>
          <p:nvPr/>
        </p:nvSpPr>
        <p:spPr bwMode="auto">
          <a:xfrm>
            <a:off x="456092" y="5399717"/>
            <a:ext cx="822959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rgbClr val="FFFFFF"/>
                  </a:solidFill>
                  <a:prstDash val="solid"/>
                </a:ln>
                <a:solidFill>
                  <a:srgbClr val="00FF00"/>
                </a:solidFill>
                <a:effectLst>
                  <a:glow rad="63500">
                    <a:schemeClr val="tx1"/>
                  </a:glow>
                  <a:outerShdw blurRad="12700" dist="38100" dir="2700000" algn="tl" rotWithShape="0">
                    <a:srgbClr val="FFFFFF">
                      <a:lumMod val="50000"/>
                    </a:srgbClr>
                  </a:outerShdw>
                </a:effectLst>
                <a:latin typeface="Calibri" panose="020F0502020204030204" pitchFamily="34" charset="0"/>
              </a:rPr>
              <a:t>you will have delivered your soul</a:t>
            </a:r>
          </a:p>
        </p:txBody>
      </p:sp>
      <p:sp>
        <p:nvSpPr>
          <p:cNvPr id="32" name="To tell the truth">
            <a:extLst>
              <a:ext uri="{FF2B5EF4-FFF2-40B4-BE49-F238E27FC236}">
                <a16:creationId xmlns:a16="http://schemas.microsoft.com/office/drawing/2014/main" id="{8415B249-49FE-6C17-4ED2-5D0E3984F8C2}"/>
              </a:ext>
            </a:extLst>
          </p:cNvPr>
          <p:cNvSpPr txBox="1">
            <a:spLocks noChangeArrowheads="1"/>
          </p:cNvSpPr>
          <p:nvPr/>
        </p:nvSpPr>
        <p:spPr bwMode="auto">
          <a:xfrm>
            <a:off x="2149433" y="320634"/>
            <a:ext cx="1923804" cy="51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FF00"/>
                </a:solidFill>
                <a:effectLst>
                  <a:glow rad="101600">
                    <a:schemeClr val="tx1"/>
                  </a:glow>
                  <a:outerShdw blurRad="50800" algn="tl" rotWithShape="0">
                    <a:srgbClr val="000000"/>
                  </a:outerShdw>
                </a:effectLst>
                <a:latin typeface="Calibri" panose="020F0502020204030204" pitchFamily="34" charset="0"/>
              </a:rPr>
              <a:t>with Truth</a:t>
            </a:r>
            <a:endParaRPr lang="en-US" altLang="en-US" sz="2800" b="1" i="1" kern="0" dirty="0">
              <a:ln w="17780" cmpd="sng">
                <a:solidFill>
                  <a:srgbClr val="FFFFFF"/>
                </a:solidFill>
                <a:prstDash val="solid"/>
                <a:miter lim="800000"/>
              </a:ln>
              <a:solidFill>
                <a:srgbClr val="00FF00"/>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382188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26" presetClass="emph" presetSubtype="0" fill="hold" grpId="2"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50"/>
                                        <p:tgtEl>
                                          <p:spTgt spid="18"/>
                                        </p:tgtEl>
                                      </p:cBhvr>
                                    </p:animEffect>
                                  </p:childTnLst>
                                </p:cTn>
                              </p:par>
                              <p:par>
                                <p:cTn id="47" presetID="42" presetClass="path" presetSubtype="0" accel="50000" decel="50000" fill="hold" grpId="2" nodeType="withEffect">
                                  <p:stCondLst>
                                    <p:cond delay="0"/>
                                  </p:stCondLst>
                                  <p:childTnLst>
                                    <p:animMotion origin="layout" path="M -2.77778E-7 -1.11111E-6 L -0.37431 -0.09722 " pathEditMode="relative" rAng="0" ptsTypes="AA">
                                      <p:cBhvr>
                                        <p:cTn id="48" dur="2000" fill="hold"/>
                                        <p:tgtEl>
                                          <p:spTgt spid="8"/>
                                        </p:tgtEl>
                                        <p:attrNameLst>
                                          <p:attrName>ppt_x</p:attrName>
                                          <p:attrName>ppt_y</p:attrName>
                                        </p:attrNameLst>
                                      </p:cBhvr>
                                      <p:rCtr x="-18715" y="-4861"/>
                                    </p:animMotion>
                                  </p:childTnLst>
                                </p:cTn>
                              </p:par>
                              <p:par>
                                <p:cTn id="49" presetID="42" presetClass="path" presetSubtype="0" accel="50000" decel="50000" fill="hold" grpId="2" nodeType="withEffect">
                                  <p:stCondLst>
                                    <p:cond delay="0"/>
                                  </p:stCondLst>
                                  <p:childTnLst>
                                    <p:animMotion origin="layout" path="M 1.94444E-6 7.40741E-7 L 0.43611 -0.19537 " pathEditMode="relative" rAng="0" ptsTypes="AA">
                                      <p:cBhvr>
                                        <p:cTn id="50" dur="2000" fill="hold"/>
                                        <p:tgtEl>
                                          <p:spTgt spid="9"/>
                                        </p:tgtEl>
                                        <p:attrNameLst>
                                          <p:attrName>ppt_x</p:attrName>
                                          <p:attrName>ppt_y</p:attrName>
                                        </p:attrNameLst>
                                      </p:cBhvr>
                                      <p:rCtr x="21806" y="-9769"/>
                                    </p:animMotion>
                                  </p:childTnLst>
                                </p:cTn>
                              </p:par>
                              <p:par>
                                <p:cTn id="51" presetID="42" presetClass="path" presetSubtype="0" accel="50000" decel="50000" fill="hold" grpId="2" nodeType="withEffect">
                                  <p:stCondLst>
                                    <p:cond delay="0"/>
                                  </p:stCondLst>
                                  <p:childTnLst>
                                    <p:animMotion origin="layout" path="M 1.94444E-6 -7.40741E-7 L -0.07465 -0.09815 " pathEditMode="relative" rAng="0" ptsTypes="AA">
                                      <p:cBhvr>
                                        <p:cTn id="52" dur="2000" fill="hold"/>
                                        <p:tgtEl>
                                          <p:spTgt spid="10"/>
                                        </p:tgtEl>
                                        <p:attrNameLst>
                                          <p:attrName>ppt_x</p:attrName>
                                          <p:attrName>ppt_y</p:attrName>
                                        </p:attrNameLst>
                                      </p:cBhvr>
                                      <p:rCtr x="-3733" y="-4907"/>
                                    </p:animMotion>
                                  </p:childTnLst>
                                </p:cTn>
                              </p:par>
                              <p:par>
                                <p:cTn id="53" presetID="42" presetClass="path" presetSubtype="0" accel="50000" decel="50000" fill="hold" grpId="2" nodeType="withEffect">
                                  <p:stCondLst>
                                    <p:cond delay="0"/>
                                  </p:stCondLst>
                                  <p:childTnLst>
                                    <p:animMotion origin="layout" path="M -5.55556E-7 -7.40741E-7 L -0.09653 -0.09745 " pathEditMode="relative" rAng="0" ptsTypes="AA">
                                      <p:cBhvr>
                                        <p:cTn id="54" dur="2000" fill="hold"/>
                                        <p:tgtEl>
                                          <p:spTgt spid="11"/>
                                        </p:tgtEl>
                                        <p:attrNameLst>
                                          <p:attrName>ppt_x</p:attrName>
                                          <p:attrName>ppt_y</p:attrName>
                                        </p:attrNameLst>
                                      </p:cBhvr>
                                      <p:rCtr x="-4826" y="-4884"/>
                                    </p:animMotion>
                                  </p:childTnLst>
                                </p:cTn>
                              </p:par>
                              <p:par>
                                <p:cTn id="55" presetID="42" presetClass="path" presetSubtype="0" accel="50000" decel="50000" fill="hold" grpId="2" nodeType="withEffect">
                                  <p:stCondLst>
                                    <p:cond delay="0"/>
                                  </p:stCondLst>
                                  <p:childTnLst>
                                    <p:animMotion origin="layout" path="M 1.66667E-6 0 L 0.53142 -0.19468 " pathEditMode="relative" rAng="0" ptsTypes="AA">
                                      <p:cBhvr>
                                        <p:cTn id="56" dur="2000" fill="hold"/>
                                        <p:tgtEl>
                                          <p:spTgt spid="12"/>
                                        </p:tgtEl>
                                        <p:attrNameLst>
                                          <p:attrName>ppt_x</p:attrName>
                                          <p:attrName>ppt_y</p:attrName>
                                        </p:attrNameLst>
                                      </p:cBhvr>
                                      <p:rCtr x="26563" y="-9745"/>
                                    </p:animMotion>
                                  </p:childTnLst>
                                </p:cTn>
                              </p:par>
                              <p:par>
                                <p:cTn id="57" presetID="42" presetClass="path" presetSubtype="0" accel="50000" decel="50000" fill="hold" grpId="2" nodeType="withEffect">
                                  <p:stCondLst>
                                    <p:cond delay="0"/>
                                  </p:stCondLst>
                                  <p:childTnLst>
                                    <p:animMotion origin="layout" path="M -3.88889E-6 4.07407E-6 L -0.07413 -0.00024 " pathEditMode="relative" rAng="0" ptsTypes="AA">
                                      <p:cBhvr>
                                        <p:cTn id="58" dur="2000" fill="hold"/>
                                        <p:tgtEl>
                                          <p:spTgt spid="13"/>
                                        </p:tgtEl>
                                        <p:attrNameLst>
                                          <p:attrName>ppt_x</p:attrName>
                                          <p:attrName>ppt_y</p:attrName>
                                        </p:attrNameLst>
                                      </p:cBhvr>
                                      <p:rCtr x="-3715" y="-23"/>
                                    </p:animMotion>
                                  </p:childTnLst>
                                </p:cTn>
                              </p:par>
                              <p:par>
                                <p:cTn id="59" presetID="42" presetClass="path" presetSubtype="0" accel="50000" decel="50000" fill="hold" grpId="2" nodeType="withEffect">
                                  <p:stCondLst>
                                    <p:cond delay="0"/>
                                  </p:stCondLst>
                                  <p:childTnLst>
                                    <p:animMotion origin="layout" path="M -8.33333E-7 -2.59259E-6 L 0.14861 -0.00023 " pathEditMode="relative" rAng="0" ptsTypes="AA">
                                      <p:cBhvr>
                                        <p:cTn id="60" dur="2000" fill="hold"/>
                                        <p:tgtEl>
                                          <p:spTgt spid="14"/>
                                        </p:tgtEl>
                                        <p:attrNameLst>
                                          <p:attrName>ppt_x</p:attrName>
                                          <p:attrName>ppt_y</p:attrName>
                                        </p:attrNameLst>
                                      </p:cBhvr>
                                      <p:rCtr x="7431" y="-23"/>
                                    </p:animMotion>
                                  </p:childTnLst>
                                </p:cTn>
                              </p:par>
                              <p:par>
                                <p:cTn id="61" presetID="42" presetClass="path" presetSubtype="0" accel="50000" decel="50000" fill="hold" grpId="2" nodeType="withEffect">
                                  <p:stCondLst>
                                    <p:cond delay="0"/>
                                  </p:stCondLst>
                                  <p:childTnLst>
                                    <p:animMotion origin="layout" path="M 1.38889E-6 4.44444E-6 L -0.41545 0.09861 " pathEditMode="relative" rAng="0" ptsTypes="AA">
                                      <p:cBhvr>
                                        <p:cTn id="62" dur="2000" fill="hold"/>
                                        <p:tgtEl>
                                          <p:spTgt spid="15"/>
                                        </p:tgtEl>
                                        <p:attrNameLst>
                                          <p:attrName>ppt_x</p:attrName>
                                          <p:attrName>ppt_y</p:attrName>
                                        </p:attrNameLst>
                                      </p:cBhvr>
                                      <p:rCtr x="-20781" y="4931"/>
                                    </p:animMotion>
                                  </p:childTnLst>
                                </p:cTn>
                              </p:par>
                              <p:par>
                                <p:cTn id="63" presetID="42" presetClass="path" presetSubtype="0" accel="50000" decel="50000" fill="hold" grpId="2" nodeType="withEffect">
                                  <p:stCondLst>
                                    <p:cond delay="0"/>
                                  </p:stCondLst>
                                  <p:childTnLst>
                                    <p:animMotion origin="layout" path="M 1.38889E-6 3.7037E-6 L 0.38941 0.00092 " pathEditMode="relative" rAng="0" ptsTypes="AA">
                                      <p:cBhvr>
                                        <p:cTn id="64" dur="2000" fill="hold"/>
                                        <p:tgtEl>
                                          <p:spTgt spid="16"/>
                                        </p:tgtEl>
                                        <p:attrNameLst>
                                          <p:attrName>ppt_x</p:attrName>
                                          <p:attrName>ppt_y</p:attrName>
                                        </p:attrNameLst>
                                      </p:cBhvr>
                                      <p:rCtr x="19462" y="46"/>
                                    </p:animMotion>
                                  </p:childTnLst>
                                </p:cTn>
                              </p:par>
                              <p:par>
                                <p:cTn id="65" presetID="42" presetClass="path" presetSubtype="0" accel="50000" decel="50000" fill="hold" grpId="2" nodeType="withEffect">
                                  <p:stCondLst>
                                    <p:cond delay="0"/>
                                  </p:stCondLst>
                                  <p:childTnLst>
                                    <p:animMotion origin="layout" path="M 2.5E-6 -3.33333E-6 L -0.49323 0.19607 " pathEditMode="relative" rAng="0" ptsTypes="AA">
                                      <p:cBhvr>
                                        <p:cTn id="66" dur="2000" fill="hold"/>
                                        <p:tgtEl>
                                          <p:spTgt spid="17"/>
                                        </p:tgtEl>
                                        <p:attrNameLst>
                                          <p:attrName>ppt_x</p:attrName>
                                          <p:attrName>ppt_y</p:attrName>
                                        </p:attrNameLst>
                                      </p:cBhvr>
                                      <p:rCtr x="-24670" y="9792"/>
                                    </p:animMotion>
                                  </p:childTnLst>
                                </p:cTn>
                              </p:par>
                              <p:par>
                                <p:cTn id="67" presetID="42" presetClass="path" presetSubtype="0" accel="50000" decel="50000" fill="hold" grpId="2" nodeType="withEffect">
                                  <p:stCondLst>
                                    <p:cond delay="0"/>
                                  </p:stCondLst>
                                  <p:childTnLst>
                                    <p:animMotion origin="layout" path="M 4.72222E-6 -4.44444E-6 L 0.33645 0.09792 " pathEditMode="relative" rAng="0" ptsTypes="AA">
                                      <p:cBhvr>
                                        <p:cTn id="68" dur="2000" fill="hold"/>
                                        <p:tgtEl>
                                          <p:spTgt spid="18"/>
                                        </p:tgtEl>
                                        <p:attrNameLst>
                                          <p:attrName>ppt_x</p:attrName>
                                          <p:attrName>ppt_y</p:attrName>
                                        </p:attrNameLst>
                                      </p:cBhvr>
                                      <p:rCtr x="16823" y="4884"/>
                                    </p:animMotion>
                                  </p:childTnLst>
                                </p:cTn>
                              </p:par>
                              <p:par>
                                <p:cTn id="69" presetID="10" presetClass="exit" presetSubtype="0" fill="hold" grpId="1" nodeType="withEffect">
                                  <p:stCondLst>
                                    <p:cond delay="0"/>
                                  </p:stCondLst>
                                  <p:childTnLst>
                                    <p:animEffect transition="out" filter="fade">
                                      <p:cBhvr>
                                        <p:cTn id="70" dur="1250"/>
                                        <p:tgtEl>
                                          <p:spTgt spid="2"/>
                                        </p:tgtEl>
                                      </p:cBhvr>
                                    </p:animEffect>
                                    <p:set>
                                      <p:cBhvr>
                                        <p:cTn id="71" dur="1" fill="hold">
                                          <p:stCondLst>
                                            <p:cond delay="1249"/>
                                          </p:stCondLst>
                                        </p:cTn>
                                        <p:tgtEl>
                                          <p:spTgt spid="2"/>
                                        </p:tgtEl>
                                        <p:attrNameLst>
                                          <p:attrName>style.visibility</p:attrName>
                                        </p:attrNameLst>
                                      </p:cBhvr>
                                      <p:to>
                                        <p:strVal val="hidden"/>
                                      </p:to>
                                    </p:set>
                                  </p:childTnLst>
                                </p:cTn>
                              </p:par>
                            </p:childTnLst>
                          </p:cTn>
                        </p:par>
                        <p:par>
                          <p:cTn id="72" fill="hold">
                            <p:stCondLst>
                              <p:cond delay="2000"/>
                            </p:stCondLst>
                            <p:childTnLst>
                              <p:par>
                                <p:cTn id="73" presetID="1"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par>
                          <p:cTn id="75" fill="hold">
                            <p:stCondLst>
                              <p:cond delay="2000"/>
                            </p:stCondLst>
                            <p:childTnLst>
                              <p:par>
                                <p:cTn id="76" presetID="10" presetClass="exit" presetSubtype="0" fill="hold" grpId="1" nodeType="after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0"/>
                                        </p:tgtEl>
                                      </p:cBhvr>
                                    </p:animEffect>
                                    <p:set>
                                      <p:cBhvr>
                                        <p:cTn id="84" dur="1" fill="hold">
                                          <p:stCondLst>
                                            <p:cond delay="499"/>
                                          </p:stCondLst>
                                        </p:cTn>
                                        <p:tgtEl>
                                          <p:spTgt spid="10"/>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5"/>
                                        </p:tgtEl>
                                      </p:cBhvr>
                                    </p:animEffect>
                                    <p:set>
                                      <p:cBhvr>
                                        <p:cTn id="99" dur="1" fill="hold">
                                          <p:stCondLst>
                                            <p:cond delay="499"/>
                                          </p:stCondLst>
                                        </p:cTn>
                                        <p:tgtEl>
                                          <p:spTgt spid="15"/>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7"/>
                                        </p:tgtEl>
                                      </p:cBhvr>
                                    </p:animEffect>
                                    <p:set>
                                      <p:cBhvr>
                                        <p:cTn id="105" dur="1" fill="hold">
                                          <p:stCondLst>
                                            <p:cond delay="499"/>
                                          </p:stCondLst>
                                        </p:cTn>
                                        <p:tgtEl>
                                          <p:spTgt spid="17"/>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par>
                                <p:cTn id="109" presetID="0"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stCondLst>
                                            <p:cond delay="0"/>
                                          </p:stCondLst>
                                        </p:cTn>
                                        <p:tgtEl>
                                          <p:spTgt spid="28"/>
                                        </p:tgtEl>
                                      </p:cBhvr>
                                    </p:animEffect>
                                    <p:anim to="" calcmode="lin" valueType="num">
                                      <p:cBhvr>
                                        <p:cTn id="112" dur="500" fill="hold">
                                          <p:stCondLst>
                                            <p:cond delay="0"/>
                                          </p:stCondLst>
                                        </p:cTn>
                                        <p:tgtEl>
                                          <p:spTgt spid="28"/>
                                        </p:tgtEl>
                                        <p:attrNameLst>
                                          <p:attrName>ppt_w</p:attrName>
                                        </p:attrNameLst>
                                      </p:cBhvr>
                                      <p:tavLst>
                                        <p:tav tm="0">
                                          <p:val>
                                            <p:strVal val="#ppt_w*4"/>
                                          </p:val>
                                        </p:tav>
                                        <p:tav tm="100000">
                                          <p:val>
                                            <p:strVal val="#ppt_w"/>
                                          </p:val>
                                        </p:tav>
                                      </p:tavLst>
                                    </p:anim>
                                    <p:anim to="" calcmode="lin" valueType="num">
                                      <p:cBhvr>
                                        <p:cTn id="113" dur="500" fill="hold">
                                          <p:stCondLst>
                                            <p:cond delay="0"/>
                                          </p:stCondLst>
                                        </p:cTn>
                                        <p:tgtEl>
                                          <p:spTgt spid="28"/>
                                        </p:tgtEl>
                                        <p:attrNameLst>
                                          <p:attrName>ppt_h</p:attrName>
                                        </p:attrNameLst>
                                      </p:cBhvr>
                                      <p:tavLst>
                                        <p:tav tm="0">
                                          <p:val>
                                            <p:strVal val="#ppt_h*4"/>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0"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dissolve">
                                      <p:cBhvr>
                                        <p:cTn id="118" dur="500">
                                          <p:stCondLst>
                                            <p:cond delay="0"/>
                                          </p:stCondLst>
                                        </p:cTn>
                                        <p:tgtEl>
                                          <p:spTgt spid="25"/>
                                        </p:tgtEl>
                                      </p:cBhvr>
                                    </p:animEffect>
                                    <p:anim to="" calcmode="lin" valueType="num">
                                      <p:cBhvr>
                                        <p:cTn id="119" dur="500" fill="hold">
                                          <p:stCondLst>
                                            <p:cond delay="0"/>
                                          </p:stCondLst>
                                        </p:cTn>
                                        <p:tgtEl>
                                          <p:spTgt spid="25"/>
                                        </p:tgtEl>
                                        <p:attrNameLst>
                                          <p:attrName>ppt_w</p:attrName>
                                        </p:attrNameLst>
                                      </p:cBhvr>
                                      <p:tavLst>
                                        <p:tav tm="0">
                                          <p:val>
                                            <p:strVal val="#ppt_w*4"/>
                                          </p:val>
                                        </p:tav>
                                        <p:tav tm="100000">
                                          <p:val>
                                            <p:strVal val="#ppt_w"/>
                                          </p:val>
                                        </p:tav>
                                      </p:tavLst>
                                    </p:anim>
                                    <p:anim to="" calcmode="lin" valueType="num">
                                      <p:cBhvr>
                                        <p:cTn id="120" dur="500" fill="hold">
                                          <p:stCondLst>
                                            <p:cond delay="0"/>
                                          </p:stCondLst>
                                        </p:cTn>
                                        <p:tgtEl>
                                          <p:spTgt spid="25"/>
                                        </p:tgtEl>
                                        <p:attrNameLst>
                                          <p:attrName>ppt_h</p:attrName>
                                        </p:attrNameLst>
                                      </p:cBhvr>
                                      <p:tavLst>
                                        <p:tav tm="0">
                                          <p:val>
                                            <p:strVal val="#ppt_h*4"/>
                                          </p:val>
                                        </p:tav>
                                        <p:tav tm="100000">
                                          <p:val>
                                            <p:strVal val="#ppt_h"/>
                                          </p:val>
                                        </p:tav>
                                      </p:tavLst>
                                    </p:anim>
                                  </p:childTnLst>
                                </p:cTn>
                              </p:par>
                              <p:par>
                                <p:cTn id="121" presetID="53" presetClass="exit" presetSubtype="32" fill="hold" grpId="1" nodeType="withEffect">
                                  <p:stCondLst>
                                    <p:cond delay="0"/>
                                  </p:stCondLst>
                                  <p:childTnLst>
                                    <p:anim calcmode="lin" valueType="num">
                                      <p:cBhvr>
                                        <p:cTn id="122" dur="500"/>
                                        <p:tgtEl>
                                          <p:spTgt spid="28"/>
                                        </p:tgtEl>
                                        <p:attrNameLst>
                                          <p:attrName>ppt_w</p:attrName>
                                        </p:attrNameLst>
                                      </p:cBhvr>
                                      <p:tavLst>
                                        <p:tav tm="0">
                                          <p:val>
                                            <p:strVal val="ppt_w"/>
                                          </p:val>
                                        </p:tav>
                                        <p:tav tm="100000">
                                          <p:val>
                                            <p:fltVal val="0"/>
                                          </p:val>
                                        </p:tav>
                                      </p:tavLst>
                                    </p:anim>
                                    <p:anim calcmode="lin" valueType="num">
                                      <p:cBhvr>
                                        <p:cTn id="123" dur="500"/>
                                        <p:tgtEl>
                                          <p:spTgt spid="28"/>
                                        </p:tgtEl>
                                        <p:attrNameLst>
                                          <p:attrName>ppt_h</p:attrName>
                                        </p:attrNameLst>
                                      </p:cBhvr>
                                      <p:tavLst>
                                        <p:tav tm="0">
                                          <p:val>
                                            <p:strVal val="ppt_h"/>
                                          </p:val>
                                        </p:tav>
                                        <p:tav tm="100000">
                                          <p:val>
                                            <p:fltVal val="0"/>
                                          </p:val>
                                        </p:tav>
                                      </p:tavLst>
                                    </p:anim>
                                    <p:animEffect transition="out" filter="fade">
                                      <p:cBhvr>
                                        <p:cTn id="124" dur="500"/>
                                        <p:tgtEl>
                                          <p:spTgt spid="28"/>
                                        </p:tgtEl>
                                      </p:cBhvr>
                                    </p:animEffect>
                                    <p:set>
                                      <p:cBhvr>
                                        <p:cTn id="125" dur="1" fill="hold">
                                          <p:stCondLst>
                                            <p:cond delay="499"/>
                                          </p:stCondLst>
                                        </p:cTn>
                                        <p:tgtEl>
                                          <p:spTgt spid="28"/>
                                        </p:tgtEl>
                                        <p:attrNameLst>
                                          <p:attrName>style.visibility</p:attrName>
                                        </p:attrNameLst>
                                      </p:cBhvr>
                                      <p:to>
                                        <p:strVal val="hidden"/>
                                      </p:to>
                                    </p:set>
                                  </p:childTnLst>
                                </p:cTn>
                              </p:par>
                              <p:par>
                                <p:cTn id="126" presetID="22" presetClass="entr" presetSubtype="8" fill="hold" grpId="0" nodeType="withEffect">
                                  <p:stCondLst>
                                    <p:cond delay="50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750"/>
                                        <p:tgtEl>
                                          <p:spTgt spid="32"/>
                                        </p:tgtEl>
                                      </p:cBhvr>
                                    </p:animEffect>
                                    <p:anim calcmode="lin" valueType="num">
                                      <p:cBhvr>
                                        <p:cTn id="134" dur="750" fill="hold"/>
                                        <p:tgtEl>
                                          <p:spTgt spid="32"/>
                                        </p:tgtEl>
                                        <p:attrNameLst>
                                          <p:attrName>ppt_x</p:attrName>
                                        </p:attrNameLst>
                                      </p:cBhvr>
                                      <p:tavLst>
                                        <p:tav tm="0">
                                          <p:val>
                                            <p:strVal val="#ppt_x"/>
                                          </p:val>
                                        </p:tav>
                                        <p:tav tm="100000">
                                          <p:val>
                                            <p:strVal val="#ppt_x"/>
                                          </p:val>
                                        </p:tav>
                                      </p:tavLst>
                                    </p:anim>
                                    <p:anim calcmode="lin" valueType="num">
                                      <p:cBhvr>
                                        <p:cTn id="135" dur="750" fill="hold"/>
                                        <p:tgtEl>
                                          <p:spTgt spid="32"/>
                                        </p:tgtEl>
                                        <p:attrNameLst>
                                          <p:attrName>ppt_y</p:attrName>
                                        </p:attrNameLst>
                                      </p:cBhvr>
                                      <p:tavLst>
                                        <p:tav tm="0">
                                          <p:val>
                                            <p:strVal val="#ppt_y+.1"/>
                                          </p:val>
                                        </p:tav>
                                        <p:tav tm="100000">
                                          <p:val>
                                            <p:strVal val="#ppt_y"/>
                                          </p:val>
                                        </p:tav>
                                      </p:tavLst>
                                    </p:anim>
                                  </p:childTnLst>
                                </p:cTn>
                              </p:par>
                              <p:par>
                                <p:cTn id="136" presetID="17" presetClass="entr" presetSubtype="10" fill="hold" grpId="2" nodeType="with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750" fill="hold"/>
                                        <p:tgtEl>
                                          <p:spTgt spid="32"/>
                                        </p:tgtEl>
                                        <p:attrNameLst>
                                          <p:attrName>ppt_w</p:attrName>
                                        </p:attrNameLst>
                                      </p:cBhvr>
                                      <p:tavLst>
                                        <p:tav tm="0">
                                          <p:val>
                                            <p:fltVal val="0"/>
                                          </p:val>
                                        </p:tav>
                                        <p:tav tm="100000">
                                          <p:val>
                                            <p:strVal val="#ppt_w"/>
                                          </p:val>
                                        </p:tav>
                                      </p:tavLst>
                                    </p:anim>
                                    <p:anim calcmode="lin" valueType="num">
                                      <p:cBhvr>
                                        <p:cTn id="139" dur="75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up)">
                                      <p:cBhvr>
                                        <p:cTn id="144" dur="500"/>
                                        <p:tgtEl>
                                          <p:spTgt spid="24"/>
                                        </p:tgtEl>
                                      </p:cBhvr>
                                    </p:animEffect>
                                  </p:childTnLst>
                                </p:cTn>
                              </p:par>
                              <p:par>
                                <p:cTn id="145" presetID="16" presetClass="entr" presetSubtype="37" fill="hold" grpId="0" nodeType="withEffect">
                                  <p:stCondLst>
                                    <p:cond delay="250"/>
                                  </p:stCondLst>
                                  <p:childTnLst>
                                    <p:set>
                                      <p:cBhvr>
                                        <p:cTn id="146" dur="1" fill="hold">
                                          <p:stCondLst>
                                            <p:cond delay="0"/>
                                          </p:stCondLst>
                                        </p:cTn>
                                        <p:tgtEl>
                                          <p:spTgt spid="20"/>
                                        </p:tgtEl>
                                        <p:attrNameLst>
                                          <p:attrName>style.visibility</p:attrName>
                                        </p:attrNameLst>
                                      </p:cBhvr>
                                      <p:to>
                                        <p:strVal val="visible"/>
                                      </p:to>
                                    </p:set>
                                    <p:animEffect transition="in" filter="barn(outVertical)">
                                      <p:cBhvr>
                                        <p:cTn id="147" dur="500"/>
                                        <p:tgtEl>
                                          <p:spTgt spid="20"/>
                                        </p:tgtEl>
                                      </p:cBhvr>
                                    </p:animEffect>
                                  </p:childTnLst>
                                </p:cTn>
                              </p:par>
                              <p:par>
                                <p:cTn id="148" presetID="16" presetClass="exit" presetSubtype="21" fill="hold" grpId="2" nodeType="withEffect">
                                  <p:stCondLst>
                                    <p:cond delay="1500"/>
                                  </p:stCondLst>
                                  <p:childTnLst>
                                    <p:animEffect transition="out" filter="barn(inVertical)">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42" presetClass="exit" presetSubtype="0" fill="hold" grpId="1" nodeType="withEffect">
                                  <p:stCondLst>
                                    <p:cond delay="1500"/>
                                  </p:stCondLst>
                                  <p:childTnLst>
                                    <p:animEffect transition="out" filter="fade">
                                      <p:cBhvr>
                                        <p:cTn id="152" dur="500"/>
                                        <p:tgtEl>
                                          <p:spTgt spid="32"/>
                                        </p:tgtEl>
                                      </p:cBhvr>
                                    </p:animEffect>
                                    <p:anim calcmode="lin" valueType="num">
                                      <p:cBhvr>
                                        <p:cTn id="153" dur="500"/>
                                        <p:tgtEl>
                                          <p:spTgt spid="32"/>
                                        </p:tgtEl>
                                        <p:attrNameLst>
                                          <p:attrName>ppt_x</p:attrName>
                                        </p:attrNameLst>
                                      </p:cBhvr>
                                      <p:tavLst>
                                        <p:tav tm="0">
                                          <p:val>
                                            <p:strVal val="ppt_x"/>
                                          </p:val>
                                        </p:tav>
                                        <p:tav tm="100000">
                                          <p:val>
                                            <p:strVal val="ppt_x"/>
                                          </p:val>
                                        </p:tav>
                                      </p:tavLst>
                                    </p:anim>
                                    <p:anim calcmode="lin" valueType="num">
                                      <p:cBhvr>
                                        <p:cTn id="154" dur="500"/>
                                        <p:tgtEl>
                                          <p:spTgt spid="32"/>
                                        </p:tgtEl>
                                        <p:attrNameLst>
                                          <p:attrName>ppt_y</p:attrName>
                                        </p:attrNameLst>
                                      </p:cBhvr>
                                      <p:tavLst>
                                        <p:tav tm="0">
                                          <p:val>
                                            <p:strVal val="ppt_y"/>
                                          </p:val>
                                        </p:tav>
                                        <p:tav tm="100000">
                                          <p:val>
                                            <p:strVal val="ppt_y+.1"/>
                                          </p:val>
                                        </p:tav>
                                      </p:tavLst>
                                    </p:anim>
                                    <p:set>
                                      <p:cBhvr>
                                        <p:cTn id="155" dur="1" fill="hold">
                                          <p:stCondLst>
                                            <p:cond delay="499"/>
                                          </p:stCondLst>
                                        </p:cTn>
                                        <p:tgtEl>
                                          <p:spTgt spid="32"/>
                                        </p:tgtEl>
                                        <p:attrNameLst>
                                          <p:attrName>style.visibility</p:attrName>
                                        </p:attrNameLst>
                                      </p:cBhvr>
                                      <p:to>
                                        <p:strVal val="hidden"/>
                                      </p:to>
                                    </p:set>
                                  </p:childTnLst>
                                </p:cTn>
                              </p:par>
                              <p:par>
                                <p:cTn id="156" presetID="55" presetClass="exit" presetSubtype="0" fill="hold" grpId="3" nodeType="withEffect">
                                  <p:stCondLst>
                                    <p:cond delay="1500"/>
                                  </p:stCondLst>
                                  <p:childTnLst>
                                    <p:anim calcmode="lin" valueType="num">
                                      <p:cBhvr>
                                        <p:cTn id="157" dur="500"/>
                                        <p:tgtEl>
                                          <p:spTgt spid="32"/>
                                        </p:tgtEl>
                                        <p:attrNameLst>
                                          <p:attrName>ppt_w</p:attrName>
                                        </p:attrNameLst>
                                      </p:cBhvr>
                                      <p:tavLst>
                                        <p:tav tm="0">
                                          <p:val>
                                            <p:strVal val="ppt_w"/>
                                          </p:val>
                                        </p:tav>
                                        <p:tav tm="100000">
                                          <p:val>
                                            <p:strVal val="ppt_w*0.70"/>
                                          </p:val>
                                        </p:tav>
                                      </p:tavLst>
                                    </p:anim>
                                    <p:anim calcmode="lin" valueType="num">
                                      <p:cBhvr>
                                        <p:cTn id="158" dur="500"/>
                                        <p:tgtEl>
                                          <p:spTgt spid="32"/>
                                        </p:tgtEl>
                                        <p:attrNameLst>
                                          <p:attrName>ppt_h</p:attrName>
                                        </p:attrNameLst>
                                      </p:cBhvr>
                                      <p:tavLst>
                                        <p:tav tm="0">
                                          <p:val>
                                            <p:strVal val="ppt_h"/>
                                          </p:val>
                                        </p:tav>
                                        <p:tav tm="100000">
                                          <p:val>
                                            <p:strVal val="ppt_h"/>
                                          </p:val>
                                        </p:tav>
                                      </p:tavLst>
                                    </p:anim>
                                    <p:animEffect transition="out" filter="fade">
                                      <p:cBhvr>
                                        <p:cTn id="159" dur="500"/>
                                        <p:tgtEl>
                                          <p:spTgt spid="32"/>
                                        </p:tgtEl>
                                      </p:cBhvr>
                                    </p:animEffect>
                                    <p:set>
                                      <p:cBhvr>
                                        <p:cTn id="160" dur="1" fill="hold">
                                          <p:stCondLst>
                                            <p:cond delay="499"/>
                                          </p:stCondLst>
                                        </p:cTn>
                                        <p:tgtEl>
                                          <p:spTgt spid="32"/>
                                        </p:tgtEl>
                                        <p:attrNameLst>
                                          <p:attrName>style.visibility</p:attrName>
                                        </p:attrNameLst>
                                      </p:cBhvr>
                                      <p:to>
                                        <p:strVal val="hidden"/>
                                      </p:to>
                                    </p:set>
                                  </p:childTnLst>
                                </p:cTn>
                              </p:par>
                              <p:par>
                                <p:cTn id="161" presetID="22" presetClass="entr" presetSubtype="2" fill="hold" grpId="0" nodeType="withEffect">
                                  <p:stCondLst>
                                    <p:cond delay="500"/>
                                  </p:stCondLst>
                                  <p:childTnLst>
                                    <p:set>
                                      <p:cBhvr>
                                        <p:cTn id="162" dur="1" fill="hold">
                                          <p:stCondLst>
                                            <p:cond delay="0"/>
                                          </p:stCondLst>
                                        </p:cTn>
                                        <p:tgtEl>
                                          <p:spTgt spid="23"/>
                                        </p:tgtEl>
                                        <p:attrNameLst>
                                          <p:attrName>style.visibility</p:attrName>
                                        </p:attrNameLst>
                                      </p:cBhvr>
                                      <p:to>
                                        <p:strVal val="visible"/>
                                      </p:to>
                                    </p:set>
                                    <p:animEffect transition="in" filter="wipe(right)">
                                      <p:cBhvr>
                                        <p:cTn id="163" dur="500"/>
                                        <p:tgtEl>
                                          <p:spTgt spid="23"/>
                                        </p:tgtEl>
                                      </p:cBhvr>
                                    </p:animEffect>
                                  </p:childTnLst>
                                </p:cTn>
                              </p:par>
                              <p:par>
                                <p:cTn id="164" presetID="22" presetClass="entr" presetSubtype="2" fill="hold" grpId="0" nodeType="withEffect">
                                  <p:stCondLst>
                                    <p:cond delay="1000"/>
                                  </p:stCondLst>
                                  <p:childTnLst>
                                    <p:set>
                                      <p:cBhvr>
                                        <p:cTn id="165" dur="1" fill="hold">
                                          <p:stCondLst>
                                            <p:cond delay="0"/>
                                          </p:stCondLst>
                                        </p:cTn>
                                        <p:tgtEl>
                                          <p:spTgt spid="21"/>
                                        </p:tgtEl>
                                        <p:attrNameLst>
                                          <p:attrName>style.visibility</p:attrName>
                                        </p:attrNameLst>
                                      </p:cBhvr>
                                      <p:to>
                                        <p:strVal val="visible"/>
                                      </p:to>
                                    </p:set>
                                    <p:animEffect transition="in" filter="wipe(right)">
                                      <p:cBhvr>
                                        <p:cTn id="166" dur="500"/>
                                        <p:tgtEl>
                                          <p:spTgt spid="21"/>
                                        </p:tgtEl>
                                      </p:cBhvr>
                                    </p:animEffect>
                                  </p:childTnLst>
                                </p:cTn>
                              </p:par>
                              <p:par>
                                <p:cTn id="167" presetID="18" presetClass="emph" presetSubtype="0" fill="hold" grpId="1" nodeType="withEffect">
                                  <p:stCondLst>
                                    <p:cond delay="1000"/>
                                  </p:stCondLst>
                                  <p:childTnLst>
                                    <p:set>
                                      <p:cBhvr override="childStyle">
                                        <p:cTn id="168" dur="500" fill="hold"/>
                                        <p:tgtEl>
                                          <p:spTgt spid="21"/>
                                        </p:tgtEl>
                                        <p:attrNameLst>
                                          <p:attrName>style.textDecorationUnderline</p:attrName>
                                        </p:attrNameLst>
                                      </p:cBhvr>
                                      <p:to>
                                        <p:strVal val="true"/>
                                      </p:to>
                                    </p:set>
                                  </p:childTnLst>
                                </p:cTn>
                              </p:par>
                              <p:par>
                                <p:cTn id="169" presetID="22" presetClass="entr" presetSubtype="2" fill="hold" grpId="0" nodeType="withEffect">
                                  <p:stCondLst>
                                    <p:cond delay="1000"/>
                                  </p:stCondLst>
                                  <p:childTnLst>
                                    <p:set>
                                      <p:cBhvr>
                                        <p:cTn id="170" dur="1" fill="hold">
                                          <p:stCondLst>
                                            <p:cond delay="0"/>
                                          </p:stCondLst>
                                        </p:cTn>
                                        <p:tgtEl>
                                          <p:spTgt spid="30"/>
                                        </p:tgtEl>
                                        <p:attrNameLst>
                                          <p:attrName>style.visibility</p:attrName>
                                        </p:attrNameLst>
                                      </p:cBhvr>
                                      <p:to>
                                        <p:strVal val="visible"/>
                                      </p:to>
                                    </p:set>
                                    <p:animEffect transition="in" filter="wipe(right)">
                                      <p:cBhvr>
                                        <p:cTn id="171" dur="500"/>
                                        <p:tgtEl>
                                          <p:spTgt spid="30"/>
                                        </p:tgtEl>
                                      </p:cBhvr>
                                    </p:animEffect>
                                  </p:childTnLst>
                                </p:cTn>
                              </p:par>
                              <p:par>
                                <p:cTn id="172" presetID="2" presetClass="entr" presetSubtype="8" fill="hold" grpId="0" nodeType="withEffect">
                                  <p:stCondLst>
                                    <p:cond delay="1500"/>
                                  </p:stCondLst>
                                  <p:childTnLst>
                                    <p:set>
                                      <p:cBhvr>
                                        <p:cTn id="173" dur="1" fill="hold">
                                          <p:stCondLst>
                                            <p:cond delay="0"/>
                                          </p:stCondLst>
                                        </p:cTn>
                                        <p:tgtEl>
                                          <p:spTgt spid="26"/>
                                        </p:tgtEl>
                                        <p:attrNameLst>
                                          <p:attrName>style.visibility</p:attrName>
                                        </p:attrNameLst>
                                      </p:cBhvr>
                                      <p:to>
                                        <p:strVal val="visible"/>
                                      </p:to>
                                    </p:set>
                                    <p:anim calcmode="lin" valueType="num">
                                      <p:cBhvr additive="base">
                                        <p:cTn id="174" dur="500" fill="hold"/>
                                        <p:tgtEl>
                                          <p:spTgt spid="26"/>
                                        </p:tgtEl>
                                        <p:attrNameLst>
                                          <p:attrName>ppt_x</p:attrName>
                                        </p:attrNameLst>
                                      </p:cBhvr>
                                      <p:tavLst>
                                        <p:tav tm="0">
                                          <p:val>
                                            <p:strVal val="0-#ppt_w/2"/>
                                          </p:val>
                                        </p:tav>
                                        <p:tav tm="100000">
                                          <p:val>
                                            <p:strVal val="#ppt_x"/>
                                          </p:val>
                                        </p:tav>
                                      </p:tavLst>
                                    </p:anim>
                                    <p:anim calcmode="lin" valueType="num">
                                      <p:cBhvr additive="base">
                                        <p:cTn id="17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1" presetClass="entr" presetSubtype="0" fill="hold" grpId="0" nodeType="withEffect">
                                  <p:stCondLst>
                                    <p:cond delay="500"/>
                                  </p:stCondLst>
                                  <p:childTnLst>
                                    <p:set>
                                      <p:cBhvr>
                                        <p:cTn id="182" dur="1" fill="hold">
                                          <p:stCondLst>
                                            <p:cond delay="0"/>
                                          </p:stCondLst>
                                        </p:cTn>
                                        <p:tgtEl>
                                          <p:spTgt spid="27"/>
                                        </p:tgtEl>
                                        <p:attrNameLst>
                                          <p:attrName>style.visibility</p:attrName>
                                        </p:attrNameLst>
                                      </p:cBhvr>
                                      <p:to>
                                        <p:strVal val="visible"/>
                                      </p:to>
                                    </p:set>
                                  </p:childTnLst>
                                </p:cTn>
                              </p:par>
                              <p:par>
                                <p:cTn id="183" presetID="26" presetClass="emph" presetSubtype="0" fill="hold" grpId="2" nodeType="withEffect">
                                  <p:stCondLst>
                                    <p:cond delay="500"/>
                                  </p:stCondLst>
                                  <p:childTnLst>
                                    <p:animEffect transition="out" filter="fade">
                                      <p:cBhvr>
                                        <p:cTn id="184" dur="500" tmFilter="0, 0; .2, .5; .8, .5; 1, 0"/>
                                        <p:tgtEl>
                                          <p:spTgt spid="27"/>
                                        </p:tgtEl>
                                      </p:cBhvr>
                                    </p:animEffect>
                                    <p:animScale>
                                      <p:cBhvr>
                                        <p:cTn id="185" dur="250" autoRev="1" fill="hold"/>
                                        <p:tgtEl>
                                          <p:spTgt spid="27"/>
                                        </p:tgtEl>
                                      </p:cBhvr>
                                      <p:by x="105000" y="105000"/>
                                    </p:animScale>
                                  </p:childTnLst>
                                </p:cTn>
                              </p:par>
                            </p:childTnLst>
                          </p:cTn>
                        </p:par>
                        <p:par>
                          <p:cTn id="186" fill="hold">
                            <p:stCondLst>
                              <p:cond delay="1000"/>
                            </p:stCondLst>
                            <p:childTnLst>
                              <p:par>
                                <p:cTn id="187" presetID="1" presetClass="exit" presetSubtype="0" fill="hold" grpId="1" nodeType="afterEffect">
                                  <p:stCondLst>
                                    <p:cond delay="0"/>
                                  </p:stCondLst>
                                  <p:childTnLst>
                                    <p:set>
                                      <p:cBhvr>
                                        <p:cTn id="188" dur="1" fill="hold">
                                          <p:stCondLst>
                                            <p:cond delay="0"/>
                                          </p:stCondLst>
                                        </p:cTn>
                                        <p:tgtEl>
                                          <p:spTgt spid="27"/>
                                        </p:tgtEl>
                                        <p:attrNameLst>
                                          <p:attrName>style.visibility</p:attrName>
                                        </p:attrNameLst>
                                      </p:cBhvr>
                                      <p:to>
                                        <p:strVal val="hidden"/>
                                      </p:to>
                                    </p:set>
                                  </p:childTnLst>
                                </p:cTn>
                              </p:par>
                              <p:par>
                                <p:cTn id="189" presetID="17" presetClass="entr" presetSubtype="10" fill="hold" grpId="0" nodeType="withEffect">
                                  <p:stCondLst>
                                    <p:cond delay="0"/>
                                  </p:stCondLst>
                                  <p:childTnLst>
                                    <p:set>
                                      <p:cBhvr>
                                        <p:cTn id="190" dur="1" fill="hold">
                                          <p:stCondLst>
                                            <p:cond delay="0"/>
                                          </p:stCondLst>
                                        </p:cTn>
                                        <p:tgtEl>
                                          <p:spTgt spid="31"/>
                                        </p:tgtEl>
                                        <p:attrNameLst>
                                          <p:attrName>style.visibility</p:attrName>
                                        </p:attrNameLst>
                                      </p:cBhvr>
                                      <p:to>
                                        <p:strVal val="visible"/>
                                      </p:to>
                                    </p:set>
                                    <p:anim calcmode="lin" valueType="num">
                                      <p:cBhvr>
                                        <p:cTn id="191" dur="750" fill="hold"/>
                                        <p:tgtEl>
                                          <p:spTgt spid="31"/>
                                        </p:tgtEl>
                                        <p:attrNameLst>
                                          <p:attrName>ppt_w</p:attrName>
                                        </p:attrNameLst>
                                      </p:cBhvr>
                                      <p:tavLst>
                                        <p:tav tm="0">
                                          <p:val>
                                            <p:fltVal val="0"/>
                                          </p:val>
                                        </p:tav>
                                        <p:tav tm="100000">
                                          <p:val>
                                            <p:strVal val="#ppt_w"/>
                                          </p:val>
                                        </p:tav>
                                      </p:tavLst>
                                    </p:anim>
                                    <p:anim calcmode="lin" valueType="num">
                                      <p:cBhvr>
                                        <p:cTn id="192" dur="75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21" grpId="1"/>
      <p:bldP spid="20" grpId="0"/>
      <p:bldP spid="20" grpId="2"/>
      <p:bldP spid="19" grpId="0"/>
      <p:bldP spid="2" grpId="0"/>
      <p:bldP spid="2" grpId="1"/>
      <p:bldP spid="2"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22" grpId="0" animBg="1"/>
      <p:bldP spid="23" grpId="0" animBg="1"/>
      <p:bldP spid="24" grpId="0"/>
      <p:bldP spid="25" grpId="0" animBg="1"/>
      <p:bldP spid="26" grpId="0"/>
      <p:bldP spid="27" grpId="0"/>
      <p:bldP spid="27" grpId="1"/>
      <p:bldP spid="27" grpId="2"/>
      <p:bldP spid="28" grpId="0" animBg="1"/>
      <p:bldP spid="28" grpId="1" animBg="1"/>
      <p:bldP spid="30" grpId="0"/>
      <p:bldP spid="31" grpId="0"/>
      <p:bldP spid="32" grpId="0"/>
      <p:bldP spid="32" grpId="1"/>
      <p:bldP spid="32" grpId="2"/>
      <p:bldP spid="32"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576B448-6D2D-F74A-628E-96BDB92D0E32}"/>
              </a:ext>
            </a:extLst>
          </p:cNvPr>
          <p:cNvSpPr txBox="1">
            <a:spLocks noChangeArrowheads="1"/>
          </p:cNvSpPr>
          <p:nvPr/>
        </p:nvSpPr>
        <p:spPr bwMode="auto">
          <a:xfrm>
            <a:off x="2463800" y="3125972"/>
            <a:ext cx="421640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Ezekiel 3:18-21 </a:t>
            </a:r>
          </a:p>
        </p:txBody>
      </p:sp>
      <p:pic>
        <p:nvPicPr>
          <p:cNvPr id="4" name="Picture 74">
            <a:extLst>
              <a:ext uri="{FF2B5EF4-FFF2-40B4-BE49-F238E27FC236}">
                <a16:creationId xmlns:a16="http://schemas.microsoft.com/office/drawing/2014/main" id="{A02CCFF6-BEA8-3928-00DA-278771006D0B}"/>
              </a:ext>
            </a:extLst>
          </p:cNvPr>
          <p:cNvPicPr>
            <a:picLocks noChangeAspect="1"/>
          </p:cNvPicPr>
          <p:nvPr/>
        </p:nvPicPr>
        <p:blipFill>
          <a:blip r:embed="rId3"/>
          <a:stretch>
            <a:fillRect/>
          </a:stretch>
        </p:blipFill>
        <p:spPr>
          <a:xfrm>
            <a:off x="4794739" y="3804136"/>
            <a:ext cx="3901440" cy="2926080"/>
          </a:xfrm>
          <a:prstGeom prst="rect">
            <a:avLst/>
          </a:prstGeom>
        </p:spPr>
      </p:pic>
      <p:pic>
        <p:nvPicPr>
          <p:cNvPr id="6" name="Picture 5">
            <a:extLst>
              <a:ext uri="{FF2B5EF4-FFF2-40B4-BE49-F238E27FC236}">
                <a16:creationId xmlns:a16="http://schemas.microsoft.com/office/drawing/2014/main" id="{DD06E351-C217-4936-417C-25077481152A}"/>
              </a:ext>
            </a:extLst>
          </p:cNvPr>
          <p:cNvPicPr>
            <a:picLocks noChangeAspect="1"/>
          </p:cNvPicPr>
          <p:nvPr/>
        </p:nvPicPr>
        <p:blipFill>
          <a:blip r:embed="rId4"/>
          <a:stretch>
            <a:fillRect/>
          </a:stretch>
        </p:blipFill>
        <p:spPr>
          <a:xfrm>
            <a:off x="433755" y="128954"/>
            <a:ext cx="3901441" cy="2926080"/>
          </a:xfrm>
          <a:prstGeom prst="rect">
            <a:avLst/>
          </a:prstGeom>
        </p:spPr>
      </p:pic>
      <p:pic>
        <p:nvPicPr>
          <p:cNvPr id="8" name="Picture 7">
            <a:extLst>
              <a:ext uri="{FF2B5EF4-FFF2-40B4-BE49-F238E27FC236}">
                <a16:creationId xmlns:a16="http://schemas.microsoft.com/office/drawing/2014/main" id="{4A435E7B-0817-E20A-4C9D-5075EA8AB61E}"/>
              </a:ext>
            </a:extLst>
          </p:cNvPr>
          <p:cNvPicPr>
            <a:picLocks noChangeAspect="1"/>
          </p:cNvPicPr>
          <p:nvPr/>
        </p:nvPicPr>
        <p:blipFill>
          <a:blip r:embed="rId5"/>
          <a:stretch>
            <a:fillRect/>
          </a:stretch>
        </p:blipFill>
        <p:spPr>
          <a:xfrm>
            <a:off x="4736124" y="128954"/>
            <a:ext cx="3901441" cy="2926080"/>
          </a:xfrm>
          <a:prstGeom prst="rect">
            <a:avLst/>
          </a:prstGeom>
        </p:spPr>
      </p:pic>
      <p:pic>
        <p:nvPicPr>
          <p:cNvPr id="10" name="Picture 9">
            <a:extLst>
              <a:ext uri="{FF2B5EF4-FFF2-40B4-BE49-F238E27FC236}">
                <a16:creationId xmlns:a16="http://schemas.microsoft.com/office/drawing/2014/main" id="{4B5F8965-D6AB-C707-CCF1-3592F7E54B7B}"/>
              </a:ext>
            </a:extLst>
          </p:cNvPr>
          <p:cNvPicPr>
            <a:picLocks noChangeAspect="1"/>
          </p:cNvPicPr>
          <p:nvPr/>
        </p:nvPicPr>
        <p:blipFill>
          <a:blip r:embed="rId6"/>
          <a:stretch>
            <a:fillRect/>
          </a:stretch>
        </p:blipFill>
        <p:spPr>
          <a:xfrm>
            <a:off x="375141" y="3804136"/>
            <a:ext cx="3901441" cy="2926080"/>
          </a:xfrm>
          <a:prstGeom prst="rect">
            <a:avLst/>
          </a:prstGeom>
        </p:spPr>
      </p:pic>
    </p:spTree>
    <p:extLst>
      <p:ext uri="{BB962C8B-B14F-4D97-AF65-F5344CB8AC3E}">
        <p14:creationId xmlns:p14="http://schemas.microsoft.com/office/powerpoint/2010/main" val="339737803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39" presetClass="entr" presetSubtype="0" accel="10000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A99BD0-F07A-92AB-F23C-89481EF8795A}"/>
              </a:ext>
            </a:extLst>
          </p:cNvPr>
          <p:cNvGraphicFramePr>
            <a:graphicFrameLocks noGrp="1"/>
          </p:cNvGraphicFramePr>
          <p:nvPr>
            <p:extLst>
              <p:ext uri="{D42A27DB-BD31-4B8C-83A1-F6EECF244321}">
                <p14:modId xmlns:p14="http://schemas.microsoft.com/office/powerpoint/2010/main" val="3605203275"/>
              </p:ext>
            </p:extLst>
          </p:nvPr>
        </p:nvGraphicFramePr>
        <p:xfrm>
          <a:off x="254415" y="4018618"/>
          <a:ext cx="8644270" cy="1755537"/>
        </p:xfrm>
        <a:graphic>
          <a:graphicData uri="http://schemas.openxmlformats.org/drawingml/2006/table">
            <a:tbl>
              <a:tblPr firstRow="1" firstCol="1" bandRow="1"/>
              <a:tblGrid>
                <a:gridCol w="868562">
                  <a:extLst>
                    <a:ext uri="{9D8B030D-6E8A-4147-A177-3AD203B41FA5}">
                      <a16:colId xmlns:a16="http://schemas.microsoft.com/office/drawing/2014/main" val="83693460"/>
                    </a:ext>
                  </a:extLst>
                </a:gridCol>
                <a:gridCol w="703122">
                  <a:extLst>
                    <a:ext uri="{9D8B030D-6E8A-4147-A177-3AD203B41FA5}">
                      <a16:colId xmlns:a16="http://schemas.microsoft.com/office/drawing/2014/main" val="3500976634"/>
                    </a:ext>
                  </a:extLst>
                </a:gridCol>
                <a:gridCol w="1271824">
                  <a:extLst>
                    <a:ext uri="{9D8B030D-6E8A-4147-A177-3AD203B41FA5}">
                      <a16:colId xmlns:a16="http://schemas.microsoft.com/office/drawing/2014/main" val="644717484"/>
                    </a:ext>
                  </a:extLst>
                </a:gridCol>
                <a:gridCol w="707765">
                  <a:extLst>
                    <a:ext uri="{9D8B030D-6E8A-4147-A177-3AD203B41FA5}">
                      <a16:colId xmlns:a16="http://schemas.microsoft.com/office/drawing/2014/main" val="2527924420"/>
                    </a:ext>
                  </a:extLst>
                </a:gridCol>
                <a:gridCol w="595080">
                  <a:extLst>
                    <a:ext uri="{9D8B030D-6E8A-4147-A177-3AD203B41FA5}">
                      <a16:colId xmlns:a16="http://schemas.microsoft.com/office/drawing/2014/main" val="2859518081"/>
                    </a:ext>
                  </a:extLst>
                </a:gridCol>
                <a:gridCol w="651422">
                  <a:extLst>
                    <a:ext uri="{9D8B030D-6E8A-4147-A177-3AD203B41FA5}">
                      <a16:colId xmlns:a16="http://schemas.microsoft.com/office/drawing/2014/main" val="3398284735"/>
                    </a:ext>
                  </a:extLst>
                </a:gridCol>
                <a:gridCol w="496322">
                  <a:extLst>
                    <a:ext uri="{9D8B030D-6E8A-4147-A177-3AD203B41FA5}">
                      <a16:colId xmlns:a16="http://schemas.microsoft.com/office/drawing/2014/main" val="980380148"/>
                    </a:ext>
                  </a:extLst>
                </a:gridCol>
                <a:gridCol w="641082">
                  <a:extLst>
                    <a:ext uri="{9D8B030D-6E8A-4147-A177-3AD203B41FA5}">
                      <a16:colId xmlns:a16="http://schemas.microsoft.com/office/drawing/2014/main" val="867762798"/>
                    </a:ext>
                  </a:extLst>
                </a:gridCol>
                <a:gridCol w="517002">
                  <a:extLst>
                    <a:ext uri="{9D8B030D-6E8A-4147-A177-3AD203B41FA5}">
                      <a16:colId xmlns:a16="http://schemas.microsoft.com/office/drawing/2014/main" val="3012650025"/>
                    </a:ext>
                  </a:extLst>
                </a:gridCol>
                <a:gridCol w="1118199">
                  <a:extLst>
                    <a:ext uri="{9D8B030D-6E8A-4147-A177-3AD203B41FA5}">
                      <a16:colId xmlns:a16="http://schemas.microsoft.com/office/drawing/2014/main" val="3830898991"/>
                    </a:ext>
                  </a:extLst>
                </a:gridCol>
                <a:gridCol w="1073890">
                  <a:extLst>
                    <a:ext uri="{9D8B030D-6E8A-4147-A177-3AD203B41FA5}">
                      <a16:colId xmlns:a16="http://schemas.microsoft.com/office/drawing/2014/main" val="1850285209"/>
                    </a:ext>
                  </a:extLst>
                </a:gridCol>
              </a:tblGrid>
              <a:tr h="475377">
                <a:tc rowSpan="7">
                  <a:txBody>
                    <a:bodyPr/>
                    <a:lstStyle/>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Condition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marL="0" marR="0" algn="ctr">
                        <a:spcBef>
                          <a:spcPts val="0"/>
                        </a:spcBef>
                        <a:spcAft>
                          <a:spcPts val="0"/>
                        </a:spcAft>
                      </a:pPr>
                      <a:endParaRPr lang="en-US" sz="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Wicked</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Who Turn from</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Righteousness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 Warn</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Warn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 Hear</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Hear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Death</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Accountable</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Delivered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892323462"/>
                  </a:ext>
                </a:extLst>
              </a:tr>
              <a:tr h="201156">
                <a:tc vMerge="1">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Condition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3172855"/>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2406787"/>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4180539"/>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67398001"/>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20836327"/>
                  </a:ext>
                </a:extLst>
              </a:tr>
              <a:tr h="201156">
                <a:tc vMerge="1">
                  <a:txBody>
                    <a:bodyPr/>
                    <a:lstStyle/>
                    <a:p>
                      <a:endParaRPr lang="en-US"/>
                    </a:p>
                  </a:txBody>
                  <a:tcPr/>
                </a:tc>
                <a:tc>
                  <a:txBody>
                    <a:bodyPr/>
                    <a:lstStyle/>
                    <a:p>
                      <a:pPr marL="0" marR="0" algn="ctr">
                        <a:spcBef>
                          <a:spcPts val="0"/>
                        </a:spcBef>
                        <a:spcAft>
                          <a:spcPts val="0"/>
                        </a:spcAft>
                      </a:pPr>
                      <a:r>
                        <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407974"/>
                  </a:ext>
                </a:extLst>
              </a:tr>
            </a:tbl>
          </a:graphicData>
        </a:graphic>
      </p:graphicFrame>
      <p:sp>
        <p:nvSpPr>
          <p:cNvPr id="5" name="Rectangle 2">
            <a:extLst>
              <a:ext uri="{FF2B5EF4-FFF2-40B4-BE49-F238E27FC236}">
                <a16:creationId xmlns:a16="http://schemas.microsoft.com/office/drawing/2014/main" id="{5369F607-0D95-EB3F-99F9-58C53E692552}"/>
              </a:ext>
            </a:extLst>
          </p:cNvPr>
          <p:cNvSpPr txBox="1">
            <a:spLocks noChangeArrowheads="1"/>
          </p:cNvSpPr>
          <p:nvPr/>
        </p:nvSpPr>
        <p:spPr bwMode="auto">
          <a:xfrm>
            <a:off x="317023" y="833439"/>
            <a:ext cx="8509955" cy="161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dirty="0">
                <a:solidFill>
                  <a:srgbClr val="CC9900"/>
                </a:solidFill>
                <a:effectLst>
                  <a:glow rad="127000">
                    <a:schemeClr val="tx1"/>
                  </a:glow>
                </a:effectLst>
                <a:latin typeface="Calibri" panose="020F0502020204030204" pitchFamily="34" charset="0"/>
                <a:ea typeface="+mn-ea"/>
                <a:cs typeface="Calibri" panose="020F0502020204030204" pitchFamily="34" charset="0"/>
              </a:rPr>
              <a:t>God commands we honestly and candidly warn those who sin</a:t>
            </a:r>
          </a:p>
        </p:txBody>
      </p:sp>
      <p:sp>
        <p:nvSpPr>
          <p:cNvPr id="6" name="Rectangle 2">
            <a:extLst>
              <a:ext uri="{FF2B5EF4-FFF2-40B4-BE49-F238E27FC236}">
                <a16:creationId xmlns:a16="http://schemas.microsoft.com/office/drawing/2014/main" id="{0D6BFDF7-F58B-F5B4-F170-F89B72412F99}"/>
              </a:ext>
            </a:extLst>
          </p:cNvPr>
          <p:cNvSpPr>
            <a:spLocks noGrp="1" noChangeArrowheads="1"/>
          </p:cNvSpPr>
          <p:nvPr>
            <p:ph type="title"/>
          </p:nvPr>
        </p:nvSpPr>
        <p:spPr>
          <a:xfrm>
            <a:off x="457200" y="3150821"/>
            <a:ext cx="8229600" cy="934598"/>
          </a:xfrm>
        </p:spPr>
        <p:txBody>
          <a:body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Actions of a Watchman Witness </a:t>
            </a:r>
            <a:endPar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graphicFrame>
        <p:nvGraphicFramePr>
          <p:cNvPr id="2" name="Table 1">
            <a:extLst>
              <a:ext uri="{FF2B5EF4-FFF2-40B4-BE49-F238E27FC236}">
                <a16:creationId xmlns:a16="http://schemas.microsoft.com/office/drawing/2014/main" id="{55D33C91-3012-2439-A03F-9C7F41B977FD}"/>
              </a:ext>
            </a:extLst>
          </p:cNvPr>
          <p:cNvGraphicFramePr>
            <a:graphicFrameLocks noGrp="1"/>
          </p:cNvGraphicFramePr>
          <p:nvPr>
            <p:extLst>
              <p:ext uri="{D42A27DB-BD31-4B8C-83A1-F6EECF244321}">
                <p14:modId xmlns:p14="http://schemas.microsoft.com/office/powerpoint/2010/main" val="281226711"/>
              </p:ext>
            </p:extLst>
          </p:nvPr>
        </p:nvGraphicFramePr>
        <p:xfrm>
          <a:off x="255724" y="4019076"/>
          <a:ext cx="8644270" cy="1755537"/>
        </p:xfrm>
        <a:graphic>
          <a:graphicData uri="http://schemas.openxmlformats.org/drawingml/2006/table">
            <a:tbl>
              <a:tblPr firstRow="1" firstCol="1" bandRow="1"/>
              <a:tblGrid>
                <a:gridCol w="868562">
                  <a:extLst>
                    <a:ext uri="{9D8B030D-6E8A-4147-A177-3AD203B41FA5}">
                      <a16:colId xmlns:a16="http://schemas.microsoft.com/office/drawing/2014/main" val="83693460"/>
                    </a:ext>
                  </a:extLst>
                </a:gridCol>
                <a:gridCol w="703122">
                  <a:extLst>
                    <a:ext uri="{9D8B030D-6E8A-4147-A177-3AD203B41FA5}">
                      <a16:colId xmlns:a16="http://schemas.microsoft.com/office/drawing/2014/main" val="3500976634"/>
                    </a:ext>
                  </a:extLst>
                </a:gridCol>
                <a:gridCol w="1271824">
                  <a:extLst>
                    <a:ext uri="{9D8B030D-6E8A-4147-A177-3AD203B41FA5}">
                      <a16:colId xmlns:a16="http://schemas.microsoft.com/office/drawing/2014/main" val="644717484"/>
                    </a:ext>
                  </a:extLst>
                </a:gridCol>
                <a:gridCol w="707765">
                  <a:extLst>
                    <a:ext uri="{9D8B030D-6E8A-4147-A177-3AD203B41FA5}">
                      <a16:colId xmlns:a16="http://schemas.microsoft.com/office/drawing/2014/main" val="2527924420"/>
                    </a:ext>
                  </a:extLst>
                </a:gridCol>
                <a:gridCol w="595080">
                  <a:extLst>
                    <a:ext uri="{9D8B030D-6E8A-4147-A177-3AD203B41FA5}">
                      <a16:colId xmlns:a16="http://schemas.microsoft.com/office/drawing/2014/main" val="2859518081"/>
                    </a:ext>
                  </a:extLst>
                </a:gridCol>
                <a:gridCol w="651422">
                  <a:extLst>
                    <a:ext uri="{9D8B030D-6E8A-4147-A177-3AD203B41FA5}">
                      <a16:colId xmlns:a16="http://schemas.microsoft.com/office/drawing/2014/main" val="3398284735"/>
                    </a:ext>
                  </a:extLst>
                </a:gridCol>
                <a:gridCol w="496322">
                  <a:extLst>
                    <a:ext uri="{9D8B030D-6E8A-4147-A177-3AD203B41FA5}">
                      <a16:colId xmlns:a16="http://schemas.microsoft.com/office/drawing/2014/main" val="980380148"/>
                    </a:ext>
                  </a:extLst>
                </a:gridCol>
                <a:gridCol w="641082">
                  <a:extLst>
                    <a:ext uri="{9D8B030D-6E8A-4147-A177-3AD203B41FA5}">
                      <a16:colId xmlns:a16="http://schemas.microsoft.com/office/drawing/2014/main" val="867762798"/>
                    </a:ext>
                  </a:extLst>
                </a:gridCol>
                <a:gridCol w="517002">
                  <a:extLst>
                    <a:ext uri="{9D8B030D-6E8A-4147-A177-3AD203B41FA5}">
                      <a16:colId xmlns:a16="http://schemas.microsoft.com/office/drawing/2014/main" val="3012650025"/>
                    </a:ext>
                  </a:extLst>
                </a:gridCol>
                <a:gridCol w="1118199">
                  <a:extLst>
                    <a:ext uri="{9D8B030D-6E8A-4147-A177-3AD203B41FA5}">
                      <a16:colId xmlns:a16="http://schemas.microsoft.com/office/drawing/2014/main" val="3830898991"/>
                    </a:ext>
                  </a:extLst>
                </a:gridCol>
                <a:gridCol w="1073890">
                  <a:extLst>
                    <a:ext uri="{9D8B030D-6E8A-4147-A177-3AD203B41FA5}">
                      <a16:colId xmlns:a16="http://schemas.microsoft.com/office/drawing/2014/main" val="1850285209"/>
                    </a:ext>
                  </a:extLst>
                </a:gridCol>
              </a:tblGrid>
              <a:tr h="475377">
                <a:tc rowSpan="7">
                  <a:txBody>
                    <a:bodyPr/>
                    <a:lstStyle/>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Condition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marL="0" marR="0" algn="ctr">
                        <a:spcBef>
                          <a:spcPts val="0"/>
                        </a:spcBef>
                        <a:spcAft>
                          <a:spcPts val="0"/>
                        </a:spcAft>
                      </a:pPr>
                      <a:endParaRPr lang="en-US" sz="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Wicked</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Who Turn from</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Righteousness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 Warn</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Warn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Not Hear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Hear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Death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Accountable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Delivered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92323462"/>
                  </a:ext>
                </a:extLst>
              </a:tr>
              <a:tr h="201156">
                <a:tc vMerge="1">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Condition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293172855"/>
                  </a:ext>
                </a:extLst>
              </a:tr>
              <a:tr h="201156">
                <a:tc vMerge="1">
                  <a:txBody>
                    <a:bodyPr/>
                    <a:lstStyle/>
                    <a:p>
                      <a:endParaRPr lang="en-US"/>
                    </a:p>
                  </a:txBody>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62406787"/>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04180539"/>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367398001"/>
                  </a:ext>
                </a:extLst>
              </a:tr>
              <a:tr h="201156">
                <a:tc vMerge="1">
                  <a:txBody>
                    <a:bodyPr/>
                    <a:lstStyle/>
                    <a:p>
                      <a:endParaRPr lang="en-US"/>
                    </a:p>
                  </a:txBody>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520836327"/>
                  </a:ext>
                </a:extLst>
              </a:tr>
              <a:tr h="90743">
                <a:tc vMerge="1">
                  <a:txBody>
                    <a:bodyPr/>
                    <a:lstStyle/>
                    <a:p>
                      <a:endParaRPr lang="en-US"/>
                    </a:p>
                  </a:txBody>
                  <a:tcPr/>
                </a:tc>
                <a:tc>
                  <a:txBody>
                    <a:bodyPr/>
                    <a:lstStyle/>
                    <a:p>
                      <a:pPr marL="0" marR="0" algn="ctr">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877407974"/>
                  </a:ext>
                </a:extLst>
              </a:tr>
            </a:tbl>
          </a:graphicData>
        </a:graphic>
      </p:graphicFrame>
      <p:graphicFrame>
        <p:nvGraphicFramePr>
          <p:cNvPr id="3" name="Table 2">
            <a:extLst>
              <a:ext uri="{FF2B5EF4-FFF2-40B4-BE49-F238E27FC236}">
                <a16:creationId xmlns:a16="http://schemas.microsoft.com/office/drawing/2014/main" id="{771C3E30-BD1E-B6F6-B5CB-38BDDA4DC912}"/>
              </a:ext>
            </a:extLst>
          </p:cNvPr>
          <p:cNvGraphicFramePr>
            <a:graphicFrameLocks noGrp="1"/>
          </p:cNvGraphicFramePr>
          <p:nvPr>
            <p:extLst>
              <p:ext uri="{D42A27DB-BD31-4B8C-83A1-F6EECF244321}">
                <p14:modId xmlns:p14="http://schemas.microsoft.com/office/powerpoint/2010/main" val="1998690454"/>
              </p:ext>
            </p:extLst>
          </p:nvPr>
        </p:nvGraphicFramePr>
        <p:xfrm>
          <a:off x="258428" y="4017046"/>
          <a:ext cx="8644270" cy="1755537"/>
        </p:xfrm>
        <a:graphic>
          <a:graphicData uri="http://schemas.openxmlformats.org/drawingml/2006/table">
            <a:tbl>
              <a:tblPr firstRow="1" firstCol="1" bandRow="1"/>
              <a:tblGrid>
                <a:gridCol w="868562">
                  <a:extLst>
                    <a:ext uri="{9D8B030D-6E8A-4147-A177-3AD203B41FA5}">
                      <a16:colId xmlns:a16="http://schemas.microsoft.com/office/drawing/2014/main" val="83693460"/>
                    </a:ext>
                  </a:extLst>
                </a:gridCol>
                <a:gridCol w="703122">
                  <a:extLst>
                    <a:ext uri="{9D8B030D-6E8A-4147-A177-3AD203B41FA5}">
                      <a16:colId xmlns:a16="http://schemas.microsoft.com/office/drawing/2014/main" val="3500976634"/>
                    </a:ext>
                  </a:extLst>
                </a:gridCol>
                <a:gridCol w="1271824">
                  <a:extLst>
                    <a:ext uri="{9D8B030D-6E8A-4147-A177-3AD203B41FA5}">
                      <a16:colId xmlns:a16="http://schemas.microsoft.com/office/drawing/2014/main" val="644717484"/>
                    </a:ext>
                  </a:extLst>
                </a:gridCol>
                <a:gridCol w="707765">
                  <a:extLst>
                    <a:ext uri="{9D8B030D-6E8A-4147-A177-3AD203B41FA5}">
                      <a16:colId xmlns:a16="http://schemas.microsoft.com/office/drawing/2014/main" val="2527924420"/>
                    </a:ext>
                  </a:extLst>
                </a:gridCol>
                <a:gridCol w="595080">
                  <a:extLst>
                    <a:ext uri="{9D8B030D-6E8A-4147-A177-3AD203B41FA5}">
                      <a16:colId xmlns:a16="http://schemas.microsoft.com/office/drawing/2014/main" val="2859518081"/>
                    </a:ext>
                  </a:extLst>
                </a:gridCol>
                <a:gridCol w="651422">
                  <a:extLst>
                    <a:ext uri="{9D8B030D-6E8A-4147-A177-3AD203B41FA5}">
                      <a16:colId xmlns:a16="http://schemas.microsoft.com/office/drawing/2014/main" val="3398284735"/>
                    </a:ext>
                  </a:extLst>
                </a:gridCol>
                <a:gridCol w="496322">
                  <a:extLst>
                    <a:ext uri="{9D8B030D-6E8A-4147-A177-3AD203B41FA5}">
                      <a16:colId xmlns:a16="http://schemas.microsoft.com/office/drawing/2014/main" val="980380148"/>
                    </a:ext>
                  </a:extLst>
                </a:gridCol>
                <a:gridCol w="641082">
                  <a:extLst>
                    <a:ext uri="{9D8B030D-6E8A-4147-A177-3AD203B41FA5}">
                      <a16:colId xmlns:a16="http://schemas.microsoft.com/office/drawing/2014/main" val="867762798"/>
                    </a:ext>
                  </a:extLst>
                </a:gridCol>
                <a:gridCol w="517002">
                  <a:extLst>
                    <a:ext uri="{9D8B030D-6E8A-4147-A177-3AD203B41FA5}">
                      <a16:colId xmlns:a16="http://schemas.microsoft.com/office/drawing/2014/main" val="3012650025"/>
                    </a:ext>
                  </a:extLst>
                </a:gridCol>
                <a:gridCol w="1118199">
                  <a:extLst>
                    <a:ext uri="{9D8B030D-6E8A-4147-A177-3AD203B41FA5}">
                      <a16:colId xmlns:a16="http://schemas.microsoft.com/office/drawing/2014/main" val="3830898991"/>
                    </a:ext>
                  </a:extLst>
                </a:gridCol>
                <a:gridCol w="1073890">
                  <a:extLst>
                    <a:ext uri="{9D8B030D-6E8A-4147-A177-3AD203B41FA5}">
                      <a16:colId xmlns:a16="http://schemas.microsoft.com/office/drawing/2014/main" val="1850285209"/>
                    </a:ext>
                  </a:extLst>
                </a:gridCol>
              </a:tblGrid>
              <a:tr h="475377">
                <a:tc rowSpan="7">
                  <a:txBody>
                    <a:bodyPr/>
                    <a:lstStyle/>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Condition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marL="0" marR="0" algn="ctr">
                        <a:spcBef>
                          <a:spcPts val="0"/>
                        </a:spcBef>
                        <a:spcAft>
                          <a:spcPts val="0"/>
                        </a:spcAft>
                      </a:pPr>
                      <a:endParaRPr lang="en-US" sz="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Wicked</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Who Turn from</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Righteousness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Not Warn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Warn</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 Hear</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Hear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Death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Accountable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Delivered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2323462"/>
                  </a:ext>
                </a:extLst>
              </a:tr>
              <a:tr h="201156">
                <a:tc vMerge="1">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Condition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293172855"/>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2406787"/>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04180539"/>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367398001"/>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20836327"/>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877407974"/>
                  </a:ext>
                </a:extLst>
              </a:tr>
            </a:tbl>
          </a:graphicData>
        </a:graphic>
      </p:graphicFrame>
      <p:graphicFrame>
        <p:nvGraphicFramePr>
          <p:cNvPr id="7" name="Table 6">
            <a:extLst>
              <a:ext uri="{FF2B5EF4-FFF2-40B4-BE49-F238E27FC236}">
                <a16:creationId xmlns:a16="http://schemas.microsoft.com/office/drawing/2014/main" id="{5B56003B-82A5-A30D-ED14-5B4E2BBD1A40}"/>
              </a:ext>
            </a:extLst>
          </p:cNvPr>
          <p:cNvGraphicFramePr>
            <a:graphicFrameLocks noGrp="1"/>
          </p:cNvGraphicFramePr>
          <p:nvPr>
            <p:extLst>
              <p:ext uri="{D42A27DB-BD31-4B8C-83A1-F6EECF244321}">
                <p14:modId xmlns:p14="http://schemas.microsoft.com/office/powerpoint/2010/main" val="2751562096"/>
              </p:ext>
            </p:extLst>
          </p:nvPr>
        </p:nvGraphicFramePr>
        <p:xfrm>
          <a:off x="259444" y="4016257"/>
          <a:ext cx="8644270" cy="1755537"/>
        </p:xfrm>
        <a:graphic>
          <a:graphicData uri="http://schemas.openxmlformats.org/drawingml/2006/table">
            <a:tbl>
              <a:tblPr firstRow="1" firstCol="1" bandRow="1"/>
              <a:tblGrid>
                <a:gridCol w="868562">
                  <a:extLst>
                    <a:ext uri="{9D8B030D-6E8A-4147-A177-3AD203B41FA5}">
                      <a16:colId xmlns:a16="http://schemas.microsoft.com/office/drawing/2014/main" val="83693460"/>
                    </a:ext>
                  </a:extLst>
                </a:gridCol>
                <a:gridCol w="703122">
                  <a:extLst>
                    <a:ext uri="{9D8B030D-6E8A-4147-A177-3AD203B41FA5}">
                      <a16:colId xmlns:a16="http://schemas.microsoft.com/office/drawing/2014/main" val="3500976634"/>
                    </a:ext>
                  </a:extLst>
                </a:gridCol>
                <a:gridCol w="1271824">
                  <a:extLst>
                    <a:ext uri="{9D8B030D-6E8A-4147-A177-3AD203B41FA5}">
                      <a16:colId xmlns:a16="http://schemas.microsoft.com/office/drawing/2014/main" val="644717484"/>
                    </a:ext>
                  </a:extLst>
                </a:gridCol>
                <a:gridCol w="707765">
                  <a:extLst>
                    <a:ext uri="{9D8B030D-6E8A-4147-A177-3AD203B41FA5}">
                      <a16:colId xmlns:a16="http://schemas.microsoft.com/office/drawing/2014/main" val="2527924420"/>
                    </a:ext>
                  </a:extLst>
                </a:gridCol>
                <a:gridCol w="595080">
                  <a:extLst>
                    <a:ext uri="{9D8B030D-6E8A-4147-A177-3AD203B41FA5}">
                      <a16:colId xmlns:a16="http://schemas.microsoft.com/office/drawing/2014/main" val="2859518081"/>
                    </a:ext>
                  </a:extLst>
                </a:gridCol>
                <a:gridCol w="651422">
                  <a:extLst>
                    <a:ext uri="{9D8B030D-6E8A-4147-A177-3AD203B41FA5}">
                      <a16:colId xmlns:a16="http://schemas.microsoft.com/office/drawing/2014/main" val="3398284735"/>
                    </a:ext>
                  </a:extLst>
                </a:gridCol>
                <a:gridCol w="496322">
                  <a:extLst>
                    <a:ext uri="{9D8B030D-6E8A-4147-A177-3AD203B41FA5}">
                      <a16:colId xmlns:a16="http://schemas.microsoft.com/office/drawing/2014/main" val="980380148"/>
                    </a:ext>
                  </a:extLst>
                </a:gridCol>
                <a:gridCol w="641082">
                  <a:extLst>
                    <a:ext uri="{9D8B030D-6E8A-4147-A177-3AD203B41FA5}">
                      <a16:colId xmlns:a16="http://schemas.microsoft.com/office/drawing/2014/main" val="867762798"/>
                    </a:ext>
                  </a:extLst>
                </a:gridCol>
                <a:gridCol w="517002">
                  <a:extLst>
                    <a:ext uri="{9D8B030D-6E8A-4147-A177-3AD203B41FA5}">
                      <a16:colId xmlns:a16="http://schemas.microsoft.com/office/drawing/2014/main" val="3012650025"/>
                    </a:ext>
                  </a:extLst>
                </a:gridCol>
                <a:gridCol w="1118199">
                  <a:extLst>
                    <a:ext uri="{9D8B030D-6E8A-4147-A177-3AD203B41FA5}">
                      <a16:colId xmlns:a16="http://schemas.microsoft.com/office/drawing/2014/main" val="3830898991"/>
                    </a:ext>
                  </a:extLst>
                </a:gridCol>
                <a:gridCol w="1073890">
                  <a:extLst>
                    <a:ext uri="{9D8B030D-6E8A-4147-A177-3AD203B41FA5}">
                      <a16:colId xmlns:a16="http://schemas.microsoft.com/office/drawing/2014/main" val="1850285209"/>
                    </a:ext>
                  </a:extLst>
                </a:gridCol>
              </a:tblGrid>
              <a:tr h="475377">
                <a:tc rowSpan="7">
                  <a:txBody>
                    <a:bodyPr/>
                    <a:lstStyle/>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endParaRPr lang="en-US" sz="1200" b="1" kern="100" dirty="0">
                        <a:effectLst/>
                        <a:latin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00" dirty="0">
                          <a:effectLst/>
                          <a:latin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cs typeface="Times New Roman" panose="02020603050405020304" pitchFamily="18" charset="0"/>
                        </a:rPr>
                        <a:t>Condition</a:t>
                      </a:r>
                      <a:endParaRPr lang="en-US" sz="2800" kern="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a:txBody>
                    <a:bodyPr/>
                    <a:lstStyle/>
                    <a:p>
                      <a:pPr marL="0" marR="0" algn="ctr">
                        <a:spcBef>
                          <a:spcPts val="0"/>
                        </a:spcBef>
                        <a:spcAft>
                          <a:spcPts val="0"/>
                        </a:spcAft>
                      </a:pPr>
                      <a:endParaRPr lang="en-US"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Wicked</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Who</a:t>
                      </a: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Turn from</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Righteousness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Not Warn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Warn</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Not Hear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Hear</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Death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Accountable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Watchman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Delivered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2323462"/>
                  </a:ext>
                </a:extLst>
              </a:tr>
              <a:tr h="201156">
                <a:tc vMerge="1">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Condition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293172855"/>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62406787"/>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4180539"/>
                  </a:ext>
                </a:extLst>
              </a:tr>
              <a:tr h="201156">
                <a:tc vMerge="1">
                  <a:txBody>
                    <a:bodyPr/>
                    <a:lstStyle/>
                    <a:p>
                      <a:endParaRPr lang="en-US"/>
                    </a:p>
                  </a:txBody>
                  <a:tcPr/>
                </a:tc>
                <a:tc>
                  <a:txBody>
                    <a:bodyPr/>
                    <a:lstStyle/>
                    <a:p>
                      <a:pPr marL="0" marR="0" algn="ctr">
                        <a:spcBef>
                          <a:spcPts val="0"/>
                        </a:spcBef>
                        <a:spcAft>
                          <a:spcPts val="0"/>
                        </a:spcAft>
                      </a:pPr>
                      <a:r>
                        <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367398001"/>
                  </a:ext>
                </a:extLst>
              </a:tr>
              <a:tr h="201156">
                <a:tc vMerge="1">
                  <a:txBody>
                    <a:bodyPr/>
                    <a:lstStyle/>
                    <a:p>
                      <a:endParaRPr lang="en-US"/>
                    </a:p>
                  </a:txBody>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520836327"/>
                  </a:ext>
                </a:extLst>
              </a:tr>
              <a:tr h="201156">
                <a:tc vMerge="1">
                  <a:txBody>
                    <a:bodyPr/>
                    <a:lstStyle/>
                    <a:p>
                      <a:endParaRPr lang="en-US"/>
                    </a:p>
                  </a:txBody>
                  <a:tcPr/>
                </a:tc>
                <a:tc>
                  <a:txBody>
                    <a:bodyPr/>
                    <a:lstStyle/>
                    <a:p>
                      <a:pPr marL="0" marR="0" algn="ctr">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400" b="1" kern="100"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407974"/>
                  </a:ext>
                </a:extLst>
              </a:tr>
            </a:tbl>
          </a:graphicData>
        </a:graphic>
      </p:graphicFrame>
      <p:sp>
        <p:nvSpPr>
          <p:cNvPr id="8" name="Arrow: Up 7">
            <a:extLst>
              <a:ext uri="{FF2B5EF4-FFF2-40B4-BE49-F238E27FC236}">
                <a16:creationId xmlns:a16="http://schemas.microsoft.com/office/drawing/2014/main" id="{85E1D65E-1F0E-E1D5-369F-26FD9BC5DEC8}"/>
              </a:ext>
            </a:extLst>
          </p:cNvPr>
          <p:cNvSpPr/>
          <p:nvPr/>
        </p:nvSpPr>
        <p:spPr>
          <a:xfrm>
            <a:off x="7067774" y="5972282"/>
            <a:ext cx="419548" cy="494852"/>
          </a:xfrm>
          <a:prstGeom prst="upArrow">
            <a:avLst/>
          </a:prstGeom>
          <a:solidFill>
            <a:srgbClr val="FF0000"/>
          </a:solidFill>
          <a:effectLst>
            <a:innerShdw blurRad="63500" dist="50800" dir="5400000">
              <a:prstClr val="black">
                <a:alpha val="50000"/>
              </a:prstClr>
            </a:innerShdw>
          </a:effectLst>
          <a:scene3d>
            <a:camera prst="orthographicFront"/>
            <a:lightRig rig="glow" dir="t"/>
          </a:scene3d>
          <a:sp3d prstMaterial="plastic">
            <a:bevelT w="152400" h="1524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Arrow: Up 8">
            <a:extLst>
              <a:ext uri="{FF2B5EF4-FFF2-40B4-BE49-F238E27FC236}">
                <a16:creationId xmlns:a16="http://schemas.microsoft.com/office/drawing/2014/main" id="{F5E7BDD1-ED71-381C-9A1D-BAADB6C6AA18}"/>
              </a:ext>
            </a:extLst>
          </p:cNvPr>
          <p:cNvSpPr/>
          <p:nvPr/>
        </p:nvSpPr>
        <p:spPr>
          <a:xfrm>
            <a:off x="5660315" y="5972282"/>
            <a:ext cx="419548" cy="494852"/>
          </a:xfrm>
          <a:prstGeom prst="upArrow">
            <a:avLst/>
          </a:prstGeom>
          <a:solidFill>
            <a:srgbClr val="FF0000"/>
          </a:solidFill>
          <a:effectLst>
            <a:innerShdw blurRad="63500" dist="50800" dir="5400000">
              <a:prstClr val="black">
                <a:alpha val="50000"/>
              </a:prstClr>
            </a:innerShdw>
          </a:effectLst>
          <a:scene3d>
            <a:camera prst="orthographicFront"/>
            <a:lightRig rig="glow" dir="t"/>
          </a:scene3d>
          <a:sp3d prstMaterial="plastic">
            <a:bevelT w="152400" h="1524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0" name="Arrow: Up 9">
            <a:extLst>
              <a:ext uri="{FF2B5EF4-FFF2-40B4-BE49-F238E27FC236}">
                <a16:creationId xmlns:a16="http://schemas.microsoft.com/office/drawing/2014/main" id="{5773A52D-3AA8-35CB-9572-928EE9FF02C1}"/>
              </a:ext>
            </a:extLst>
          </p:cNvPr>
          <p:cNvSpPr/>
          <p:nvPr/>
        </p:nvSpPr>
        <p:spPr>
          <a:xfrm>
            <a:off x="8150295" y="5972282"/>
            <a:ext cx="419548" cy="494852"/>
          </a:xfrm>
          <a:prstGeom prst="upArrow">
            <a:avLst/>
          </a:prstGeom>
          <a:solidFill>
            <a:srgbClr val="66FF33"/>
          </a:solidFill>
          <a:effectLst>
            <a:innerShdw blurRad="63500" dist="50800" dir="5400000">
              <a:prstClr val="black">
                <a:alpha val="50000"/>
              </a:prstClr>
            </a:innerShdw>
          </a:effectLst>
          <a:scene3d>
            <a:camera prst="orthographicFront"/>
            <a:lightRig rig="glow" dir="t"/>
          </a:scene3d>
          <a:sp3d prstMaterial="plastic">
            <a:bevelT w="152400" h="1524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Arrow: Up 10">
            <a:extLst>
              <a:ext uri="{FF2B5EF4-FFF2-40B4-BE49-F238E27FC236}">
                <a16:creationId xmlns:a16="http://schemas.microsoft.com/office/drawing/2014/main" id="{571E2BE1-7F39-D1BB-33F0-601BD1B3F216}"/>
              </a:ext>
            </a:extLst>
          </p:cNvPr>
          <p:cNvSpPr/>
          <p:nvPr/>
        </p:nvSpPr>
        <p:spPr>
          <a:xfrm>
            <a:off x="6252435" y="5972282"/>
            <a:ext cx="419548" cy="494852"/>
          </a:xfrm>
          <a:prstGeom prst="upArrow">
            <a:avLst/>
          </a:prstGeom>
          <a:solidFill>
            <a:srgbClr val="66FF33"/>
          </a:solidFill>
          <a:effectLst>
            <a:innerShdw blurRad="63500" dist="50800" dir="5400000">
              <a:prstClr val="black">
                <a:alpha val="50000"/>
              </a:prstClr>
            </a:innerShdw>
          </a:effectLst>
          <a:scene3d>
            <a:camera prst="orthographicFront"/>
            <a:lightRig rig="glow" dir="t"/>
          </a:scene3d>
          <a:sp3d prstMaterial="plastic">
            <a:bevelT w="152400" h="1524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75282972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par>
                                <p:cTn id="14" presetID="16" presetClass="entr" presetSubtype="37"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25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2"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5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250"/>
                                  </p:stCondLst>
                                  <p:childTnLst>
                                    <p:set>
                                      <p:cBhvr>
                                        <p:cTn id="56" dur="1" fill="hold">
                                          <p:stCondLst>
                                            <p:cond delay="0"/>
                                          </p:stCondLst>
                                        </p:cTn>
                                        <p:tgtEl>
                                          <p:spTgt spid="7"/>
                                        </p:tgtEl>
                                        <p:attrNameLst>
                                          <p:attrName>style.visibility</p:attrName>
                                        </p:attrNameLst>
                                      </p:cBhvr>
                                      <p:to>
                                        <p:strVal val="visible"/>
                                      </p:to>
                                    </p:set>
                                    <p:animEffect transition="in" filter="dissolve">
                                      <p:cBhvr>
                                        <p:cTn id="57" dur="500"/>
                                        <p:tgtEl>
                                          <p:spTgt spid="7"/>
                                        </p:tgtEl>
                                      </p:cBhvr>
                                    </p:animEffect>
                                  </p:childTnLst>
                                </p:cTn>
                              </p:par>
                              <p:par>
                                <p:cTn id="58" presetID="10" presetClass="exit" presetSubtype="0" fill="hold" grpId="1"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grpId="3" nodeType="with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2"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25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8" grpId="1" animBg="1"/>
      <p:bldP spid="9" grpId="0" animBg="1"/>
      <p:bldP spid="9" grpId="1" animBg="1"/>
      <p:bldP spid="9" grpId="2" animBg="1"/>
      <p:bldP spid="9" grpId="3" animBg="1"/>
      <p:bldP spid="10" grpId="0" animBg="1"/>
      <p:bldP spid="10" grpId="1" animBg="1"/>
      <p:bldP spid="10" grpId="2"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58F93C9-C41B-5352-F911-96DC5396BC84}"/>
              </a:ext>
            </a:extLst>
          </p:cNvPr>
          <p:cNvSpPr txBox="1">
            <a:spLocks/>
          </p:cNvSpPr>
          <p:nvPr/>
        </p:nvSpPr>
        <p:spPr>
          <a:xfrm>
            <a:off x="318627" y="6161287"/>
            <a:ext cx="3586348" cy="5408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forgiving one another</a:t>
            </a:r>
          </a:p>
        </p:txBody>
      </p:sp>
      <p:sp>
        <p:nvSpPr>
          <p:cNvPr id="25" name="Title 1">
            <a:extLst>
              <a:ext uri="{FF2B5EF4-FFF2-40B4-BE49-F238E27FC236}">
                <a16:creationId xmlns:a16="http://schemas.microsoft.com/office/drawing/2014/main" id="{22CB6BB6-F8AE-4D44-F7F4-4A4952184758}"/>
              </a:ext>
            </a:extLst>
          </p:cNvPr>
          <p:cNvSpPr txBox="1">
            <a:spLocks/>
          </p:cNvSpPr>
          <p:nvPr/>
        </p:nvSpPr>
        <p:spPr>
          <a:xfrm>
            <a:off x="3610098" y="183462"/>
            <a:ext cx="2103764" cy="5408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speak truth</a:t>
            </a:r>
          </a:p>
        </p:txBody>
      </p:sp>
      <p:sp>
        <p:nvSpPr>
          <p:cNvPr id="26" name="Title 1">
            <a:extLst>
              <a:ext uri="{FF2B5EF4-FFF2-40B4-BE49-F238E27FC236}">
                <a16:creationId xmlns:a16="http://schemas.microsoft.com/office/drawing/2014/main" id="{0DCE4353-4ACB-E087-E2AD-17DB76415B3A}"/>
              </a:ext>
            </a:extLst>
          </p:cNvPr>
          <p:cNvSpPr txBox="1">
            <a:spLocks/>
          </p:cNvSpPr>
          <p:nvPr/>
        </p:nvSpPr>
        <p:spPr>
          <a:xfrm>
            <a:off x="3764477" y="1460666"/>
            <a:ext cx="4168239" cy="5408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 necessary edification</a:t>
            </a:r>
          </a:p>
        </p:txBody>
      </p:sp>
      <p:sp>
        <p:nvSpPr>
          <p:cNvPr id="23" name="Final">
            <a:extLst>
              <a:ext uri="{FF2B5EF4-FFF2-40B4-BE49-F238E27FC236}">
                <a16:creationId xmlns:a16="http://schemas.microsoft.com/office/drawing/2014/main" id="{16A0A2E5-A26F-1D13-6FCA-879799815382}"/>
              </a:ext>
            </a:extLst>
          </p:cNvPr>
          <p:cNvSpPr txBox="1">
            <a:spLocks noChangeArrowheads="1"/>
          </p:cNvSpPr>
          <p:nvPr/>
        </p:nvSpPr>
        <p:spPr bwMode="auto">
          <a:xfrm>
            <a:off x="249866" y="220626"/>
            <a:ext cx="8644269" cy="64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Let each one of you speak truth putting away lying</a:t>
            </a: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rPr>
              <a:t>Let no corrupt word proceed out of your mouth,           but what is good for necessary edification</a:t>
            </a: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 stole steal no longer, but rather let him labor, working with his hands what is good, that he may      have something to give him who has need</a:t>
            </a: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rgbClr val="FF9900"/>
                </a:solidFill>
                <a:effectLst>
                  <a:outerShdw blurRad="12700" dist="38100" dir="2700000" algn="tl" rotWithShape="0">
                    <a:schemeClr val="bg1">
                      <a:lumMod val="50000"/>
                    </a:schemeClr>
                  </a:outerShdw>
                </a:effectLst>
                <a:latin typeface="Calibri" panose="020F0502020204030204" pitchFamily="34" charset="0"/>
              </a:rPr>
              <a:t>do not let the sun go down on your wrath</a:t>
            </a:r>
            <a:br>
              <a:rPr lang="en-US" altLang="en-US" sz="2800" b="1" kern="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rgbClr val="74B230"/>
                </a:solidFill>
                <a:effectLst>
                  <a:outerShdw blurRad="12700" dist="38100" dir="2700000" algn="tl" rotWithShape="0">
                    <a:schemeClr val="bg1">
                      <a:lumMod val="50000"/>
                    </a:schemeClr>
                  </a:outerShdw>
                </a:effectLst>
                <a:latin typeface="Calibri" panose="020F0502020204030204" pitchFamily="34" charset="0"/>
              </a:rPr>
              <a:t> Let all bitterness, wrath, anger, clamor, and evil speaking be put away from you, with all malice            And be kind to one another, tenderhearted,          forgiving one another, just as God in Christ forgave you</a:t>
            </a:r>
            <a:endParaRPr lang="en-US" altLang="en-US" sz="4000" b="1" i="1" kern="0" dirty="0">
              <a:ln w="9525">
                <a:solidFill>
                  <a:schemeClr val="bg1"/>
                </a:solidFill>
                <a:prstDash val="solid"/>
              </a:ln>
              <a:solidFill>
                <a:srgbClr val="74B230"/>
              </a:solidFill>
              <a:effectLst>
                <a:outerShdw blurRad="12700" dist="38100" dir="2700000" algn="tl" rotWithShape="0">
                  <a:schemeClr val="bg1">
                    <a:lumMod val="50000"/>
                  </a:schemeClr>
                </a:outerShdw>
              </a:effectLst>
              <a:latin typeface="Calibri" panose="020F0502020204030204" pitchFamily="34" charset="0"/>
            </a:endParaRPr>
          </a:p>
        </p:txBody>
      </p:sp>
      <p:sp>
        <p:nvSpPr>
          <p:cNvPr id="3074" name="Main"/>
          <p:cNvSpPr>
            <a:spLocks noGrp="1" noChangeArrowheads="1"/>
          </p:cNvSpPr>
          <p:nvPr>
            <p:ph type="title"/>
          </p:nvPr>
        </p:nvSpPr>
        <p:spPr>
          <a:xfrm>
            <a:off x="249866" y="220626"/>
            <a:ext cx="8644269" cy="6416749"/>
          </a:xfrm>
        </p:spPr>
        <p:txBody>
          <a:bodyPr>
            <a:scene3d>
              <a:camera prst="orthographicFront"/>
              <a:lightRig rig="flat" dir="t"/>
            </a:scene3d>
            <a:sp3d extrusionH="57150" prstMaterial="plastic">
              <a:bevelT w="38100" h="38100"/>
            </a:sp3d>
          </a:body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Therefore, putting away lying, "Let each one of you speak truth with his neighbor," for we are members of one another. "Be angry, and do not sin": do not let the sun go down on your wrath, nor give place to the devil. Let him who stole steal no longer, but rather let him labor, working with his hands what is good, that he may have something to give him who has need. Let no corrupt word proceed out of your mouth, but what is good for necessary edification, that it may impart grace to the hearers. And do not grieve the Holy Spirit of God, by whom you were sealed for the day of redemption. Let all bitterness, wrath, anger, clamor, and evil speaking be put away from you, with all malice. And be kind to one another, tenderhearted, forgiving one another, just as God in Christ forgave you</a:t>
            </a:r>
            <a:r>
              <a:rPr lang="en-US" altLang="en-US" sz="24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8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Ephesians 4:25-32</a:t>
            </a:r>
            <a:endParaRPr lang="en-US" altLang="en-US" sz="40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2" name="Rectangle 2">
            <a:extLst>
              <a:ext uri="{FF2B5EF4-FFF2-40B4-BE49-F238E27FC236}">
                <a16:creationId xmlns:a16="http://schemas.microsoft.com/office/drawing/2014/main" id="{EA9ED9A5-1B22-7712-0665-2C4458229E04}"/>
              </a:ext>
            </a:extLst>
          </p:cNvPr>
          <p:cNvSpPr txBox="1">
            <a:spLocks noChangeArrowheads="1"/>
          </p:cNvSpPr>
          <p:nvPr/>
        </p:nvSpPr>
        <p:spPr bwMode="auto">
          <a:xfrm>
            <a:off x="5309786" y="171653"/>
            <a:ext cx="3215715"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Let each one of you</a:t>
            </a:r>
          </a:p>
        </p:txBody>
      </p:sp>
      <p:sp>
        <p:nvSpPr>
          <p:cNvPr id="3" name="Rectangle 2">
            <a:extLst>
              <a:ext uri="{FF2B5EF4-FFF2-40B4-BE49-F238E27FC236}">
                <a16:creationId xmlns:a16="http://schemas.microsoft.com/office/drawing/2014/main" id="{6A6B9179-3A49-AE43-BE1C-5A49A090EA69}"/>
              </a:ext>
            </a:extLst>
          </p:cNvPr>
          <p:cNvSpPr txBox="1">
            <a:spLocks noChangeArrowheads="1"/>
          </p:cNvSpPr>
          <p:nvPr/>
        </p:nvSpPr>
        <p:spPr bwMode="auto">
          <a:xfrm>
            <a:off x="326981" y="592632"/>
            <a:ext cx="212080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speak truth</a:t>
            </a:r>
          </a:p>
        </p:txBody>
      </p:sp>
      <p:sp>
        <p:nvSpPr>
          <p:cNvPr id="4" name="Rectangle 2">
            <a:extLst>
              <a:ext uri="{FF2B5EF4-FFF2-40B4-BE49-F238E27FC236}">
                <a16:creationId xmlns:a16="http://schemas.microsoft.com/office/drawing/2014/main" id="{EDE11E30-F1E3-410D-5EB8-3F02679EFB97}"/>
              </a:ext>
            </a:extLst>
          </p:cNvPr>
          <p:cNvSpPr txBox="1">
            <a:spLocks noChangeArrowheads="1"/>
          </p:cNvSpPr>
          <p:nvPr/>
        </p:nvSpPr>
        <p:spPr bwMode="auto">
          <a:xfrm>
            <a:off x="2201779" y="166765"/>
            <a:ext cx="3167554"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putting away lying</a:t>
            </a:r>
          </a:p>
        </p:txBody>
      </p:sp>
      <p:sp>
        <p:nvSpPr>
          <p:cNvPr id="5" name="Rectangle 2">
            <a:extLst>
              <a:ext uri="{FF2B5EF4-FFF2-40B4-BE49-F238E27FC236}">
                <a16:creationId xmlns:a16="http://schemas.microsoft.com/office/drawing/2014/main" id="{423BF436-9C3C-CAC1-175F-609F2FCD8D9C}"/>
              </a:ext>
            </a:extLst>
          </p:cNvPr>
          <p:cNvSpPr txBox="1">
            <a:spLocks noChangeArrowheads="1"/>
          </p:cNvSpPr>
          <p:nvPr/>
        </p:nvSpPr>
        <p:spPr bwMode="auto">
          <a:xfrm>
            <a:off x="7110663" y="2731745"/>
            <a:ext cx="1326723"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Let no</a:t>
            </a:r>
          </a:p>
        </p:txBody>
      </p:sp>
      <p:sp>
        <p:nvSpPr>
          <p:cNvPr id="6" name="Rectangle 2">
            <a:extLst>
              <a:ext uri="{FF2B5EF4-FFF2-40B4-BE49-F238E27FC236}">
                <a16:creationId xmlns:a16="http://schemas.microsoft.com/office/drawing/2014/main" id="{AA96D8C0-E83F-2190-D3C4-BF7BF07E4CCA}"/>
              </a:ext>
            </a:extLst>
          </p:cNvPr>
          <p:cNvSpPr txBox="1">
            <a:spLocks noChangeArrowheads="1"/>
          </p:cNvSpPr>
          <p:nvPr/>
        </p:nvSpPr>
        <p:spPr bwMode="auto">
          <a:xfrm>
            <a:off x="503223" y="3157992"/>
            <a:ext cx="6412830"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corrupt word proceed out of your mouth,</a:t>
            </a:r>
          </a:p>
        </p:txBody>
      </p:sp>
      <p:sp>
        <p:nvSpPr>
          <p:cNvPr id="7" name="Rectangle 2">
            <a:extLst>
              <a:ext uri="{FF2B5EF4-FFF2-40B4-BE49-F238E27FC236}">
                <a16:creationId xmlns:a16="http://schemas.microsoft.com/office/drawing/2014/main" id="{04D75964-BCB0-7A6A-2BFA-440FDBD22F19}"/>
              </a:ext>
            </a:extLst>
          </p:cNvPr>
          <p:cNvSpPr txBox="1">
            <a:spLocks noChangeArrowheads="1"/>
          </p:cNvSpPr>
          <p:nvPr/>
        </p:nvSpPr>
        <p:spPr bwMode="auto">
          <a:xfrm>
            <a:off x="6629527" y="3157866"/>
            <a:ext cx="2096744"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what is</a:t>
            </a:r>
          </a:p>
        </p:txBody>
      </p:sp>
      <p:sp>
        <p:nvSpPr>
          <p:cNvPr id="8" name="Rectangle 2">
            <a:extLst>
              <a:ext uri="{FF2B5EF4-FFF2-40B4-BE49-F238E27FC236}">
                <a16:creationId xmlns:a16="http://schemas.microsoft.com/office/drawing/2014/main" id="{92E48321-FDA5-4FF2-22B9-DD2238C55365}"/>
              </a:ext>
            </a:extLst>
          </p:cNvPr>
          <p:cNvSpPr txBox="1">
            <a:spLocks noChangeArrowheads="1"/>
          </p:cNvSpPr>
          <p:nvPr/>
        </p:nvSpPr>
        <p:spPr bwMode="auto">
          <a:xfrm>
            <a:off x="280713" y="3583732"/>
            <a:ext cx="4834213"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good for necessary edification</a:t>
            </a:r>
          </a:p>
        </p:txBody>
      </p:sp>
      <p:sp>
        <p:nvSpPr>
          <p:cNvPr id="9" name="Rectangle 2">
            <a:extLst>
              <a:ext uri="{FF2B5EF4-FFF2-40B4-BE49-F238E27FC236}">
                <a16:creationId xmlns:a16="http://schemas.microsoft.com/office/drawing/2014/main" id="{38976844-8E62-7910-F860-2E858071727E}"/>
              </a:ext>
            </a:extLst>
          </p:cNvPr>
          <p:cNvSpPr txBox="1">
            <a:spLocks noChangeArrowheads="1"/>
          </p:cNvSpPr>
          <p:nvPr/>
        </p:nvSpPr>
        <p:spPr bwMode="auto">
          <a:xfrm>
            <a:off x="1682040" y="1877756"/>
            <a:ext cx="6969533"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 stole steal no longer</a:t>
            </a:r>
            <a:r>
              <a:rPr lang="en-US" altLang="en-US" sz="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but rather let him</a:t>
            </a:r>
          </a:p>
        </p:txBody>
      </p:sp>
      <p:sp>
        <p:nvSpPr>
          <p:cNvPr id="10" name="Rectangle 2">
            <a:extLst>
              <a:ext uri="{FF2B5EF4-FFF2-40B4-BE49-F238E27FC236}">
                <a16:creationId xmlns:a16="http://schemas.microsoft.com/office/drawing/2014/main" id="{312D9124-C7F4-106A-D553-7033622089E4}"/>
              </a:ext>
            </a:extLst>
          </p:cNvPr>
          <p:cNvSpPr txBox="1">
            <a:spLocks noChangeArrowheads="1"/>
          </p:cNvSpPr>
          <p:nvPr/>
        </p:nvSpPr>
        <p:spPr bwMode="auto">
          <a:xfrm>
            <a:off x="240631" y="2296354"/>
            <a:ext cx="121843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labor,</a:t>
            </a:r>
          </a:p>
        </p:txBody>
      </p:sp>
      <p:sp>
        <p:nvSpPr>
          <p:cNvPr id="11" name="Rectangle 2">
            <a:extLst>
              <a:ext uri="{FF2B5EF4-FFF2-40B4-BE49-F238E27FC236}">
                <a16:creationId xmlns:a16="http://schemas.microsoft.com/office/drawing/2014/main" id="{5BE2D72F-4086-CC2F-0709-A2EFF4C9E3BE}"/>
              </a:ext>
            </a:extLst>
          </p:cNvPr>
          <p:cNvSpPr txBox="1">
            <a:spLocks noChangeArrowheads="1"/>
          </p:cNvSpPr>
          <p:nvPr/>
        </p:nvSpPr>
        <p:spPr bwMode="auto">
          <a:xfrm>
            <a:off x="1157666" y="2303623"/>
            <a:ext cx="7760368"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working with his hands what is good, that he may</a:t>
            </a:r>
          </a:p>
        </p:txBody>
      </p:sp>
      <p:sp>
        <p:nvSpPr>
          <p:cNvPr id="12" name="Rectangle 2">
            <a:extLst>
              <a:ext uri="{FF2B5EF4-FFF2-40B4-BE49-F238E27FC236}">
                <a16:creationId xmlns:a16="http://schemas.microsoft.com/office/drawing/2014/main" id="{8C3EECF2-95C6-2A8A-5D72-251F0D4D9403}"/>
              </a:ext>
            </a:extLst>
          </p:cNvPr>
          <p:cNvSpPr txBox="1">
            <a:spLocks noChangeArrowheads="1"/>
          </p:cNvSpPr>
          <p:nvPr/>
        </p:nvSpPr>
        <p:spPr bwMode="auto">
          <a:xfrm>
            <a:off x="750719" y="2729490"/>
            <a:ext cx="654842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have something to give him who has need</a:t>
            </a:r>
          </a:p>
        </p:txBody>
      </p:sp>
      <p:sp>
        <p:nvSpPr>
          <p:cNvPr id="13" name="Rectangle 2">
            <a:extLst>
              <a:ext uri="{FF2B5EF4-FFF2-40B4-BE49-F238E27FC236}">
                <a16:creationId xmlns:a16="http://schemas.microsoft.com/office/drawing/2014/main" id="{7CAC396C-EFAC-844D-1456-09836BA7F696}"/>
              </a:ext>
            </a:extLst>
          </p:cNvPr>
          <p:cNvSpPr txBox="1">
            <a:spLocks noChangeArrowheads="1"/>
          </p:cNvSpPr>
          <p:nvPr/>
        </p:nvSpPr>
        <p:spPr bwMode="auto">
          <a:xfrm>
            <a:off x="6350293" y="1023514"/>
            <a:ext cx="250581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do not let the</a:t>
            </a:r>
          </a:p>
        </p:txBody>
      </p:sp>
      <p:sp>
        <p:nvSpPr>
          <p:cNvPr id="14" name="Rectangle 2">
            <a:extLst>
              <a:ext uri="{FF2B5EF4-FFF2-40B4-BE49-F238E27FC236}">
                <a16:creationId xmlns:a16="http://schemas.microsoft.com/office/drawing/2014/main" id="{45DC5E53-127D-7AB3-0A63-4CE12D2ABAB3}"/>
              </a:ext>
            </a:extLst>
          </p:cNvPr>
          <p:cNvSpPr txBox="1">
            <a:spLocks noChangeArrowheads="1"/>
          </p:cNvSpPr>
          <p:nvPr/>
        </p:nvSpPr>
        <p:spPr bwMode="auto">
          <a:xfrm>
            <a:off x="288758" y="1454143"/>
            <a:ext cx="4466965"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sun go down on your wrath</a:t>
            </a:r>
          </a:p>
        </p:txBody>
      </p:sp>
      <p:sp>
        <p:nvSpPr>
          <p:cNvPr id="15" name="Rectangle 2">
            <a:extLst>
              <a:ext uri="{FF2B5EF4-FFF2-40B4-BE49-F238E27FC236}">
                <a16:creationId xmlns:a16="http://schemas.microsoft.com/office/drawing/2014/main" id="{1A60B7C9-6A4C-5B5C-688F-03FA8F901C25}"/>
              </a:ext>
            </a:extLst>
          </p:cNvPr>
          <p:cNvSpPr txBox="1">
            <a:spLocks noChangeArrowheads="1"/>
          </p:cNvSpPr>
          <p:nvPr/>
        </p:nvSpPr>
        <p:spPr bwMode="auto">
          <a:xfrm>
            <a:off x="8121315" y="4435467"/>
            <a:ext cx="869523"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Let</a:t>
            </a:r>
          </a:p>
        </p:txBody>
      </p:sp>
      <p:sp>
        <p:nvSpPr>
          <p:cNvPr id="16" name="Rectangle 2">
            <a:extLst>
              <a:ext uri="{FF2B5EF4-FFF2-40B4-BE49-F238E27FC236}">
                <a16:creationId xmlns:a16="http://schemas.microsoft.com/office/drawing/2014/main" id="{BE14E2AF-9B60-DAD1-CA16-9FBBEACC0AA0}"/>
              </a:ext>
            </a:extLst>
          </p:cNvPr>
          <p:cNvSpPr txBox="1">
            <a:spLocks noChangeArrowheads="1"/>
          </p:cNvSpPr>
          <p:nvPr/>
        </p:nvSpPr>
        <p:spPr bwMode="auto">
          <a:xfrm>
            <a:off x="204655" y="4863969"/>
            <a:ext cx="6885312"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all bitterness, wrath</a:t>
            </a:r>
            <a:r>
              <a:rPr lang="en-US" altLang="en-US" sz="7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anger</a:t>
            </a:r>
            <a:r>
              <a:rPr lang="en-US" altLang="en-US" sz="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clamor, and evil</a:t>
            </a:r>
          </a:p>
        </p:txBody>
      </p:sp>
      <p:sp>
        <p:nvSpPr>
          <p:cNvPr id="17" name="Rectangle 2">
            <a:extLst>
              <a:ext uri="{FF2B5EF4-FFF2-40B4-BE49-F238E27FC236}">
                <a16:creationId xmlns:a16="http://schemas.microsoft.com/office/drawing/2014/main" id="{4AC96D2D-39C6-839B-80F4-67ED53301C06}"/>
              </a:ext>
            </a:extLst>
          </p:cNvPr>
          <p:cNvSpPr txBox="1">
            <a:spLocks noChangeArrowheads="1"/>
          </p:cNvSpPr>
          <p:nvPr/>
        </p:nvSpPr>
        <p:spPr bwMode="auto">
          <a:xfrm>
            <a:off x="6838952" y="4866476"/>
            <a:ext cx="2072681"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speaking be</a:t>
            </a:r>
          </a:p>
        </p:txBody>
      </p:sp>
      <p:sp>
        <p:nvSpPr>
          <p:cNvPr id="18" name="Rectangle 2">
            <a:extLst>
              <a:ext uri="{FF2B5EF4-FFF2-40B4-BE49-F238E27FC236}">
                <a16:creationId xmlns:a16="http://schemas.microsoft.com/office/drawing/2014/main" id="{20F4939C-C2B6-1157-69A1-64BD9C3DD6F8}"/>
              </a:ext>
            </a:extLst>
          </p:cNvPr>
          <p:cNvSpPr txBox="1">
            <a:spLocks noChangeArrowheads="1"/>
          </p:cNvSpPr>
          <p:nvPr/>
        </p:nvSpPr>
        <p:spPr bwMode="auto">
          <a:xfrm>
            <a:off x="312820" y="5292217"/>
            <a:ext cx="5525745"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put away from you, with all malice</a:t>
            </a:r>
          </a:p>
        </p:txBody>
      </p:sp>
      <p:sp>
        <p:nvSpPr>
          <p:cNvPr id="19" name="Rectangle 2">
            <a:extLst>
              <a:ext uri="{FF2B5EF4-FFF2-40B4-BE49-F238E27FC236}">
                <a16:creationId xmlns:a16="http://schemas.microsoft.com/office/drawing/2014/main" id="{A08EDFF6-D441-3507-02CF-77DB35D3EF02}"/>
              </a:ext>
            </a:extLst>
          </p:cNvPr>
          <p:cNvSpPr txBox="1">
            <a:spLocks noChangeArrowheads="1"/>
          </p:cNvSpPr>
          <p:nvPr/>
        </p:nvSpPr>
        <p:spPr bwMode="auto">
          <a:xfrm>
            <a:off x="5639527" y="5292217"/>
            <a:ext cx="316758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And be kind to one</a:t>
            </a:r>
          </a:p>
        </p:txBody>
      </p:sp>
      <p:sp>
        <p:nvSpPr>
          <p:cNvPr id="20" name="Rectangle 2">
            <a:extLst>
              <a:ext uri="{FF2B5EF4-FFF2-40B4-BE49-F238E27FC236}">
                <a16:creationId xmlns:a16="http://schemas.microsoft.com/office/drawing/2014/main" id="{8EFBA8FD-AC60-88AF-CF71-1354D94FE8C8}"/>
              </a:ext>
            </a:extLst>
          </p:cNvPr>
          <p:cNvSpPr txBox="1">
            <a:spLocks noChangeArrowheads="1"/>
          </p:cNvSpPr>
          <p:nvPr/>
        </p:nvSpPr>
        <p:spPr bwMode="auto">
          <a:xfrm>
            <a:off x="314552" y="5718211"/>
            <a:ext cx="4106052"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another</a:t>
            </a:r>
            <a:r>
              <a:rPr lang="en-US" altLang="en-US" sz="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tenderhearted,</a:t>
            </a:r>
          </a:p>
        </p:txBody>
      </p:sp>
      <p:sp>
        <p:nvSpPr>
          <p:cNvPr id="21" name="Rectangle 2">
            <a:extLst>
              <a:ext uri="{FF2B5EF4-FFF2-40B4-BE49-F238E27FC236}">
                <a16:creationId xmlns:a16="http://schemas.microsoft.com/office/drawing/2014/main" id="{2F102A85-0A5E-A4D3-F4AB-13CEBE910F4A}"/>
              </a:ext>
            </a:extLst>
          </p:cNvPr>
          <p:cNvSpPr txBox="1">
            <a:spLocks noChangeArrowheads="1"/>
          </p:cNvSpPr>
          <p:nvPr/>
        </p:nvSpPr>
        <p:spPr bwMode="auto">
          <a:xfrm>
            <a:off x="4096977" y="5718211"/>
            <a:ext cx="4647473"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forgiving one another</a:t>
            </a:r>
            <a:r>
              <a:rPr lang="en-US" altLang="en-US" sz="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just as</a:t>
            </a:r>
          </a:p>
        </p:txBody>
      </p:sp>
      <p:sp>
        <p:nvSpPr>
          <p:cNvPr id="22" name="Rectangle 2">
            <a:extLst>
              <a:ext uri="{FF2B5EF4-FFF2-40B4-BE49-F238E27FC236}">
                <a16:creationId xmlns:a16="http://schemas.microsoft.com/office/drawing/2014/main" id="{7B9E7370-57CF-F788-7FBE-FD51D59D781A}"/>
              </a:ext>
            </a:extLst>
          </p:cNvPr>
          <p:cNvSpPr txBox="1">
            <a:spLocks noChangeArrowheads="1"/>
          </p:cNvSpPr>
          <p:nvPr/>
        </p:nvSpPr>
        <p:spPr bwMode="auto">
          <a:xfrm>
            <a:off x="883196" y="6146459"/>
            <a:ext cx="4142112"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God in Christ forgave you</a:t>
            </a:r>
          </a:p>
        </p:txBody>
      </p:sp>
      <p:sp>
        <p:nvSpPr>
          <p:cNvPr id="27" name="Rectangle 2">
            <a:extLst>
              <a:ext uri="{FF2B5EF4-FFF2-40B4-BE49-F238E27FC236}">
                <a16:creationId xmlns:a16="http://schemas.microsoft.com/office/drawing/2014/main" id="{E38C8F08-F71F-4883-0BE2-615AEE6E8535}"/>
              </a:ext>
            </a:extLst>
          </p:cNvPr>
          <p:cNvSpPr txBox="1">
            <a:spLocks noChangeArrowheads="1"/>
          </p:cNvSpPr>
          <p:nvPr/>
        </p:nvSpPr>
        <p:spPr bwMode="auto">
          <a:xfrm>
            <a:off x="3657599" y="164811"/>
            <a:ext cx="1994242"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speak truth</a:t>
            </a:r>
          </a:p>
        </p:txBody>
      </p:sp>
      <p:sp>
        <p:nvSpPr>
          <p:cNvPr id="28" name="Rectangle 2">
            <a:extLst>
              <a:ext uri="{FF2B5EF4-FFF2-40B4-BE49-F238E27FC236}">
                <a16:creationId xmlns:a16="http://schemas.microsoft.com/office/drawing/2014/main" id="{DF3A8456-8841-7CCC-2583-A55C1751E730}"/>
              </a:ext>
            </a:extLst>
          </p:cNvPr>
          <p:cNvSpPr txBox="1">
            <a:spLocks noChangeArrowheads="1"/>
          </p:cNvSpPr>
          <p:nvPr/>
        </p:nvSpPr>
        <p:spPr bwMode="auto">
          <a:xfrm>
            <a:off x="3807860" y="1448802"/>
            <a:ext cx="407323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 necessary edification</a:t>
            </a:r>
          </a:p>
        </p:txBody>
      </p:sp>
      <p:sp>
        <p:nvSpPr>
          <p:cNvPr id="29" name="Rectangle 2">
            <a:extLst>
              <a:ext uri="{FF2B5EF4-FFF2-40B4-BE49-F238E27FC236}">
                <a16:creationId xmlns:a16="http://schemas.microsoft.com/office/drawing/2014/main" id="{0A768002-A67F-22B0-6A14-0D030C81FDB6}"/>
              </a:ext>
            </a:extLst>
          </p:cNvPr>
          <p:cNvSpPr txBox="1">
            <a:spLocks noChangeArrowheads="1"/>
          </p:cNvSpPr>
          <p:nvPr/>
        </p:nvSpPr>
        <p:spPr bwMode="auto">
          <a:xfrm>
            <a:off x="54360" y="6143170"/>
            <a:ext cx="4096173"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forgiving one another</a:t>
            </a:r>
          </a:p>
        </p:txBody>
      </p:sp>
      <p:pic>
        <p:nvPicPr>
          <p:cNvPr id="31" name="Graphic 30" descr="Sun">
            <a:extLst>
              <a:ext uri="{FF2B5EF4-FFF2-40B4-BE49-F238E27FC236}">
                <a16:creationId xmlns:a16="http://schemas.microsoft.com/office/drawing/2014/main" id="{FA2F5B25-91A6-DDB6-CA3C-7FFDABB904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3876152"/>
            <a:ext cx="914400" cy="914400"/>
          </a:xfrm>
          <a:prstGeom prst="rect">
            <a:avLst/>
          </a:prstGeom>
          <a:effectLst>
            <a:glow rad="63500">
              <a:schemeClr val="tx1"/>
            </a:glow>
          </a:effectLst>
        </p:spPr>
      </p:pic>
      <p:pic>
        <p:nvPicPr>
          <p:cNvPr id="3073" name="Graphic 3072" descr="Moon and stars">
            <a:extLst>
              <a:ext uri="{FF2B5EF4-FFF2-40B4-BE49-F238E27FC236}">
                <a16:creationId xmlns:a16="http://schemas.microsoft.com/office/drawing/2014/main" id="{0FB0E5E5-A6E2-8683-E78B-A74EFD634C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42255" y="3876152"/>
            <a:ext cx="914400" cy="914400"/>
          </a:xfrm>
          <a:prstGeom prst="rect">
            <a:avLst/>
          </a:prstGeom>
          <a:effectLst>
            <a:glow rad="63500">
              <a:schemeClr val="tx1"/>
            </a:glow>
          </a:effectLst>
        </p:spPr>
      </p:pic>
      <p:sp>
        <p:nvSpPr>
          <p:cNvPr id="3075" name="Rectangle 2">
            <a:extLst>
              <a:ext uri="{FF2B5EF4-FFF2-40B4-BE49-F238E27FC236}">
                <a16:creationId xmlns:a16="http://schemas.microsoft.com/office/drawing/2014/main" id="{80400723-C07D-5AD5-9880-7188512C630D}"/>
              </a:ext>
            </a:extLst>
          </p:cNvPr>
          <p:cNvSpPr txBox="1">
            <a:spLocks noChangeArrowheads="1"/>
          </p:cNvSpPr>
          <p:nvPr/>
        </p:nvSpPr>
        <p:spPr bwMode="auto">
          <a:xfrm>
            <a:off x="7303324" y="2291387"/>
            <a:ext cx="1057641" cy="57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labor</a:t>
            </a:r>
          </a:p>
        </p:txBody>
      </p:sp>
      <p:sp>
        <p:nvSpPr>
          <p:cNvPr id="3079" name="is underline">
            <a:extLst>
              <a:ext uri="{FF2B5EF4-FFF2-40B4-BE49-F238E27FC236}">
                <a16:creationId xmlns:a16="http://schemas.microsoft.com/office/drawing/2014/main" id="{38F80DD8-A5D4-9DE3-D4A0-57FAA6D3AA33}"/>
              </a:ext>
            </a:extLst>
          </p:cNvPr>
          <p:cNvSpPr txBox="1">
            <a:spLocks/>
          </p:cNvSpPr>
          <p:nvPr/>
        </p:nvSpPr>
        <p:spPr>
          <a:xfrm>
            <a:off x="5150453" y="2779260"/>
            <a:ext cx="426099" cy="4848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is</a:t>
            </a:r>
          </a:p>
        </p:txBody>
      </p:sp>
      <p:sp>
        <p:nvSpPr>
          <p:cNvPr id="3076" name="Rectangle 2">
            <a:extLst>
              <a:ext uri="{FF2B5EF4-FFF2-40B4-BE49-F238E27FC236}">
                <a16:creationId xmlns:a16="http://schemas.microsoft.com/office/drawing/2014/main" id="{6B5B5242-120B-7404-3A24-2D5D7892E204}"/>
              </a:ext>
            </a:extLst>
          </p:cNvPr>
          <p:cNvSpPr txBox="1">
            <a:spLocks noChangeArrowheads="1"/>
          </p:cNvSpPr>
          <p:nvPr/>
        </p:nvSpPr>
        <p:spPr bwMode="auto">
          <a:xfrm>
            <a:off x="4255646" y="2720470"/>
            <a:ext cx="2201821" cy="57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what is good</a:t>
            </a:r>
          </a:p>
        </p:txBody>
      </p:sp>
      <p:sp>
        <p:nvSpPr>
          <p:cNvPr id="3077" name="Rectangle 2">
            <a:extLst>
              <a:ext uri="{FF2B5EF4-FFF2-40B4-BE49-F238E27FC236}">
                <a16:creationId xmlns:a16="http://schemas.microsoft.com/office/drawing/2014/main" id="{43746DD0-7DF5-E20E-6EE2-54FCF418E108}"/>
              </a:ext>
            </a:extLst>
          </p:cNvPr>
          <p:cNvSpPr txBox="1">
            <a:spLocks noChangeArrowheads="1"/>
          </p:cNvSpPr>
          <p:nvPr/>
        </p:nvSpPr>
        <p:spPr bwMode="auto">
          <a:xfrm>
            <a:off x="3750328" y="3148985"/>
            <a:ext cx="1290801" cy="5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99CC00"/>
                </a:solidFill>
                <a:effectLst>
                  <a:glow rad="101600">
                    <a:schemeClr val="tx1"/>
                  </a:glow>
                  <a:outerShdw blurRad="50800" algn="tl" rotWithShape="0">
                    <a:srgbClr val="000000"/>
                  </a:outerShdw>
                </a:effectLst>
                <a:latin typeface="Calibri" panose="020F0502020204030204" pitchFamily="34" charset="0"/>
              </a:rPr>
              <a:t>to give</a:t>
            </a:r>
          </a:p>
        </p:txBody>
      </p:sp>
      <p:sp>
        <p:nvSpPr>
          <p:cNvPr id="3078" name="Rectangle 2">
            <a:extLst>
              <a:ext uri="{FF2B5EF4-FFF2-40B4-BE49-F238E27FC236}">
                <a16:creationId xmlns:a16="http://schemas.microsoft.com/office/drawing/2014/main" id="{58F658BC-E9A6-3896-2CD7-E83FDD82346B}"/>
              </a:ext>
            </a:extLst>
          </p:cNvPr>
          <p:cNvSpPr txBox="1">
            <a:spLocks noChangeArrowheads="1"/>
          </p:cNvSpPr>
          <p:nvPr/>
        </p:nvSpPr>
        <p:spPr bwMode="auto">
          <a:xfrm>
            <a:off x="5452915" y="3134534"/>
            <a:ext cx="2402667" cy="59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99CC00"/>
                </a:solidFill>
                <a:effectLst>
                  <a:glow rad="101600">
                    <a:schemeClr val="tx1"/>
                  </a:glow>
                  <a:outerShdw blurRad="50800" algn="tl" rotWithShape="0">
                    <a:srgbClr val="000000"/>
                  </a:outerShdw>
                </a:effectLst>
                <a:latin typeface="Calibri" panose="020F0502020204030204" pitchFamily="34" charset="0"/>
              </a:rPr>
              <a:t>who has need</a:t>
            </a:r>
          </a:p>
        </p:txBody>
      </p:sp>
      <p:sp>
        <p:nvSpPr>
          <p:cNvPr id="3080" name="=">
            <a:extLst>
              <a:ext uri="{FF2B5EF4-FFF2-40B4-BE49-F238E27FC236}">
                <a16:creationId xmlns:a16="http://schemas.microsoft.com/office/drawing/2014/main" id="{F499920A-3289-51EE-E5E3-737658131599}"/>
              </a:ext>
            </a:extLst>
          </p:cNvPr>
          <p:cNvSpPr txBox="1">
            <a:spLocks noChangeArrowheads="1"/>
          </p:cNvSpPr>
          <p:nvPr/>
        </p:nvSpPr>
        <p:spPr bwMode="auto">
          <a:xfrm>
            <a:off x="5066990" y="2766950"/>
            <a:ext cx="550039" cy="4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w="17780" cmpd="sng">
                  <a:solidFill>
                    <a:srgbClr val="FFFFFF"/>
                  </a:solidFill>
                  <a:prstDash val="solid"/>
                  <a:miter lim="800000"/>
                </a:ln>
                <a:solidFill>
                  <a:srgbClr val="99CC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b="1" i="1" u="none" strike="noStrike" kern="0" cap="none" spc="0" normalizeH="0" baseline="0" noProof="0" dirty="0">
              <a:ln w="17780" cmpd="sng">
                <a:solidFill>
                  <a:srgbClr val="FFFFFF"/>
                </a:solidFill>
                <a:prstDash val="solid"/>
                <a:miter lim="800000"/>
              </a:ln>
              <a:solidFill>
                <a:srgbClr val="99CC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81" name="Rectangle 9">
            <a:extLst>
              <a:ext uri="{FF2B5EF4-FFF2-40B4-BE49-F238E27FC236}">
                <a16:creationId xmlns:a16="http://schemas.microsoft.com/office/drawing/2014/main" id="{03EA0203-3F2E-79CF-486E-ADDD16850960}"/>
              </a:ext>
            </a:extLst>
          </p:cNvPr>
          <p:cNvSpPr>
            <a:spLocks noChangeArrowheads="1"/>
          </p:cNvSpPr>
          <p:nvPr/>
        </p:nvSpPr>
        <p:spPr bwMode="auto">
          <a:xfrm>
            <a:off x="4757298" y="6204101"/>
            <a:ext cx="2211636" cy="44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9900"/>
                </a:solidFill>
                <a:effectLst>
                  <a:glow rad="38100">
                    <a:schemeClr val="tx1"/>
                  </a:glow>
                </a:effectLst>
                <a:uLnTx/>
                <a:uFillTx/>
                <a:latin typeface="Calibri" panose="020F0502020204030204" pitchFamily="34" charset="0"/>
                <a:ea typeface="+mn-ea"/>
                <a:cs typeface="Calibri" panose="020F0502020204030204" pitchFamily="34" charset="0"/>
              </a:rPr>
              <a:t>God in Christ</a:t>
            </a:r>
            <a:endParaRPr kumimoji="0" lang="en-US" sz="2800" b="1" i="1" u="none" strike="noStrike" kern="1200" cap="none" spc="0" normalizeH="0" baseline="0" noProof="0" dirty="0">
              <a:ln>
                <a:noFill/>
              </a:ln>
              <a:solidFill>
                <a:srgbClr val="CC9900"/>
              </a:solidFill>
              <a:effectLst>
                <a:glow rad="38100">
                  <a:schemeClr val="tx1"/>
                </a:glow>
              </a:effectLst>
              <a:uLnTx/>
              <a:uFillTx/>
              <a:latin typeface="Calibri" panose="020F0502020204030204" pitchFamily="34" charset="0"/>
              <a:ea typeface="+mn-ea"/>
              <a:cs typeface="Calibri" panose="020F0502020204030204" pitchFamily="34" charset="0"/>
            </a:endParaRPr>
          </a:p>
        </p:txBody>
      </p:sp>
      <p:sp>
        <p:nvSpPr>
          <p:cNvPr id="3082" name="Rectangle 6">
            <a:extLst>
              <a:ext uri="{FF2B5EF4-FFF2-40B4-BE49-F238E27FC236}">
                <a16:creationId xmlns:a16="http://schemas.microsoft.com/office/drawing/2014/main" id="{A5322BC5-B114-6C45-426C-C42ECC2F2147}"/>
              </a:ext>
            </a:extLst>
          </p:cNvPr>
          <p:cNvSpPr>
            <a:spLocks noChangeArrowheads="1"/>
          </p:cNvSpPr>
          <p:nvPr/>
        </p:nvSpPr>
        <p:spPr bwMode="auto">
          <a:xfrm>
            <a:off x="5500814" y="6139543"/>
            <a:ext cx="467191" cy="5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30" name="tenderhearted">
            <a:extLst>
              <a:ext uri="{FF2B5EF4-FFF2-40B4-BE49-F238E27FC236}">
                <a16:creationId xmlns:a16="http://schemas.microsoft.com/office/drawing/2014/main" id="{5A9AFD89-0297-1717-7785-11D59EAD1DC3}"/>
              </a:ext>
            </a:extLst>
          </p:cNvPr>
          <p:cNvSpPr txBox="1">
            <a:spLocks noChangeArrowheads="1"/>
          </p:cNvSpPr>
          <p:nvPr/>
        </p:nvSpPr>
        <p:spPr bwMode="auto">
          <a:xfrm>
            <a:off x="2290916" y="5717458"/>
            <a:ext cx="5601930" cy="5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kind to one another</a:t>
            </a:r>
            <a:r>
              <a:rPr lang="en-US" altLang="en-US" sz="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 tenderhearted</a:t>
            </a:r>
          </a:p>
        </p:txBody>
      </p:sp>
    </p:spTree>
    <p:extLst>
      <p:ext uri="{BB962C8B-B14F-4D97-AF65-F5344CB8AC3E}">
        <p14:creationId xmlns:p14="http://schemas.microsoft.com/office/powerpoint/2010/main" val="17732538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5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5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5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5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5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5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5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25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50"/>
                                        <p:tgtEl>
                                          <p:spTgt spid="19"/>
                                        </p:tgtEl>
                                      </p:cBhvr>
                                    </p:animEffect>
                                  </p:childTnLst>
                                </p:cTn>
                              </p:par>
                              <p:par>
                                <p:cTn id="75" presetID="42" presetClass="path" presetSubtype="0" accel="50000" decel="50000" fill="hold" grpId="2" nodeType="withEffect">
                                  <p:stCondLst>
                                    <p:cond delay="0"/>
                                  </p:stCondLst>
                                  <p:childTnLst>
                                    <p:animMotion origin="layout" path="M -3.61111E-6 -3.33333E-6 L -0.5052 -0.00092 " pathEditMode="relative" rAng="0" ptsTypes="AA">
                                      <p:cBhvr>
                                        <p:cTn id="76" dur="2000" fill="hold"/>
                                        <p:tgtEl>
                                          <p:spTgt spid="2"/>
                                        </p:tgtEl>
                                        <p:attrNameLst>
                                          <p:attrName>ppt_x</p:attrName>
                                          <p:attrName>ppt_y</p:attrName>
                                        </p:attrNameLst>
                                      </p:cBhvr>
                                      <p:rCtr x="-25260" y="-46"/>
                                    </p:animMotion>
                                  </p:childTnLst>
                                </p:cTn>
                              </p:par>
                              <p:par>
                                <p:cTn id="77" presetID="42" presetClass="path" presetSubtype="0" accel="50000" decel="50000" fill="hold" grpId="2" nodeType="withEffect">
                                  <p:stCondLst>
                                    <p:cond delay="0"/>
                                  </p:stCondLst>
                                  <p:childTnLst>
                                    <p:animMotion origin="layout" path="M 3.88889E-6 4.07407E-6 L 0.35659 -0.06181 " pathEditMode="relative" rAng="0" ptsTypes="AA">
                                      <p:cBhvr>
                                        <p:cTn id="78" dur="2000" fill="hold"/>
                                        <p:tgtEl>
                                          <p:spTgt spid="3"/>
                                        </p:tgtEl>
                                        <p:attrNameLst>
                                          <p:attrName>ppt_x</p:attrName>
                                          <p:attrName>ppt_y</p:attrName>
                                        </p:attrNameLst>
                                      </p:cBhvr>
                                      <p:rCtr x="17830" y="-3102"/>
                                    </p:animMotion>
                                  </p:childTnLst>
                                </p:cTn>
                              </p:par>
                              <p:par>
                                <p:cTn id="79" presetID="42" presetClass="path" presetSubtype="0" accel="50000" decel="50000" fill="hold" grpId="2" nodeType="withEffect">
                                  <p:stCondLst>
                                    <p:cond delay="0"/>
                                  </p:stCondLst>
                                  <p:childTnLst>
                                    <p:animMotion origin="layout" path="M 1.11111E-6 1.11111E-6 L 0.34653 -0.00023 " pathEditMode="relative" rAng="0" ptsTypes="AA">
                                      <p:cBhvr>
                                        <p:cTn id="80" dur="2000" fill="hold"/>
                                        <p:tgtEl>
                                          <p:spTgt spid="4"/>
                                        </p:tgtEl>
                                        <p:attrNameLst>
                                          <p:attrName>ppt_x</p:attrName>
                                          <p:attrName>ppt_y</p:attrName>
                                        </p:attrNameLst>
                                      </p:cBhvr>
                                      <p:rCtr x="17326" y="-23"/>
                                    </p:animMotion>
                                  </p:childTnLst>
                                </p:cTn>
                              </p:par>
                              <p:par>
                                <p:cTn id="81" presetID="42" presetClass="path" presetSubtype="0" accel="50000" decel="50000" fill="hold" grpId="2" nodeType="withEffect">
                                  <p:stCondLst>
                                    <p:cond delay="0"/>
                                  </p:stCondLst>
                                  <p:childTnLst>
                                    <p:animMotion origin="layout" path="M -3.61111E-6 -1.48148E-6 L -0.68906 -0.24815 " pathEditMode="relative" rAng="0" ptsTypes="AA">
                                      <p:cBhvr>
                                        <p:cTn id="82" dur="2000" fill="hold"/>
                                        <p:tgtEl>
                                          <p:spTgt spid="5"/>
                                        </p:tgtEl>
                                        <p:attrNameLst>
                                          <p:attrName>ppt_x</p:attrName>
                                          <p:attrName>ppt_y</p:attrName>
                                        </p:attrNameLst>
                                      </p:cBhvr>
                                      <p:rCtr x="-34462" y="-12407"/>
                                    </p:animMotion>
                                  </p:childTnLst>
                                </p:cTn>
                              </p:par>
                              <p:par>
                                <p:cTn id="83" presetID="42" presetClass="path" presetSubtype="0" accel="50000" decel="50000" fill="hold" grpId="2" nodeType="withEffect">
                                  <p:stCondLst>
                                    <p:cond delay="0"/>
                                  </p:stCondLst>
                                  <p:childTnLst>
                                    <p:animMotion origin="layout" path="M 8.33333E-7 0 L 0.14896 -0.31134 " pathEditMode="relative" rAng="0" ptsTypes="AA">
                                      <p:cBhvr>
                                        <p:cTn id="84" dur="2000" fill="hold"/>
                                        <p:tgtEl>
                                          <p:spTgt spid="6"/>
                                        </p:tgtEl>
                                        <p:attrNameLst>
                                          <p:attrName>ppt_x</p:attrName>
                                          <p:attrName>ppt_y</p:attrName>
                                        </p:attrNameLst>
                                      </p:cBhvr>
                                      <p:rCtr x="7448" y="-15579"/>
                                    </p:animMotion>
                                  </p:childTnLst>
                                </p:cTn>
                              </p:par>
                              <p:par>
                                <p:cTn id="85" presetID="42" presetClass="path" presetSubtype="0" accel="50000" decel="50000" fill="hold" grpId="2" nodeType="withEffect">
                                  <p:stCondLst>
                                    <p:cond delay="0"/>
                                  </p:stCondLst>
                                  <p:childTnLst>
                                    <p:animMotion origin="layout" path="M -3.33333E-6 0 L -0.58611 -0.24722 " pathEditMode="relative" rAng="0" ptsTypes="AA">
                                      <p:cBhvr>
                                        <p:cTn id="86" dur="2000" fill="hold"/>
                                        <p:tgtEl>
                                          <p:spTgt spid="7"/>
                                        </p:tgtEl>
                                        <p:attrNameLst>
                                          <p:attrName>ppt_x</p:attrName>
                                          <p:attrName>ppt_y</p:attrName>
                                        </p:attrNameLst>
                                      </p:cBhvr>
                                      <p:rCtr x="-29306" y="-12361"/>
                                    </p:animMotion>
                                  </p:childTnLst>
                                </p:cTn>
                              </p:par>
                              <p:par>
                                <p:cTn id="87" presetID="42" presetClass="path" presetSubtype="0" accel="50000" decel="50000" fill="hold" grpId="2" nodeType="withEffect">
                                  <p:stCondLst>
                                    <p:cond delay="0"/>
                                  </p:stCondLst>
                                  <p:childTnLst>
                                    <p:animMotion origin="layout" path="M 4.72222E-6 2.96296E-6 L 0.29982 -0.31088 " pathEditMode="relative" rAng="0" ptsTypes="AA">
                                      <p:cBhvr>
                                        <p:cTn id="88" dur="2000" fill="hold"/>
                                        <p:tgtEl>
                                          <p:spTgt spid="8"/>
                                        </p:tgtEl>
                                        <p:attrNameLst>
                                          <p:attrName>ppt_x</p:attrName>
                                          <p:attrName>ppt_y</p:attrName>
                                        </p:attrNameLst>
                                      </p:cBhvr>
                                      <p:rCtr x="14983" y="-15556"/>
                                    </p:animMotion>
                                  </p:childTnLst>
                                </p:cTn>
                              </p:par>
                              <p:par>
                                <p:cTn id="89" presetID="42" presetClass="path" presetSubtype="0" accel="50000" decel="50000" fill="hold" grpId="2" nodeType="withEffect">
                                  <p:stCondLst>
                                    <p:cond delay="0"/>
                                  </p:stCondLst>
                                  <p:childTnLst>
                                    <p:animMotion origin="layout" path="M -4.16667E-6 -4.44444E-6 L -0.1151 0.06204 " pathEditMode="relative" rAng="0" ptsTypes="AA">
                                      <p:cBhvr>
                                        <p:cTn id="90" dur="2000" fill="hold"/>
                                        <p:tgtEl>
                                          <p:spTgt spid="9"/>
                                        </p:tgtEl>
                                        <p:attrNameLst>
                                          <p:attrName>ppt_x</p:attrName>
                                          <p:attrName>ppt_y</p:attrName>
                                        </p:attrNameLst>
                                      </p:cBhvr>
                                      <p:rCtr x="-5764" y="3102"/>
                                    </p:animMotion>
                                  </p:childTnLst>
                                </p:cTn>
                              </p:par>
                              <p:par>
                                <p:cTn id="91" presetID="42" presetClass="path" presetSubtype="0" accel="50000" decel="50000" fill="hold" grpId="2" nodeType="withEffect">
                                  <p:stCondLst>
                                    <p:cond delay="0"/>
                                  </p:stCondLst>
                                  <p:childTnLst>
                                    <p:animMotion origin="layout" path="M -1.94444E-6 4.44444E-6 L 0.76736 0.00162 " pathEditMode="relative" rAng="0" ptsTypes="AA">
                                      <p:cBhvr>
                                        <p:cTn id="92" dur="2000" fill="hold"/>
                                        <p:tgtEl>
                                          <p:spTgt spid="10"/>
                                        </p:tgtEl>
                                        <p:attrNameLst>
                                          <p:attrName>ppt_x</p:attrName>
                                          <p:attrName>ppt_y</p:attrName>
                                        </p:attrNameLst>
                                      </p:cBhvr>
                                      <p:rCtr x="38368" y="69"/>
                                    </p:animMotion>
                                  </p:childTnLst>
                                </p:cTn>
                              </p:par>
                              <p:par>
                                <p:cTn id="93" presetID="42" presetClass="path" presetSubtype="0" accel="50000" decel="50000" fill="hold" grpId="2" nodeType="withEffect">
                                  <p:stCondLst>
                                    <p:cond delay="0"/>
                                  </p:stCondLst>
                                  <p:childTnLst>
                                    <p:animMotion origin="layout" path="M 1.94444E-6 -2.96296E-6 L -0.05174 0.06204 " pathEditMode="relative" rAng="0" ptsTypes="AA">
                                      <p:cBhvr>
                                        <p:cTn id="94" dur="2000" fill="hold"/>
                                        <p:tgtEl>
                                          <p:spTgt spid="11"/>
                                        </p:tgtEl>
                                        <p:attrNameLst>
                                          <p:attrName>ppt_x</p:attrName>
                                          <p:attrName>ppt_y</p:attrName>
                                        </p:attrNameLst>
                                      </p:cBhvr>
                                      <p:rCtr x="-2587" y="3102"/>
                                    </p:animMotion>
                                  </p:childTnLst>
                                </p:cTn>
                              </p:par>
                              <p:par>
                                <p:cTn id="95" presetID="42" presetClass="path" presetSubtype="0" accel="50000" decel="50000" fill="hold" grpId="2" nodeType="withEffect">
                                  <p:stCondLst>
                                    <p:cond delay="0"/>
                                  </p:stCondLst>
                                  <p:childTnLst>
                                    <p:animMotion origin="layout" path="M -4.16667E-6 5.55112E-17 L 0.06042 0.06181 " pathEditMode="relative" rAng="0" ptsTypes="AA">
                                      <p:cBhvr>
                                        <p:cTn id="96" dur="2000" fill="hold"/>
                                        <p:tgtEl>
                                          <p:spTgt spid="12"/>
                                        </p:tgtEl>
                                        <p:attrNameLst>
                                          <p:attrName>ppt_x</p:attrName>
                                          <p:attrName>ppt_y</p:attrName>
                                        </p:attrNameLst>
                                      </p:cBhvr>
                                      <p:rCtr x="3021" y="3079"/>
                                    </p:animMotion>
                                  </p:childTnLst>
                                </p:cTn>
                              </p:par>
                              <p:par>
                                <p:cTn id="97" presetID="42" presetClass="path" presetSubtype="0" accel="50000" decel="50000" fill="hold" grpId="2" nodeType="withEffect">
                                  <p:stCondLst>
                                    <p:cond delay="0"/>
                                  </p:stCondLst>
                                  <p:childTnLst>
                                    <p:animMotion origin="layout" path="M -3.61111E-6 2.59259E-6 L -0.55764 0.43634 " pathEditMode="relative" rAng="0" ptsTypes="AA">
                                      <p:cBhvr>
                                        <p:cTn id="98" dur="2000" fill="hold"/>
                                        <p:tgtEl>
                                          <p:spTgt spid="13"/>
                                        </p:tgtEl>
                                        <p:attrNameLst>
                                          <p:attrName>ppt_x</p:attrName>
                                          <p:attrName>ppt_y</p:attrName>
                                        </p:attrNameLst>
                                      </p:cBhvr>
                                      <p:rCtr x="-27882" y="21806"/>
                                    </p:animMotion>
                                  </p:childTnLst>
                                </p:cTn>
                              </p:par>
                              <p:par>
                                <p:cTn id="99" presetID="42" presetClass="path" presetSubtype="0" accel="50000" decel="50000" fill="hold" grpId="2" nodeType="withEffect">
                                  <p:stCondLst>
                                    <p:cond delay="0"/>
                                  </p:stCondLst>
                                  <p:childTnLst>
                                    <p:animMotion origin="layout" path="M 1.94444E-6 -3.7037E-7 L 0.33785 0.37269 " pathEditMode="relative" rAng="0" ptsTypes="AA">
                                      <p:cBhvr>
                                        <p:cTn id="100" dur="2000" fill="hold"/>
                                        <p:tgtEl>
                                          <p:spTgt spid="14"/>
                                        </p:tgtEl>
                                        <p:attrNameLst>
                                          <p:attrName>ppt_x</p:attrName>
                                          <p:attrName>ppt_y</p:attrName>
                                        </p:attrNameLst>
                                      </p:cBhvr>
                                      <p:rCtr x="16892" y="18634"/>
                                    </p:animMotion>
                                  </p:childTnLst>
                                </p:cTn>
                              </p:par>
                              <p:par>
                                <p:cTn id="101" presetID="42" presetClass="path" presetSubtype="0" accel="50000" decel="50000" fill="hold" grpId="2" nodeType="withEffect">
                                  <p:stCondLst>
                                    <p:cond delay="0"/>
                                  </p:stCondLst>
                                  <p:childTnLst>
                                    <p:animMotion origin="layout" path="M -3.88889E-6 -2.59259E-6 L -0.79149 0.06297 " pathEditMode="relative" rAng="0" ptsTypes="AA">
                                      <p:cBhvr>
                                        <p:cTn id="102" dur="2000" fill="hold"/>
                                        <p:tgtEl>
                                          <p:spTgt spid="15"/>
                                        </p:tgtEl>
                                        <p:attrNameLst>
                                          <p:attrName>ppt_x</p:attrName>
                                          <p:attrName>ppt_y</p:attrName>
                                        </p:attrNameLst>
                                      </p:cBhvr>
                                      <p:rCtr x="-39583" y="3148"/>
                                    </p:animMotion>
                                  </p:childTnLst>
                                </p:cTn>
                              </p:par>
                              <p:par>
                                <p:cTn id="103" presetID="42" presetClass="path" presetSubtype="0" accel="50000" decel="50000" fill="hold" grpId="2" nodeType="withEffect">
                                  <p:stCondLst>
                                    <p:cond delay="0"/>
                                  </p:stCondLst>
                                  <p:childTnLst>
                                    <p:animMotion origin="layout" path="M -4.72222E-6 -1.11111E-6 L 0.13316 0.0007 " pathEditMode="relative" rAng="0" ptsTypes="AA">
                                      <p:cBhvr>
                                        <p:cTn id="104" dur="2000" fill="hold"/>
                                        <p:tgtEl>
                                          <p:spTgt spid="16"/>
                                        </p:tgtEl>
                                        <p:attrNameLst>
                                          <p:attrName>ppt_x</p:attrName>
                                          <p:attrName>ppt_y</p:attrName>
                                        </p:attrNameLst>
                                      </p:cBhvr>
                                      <p:rCtr x="6649" y="23"/>
                                    </p:animMotion>
                                  </p:childTnLst>
                                </p:cTn>
                              </p:par>
                              <p:par>
                                <p:cTn id="105" presetID="42" presetClass="path" presetSubtype="0" accel="50000" decel="50000" fill="hold" grpId="2" nodeType="withEffect">
                                  <p:stCondLst>
                                    <p:cond delay="0"/>
                                  </p:stCondLst>
                                  <p:childTnLst>
                                    <p:animMotion origin="layout" path="M -4.72222E-6 -4.07407E-6 L -0.64496 0.06343 " pathEditMode="relative" rAng="0" ptsTypes="AA">
                                      <p:cBhvr>
                                        <p:cTn id="106" dur="2000" fill="hold"/>
                                        <p:tgtEl>
                                          <p:spTgt spid="17"/>
                                        </p:tgtEl>
                                        <p:attrNameLst>
                                          <p:attrName>ppt_x</p:attrName>
                                          <p:attrName>ppt_y</p:attrName>
                                        </p:attrNameLst>
                                      </p:cBhvr>
                                      <p:rCtr x="-32257" y="3171"/>
                                    </p:animMotion>
                                  </p:childTnLst>
                                </p:cTn>
                              </p:par>
                              <p:par>
                                <p:cTn id="107" presetID="42" presetClass="path" presetSubtype="0" accel="50000" decel="50000" fill="hold" grpId="2" nodeType="withEffect">
                                  <p:stCondLst>
                                    <p:cond delay="0"/>
                                  </p:stCondLst>
                                  <p:childTnLst>
                                    <p:animMotion origin="layout" path="M -4.72222E-6 -1.11111E-6 L 0.26598 -1.11111E-6 " pathEditMode="relative" rAng="0" ptsTypes="AA">
                                      <p:cBhvr>
                                        <p:cTn id="108" dur="2000" fill="hold"/>
                                        <p:tgtEl>
                                          <p:spTgt spid="18"/>
                                        </p:tgtEl>
                                        <p:attrNameLst>
                                          <p:attrName>ppt_x</p:attrName>
                                          <p:attrName>ppt_y</p:attrName>
                                        </p:attrNameLst>
                                      </p:cBhvr>
                                      <p:rCtr x="13299" y="0"/>
                                    </p:animMotion>
                                  </p:childTnLst>
                                </p:cTn>
                              </p:par>
                              <p:par>
                                <p:cTn id="109" presetID="42" presetClass="path" presetSubtype="0" accel="50000" decel="50000" fill="hold" grpId="2" nodeType="withEffect">
                                  <p:stCondLst>
                                    <p:cond delay="0"/>
                                  </p:stCondLst>
                                  <p:childTnLst>
                                    <p:animMotion origin="layout" path="M -5.55556E-7 -1.11111E-6 L -0.49097 0.06227 " pathEditMode="relative" rAng="0" ptsTypes="AA">
                                      <p:cBhvr>
                                        <p:cTn id="110" dur="2000" fill="hold"/>
                                        <p:tgtEl>
                                          <p:spTgt spid="19"/>
                                        </p:tgtEl>
                                        <p:attrNameLst>
                                          <p:attrName>ppt_x</p:attrName>
                                          <p:attrName>ppt_y</p:attrName>
                                        </p:attrNameLst>
                                      </p:cBhvr>
                                      <p:rCtr x="-24549" y="3102"/>
                                    </p:animMotion>
                                  </p:childTnLst>
                                </p:cTn>
                              </p:par>
                              <p:par>
                                <p:cTn id="111" presetID="42" presetClass="path" presetSubtype="0" accel="50000" decel="50000" fill="hold" grpId="2" nodeType="withEffect">
                                  <p:stCondLst>
                                    <p:cond delay="0"/>
                                  </p:stCondLst>
                                  <p:childTnLst>
                                    <p:animMotion origin="layout" path="M -4.16667E-6 3.7037E-7 L 0.39896 3.7037E-7 " pathEditMode="relative" rAng="0" ptsTypes="AA">
                                      <p:cBhvr>
                                        <p:cTn id="112" dur="2000" fill="hold"/>
                                        <p:tgtEl>
                                          <p:spTgt spid="20"/>
                                        </p:tgtEl>
                                        <p:attrNameLst>
                                          <p:attrName>ppt_x</p:attrName>
                                          <p:attrName>ppt_y</p:attrName>
                                        </p:attrNameLst>
                                      </p:cBhvr>
                                      <p:rCtr x="19948" y="0"/>
                                    </p:animMotion>
                                  </p:childTnLst>
                                </p:cTn>
                              </p:par>
                              <p:par>
                                <p:cTn id="113" presetID="42" presetClass="path" presetSubtype="0" accel="50000" decel="50000" fill="hold" grpId="2" nodeType="withEffect">
                                  <p:stCondLst>
                                    <p:cond delay="0"/>
                                  </p:stCondLst>
                                  <p:childTnLst>
                                    <p:animMotion origin="layout" path="M -3.33333E-6 3.7037E-7 L -0.41024 0.06296 " pathEditMode="relative" rAng="0" ptsTypes="AA">
                                      <p:cBhvr>
                                        <p:cTn id="114" dur="2000" fill="hold"/>
                                        <p:tgtEl>
                                          <p:spTgt spid="21"/>
                                        </p:tgtEl>
                                        <p:attrNameLst>
                                          <p:attrName>ppt_x</p:attrName>
                                          <p:attrName>ppt_y</p:attrName>
                                        </p:attrNameLst>
                                      </p:cBhvr>
                                      <p:rCtr x="-20521" y="3148"/>
                                    </p:animMotion>
                                  </p:childTnLst>
                                </p:cTn>
                              </p:par>
                              <p:par>
                                <p:cTn id="115" presetID="42" presetClass="path" presetSubtype="0" accel="50000" decel="50000" fill="hold" grpId="2" nodeType="withEffect">
                                  <p:stCondLst>
                                    <p:cond delay="0"/>
                                  </p:stCondLst>
                                  <p:childTnLst>
                                    <p:animMotion origin="layout" path="M -2.77778E-7 1.85185E-6 L 0.41649 0.00023 " pathEditMode="relative" rAng="0" ptsTypes="AA">
                                      <p:cBhvr>
                                        <p:cTn id="116" dur="2000" fill="hold"/>
                                        <p:tgtEl>
                                          <p:spTgt spid="22"/>
                                        </p:tgtEl>
                                        <p:attrNameLst>
                                          <p:attrName>ppt_x</p:attrName>
                                          <p:attrName>ppt_y</p:attrName>
                                        </p:attrNameLst>
                                      </p:cBhvr>
                                      <p:rCtr x="20816" y="0"/>
                                    </p:animMotion>
                                  </p:childTnLst>
                                </p:cTn>
                              </p:par>
                              <p:par>
                                <p:cTn id="117" presetID="10" presetClass="exit" presetSubtype="0" fill="hold" grpId="1" nodeType="withEffect">
                                  <p:stCondLst>
                                    <p:cond delay="0"/>
                                  </p:stCondLst>
                                  <p:childTnLst>
                                    <p:animEffect transition="out" filter="fade">
                                      <p:cBhvr>
                                        <p:cTn id="118" dur="1250"/>
                                        <p:tgtEl>
                                          <p:spTgt spid="3074"/>
                                        </p:tgtEl>
                                      </p:cBhvr>
                                    </p:animEffect>
                                    <p:set>
                                      <p:cBhvr>
                                        <p:cTn id="119" dur="1" fill="hold">
                                          <p:stCondLst>
                                            <p:cond delay="1249"/>
                                          </p:stCondLst>
                                        </p:cTn>
                                        <p:tgtEl>
                                          <p:spTgt spid="3074"/>
                                        </p:tgtEl>
                                        <p:attrNameLst>
                                          <p:attrName>style.visibility</p:attrName>
                                        </p:attrNameLst>
                                      </p:cBhvr>
                                      <p:to>
                                        <p:strVal val="hidden"/>
                                      </p:to>
                                    </p:se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xit" presetSubtype="0" fill="hold" grpId="1" nodeType="withEffect">
                                  <p:stCondLst>
                                    <p:cond delay="0"/>
                                  </p:stCondLst>
                                  <p:childTnLst>
                                    <p:animEffect transition="out" filter="fade">
                                      <p:cBhvr>
                                        <p:cTn id="125" dur="500"/>
                                        <p:tgtEl>
                                          <p:spTgt spid="4"/>
                                        </p:tgtEl>
                                      </p:cBhvr>
                                    </p:animEffect>
                                    <p:set>
                                      <p:cBhvr>
                                        <p:cTn id="126" dur="1" fill="hold">
                                          <p:stCondLst>
                                            <p:cond delay="499"/>
                                          </p:stCondLst>
                                        </p:cTn>
                                        <p:tgtEl>
                                          <p:spTgt spid="4"/>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
                                        </p:tgtEl>
                                      </p:cBhvr>
                                    </p:animEffect>
                                    <p:set>
                                      <p:cBhvr>
                                        <p:cTn id="129" dur="1" fill="hold">
                                          <p:stCondLst>
                                            <p:cond delay="499"/>
                                          </p:stCondLst>
                                        </p:cTn>
                                        <p:tgtEl>
                                          <p:spTgt spid="5"/>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6"/>
                                        </p:tgtEl>
                                      </p:cBhvr>
                                    </p:animEffect>
                                    <p:set>
                                      <p:cBhvr>
                                        <p:cTn id="132" dur="1" fill="hold">
                                          <p:stCondLst>
                                            <p:cond delay="499"/>
                                          </p:stCondLst>
                                        </p:cTn>
                                        <p:tgtEl>
                                          <p:spTgt spid="6"/>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7"/>
                                        </p:tgtEl>
                                      </p:cBhvr>
                                    </p:animEffect>
                                    <p:set>
                                      <p:cBhvr>
                                        <p:cTn id="135" dur="1" fill="hold">
                                          <p:stCondLst>
                                            <p:cond delay="499"/>
                                          </p:stCondLst>
                                        </p:cTn>
                                        <p:tgtEl>
                                          <p:spTgt spid="7"/>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8"/>
                                        </p:tgtEl>
                                      </p:cBhvr>
                                    </p:animEffect>
                                    <p:set>
                                      <p:cBhvr>
                                        <p:cTn id="138" dur="1" fill="hold">
                                          <p:stCondLst>
                                            <p:cond delay="499"/>
                                          </p:stCondLst>
                                        </p:cTn>
                                        <p:tgtEl>
                                          <p:spTgt spid="8"/>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9"/>
                                        </p:tgtEl>
                                      </p:cBhvr>
                                    </p:animEffect>
                                    <p:set>
                                      <p:cBhvr>
                                        <p:cTn id="141" dur="1" fill="hold">
                                          <p:stCondLst>
                                            <p:cond delay="499"/>
                                          </p:stCondLst>
                                        </p:cTn>
                                        <p:tgtEl>
                                          <p:spTgt spid="9"/>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0"/>
                                        </p:tgtEl>
                                      </p:cBhvr>
                                    </p:animEffect>
                                    <p:set>
                                      <p:cBhvr>
                                        <p:cTn id="144" dur="1" fill="hold">
                                          <p:stCondLst>
                                            <p:cond delay="499"/>
                                          </p:stCondLst>
                                        </p:cTn>
                                        <p:tgtEl>
                                          <p:spTgt spid="10"/>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
                                        </p:tgtEl>
                                      </p:cBhvr>
                                    </p:animEffect>
                                    <p:set>
                                      <p:cBhvr>
                                        <p:cTn id="147" dur="1" fill="hold">
                                          <p:stCondLst>
                                            <p:cond delay="499"/>
                                          </p:stCondLst>
                                        </p:cTn>
                                        <p:tgtEl>
                                          <p:spTgt spid="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
                                        </p:tgtEl>
                                      </p:cBhvr>
                                    </p:animEffect>
                                    <p:set>
                                      <p:cBhvr>
                                        <p:cTn id="150" dur="1" fill="hold">
                                          <p:stCondLst>
                                            <p:cond delay="499"/>
                                          </p:stCondLst>
                                        </p:cTn>
                                        <p:tgtEl>
                                          <p:spTgt spid="3"/>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1"/>
                                        </p:tgtEl>
                                      </p:cBhvr>
                                    </p:animEffect>
                                    <p:set>
                                      <p:cBhvr>
                                        <p:cTn id="153" dur="1" fill="hold">
                                          <p:stCondLst>
                                            <p:cond delay="499"/>
                                          </p:stCondLst>
                                        </p:cTn>
                                        <p:tgtEl>
                                          <p:spTgt spid="1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2"/>
                                        </p:tgtEl>
                                      </p:cBhvr>
                                    </p:animEffect>
                                    <p:set>
                                      <p:cBhvr>
                                        <p:cTn id="156" dur="1" fill="hold">
                                          <p:stCondLst>
                                            <p:cond delay="499"/>
                                          </p:stCondLst>
                                        </p:cTn>
                                        <p:tgtEl>
                                          <p:spTgt spid="1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3"/>
                                        </p:tgtEl>
                                      </p:cBhvr>
                                    </p:animEffect>
                                    <p:set>
                                      <p:cBhvr>
                                        <p:cTn id="159" dur="1" fill="hold">
                                          <p:stCondLst>
                                            <p:cond delay="499"/>
                                          </p:stCondLst>
                                        </p:cTn>
                                        <p:tgtEl>
                                          <p:spTgt spid="1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4"/>
                                        </p:tgtEl>
                                      </p:cBhvr>
                                    </p:animEffect>
                                    <p:set>
                                      <p:cBhvr>
                                        <p:cTn id="162" dur="1" fill="hold">
                                          <p:stCondLst>
                                            <p:cond delay="499"/>
                                          </p:stCondLst>
                                        </p:cTn>
                                        <p:tgtEl>
                                          <p:spTgt spid="1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5"/>
                                        </p:tgtEl>
                                      </p:cBhvr>
                                    </p:animEffect>
                                    <p:set>
                                      <p:cBhvr>
                                        <p:cTn id="165" dur="1" fill="hold">
                                          <p:stCondLst>
                                            <p:cond delay="499"/>
                                          </p:stCondLst>
                                        </p:cTn>
                                        <p:tgtEl>
                                          <p:spTgt spid="1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6"/>
                                        </p:tgtEl>
                                      </p:cBhvr>
                                    </p:animEffect>
                                    <p:set>
                                      <p:cBhvr>
                                        <p:cTn id="168" dur="1" fill="hold">
                                          <p:stCondLst>
                                            <p:cond delay="499"/>
                                          </p:stCondLst>
                                        </p:cTn>
                                        <p:tgtEl>
                                          <p:spTgt spid="1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7"/>
                                        </p:tgtEl>
                                      </p:cBhvr>
                                    </p:animEffect>
                                    <p:set>
                                      <p:cBhvr>
                                        <p:cTn id="171" dur="1" fill="hold">
                                          <p:stCondLst>
                                            <p:cond delay="499"/>
                                          </p:stCondLst>
                                        </p:cTn>
                                        <p:tgtEl>
                                          <p:spTgt spid="1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8"/>
                                        </p:tgtEl>
                                      </p:cBhvr>
                                    </p:animEffect>
                                    <p:set>
                                      <p:cBhvr>
                                        <p:cTn id="174" dur="1" fill="hold">
                                          <p:stCondLst>
                                            <p:cond delay="499"/>
                                          </p:stCondLst>
                                        </p:cTn>
                                        <p:tgtEl>
                                          <p:spTgt spid="1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9"/>
                                        </p:tgtEl>
                                      </p:cBhvr>
                                    </p:animEffect>
                                    <p:set>
                                      <p:cBhvr>
                                        <p:cTn id="177" dur="1" fill="hold">
                                          <p:stCondLst>
                                            <p:cond delay="499"/>
                                          </p:stCondLst>
                                        </p:cTn>
                                        <p:tgtEl>
                                          <p:spTgt spid="1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20"/>
                                        </p:tgtEl>
                                      </p:cBhvr>
                                    </p:animEffect>
                                    <p:set>
                                      <p:cBhvr>
                                        <p:cTn id="180" dur="1" fill="hold">
                                          <p:stCondLst>
                                            <p:cond delay="499"/>
                                          </p:stCondLst>
                                        </p:cTn>
                                        <p:tgtEl>
                                          <p:spTgt spid="2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21"/>
                                        </p:tgtEl>
                                      </p:cBhvr>
                                    </p:animEffect>
                                    <p:set>
                                      <p:cBhvr>
                                        <p:cTn id="183" dur="1" fill="hold">
                                          <p:stCondLst>
                                            <p:cond delay="499"/>
                                          </p:stCondLst>
                                        </p:cTn>
                                        <p:tgtEl>
                                          <p:spTgt spid="2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22"/>
                                        </p:tgtEl>
                                      </p:cBhvr>
                                    </p:animEffect>
                                    <p:set>
                                      <p:cBhvr>
                                        <p:cTn id="186" dur="1" fill="hold">
                                          <p:stCondLst>
                                            <p:cond delay="499"/>
                                          </p:stCondLst>
                                        </p:cTn>
                                        <p:tgtEl>
                                          <p:spTgt spid="22"/>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25"/>
                                        </p:tgtEl>
                                        <p:attrNameLst>
                                          <p:attrName>style.visibility</p:attrName>
                                        </p:attrNameLst>
                                      </p:cBhvr>
                                      <p:to>
                                        <p:strVal val="visible"/>
                                      </p:to>
                                    </p:set>
                                    <p:animEffect transition="in" filter="wipe(left)">
                                      <p:cBhvr>
                                        <p:cTn id="191" dur="500"/>
                                        <p:tgtEl>
                                          <p:spTgt spid="25"/>
                                        </p:tgtEl>
                                      </p:cBhvr>
                                    </p:animEffect>
                                  </p:childTnLst>
                                </p:cTn>
                              </p:par>
                              <p:par>
                                <p:cTn id="192" presetID="18" presetClass="emph" presetSubtype="0" fill="hold" grpId="1" nodeType="withEffect">
                                  <p:stCondLst>
                                    <p:cond delay="0"/>
                                  </p:stCondLst>
                                  <p:childTnLst>
                                    <p:set>
                                      <p:cBhvr override="childStyle">
                                        <p:cTn id="193" dur="500" fill="hold"/>
                                        <p:tgtEl>
                                          <p:spTgt spid="25"/>
                                        </p:tgtEl>
                                        <p:attrNameLst>
                                          <p:attrName>style.textDecorationUnderline</p:attrName>
                                        </p:attrNameLst>
                                      </p:cBhvr>
                                      <p:to>
                                        <p:strVal val="true"/>
                                      </p:to>
                                    </p:set>
                                  </p:childTnLst>
                                </p:cTn>
                              </p:par>
                              <p:par>
                                <p:cTn id="194" presetID="22" presetClass="entr" presetSubtype="8" fill="hold" grpId="0" nodeType="withEffect">
                                  <p:stCondLst>
                                    <p:cond delay="0"/>
                                  </p:stCondLst>
                                  <p:childTnLst>
                                    <p:set>
                                      <p:cBhvr>
                                        <p:cTn id="195" dur="1" fill="hold">
                                          <p:stCondLst>
                                            <p:cond delay="0"/>
                                          </p:stCondLst>
                                        </p:cTn>
                                        <p:tgtEl>
                                          <p:spTgt spid="27"/>
                                        </p:tgtEl>
                                        <p:attrNameLst>
                                          <p:attrName>style.visibility</p:attrName>
                                        </p:attrNameLst>
                                      </p:cBhvr>
                                      <p:to>
                                        <p:strVal val="visible"/>
                                      </p:to>
                                    </p:set>
                                    <p:animEffect transition="in" filter="wipe(left)">
                                      <p:cBhvr>
                                        <p:cTn id="196" dur="500"/>
                                        <p:tgtEl>
                                          <p:spTgt spid="27"/>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26"/>
                                        </p:tgtEl>
                                        <p:attrNameLst>
                                          <p:attrName>style.visibility</p:attrName>
                                        </p:attrNameLst>
                                      </p:cBhvr>
                                      <p:to>
                                        <p:strVal val="visible"/>
                                      </p:to>
                                    </p:set>
                                    <p:animEffect transition="in" filter="wipe(left)">
                                      <p:cBhvr>
                                        <p:cTn id="201" dur="500"/>
                                        <p:tgtEl>
                                          <p:spTgt spid="26"/>
                                        </p:tgtEl>
                                      </p:cBhvr>
                                    </p:animEffect>
                                  </p:childTnLst>
                                </p:cTn>
                              </p:par>
                              <p:par>
                                <p:cTn id="202" presetID="18" presetClass="emph" presetSubtype="0" fill="hold" grpId="1" nodeType="withEffect">
                                  <p:stCondLst>
                                    <p:cond delay="0"/>
                                  </p:stCondLst>
                                  <p:childTnLst>
                                    <p:set>
                                      <p:cBhvr override="childStyle">
                                        <p:cTn id="203" dur="500" fill="hold"/>
                                        <p:tgtEl>
                                          <p:spTgt spid="26"/>
                                        </p:tgtEl>
                                        <p:attrNameLst>
                                          <p:attrName>style.textDecorationUnderline</p:attrName>
                                        </p:attrNameLst>
                                      </p:cBhvr>
                                      <p:to>
                                        <p:strVal val="true"/>
                                      </p:to>
                                    </p:set>
                                  </p:childTnLst>
                                </p:cTn>
                              </p:par>
                              <p:par>
                                <p:cTn id="204" presetID="22" presetClass="entr" presetSubtype="8" fill="hold" grpId="0" nodeType="withEffect">
                                  <p:stCondLst>
                                    <p:cond delay="0"/>
                                  </p:stCondLst>
                                  <p:childTnLst>
                                    <p:set>
                                      <p:cBhvr>
                                        <p:cTn id="205" dur="1" fill="hold">
                                          <p:stCondLst>
                                            <p:cond delay="0"/>
                                          </p:stCondLst>
                                        </p:cTn>
                                        <p:tgtEl>
                                          <p:spTgt spid="28"/>
                                        </p:tgtEl>
                                        <p:attrNameLst>
                                          <p:attrName>style.visibility</p:attrName>
                                        </p:attrNameLst>
                                      </p:cBhvr>
                                      <p:to>
                                        <p:strVal val="visible"/>
                                      </p:to>
                                    </p:set>
                                    <p:animEffect transition="in" filter="wipe(left)">
                                      <p:cBhvr>
                                        <p:cTn id="206" dur="500"/>
                                        <p:tgtEl>
                                          <p:spTgt spid="28"/>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3075"/>
                                        </p:tgtEl>
                                        <p:attrNameLst>
                                          <p:attrName>style.visibility</p:attrName>
                                        </p:attrNameLst>
                                      </p:cBhvr>
                                      <p:to>
                                        <p:strVal val="visible"/>
                                      </p:to>
                                    </p:set>
                                    <p:animEffect transition="in" filter="wipe(left)">
                                      <p:cBhvr>
                                        <p:cTn id="211" dur="500"/>
                                        <p:tgtEl>
                                          <p:spTgt spid="3075"/>
                                        </p:tgtEl>
                                      </p:cBhvr>
                                    </p:animEffect>
                                  </p:childTnLst>
                                </p:cTn>
                              </p:par>
                              <p:par>
                                <p:cTn id="212" presetID="22" presetClass="entr" presetSubtype="8" fill="hold" grpId="0" nodeType="withEffect">
                                  <p:stCondLst>
                                    <p:cond delay="400"/>
                                  </p:stCondLst>
                                  <p:childTnLst>
                                    <p:set>
                                      <p:cBhvr>
                                        <p:cTn id="213" dur="1" fill="hold">
                                          <p:stCondLst>
                                            <p:cond delay="0"/>
                                          </p:stCondLst>
                                        </p:cTn>
                                        <p:tgtEl>
                                          <p:spTgt spid="3076"/>
                                        </p:tgtEl>
                                        <p:attrNameLst>
                                          <p:attrName>style.visibility</p:attrName>
                                        </p:attrNameLst>
                                      </p:cBhvr>
                                      <p:to>
                                        <p:strVal val="visible"/>
                                      </p:to>
                                    </p:set>
                                    <p:animEffect transition="in" filter="wipe(left)">
                                      <p:cBhvr>
                                        <p:cTn id="214" dur="500"/>
                                        <p:tgtEl>
                                          <p:spTgt spid="3076"/>
                                        </p:tgtEl>
                                      </p:cBhvr>
                                    </p:animEffect>
                                  </p:childTnLst>
                                </p:cTn>
                              </p:par>
                              <p:par>
                                <p:cTn id="215" presetID="22" presetClass="entr" presetSubtype="8" fill="hold" grpId="0" nodeType="withEffect">
                                  <p:stCondLst>
                                    <p:cond delay="800"/>
                                  </p:stCondLst>
                                  <p:childTnLst>
                                    <p:set>
                                      <p:cBhvr>
                                        <p:cTn id="216" dur="1" fill="hold">
                                          <p:stCondLst>
                                            <p:cond delay="0"/>
                                          </p:stCondLst>
                                        </p:cTn>
                                        <p:tgtEl>
                                          <p:spTgt spid="3079"/>
                                        </p:tgtEl>
                                        <p:attrNameLst>
                                          <p:attrName>style.visibility</p:attrName>
                                        </p:attrNameLst>
                                      </p:cBhvr>
                                      <p:to>
                                        <p:strVal val="visible"/>
                                      </p:to>
                                    </p:set>
                                    <p:animEffect transition="in" filter="wipe(left)">
                                      <p:cBhvr>
                                        <p:cTn id="217" dur="500"/>
                                        <p:tgtEl>
                                          <p:spTgt spid="3079"/>
                                        </p:tgtEl>
                                      </p:cBhvr>
                                    </p:animEffect>
                                  </p:childTnLst>
                                </p:cTn>
                              </p:par>
                              <p:par>
                                <p:cTn id="218" presetID="18" presetClass="emph" presetSubtype="0" fill="hold" grpId="1" nodeType="withEffect">
                                  <p:stCondLst>
                                    <p:cond delay="800"/>
                                  </p:stCondLst>
                                  <p:childTnLst>
                                    <p:set>
                                      <p:cBhvr override="childStyle">
                                        <p:cTn id="219" dur="500" fill="hold"/>
                                        <p:tgtEl>
                                          <p:spTgt spid="3079"/>
                                        </p:tgtEl>
                                        <p:attrNameLst>
                                          <p:attrName>style.textDecorationUnderline</p:attrName>
                                        </p:attrNameLst>
                                      </p:cBhvr>
                                      <p:to>
                                        <p:strVal val="true"/>
                                      </p:to>
                                    </p:set>
                                  </p:childTnLst>
                                </p:cTn>
                              </p:par>
                              <p:par>
                                <p:cTn id="220" presetID="0" presetClass="entr" presetSubtype="0" fill="hold" grpId="0" nodeType="withEffect">
                                  <p:stCondLst>
                                    <p:cond delay="1250"/>
                                  </p:stCondLst>
                                  <p:childTnLst>
                                    <p:set>
                                      <p:cBhvr>
                                        <p:cTn id="221" dur="1" fill="hold">
                                          <p:stCondLst>
                                            <p:cond delay="0"/>
                                          </p:stCondLst>
                                        </p:cTn>
                                        <p:tgtEl>
                                          <p:spTgt spid="3080"/>
                                        </p:tgtEl>
                                        <p:attrNameLst>
                                          <p:attrName>style.visibility</p:attrName>
                                        </p:attrNameLst>
                                      </p:cBhvr>
                                      <p:to>
                                        <p:strVal val="visible"/>
                                      </p:to>
                                    </p:set>
                                    <p:animEffect transition="in" filter="dissolve">
                                      <p:cBhvr>
                                        <p:cTn id="222" dur="500">
                                          <p:stCondLst>
                                            <p:cond delay="0"/>
                                          </p:stCondLst>
                                        </p:cTn>
                                        <p:tgtEl>
                                          <p:spTgt spid="3080"/>
                                        </p:tgtEl>
                                      </p:cBhvr>
                                    </p:animEffect>
                                    <p:anim to="" calcmode="lin" valueType="num">
                                      <p:cBhvr>
                                        <p:cTn id="223" dur="500" fill="hold">
                                          <p:stCondLst>
                                            <p:cond delay="0"/>
                                          </p:stCondLst>
                                        </p:cTn>
                                        <p:tgtEl>
                                          <p:spTgt spid="3080"/>
                                        </p:tgtEl>
                                        <p:attrNameLst>
                                          <p:attrName>ppt_w</p:attrName>
                                        </p:attrNameLst>
                                      </p:cBhvr>
                                      <p:tavLst>
                                        <p:tav tm="0">
                                          <p:val>
                                            <p:strVal val="#ppt_w*4"/>
                                          </p:val>
                                        </p:tav>
                                        <p:tav tm="100000">
                                          <p:val>
                                            <p:strVal val="#ppt_w"/>
                                          </p:val>
                                        </p:tav>
                                      </p:tavLst>
                                    </p:anim>
                                    <p:anim to="" calcmode="lin" valueType="num">
                                      <p:cBhvr>
                                        <p:cTn id="224" dur="500" fill="hold">
                                          <p:stCondLst>
                                            <p:cond delay="0"/>
                                          </p:stCondLst>
                                        </p:cTn>
                                        <p:tgtEl>
                                          <p:spTgt spid="3080"/>
                                        </p:tgtEl>
                                        <p:attrNameLst>
                                          <p:attrName>ppt_h</p:attrName>
                                        </p:attrNameLst>
                                      </p:cBhvr>
                                      <p:tavLst>
                                        <p:tav tm="0">
                                          <p:val>
                                            <p:strVal val="#ppt_h*4"/>
                                          </p:val>
                                        </p:tav>
                                        <p:tav tm="100000">
                                          <p:val>
                                            <p:strVal val="#ppt_h"/>
                                          </p:val>
                                        </p:tav>
                                      </p:tavLst>
                                    </p:anim>
                                  </p:childTnLst>
                                </p:cTn>
                              </p:par>
                              <p:par>
                                <p:cTn id="225" presetID="16" presetClass="exit" presetSubtype="21" fill="hold" grpId="2" nodeType="withEffect">
                                  <p:stCondLst>
                                    <p:cond delay="1650"/>
                                  </p:stCondLst>
                                  <p:childTnLst>
                                    <p:animEffect transition="out" filter="barn(inVertical)">
                                      <p:cBhvr>
                                        <p:cTn id="226" dur="500"/>
                                        <p:tgtEl>
                                          <p:spTgt spid="3079"/>
                                        </p:tgtEl>
                                      </p:cBhvr>
                                    </p:animEffect>
                                    <p:set>
                                      <p:cBhvr>
                                        <p:cTn id="227" dur="1" fill="hold">
                                          <p:stCondLst>
                                            <p:cond delay="499"/>
                                          </p:stCondLst>
                                        </p:cTn>
                                        <p:tgtEl>
                                          <p:spTgt spid="3079"/>
                                        </p:tgtEl>
                                        <p:attrNameLst>
                                          <p:attrName>style.visibility</p:attrName>
                                        </p:attrNameLst>
                                      </p:cBhvr>
                                      <p:to>
                                        <p:strVal val="hidden"/>
                                      </p:to>
                                    </p:set>
                                  </p:childTnLst>
                                </p:cTn>
                              </p:par>
                              <p:par>
                                <p:cTn id="228" presetID="22" presetClass="entr" presetSubtype="8" fill="hold" grpId="0" nodeType="withEffect">
                                  <p:stCondLst>
                                    <p:cond delay="1650"/>
                                  </p:stCondLst>
                                  <p:childTnLst>
                                    <p:set>
                                      <p:cBhvr>
                                        <p:cTn id="229" dur="1" fill="hold">
                                          <p:stCondLst>
                                            <p:cond delay="0"/>
                                          </p:stCondLst>
                                        </p:cTn>
                                        <p:tgtEl>
                                          <p:spTgt spid="3077"/>
                                        </p:tgtEl>
                                        <p:attrNameLst>
                                          <p:attrName>style.visibility</p:attrName>
                                        </p:attrNameLst>
                                      </p:cBhvr>
                                      <p:to>
                                        <p:strVal val="visible"/>
                                      </p:to>
                                    </p:set>
                                    <p:animEffect transition="in" filter="wipe(left)">
                                      <p:cBhvr>
                                        <p:cTn id="230" dur="500"/>
                                        <p:tgtEl>
                                          <p:spTgt spid="3077"/>
                                        </p:tgtEl>
                                      </p:cBhvr>
                                    </p:animEffect>
                                  </p:childTnLst>
                                </p:cTn>
                              </p:par>
                              <p:par>
                                <p:cTn id="231" presetID="22" presetClass="entr" presetSubtype="8" fill="hold" grpId="0" nodeType="withEffect">
                                  <p:stCondLst>
                                    <p:cond delay="2000"/>
                                  </p:stCondLst>
                                  <p:childTnLst>
                                    <p:set>
                                      <p:cBhvr>
                                        <p:cTn id="232" dur="1" fill="hold">
                                          <p:stCondLst>
                                            <p:cond delay="0"/>
                                          </p:stCondLst>
                                        </p:cTn>
                                        <p:tgtEl>
                                          <p:spTgt spid="3078"/>
                                        </p:tgtEl>
                                        <p:attrNameLst>
                                          <p:attrName>style.visibility</p:attrName>
                                        </p:attrNameLst>
                                      </p:cBhvr>
                                      <p:to>
                                        <p:strVal val="visible"/>
                                      </p:to>
                                    </p:set>
                                    <p:animEffect transition="in" filter="wipe(left)">
                                      <p:cBhvr>
                                        <p:cTn id="233" dur="500"/>
                                        <p:tgtEl>
                                          <p:spTgt spid="3078"/>
                                        </p:tgtEl>
                                      </p:cBhvr>
                                    </p:animEffect>
                                  </p:childTnLst>
                                </p:cTn>
                              </p:par>
                            </p:childTnLst>
                          </p:cTn>
                        </p:par>
                      </p:childTnLst>
                    </p:cTn>
                  </p:par>
                  <p:par>
                    <p:cTn id="234" fill="hold">
                      <p:stCondLst>
                        <p:cond delay="indefinite"/>
                      </p:stCondLst>
                      <p:childTnLst>
                        <p:par>
                          <p:cTn id="235" fill="hold">
                            <p:stCondLst>
                              <p:cond delay="0"/>
                            </p:stCondLst>
                            <p:childTnLst>
                              <p:par>
                                <p:cTn id="236" presetID="23" presetClass="entr" presetSubtype="16" fill="hold" nodeType="clickEffect">
                                  <p:stCondLst>
                                    <p:cond delay="0"/>
                                  </p:stCondLst>
                                  <p:childTnLst>
                                    <p:set>
                                      <p:cBhvr>
                                        <p:cTn id="237" dur="1" fill="hold">
                                          <p:stCondLst>
                                            <p:cond delay="0"/>
                                          </p:stCondLst>
                                        </p:cTn>
                                        <p:tgtEl>
                                          <p:spTgt spid="3073"/>
                                        </p:tgtEl>
                                        <p:attrNameLst>
                                          <p:attrName>style.visibility</p:attrName>
                                        </p:attrNameLst>
                                      </p:cBhvr>
                                      <p:to>
                                        <p:strVal val="visible"/>
                                      </p:to>
                                    </p:set>
                                    <p:anim calcmode="lin" valueType="num">
                                      <p:cBhvr>
                                        <p:cTn id="238" dur="500" fill="hold"/>
                                        <p:tgtEl>
                                          <p:spTgt spid="3073"/>
                                        </p:tgtEl>
                                        <p:attrNameLst>
                                          <p:attrName>ppt_w</p:attrName>
                                        </p:attrNameLst>
                                      </p:cBhvr>
                                      <p:tavLst>
                                        <p:tav tm="0">
                                          <p:val>
                                            <p:fltVal val="0"/>
                                          </p:val>
                                        </p:tav>
                                        <p:tav tm="100000">
                                          <p:val>
                                            <p:strVal val="#ppt_w"/>
                                          </p:val>
                                        </p:tav>
                                      </p:tavLst>
                                    </p:anim>
                                    <p:anim calcmode="lin" valueType="num">
                                      <p:cBhvr>
                                        <p:cTn id="239" dur="500" fill="hold"/>
                                        <p:tgtEl>
                                          <p:spTgt spid="3073"/>
                                        </p:tgtEl>
                                        <p:attrNameLst>
                                          <p:attrName>ppt_h</p:attrName>
                                        </p:attrNameLst>
                                      </p:cBhvr>
                                      <p:tavLst>
                                        <p:tav tm="0">
                                          <p:val>
                                            <p:fltVal val="0"/>
                                          </p:val>
                                        </p:tav>
                                        <p:tav tm="100000">
                                          <p:val>
                                            <p:strVal val="#ppt_h"/>
                                          </p:val>
                                        </p:tav>
                                      </p:tavLst>
                                    </p:anim>
                                  </p:childTnLst>
                                </p:cTn>
                              </p:par>
                              <p:par>
                                <p:cTn id="240" presetID="23" presetClass="entr" presetSubtype="16" fill="hold" nodeType="withEffect">
                                  <p:stCondLst>
                                    <p:cond delay="0"/>
                                  </p:stCondLst>
                                  <p:childTnLst>
                                    <p:set>
                                      <p:cBhvr>
                                        <p:cTn id="241" dur="1" fill="hold">
                                          <p:stCondLst>
                                            <p:cond delay="0"/>
                                          </p:stCondLst>
                                        </p:cTn>
                                        <p:tgtEl>
                                          <p:spTgt spid="31"/>
                                        </p:tgtEl>
                                        <p:attrNameLst>
                                          <p:attrName>style.visibility</p:attrName>
                                        </p:attrNameLst>
                                      </p:cBhvr>
                                      <p:to>
                                        <p:strVal val="visible"/>
                                      </p:to>
                                    </p:set>
                                    <p:anim calcmode="lin" valueType="num">
                                      <p:cBhvr>
                                        <p:cTn id="242" dur="500" fill="hold"/>
                                        <p:tgtEl>
                                          <p:spTgt spid="31"/>
                                        </p:tgtEl>
                                        <p:attrNameLst>
                                          <p:attrName>ppt_w</p:attrName>
                                        </p:attrNameLst>
                                      </p:cBhvr>
                                      <p:tavLst>
                                        <p:tav tm="0">
                                          <p:val>
                                            <p:fltVal val="0"/>
                                          </p:val>
                                        </p:tav>
                                        <p:tav tm="100000">
                                          <p:val>
                                            <p:strVal val="#ppt_w"/>
                                          </p:val>
                                        </p:tav>
                                      </p:tavLst>
                                    </p:anim>
                                    <p:anim calcmode="lin" valueType="num">
                                      <p:cBhvr>
                                        <p:cTn id="243"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24"/>
                                        </p:tgtEl>
                                        <p:attrNameLst>
                                          <p:attrName>style.visibility</p:attrName>
                                        </p:attrNameLst>
                                      </p:cBhvr>
                                      <p:to>
                                        <p:strVal val="visible"/>
                                      </p:to>
                                    </p:set>
                                    <p:animEffect transition="in" filter="wipe(left)">
                                      <p:cBhvr>
                                        <p:cTn id="248" dur="500"/>
                                        <p:tgtEl>
                                          <p:spTgt spid="24"/>
                                        </p:tgtEl>
                                      </p:cBhvr>
                                    </p:animEffect>
                                  </p:childTnLst>
                                </p:cTn>
                              </p:par>
                              <p:par>
                                <p:cTn id="249" presetID="18" presetClass="emph" presetSubtype="0" fill="hold" grpId="1" nodeType="withEffect">
                                  <p:stCondLst>
                                    <p:cond delay="0"/>
                                  </p:stCondLst>
                                  <p:childTnLst>
                                    <p:set>
                                      <p:cBhvr override="childStyle">
                                        <p:cTn id="250" dur="500" fill="hold"/>
                                        <p:tgtEl>
                                          <p:spTgt spid="24"/>
                                        </p:tgtEl>
                                        <p:attrNameLst>
                                          <p:attrName>style.textDecorationUnderline</p:attrName>
                                        </p:attrNameLst>
                                      </p:cBhvr>
                                      <p:to>
                                        <p:strVal val="true"/>
                                      </p:to>
                                    </p:set>
                                  </p:childTnLst>
                                </p:cTn>
                              </p:par>
                              <p:par>
                                <p:cTn id="251" presetID="22" presetClass="entr" presetSubtype="8" fill="hold" grpId="0" nodeType="withEffect">
                                  <p:stCondLst>
                                    <p:cond delay="0"/>
                                  </p:stCondLst>
                                  <p:childTnLst>
                                    <p:set>
                                      <p:cBhvr>
                                        <p:cTn id="252" dur="1" fill="hold">
                                          <p:stCondLst>
                                            <p:cond delay="0"/>
                                          </p:stCondLst>
                                        </p:cTn>
                                        <p:tgtEl>
                                          <p:spTgt spid="29"/>
                                        </p:tgtEl>
                                        <p:attrNameLst>
                                          <p:attrName>style.visibility</p:attrName>
                                        </p:attrNameLst>
                                      </p:cBhvr>
                                      <p:to>
                                        <p:strVal val="visible"/>
                                      </p:to>
                                    </p:set>
                                    <p:animEffect transition="in" filter="wipe(left)">
                                      <p:cBhvr>
                                        <p:cTn id="253" dur="500"/>
                                        <p:tgtEl>
                                          <p:spTgt spid="29"/>
                                        </p:tgtEl>
                                      </p:cBhvr>
                                    </p:animEffect>
                                  </p:childTnLst>
                                </p:cTn>
                              </p:par>
                            </p:childTnLst>
                          </p:cTn>
                        </p:par>
                      </p:childTnLst>
                    </p:cTn>
                  </p:par>
                  <p:par>
                    <p:cTn id="254" fill="hold">
                      <p:stCondLst>
                        <p:cond delay="indefinite"/>
                      </p:stCondLst>
                      <p:childTnLst>
                        <p:par>
                          <p:cTn id="255" fill="hold">
                            <p:stCondLst>
                              <p:cond delay="0"/>
                            </p:stCondLst>
                            <p:childTnLst>
                              <p:par>
                                <p:cTn id="256" presetID="0" presetClass="entr" presetSubtype="0" fill="hold" grpId="0" nodeType="clickEffect">
                                  <p:stCondLst>
                                    <p:cond delay="0"/>
                                  </p:stCondLst>
                                  <p:iterate type="lt">
                                    <p:tmPct val="10000"/>
                                  </p:iterate>
                                  <p:childTnLst>
                                    <p:set>
                                      <p:cBhvr>
                                        <p:cTn id="257" dur="1" fill="hold">
                                          <p:stCondLst>
                                            <p:cond delay="0"/>
                                          </p:stCondLst>
                                        </p:cTn>
                                        <p:tgtEl>
                                          <p:spTgt spid="3081"/>
                                        </p:tgtEl>
                                        <p:attrNameLst>
                                          <p:attrName>style.visibility</p:attrName>
                                        </p:attrNameLst>
                                      </p:cBhvr>
                                      <p:to>
                                        <p:strVal val="visible"/>
                                      </p:to>
                                    </p:set>
                                    <p:animEffect transition="in" filter="dissolve">
                                      <p:cBhvr>
                                        <p:cTn id="258" dur="500">
                                          <p:stCondLst>
                                            <p:cond delay="0"/>
                                          </p:stCondLst>
                                        </p:cTn>
                                        <p:tgtEl>
                                          <p:spTgt spid="3081"/>
                                        </p:tgtEl>
                                      </p:cBhvr>
                                    </p:animEffect>
                                    <p:anim to="" calcmode="lin" valueType="num">
                                      <p:cBhvr>
                                        <p:cTn id="259" dur="500" fill="hold">
                                          <p:stCondLst>
                                            <p:cond delay="0"/>
                                          </p:stCondLst>
                                        </p:cTn>
                                        <p:tgtEl>
                                          <p:spTgt spid="3081"/>
                                        </p:tgtEl>
                                        <p:attrNameLst>
                                          <p:attrName>ppt_w</p:attrName>
                                        </p:attrNameLst>
                                      </p:cBhvr>
                                      <p:tavLst>
                                        <p:tav tm="0">
                                          <p:val>
                                            <p:strVal val="#ppt_w*4"/>
                                          </p:val>
                                        </p:tav>
                                        <p:tav tm="100000">
                                          <p:val>
                                            <p:strVal val="#ppt_w"/>
                                          </p:val>
                                        </p:tav>
                                      </p:tavLst>
                                    </p:anim>
                                    <p:anim to="" calcmode="lin" valueType="num">
                                      <p:cBhvr>
                                        <p:cTn id="260" dur="500" fill="hold">
                                          <p:stCondLst>
                                            <p:cond delay="0"/>
                                          </p:stCondLst>
                                        </p:cTn>
                                        <p:tgtEl>
                                          <p:spTgt spid="3081"/>
                                        </p:tgtEl>
                                        <p:attrNameLst>
                                          <p:attrName>ppt_h</p:attrName>
                                        </p:attrNameLst>
                                      </p:cBhvr>
                                      <p:tavLst>
                                        <p:tav tm="0">
                                          <p:val>
                                            <p:strVal val="#ppt_h*4"/>
                                          </p:val>
                                        </p:tav>
                                        <p:tav tm="100000">
                                          <p:val>
                                            <p:strVal val="#ppt_h"/>
                                          </p:val>
                                        </p:tav>
                                      </p:tavLst>
                                    </p:anim>
                                  </p:childTnLst>
                                </p:cTn>
                              </p:par>
                            </p:childTnLst>
                          </p:cTn>
                        </p:par>
                        <p:par>
                          <p:cTn id="261" fill="hold">
                            <p:stCondLst>
                              <p:cond delay="1000"/>
                            </p:stCondLst>
                            <p:childTnLst>
                              <p:par>
                                <p:cTn id="262" presetID="26" presetClass="emph" presetSubtype="0" fill="hold" grpId="1" nodeType="afterEffect">
                                  <p:stCondLst>
                                    <p:cond delay="0"/>
                                  </p:stCondLst>
                                  <p:iterate type="lt">
                                    <p:tmPct val="0"/>
                                  </p:iterate>
                                  <p:childTnLst>
                                    <p:animEffect transition="out" filter="fade">
                                      <p:cBhvr>
                                        <p:cTn id="263" dur="500" tmFilter="0, 0; .2, .5; .8, .5; 1, 0"/>
                                        <p:tgtEl>
                                          <p:spTgt spid="3081"/>
                                        </p:tgtEl>
                                      </p:cBhvr>
                                    </p:animEffect>
                                    <p:animScale>
                                      <p:cBhvr>
                                        <p:cTn id="264" dur="250" autoRev="1" fill="hold"/>
                                        <p:tgtEl>
                                          <p:spTgt spid="3081"/>
                                        </p:tgtEl>
                                      </p:cBhvr>
                                      <p:by x="105000" y="105000"/>
                                    </p:animScale>
                                  </p:childTnLst>
                                </p:cTn>
                              </p:par>
                            </p:childTnLst>
                          </p:cTn>
                        </p:par>
                        <p:par>
                          <p:cTn id="265" fill="hold">
                            <p:stCondLst>
                              <p:cond delay="1500"/>
                            </p:stCondLst>
                            <p:childTnLst>
                              <p:par>
                                <p:cTn id="266" presetID="0" presetClass="entr" presetSubtype="0" fill="hold" grpId="0" nodeType="afterEffect">
                                  <p:stCondLst>
                                    <p:cond delay="0"/>
                                  </p:stCondLst>
                                  <p:childTnLst>
                                    <p:set>
                                      <p:cBhvr>
                                        <p:cTn id="267" dur="1" fill="hold">
                                          <p:stCondLst>
                                            <p:cond delay="0"/>
                                          </p:stCondLst>
                                        </p:cTn>
                                        <p:tgtEl>
                                          <p:spTgt spid="3082"/>
                                        </p:tgtEl>
                                        <p:attrNameLst>
                                          <p:attrName>style.visibility</p:attrName>
                                        </p:attrNameLst>
                                      </p:cBhvr>
                                      <p:to>
                                        <p:strVal val="visible"/>
                                      </p:to>
                                    </p:set>
                                    <p:animEffect transition="in" filter="dissolve">
                                      <p:cBhvr>
                                        <p:cTn id="268" dur="500">
                                          <p:stCondLst>
                                            <p:cond delay="0"/>
                                          </p:stCondLst>
                                        </p:cTn>
                                        <p:tgtEl>
                                          <p:spTgt spid="3082"/>
                                        </p:tgtEl>
                                      </p:cBhvr>
                                    </p:animEffect>
                                    <p:anim to="" calcmode="lin" valueType="num">
                                      <p:cBhvr>
                                        <p:cTn id="269" dur="500" fill="hold">
                                          <p:stCondLst>
                                            <p:cond delay="0"/>
                                          </p:stCondLst>
                                        </p:cTn>
                                        <p:tgtEl>
                                          <p:spTgt spid="3082"/>
                                        </p:tgtEl>
                                        <p:attrNameLst>
                                          <p:attrName>ppt_w</p:attrName>
                                        </p:attrNameLst>
                                      </p:cBhvr>
                                      <p:tavLst>
                                        <p:tav tm="0">
                                          <p:val>
                                            <p:strVal val="#ppt_w*4"/>
                                          </p:val>
                                        </p:tav>
                                        <p:tav tm="100000">
                                          <p:val>
                                            <p:strVal val="#ppt_w"/>
                                          </p:val>
                                        </p:tav>
                                      </p:tavLst>
                                    </p:anim>
                                    <p:anim to="" calcmode="lin" valueType="num">
                                      <p:cBhvr>
                                        <p:cTn id="270" dur="500" fill="hold">
                                          <p:stCondLst>
                                            <p:cond delay="0"/>
                                          </p:stCondLst>
                                        </p:cTn>
                                        <p:tgtEl>
                                          <p:spTgt spid="3082"/>
                                        </p:tgtEl>
                                        <p:attrNameLst>
                                          <p:attrName>ppt_h</p:attrName>
                                        </p:attrNameLst>
                                      </p:cBhvr>
                                      <p:tavLst>
                                        <p:tav tm="0">
                                          <p:val>
                                            <p:strVal val="#ppt_h*4"/>
                                          </p:val>
                                        </p:tav>
                                        <p:tav tm="100000">
                                          <p:val>
                                            <p:strVal val="#ppt_h"/>
                                          </p:val>
                                        </p:tav>
                                      </p:tavLst>
                                    </p:anim>
                                  </p:childTnLst>
                                </p:cTn>
                              </p:par>
                            </p:childTnLst>
                          </p:cTn>
                        </p:par>
                        <p:par>
                          <p:cTn id="271" fill="hold">
                            <p:stCondLst>
                              <p:cond delay="2000"/>
                            </p:stCondLst>
                            <p:childTnLst>
                              <p:par>
                                <p:cTn id="272" presetID="20" presetClass="entr" presetSubtype="0" fill="hold" grpId="0" nodeType="afterEffect">
                                  <p:stCondLst>
                                    <p:cond delay="0"/>
                                  </p:stCondLst>
                                  <p:childTnLst>
                                    <p:set>
                                      <p:cBhvr>
                                        <p:cTn id="273" dur="1" fill="hold">
                                          <p:stCondLst>
                                            <p:cond delay="0"/>
                                          </p:stCondLst>
                                        </p:cTn>
                                        <p:tgtEl>
                                          <p:spTgt spid="30"/>
                                        </p:tgtEl>
                                        <p:attrNameLst>
                                          <p:attrName>style.visibility</p:attrName>
                                        </p:attrNameLst>
                                      </p:cBhvr>
                                      <p:to>
                                        <p:strVal val="visible"/>
                                      </p:to>
                                    </p:set>
                                    <p:animEffect transition="in" filter="wedge">
                                      <p:cBhvr>
                                        <p:cTn id="27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3" grpId="0"/>
      <p:bldP spid="3074" grpId="0"/>
      <p:bldP spid="3074" grpId="1"/>
      <p:bldP spid="2" grpId="0"/>
      <p:bldP spid="2" grpId="1"/>
      <p:bldP spid="2" grpId="2"/>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7" grpId="0"/>
      <p:bldP spid="28" grpId="0"/>
      <p:bldP spid="29" grpId="0"/>
      <p:bldP spid="3075" grpId="0"/>
      <p:bldP spid="3079" grpId="0"/>
      <p:bldP spid="3079" grpId="1"/>
      <p:bldP spid="3079" grpId="2"/>
      <p:bldP spid="3076" grpId="0"/>
      <p:bldP spid="3077" grpId="0"/>
      <p:bldP spid="3078" grpId="0"/>
      <p:bldP spid="3080" grpId="0"/>
      <p:bldP spid="3081" grpId="0"/>
      <p:bldP spid="3081" grpId="1"/>
      <p:bldP spid="3082"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02B2D74-6E19-5319-9DC6-2F27A27F77F3}"/>
              </a:ext>
            </a:extLst>
          </p:cNvPr>
          <p:cNvSpPr txBox="1">
            <a:spLocks/>
          </p:cNvSpPr>
          <p:nvPr/>
        </p:nvSpPr>
        <p:spPr>
          <a:xfrm>
            <a:off x="318627" y="6161287"/>
            <a:ext cx="3586348" cy="5408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forgiving one another</a:t>
            </a:r>
          </a:p>
        </p:txBody>
      </p:sp>
      <p:sp>
        <p:nvSpPr>
          <p:cNvPr id="25" name="Title 1">
            <a:extLst>
              <a:ext uri="{FF2B5EF4-FFF2-40B4-BE49-F238E27FC236}">
                <a16:creationId xmlns:a16="http://schemas.microsoft.com/office/drawing/2014/main" id="{C2CE12E5-9A5D-F2F7-688C-3F6FC61761C3}"/>
              </a:ext>
            </a:extLst>
          </p:cNvPr>
          <p:cNvSpPr txBox="1">
            <a:spLocks/>
          </p:cNvSpPr>
          <p:nvPr/>
        </p:nvSpPr>
        <p:spPr>
          <a:xfrm>
            <a:off x="3610098" y="183462"/>
            <a:ext cx="2103764" cy="5408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speak truth</a:t>
            </a:r>
          </a:p>
        </p:txBody>
      </p:sp>
      <p:sp>
        <p:nvSpPr>
          <p:cNvPr id="26" name="Title 1">
            <a:extLst>
              <a:ext uri="{FF2B5EF4-FFF2-40B4-BE49-F238E27FC236}">
                <a16:creationId xmlns:a16="http://schemas.microsoft.com/office/drawing/2014/main" id="{63210DC6-9C45-E93C-2828-B3EAD468ADBD}"/>
              </a:ext>
            </a:extLst>
          </p:cNvPr>
          <p:cNvSpPr txBox="1">
            <a:spLocks/>
          </p:cNvSpPr>
          <p:nvPr/>
        </p:nvSpPr>
        <p:spPr>
          <a:xfrm>
            <a:off x="3764477" y="1460666"/>
            <a:ext cx="4168239" cy="5408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 necessary edification</a:t>
            </a:r>
          </a:p>
        </p:txBody>
      </p:sp>
      <p:sp>
        <p:nvSpPr>
          <p:cNvPr id="4" name="Final">
            <a:extLst>
              <a:ext uri="{FF2B5EF4-FFF2-40B4-BE49-F238E27FC236}">
                <a16:creationId xmlns:a16="http://schemas.microsoft.com/office/drawing/2014/main" id="{058CC604-FA07-0F39-9A78-C3476401640F}"/>
              </a:ext>
            </a:extLst>
          </p:cNvPr>
          <p:cNvSpPr txBox="1">
            <a:spLocks noChangeArrowheads="1"/>
          </p:cNvSpPr>
          <p:nvPr/>
        </p:nvSpPr>
        <p:spPr bwMode="auto">
          <a:xfrm>
            <a:off x="249866" y="220626"/>
            <a:ext cx="8644269" cy="64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Let each one of you speak truth putting away lying</a:t>
            </a: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rPr>
              <a:t>Let no corrupt word proceed out of your mouth,           but what is good for necessary edification</a:t>
            </a: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 stole steal no longer, but rather let him labor, working with his hands what is good, that he may      have something to give him who has need</a:t>
            </a: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rgbClr val="FF9900"/>
                </a:solidFill>
                <a:effectLst>
                  <a:outerShdw blurRad="12700" dist="38100" dir="2700000" algn="tl" rotWithShape="0">
                    <a:schemeClr val="bg1">
                      <a:lumMod val="50000"/>
                    </a:schemeClr>
                  </a:outerShdw>
                </a:effectLst>
                <a:latin typeface="Calibri" panose="020F0502020204030204" pitchFamily="34" charset="0"/>
              </a:rPr>
              <a:t>do not let the sun go down on your wrath</a:t>
            </a:r>
            <a:br>
              <a:rPr lang="en-US" altLang="en-US" sz="2800" b="1" kern="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rgbClr val="74B230"/>
                </a:solidFill>
                <a:effectLst>
                  <a:outerShdw blurRad="12700" dist="38100" dir="2700000" algn="tl" rotWithShape="0">
                    <a:schemeClr val="bg1">
                      <a:lumMod val="50000"/>
                    </a:schemeClr>
                  </a:outerShdw>
                </a:effectLst>
                <a:latin typeface="Calibri" panose="020F0502020204030204" pitchFamily="34" charset="0"/>
              </a:rPr>
              <a:t> Let all bitterness, wrath, anger, clamor, and evil speaking be put away from you, with all malice            And be kind to one another, tenderhearted,          forgiving one another, just as God in Christ forgave you</a:t>
            </a:r>
            <a:endParaRPr lang="en-US" altLang="en-US" sz="4000" b="1" i="1" kern="0" dirty="0">
              <a:ln w="9525">
                <a:solidFill>
                  <a:schemeClr val="bg1"/>
                </a:solidFill>
                <a:prstDash val="solid"/>
              </a:ln>
              <a:solidFill>
                <a:srgbClr val="74B230"/>
              </a:solidFill>
              <a:effectLst>
                <a:outerShdw blurRad="12700" dist="38100" dir="2700000" algn="tl" rotWithShape="0">
                  <a:schemeClr val="bg1">
                    <a:lumMod val="50000"/>
                  </a:schemeClr>
                </a:outerShdw>
              </a:effectLst>
              <a:latin typeface="Calibri" panose="020F0502020204030204" pitchFamily="34" charset="0"/>
            </a:endParaRPr>
          </a:p>
        </p:txBody>
      </p:sp>
      <p:sp>
        <p:nvSpPr>
          <p:cNvPr id="27" name="Rectangle 2">
            <a:extLst>
              <a:ext uri="{FF2B5EF4-FFF2-40B4-BE49-F238E27FC236}">
                <a16:creationId xmlns:a16="http://schemas.microsoft.com/office/drawing/2014/main" id="{664E6922-E3AE-CDCF-6F0B-4FC34BB01361}"/>
              </a:ext>
            </a:extLst>
          </p:cNvPr>
          <p:cNvSpPr txBox="1">
            <a:spLocks noChangeArrowheads="1"/>
          </p:cNvSpPr>
          <p:nvPr/>
        </p:nvSpPr>
        <p:spPr bwMode="auto">
          <a:xfrm>
            <a:off x="3657599" y="164811"/>
            <a:ext cx="1994242"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speak truth</a:t>
            </a:r>
          </a:p>
        </p:txBody>
      </p:sp>
      <p:sp>
        <p:nvSpPr>
          <p:cNvPr id="28" name="Rectangle 2">
            <a:extLst>
              <a:ext uri="{FF2B5EF4-FFF2-40B4-BE49-F238E27FC236}">
                <a16:creationId xmlns:a16="http://schemas.microsoft.com/office/drawing/2014/main" id="{33FE4D6F-1FFB-91E5-50A2-0B526A1265FB}"/>
              </a:ext>
            </a:extLst>
          </p:cNvPr>
          <p:cNvSpPr txBox="1">
            <a:spLocks noChangeArrowheads="1"/>
          </p:cNvSpPr>
          <p:nvPr/>
        </p:nvSpPr>
        <p:spPr bwMode="auto">
          <a:xfrm>
            <a:off x="3807860" y="1448802"/>
            <a:ext cx="407323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 necessary edification</a:t>
            </a:r>
          </a:p>
        </p:txBody>
      </p:sp>
      <p:sp>
        <p:nvSpPr>
          <p:cNvPr id="29" name="Rectangle 2">
            <a:extLst>
              <a:ext uri="{FF2B5EF4-FFF2-40B4-BE49-F238E27FC236}">
                <a16:creationId xmlns:a16="http://schemas.microsoft.com/office/drawing/2014/main" id="{9F99A089-FA6F-2B61-645A-625B6577132D}"/>
              </a:ext>
            </a:extLst>
          </p:cNvPr>
          <p:cNvSpPr txBox="1">
            <a:spLocks noChangeArrowheads="1"/>
          </p:cNvSpPr>
          <p:nvPr/>
        </p:nvSpPr>
        <p:spPr bwMode="auto">
          <a:xfrm>
            <a:off x="54360" y="6143170"/>
            <a:ext cx="4096173"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forgiving one another</a:t>
            </a:r>
          </a:p>
        </p:txBody>
      </p:sp>
      <p:pic>
        <p:nvPicPr>
          <p:cNvPr id="31" name="Graphic 3072" descr="Moon and stars">
            <a:extLst>
              <a:ext uri="{FF2B5EF4-FFF2-40B4-BE49-F238E27FC236}">
                <a16:creationId xmlns:a16="http://schemas.microsoft.com/office/drawing/2014/main" id="{D481FF59-5018-1F34-29F3-1F5094B85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2255" y="3876152"/>
            <a:ext cx="914400" cy="914400"/>
          </a:xfrm>
          <a:prstGeom prst="rect">
            <a:avLst/>
          </a:prstGeom>
          <a:effectLst>
            <a:glow rad="63500">
              <a:schemeClr val="tx1"/>
            </a:glow>
          </a:effectLst>
        </p:spPr>
      </p:pic>
      <p:pic>
        <p:nvPicPr>
          <p:cNvPr id="30" name="Graphic 30" descr="Sun">
            <a:extLst>
              <a:ext uri="{FF2B5EF4-FFF2-40B4-BE49-F238E27FC236}">
                <a16:creationId xmlns:a16="http://schemas.microsoft.com/office/drawing/2014/main" id="{A88AEE2B-2BE2-086C-EE98-E1056252A7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 y="3876152"/>
            <a:ext cx="914400" cy="914400"/>
          </a:xfrm>
          <a:prstGeom prst="rect">
            <a:avLst/>
          </a:prstGeom>
          <a:effectLst>
            <a:glow rad="63500">
              <a:schemeClr val="tx1"/>
            </a:glow>
          </a:effectLst>
        </p:spPr>
      </p:pic>
      <p:sp>
        <p:nvSpPr>
          <p:cNvPr id="5" name="truth">
            <a:extLst>
              <a:ext uri="{FF2B5EF4-FFF2-40B4-BE49-F238E27FC236}">
                <a16:creationId xmlns:a16="http://schemas.microsoft.com/office/drawing/2014/main" id="{06F33F42-A053-3C41-CE9A-4FBF9E3B32D8}"/>
              </a:ext>
            </a:extLst>
          </p:cNvPr>
          <p:cNvSpPr txBox="1">
            <a:spLocks noChangeArrowheads="1"/>
          </p:cNvSpPr>
          <p:nvPr/>
        </p:nvSpPr>
        <p:spPr bwMode="auto">
          <a:xfrm>
            <a:off x="4500389" y="164576"/>
            <a:ext cx="125078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glow rad="50800">
                    <a:schemeClr val="tx1"/>
                  </a:glow>
                  <a:outerShdw blurRad="12700" dist="38100" dir="2700000" algn="tl" rotWithShape="0">
                    <a:schemeClr val="bg1">
                      <a:lumMod val="50000"/>
                    </a:schemeClr>
                  </a:outerShdw>
                </a:effectLst>
                <a:latin typeface="Calibri" panose="020F0502020204030204" pitchFamily="34" charset="0"/>
              </a:rPr>
              <a:t>truth</a:t>
            </a:r>
          </a:p>
        </p:txBody>
      </p:sp>
      <p:sp>
        <p:nvSpPr>
          <p:cNvPr id="7" name="lying">
            <a:extLst>
              <a:ext uri="{FF2B5EF4-FFF2-40B4-BE49-F238E27FC236}">
                <a16:creationId xmlns:a16="http://schemas.microsoft.com/office/drawing/2014/main" id="{EC8DE0BF-0DD7-F065-2E70-4297E9E29CBD}"/>
              </a:ext>
            </a:extLst>
          </p:cNvPr>
          <p:cNvSpPr txBox="1">
            <a:spLocks noChangeArrowheads="1"/>
          </p:cNvSpPr>
          <p:nvPr/>
        </p:nvSpPr>
        <p:spPr bwMode="auto">
          <a:xfrm>
            <a:off x="7328754" y="155611"/>
            <a:ext cx="1264143" cy="57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FF0000"/>
                </a:solidFill>
                <a:effectLst>
                  <a:glow rad="50800">
                    <a:schemeClr val="tx1"/>
                  </a:glow>
                  <a:outerShdw blurRad="12700" dist="38100" dir="2700000" algn="tl" rotWithShape="0">
                    <a:schemeClr val="bg1">
                      <a:lumMod val="50000"/>
                    </a:schemeClr>
                  </a:outerShdw>
                </a:effectLst>
                <a:latin typeface="Calibri" panose="020F0502020204030204" pitchFamily="34" charset="0"/>
              </a:rPr>
              <a:t>lying</a:t>
            </a:r>
          </a:p>
        </p:txBody>
      </p:sp>
      <p:sp>
        <p:nvSpPr>
          <p:cNvPr id="10" name="bitterness">
            <a:extLst>
              <a:ext uri="{FF2B5EF4-FFF2-40B4-BE49-F238E27FC236}">
                <a16:creationId xmlns:a16="http://schemas.microsoft.com/office/drawing/2014/main" id="{05B4389F-27A7-2901-5C38-CA424E5AFDDC}"/>
              </a:ext>
            </a:extLst>
          </p:cNvPr>
          <p:cNvSpPr txBox="1">
            <a:spLocks noChangeArrowheads="1"/>
          </p:cNvSpPr>
          <p:nvPr/>
        </p:nvSpPr>
        <p:spPr bwMode="auto">
          <a:xfrm>
            <a:off x="1946560" y="4867550"/>
            <a:ext cx="1707670"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bitterness</a:t>
            </a:r>
          </a:p>
        </p:txBody>
      </p:sp>
      <p:sp>
        <p:nvSpPr>
          <p:cNvPr id="14" name="clamor">
            <a:extLst>
              <a:ext uri="{FF2B5EF4-FFF2-40B4-BE49-F238E27FC236}">
                <a16:creationId xmlns:a16="http://schemas.microsoft.com/office/drawing/2014/main" id="{DF6197BB-1123-0736-A8D1-C16C4F2C20D2}"/>
              </a:ext>
            </a:extLst>
          </p:cNvPr>
          <p:cNvSpPr txBox="1">
            <a:spLocks noChangeArrowheads="1"/>
          </p:cNvSpPr>
          <p:nvPr/>
        </p:nvSpPr>
        <p:spPr bwMode="auto">
          <a:xfrm>
            <a:off x="5632894" y="4868378"/>
            <a:ext cx="133201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clamor</a:t>
            </a:r>
          </a:p>
        </p:txBody>
      </p:sp>
      <p:sp>
        <p:nvSpPr>
          <p:cNvPr id="15" name="malice">
            <a:extLst>
              <a:ext uri="{FF2B5EF4-FFF2-40B4-BE49-F238E27FC236}">
                <a16:creationId xmlns:a16="http://schemas.microsoft.com/office/drawing/2014/main" id="{6BEB38AD-3F46-834B-6F69-EE4E80150290}"/>
              </a:ext>
            </a:extLst>
          </p:cNvPr>
          <p:cNvSpPr txBox="1">
            <a:spLocks noChangeArrowheads="1"/>
          </p:cNvSpPr>
          <p:nvPr/>
        </p:nvSpPr>
        <p:spPr bwMode="auto">
          <a:xfrm>
            <a:off x="6889139" y="5291635"/>
            <a:ext cx="1367642"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malice</a:t>
            </a:r>
          </a:p>
        </p:txBody>
      </p:sp>
      <p:sp>
        <p:nvSpPr>
          <p:cNvPr id="12" name="wrath">
            <a:extLst>
              <a:ext uri="{FF2B5EF4-FFF2-40B4-BE49-F238E27FC236}">
                <a16:creationId xmlns:a16="http://schemas.microsoft.com/office/drawing/2014/main" id="{287115D5-F19F-C8A5-9133-938F64F8145A}"/>
              </a:ext>
            </a:extLst>
          </p:cNvPr>
          <p:cNvSpPr txBox="1">
            <a:spLocks noChangeArrowheads="1"/>
          </p:cNvSpPr>
          <p:nvPr/>
        </p:nvSpPr>
        <p:spPr bwMode="auto">
          <a:xfrm>
            <a:off x="6550195" y="4031086"/>
            <a:ext cx="1316627" cy="51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FF9900"/>
                </a:solidFill>
                <a:effectLst>
                  <a:glow rad="50800">
                    <a:schemeClr val="tx1"/>
                  </a:glow>
                  <a:outerShdw blurRad="12700" dist="38100" dir="2700000" algn="tl" rotWithShape="0">
                    <a:schemeClr val="bg1">
                      <a:lumMod val="50000"/>
                    </a:schemeClr>
                  </a:outerShdw>
                </a:effectLst>
                <a:latin typeface="Calibri" panose="020F0502020204030204" pitchFamily="34" charset="0"/>
              </a:rPr>
              <a:t>wrath</a:t>
            </a:r>
          </a:p>
        </p:txBody>
      </p:sp>
      <p:sp>
        <p:nvSpPr>
          <p:cNvPr id="13" name="anger">
            <a:extLst>
              <a:ext uri="{FF2B5EF4-FFF2-40B4-BE49-F238E27FC236}">
                <a16:creationId xmlns:a16="http://schemas.microsoft.com/office/drawing/2014/main" id="{C688F742-5DFD-A69D-411B-4C74C018A451}"/>
              </a:ext>
            </a:extLst>
          </p:cNvPr>
          <p:cNvSpPr txBox="1">
            <a:spLocks noChangeArrowheads="1"/>
          </p:cNvSpPr>
          <p:nvPr/>
        </p:nvSpPr>
        <p:spPr bwMode="auto">
          <a:xfrm>
            <a:off x="4664198" y="4866491"/>
            <a:ext cx="1058884"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anger</a:t>
            </a:r>
          </a:p>
        </p:txBody>
      </p:sp>
      <p:sp>
        <p:nvSpPr>
          <p:cNvPr id="8" name="steal">
            <a:extLst>
              <a:ext uri="{FF2B5EF4-FFF2-40B4-BE49-F238E27FC236}">
                <a16:creationId xmlns:a16="http://schemas.microsoft.com/office/drawing/2014/main" id="{FDB15C89-EF61-579D-E477-9060FBE5ED42}"/>
              </a:ext>
            </a:extLst>
          </p:cNvPr>
          <p:cNvSpPr txBox="1">
            <a:spLocks noChangeArrowheads="1"/>
          </p:cNvSpPr>
          <p:nvPr/>
        </p:nvSpPr>
        <p:spPr bwMode="auto">
          <a:xfrm>
            <a:off x="2084401" y="2307140"/>
            <a:ext cx="126839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tx1"/>
                </a:solidFill>
                <a:effectLst>
                  <a:glow rad="50800">
                    <a:schemeClr val="tx1"/>
                  </a:glow>
                  <a:outerShdw blurRad="12700" dist="38100" dir="2700000" algn="tl" rotWithShape="0">
                    <a:schemeClr val="bg1">
                      <a:lumMod val="50000"/>
                    </a:schemeClr>
                  </a:outerShdw>
                </a:effectLst>
                <a:latin typeface="Calibri" panose="020F0502020204030204" pitchFamily="34" charset="0"/>
              </a:rPr>
              <a:t>steal</a:t>
            </a:r>
          </a:p>
        </p:txBody>
      </p:sp>
      <p:sp>
        <p:nvSpPr>
          <p:cNvPr id="21" name="evil">
            <a:extLst>
              <a:ext uri="{FF2B5EF4-FFF2-40B4-BE49-F238E27FC236}">
                <a16:creationId xmlns:a16="http://schemas.microsoft.com/office/drawing/2014/main" id="{0DABBBB3-0288-027F-FCCC-487ACD0A5C63}"/>
              </a:ext>
            </a:extLst>
          </p:cNvPr>
          <p:cNvSpPr txBox="1">
            <a:spLocks noChangeArrowheads="1"/>
          </p:cNvSpPr>
          <p:nvPr/>
        </p:nvSpPr>
        <p:spPr bwMode="auto">
          <a:xfrm>
            <a:off x="7514541" y="4869921"/>
            <a:ext cx="718864"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evil</a:t>
            </a:r>
          </a:p>
        </p:txBody>
      </p:sp>
      <p:sp>
        <p:nvSpPr>
          <p:cNvPr id="17" name="tenderhearted">
            <a:extLst>
              <a:ext uri="{FF2B5EF4-FFF2-40B4-BE49-F238E27FC236}">
                <a16:creationId xmlns:a16="http://schemas.microsoft.com/office/drawing/2014/main" id="{793BEAA6-BC2F-F3F9-3B7A-10833470106F}"/>
              </a:ext>
            </a:extLst>
          </p:cNvPr>
          <p:cNvSpPr txBox="1">
            <a:spLocks noChangeArrowheads="1"/>
          </p:cNvSpPr>
          <p:nvPr/>
        </p:nvSpPr>
        <p:spPr bwMode="auto">
          <a:xfrm>
            <a:off x="5375892" y="5721514"/>
            <a:ext cx="2555175"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tenderhearted</a:t>
            </a:r>
          </a:p>
        </p:txBody>
      </p:sp>
      <p:sp>
        <p:nvSpPr>
          <p:cNvPr id="18" name="forgiving">
            <a:extLst>
              <a:ext uri="{FF2B5EF4-FFF2-40B4-BE49-F238E27FC236}">
                <a16:creationId xmlns:a16="http://schemas.microsoft.com/office/drawing/2014/main" id="{01438FB5-953C-32ED-1940-7C9A0F01859F}"/>
              </a:ext>
            </a:extLst>
          </p:cNvPr>
          <p:cNvSpPr txBox="1">
            <a:spLocks noChangeArrowheads="1"/>
          </p:cNvSpPr>
          <p:nvPr/>
        </p:nvSpPr>
        <p:spPr bwMode="auto">
          <a:xfrm>
            <a:off x="306894" y="6151365"/>
            <a:ext cx="168827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forgiving</a:t>
            </a:r>
          </a:p>
        </p:txBody>
      </p:sp>
      <p:sp>
        <p:nvSpPr>
          <p:cNvPr id="2" name="good">
            <a:extLst>
              <a:ext uri="{FF2B5EF4-FFF2-40B4-BE49-F238E27FC236}">
                <a16:creationId xmlns:a16="http://schemas.microsoft.com/office/drawing/2014/main" id="{7346A760-9ED0-840A-3EE7-2EC9BFC5F787}"/>
              </a:ext>
            </a:extLst>
          </p:cNvPr>
          <p:cNvSpPr txBox="1">
            <a:spLocks noChangeArrowheads="1"/>
          </p:cNvSpPr>
          <p:nvPr/>
        </p:nvSpPr>
        <p:spPr bwMode="auto">
          <a:xfrm>
            <a:off x="5436518" y="2731197"/>
            <a:ext cx="970226"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0066FF"/>
                </a:solidFill>
                <a:effectLst>
                  <a:glow rad="50800">
                    <a:schemeClr val="tx1"/>
                  </a:glow>
                  <a:outerShdw blurRad="12700" dist="38100" dir="2700000" algn="tl" rotWithShape="0">
                    <a:schemeClr val="bg1">
                      <a:lumMod val="50000"/>
                    </a:schemeClr>
                  </a:outerShdw>
                </a:effectLst>
                <a:latin typeface="Calibri" panose="020F0502020204030204" pitchFamily="34" charset="0"/>
              </a:rPr>
              <a:t>good</a:t>
            </a:r>
          </a:p>
        </p:txBody>
      </p:sp>
      <p:sp>
        <p:nvSpPr>
          <p:cNvPr id="9" name="labor">
            <a:extLst>
              <a:ext uri="{FF2B5EF4-FFF2-40B4-BE49-F238E27FC236}">
                <a16:creationId xmlns:a16="http://schemas.microsoft.com/office/drawing/2014/main" id="{D9816CB7-379D-716D-CFDD-E26BA36374D6}"/>
              </a:ext>
            </a:extLst>
          </p:cNvPr>
          <p:cNvSpPr txBox="1">
            <a:spLocks noChangeArrowheads="1"/>
          </p:cNvSpPr>
          <p:nvPr/>
        </p:nvSpPr>
        <p:spPr bwMode="auto">
          <a:xfrm>
            <a:off x="7198206" y="2305600"/>
            <a:ext cx="126839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0066FF"/>
                </a:solidFill>
                <a:effectLst>
                  <a:glow rad="50800">
                    <a:schemeClr val="tx1"/>
                  </a:glow>
                  <a:outerShdw blurRad="12700" dist="38100" dir="2700000" algn="tl" rotWithShape="0">
                    <a:schemeClr val="bg1">
                      <a:lumMod val="50000"/>
                    </a:schemeClr>
                  </a:outerShdw>
                </a:effectLst>
                <a:latin typeface="Calibri" panose="020F0502020204030204" pitchFamily="34" charset="0"/>
              </a:rPr>
              <a:t>labor</a:t>
            </a:r>
          </a:p>
        </p:txBody>
      </p:sp>
      <p:sp>
        <p:nvSpPr>
          <p:cNvPr id="6" name="word">
            <a:extLst>
              <a:ext uri="{FF2B5EF4-FFF2-40B4-BE49-F238E27FC236}">
                <a16:creationId xmlns:a16="http://schemas.microsoft.com/office/drawing/2014/main" id="{19426F99-357D-A4E1-937B-4A3E6238029D}"/>
              </a:ext>
            </a:extLst>
          </p:cNvPr>
          <p:cNvSpPr txBox="1">
            <a:spLocks noChangeArrowheads="1"/>
          </p:cNvSpPr>
          <p:nvPr/>
        </p:nvSpPr>
        <p:spPr bwMode="auto">
          <a:xfrm>
            <a:off x="3062746" y="1026505"/>
            <a:ext cx="1023258"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50800">
                    <a:schemeClr val="tx1"/>
                  </a:glow>
                  <a:outerShdw blurRad="12700" dist="38100" dir="2700000" algn="tl" rotWithShape="0">
                    <a:schemeClr val="bg1">
                      <a:lumMod val="50000"/>
                    </a:schemeClr>
                  </a:outerShdw>
                </a:effectLst>
                <a:latin typeface="Calibri" panose="020F0502020204030204" pitchFamily="34" charset="0"/>
              </a:rPr>
              <a:t>word</a:t>
            </a:r>
          </a:p>
        </p:txBody>
      </p:sp>
      <p:sp>
        <p:nvSpPr>
          <p:cNvPr id="3" name="need">
            <a:extLst>
              <a:ext uri="{FF2B5EF4-FFF2-40B4-BE49-F238E27FC236}">
                <a16:creationId xmlns:a16="http://schemas.microsoft.com/office/drawing/2014/main" id="{9CA92C62-5F4E-003F-F111-0EAF417A4411}"/>
              </a:ext>
            </a:extLst>
          </p:cNvPr>
          <p:cNvSpPr txBox="1">
            <a:spLocks noChangeArrowheads="1"/>
          </p:cNvSpPr>
          <p:nvPr/>
        </p:nvSpPr>
        <p:spPr bwMode="auto">
          <a:xfrm>
            <a:off x="6818847" y="3156360"/>
            <a:ext cx="993977"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9CC00"/>
                </a:solidFill>
                <a:effectLst>
                  <a:glow rad="50800">
                    <a:schemeClr val="tx1"/>
                  </a:glow>
                  <a:outerShdw blurRad="12700" dist="38100" dir="2700000" algn="tl" rotWithShape="0">
                    <a:schemeClr val="bg1">
                      <a:lumMod val="50000"/>
                    </a:schemeClr>
                  </a:outerShdw>
                </a:effectLst>
                <a:latin typeface="Calibri" panose="020F0502020204030204" pitchFamily="34" charset="0"/>
              </a:rPr>
              <a:t>need</a:t>
            </a:r>
          </a:p>
        </p:txBody>
      </p:sp>
      <p:sp>
        <p:nvSpPr>
          <p:cNvPr id="16" name="kind">
            <a:extLst>
              <a:ext uri="{FF2B5EF4-FFF2-40B4-BE49-F238E27FC236}">
                <a16:creationId xmlns:a16="http://schemas.microsoft.com/office/drawing/2014/main" id="{55A659FC-F4F0-FF40-6AC3-EFD6AD2393DD}"/>
              </a:ext>
            </a:extLst>
          </p:cNvPr>
          <p:cNvSpPr txBox="1">
            <a:spLocks noChangeArrowheads="1"/>
          </p:cNvSpPr>
          <p:nvPr/>
        </p:nvSpPr>
        <p:spPr bwMode="auto">
          <a:xfrm>
            <a:off x="2259675" y="5719972"/>
            <a:ext cx="103949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kind</a:t>
            </a:r>
          </a:p>
        </p:txBody>
      </p:sp>
      <p:sp>
        <p:nvSpPr>
          <p:cNvPr id="11" name="OWN">
            <a:extLst>
              <a:ext uri="{FF2B5EF4-FFF2-40B4-BE49-F238E27FC236}">
                <a16:creationId xmlns:a16="http://schemas.microsoft.com/office/drawing/2014/main" id="{CD8C4952-AF6A-50A3-7E3F-E9C45612BCB1}"/>
              </a:ext>
            </a:extLst>
          </p:cNvPr>
          <p:cNvSpPr txBox="1">
            <a:spLocks noChangeArrowheads="1"/>
          </p:cNvSpPr>
          <p:nvPr/>
        </p:nvSpPr>
        <p:spPr bwMode="auto">
          <a:xfrm>
            <a:off x="3843754" y="3036089"/>
            <a:ext cx="1456493"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chemeClr val="bg1"/>
                </a:solidFill>
                <a:effectLst>
                  <a:glow rad="127000">
                    <a:schemeClr val="tx1"/>
                  </a:glow>
                  <a:outerShdw blurRad="12700" dist="38100" dir="2700000" algn="tl" rotWithShape="0">
                    <a:srgbClr val="FFFFFF">
                      <a:lumMod val="50000"/>
                    </a:srgbClr>
                  </a:outerShdw>
                </a:effectLst>
                <a:latin typeface="Calibri" panose="020F0502020204030204" pitchFamily="34" charset="0"/>
              </a:rPr>
              <a:t>own</a:t>
            </a:r>
          </a:p>
        </p:txBody>
      </p:sp>
      <p:sp>
        <p:nvSpPr>
          <p:cNvPr id="22" name="Wheat">
            <a:extLst>
              <a:ext uri="{FF2B5EF4-FFF2-40B4-BE49-F238E27FC236}">
                <a16:creationId xmlns:a16="http://schemas.microsoft.com/office/drawing/2014/main" id="{2D0B3168-AD7A-6AA7-2609-226601DEBD54}"/>
              </a:ext>
            </a:extLst>
          </p:cNvPr>
          <p:cNvSpPr txBox="1">
            <a:spLocks noChangeArrowheads="1"/>
          </p:cNvSpPr>
          <p:nvPr/>
        </p:nvSpPr>
        <p:spPr bwMode="auto">
          <a:xfrm>
            <a:off x="326572" y="999843"/>
            <a:ext cx="2667772"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66FF33"/>
                </a:solidFill>
                <a:effectLst>
                  <a:glow rad="101600">
                    <a:schemeClr val="tx1"/>
                  </a:glow>
                  <a:outerShdw blurRad="50800" algn="tl" rotWithShape="0">
                    <a:srgbClr val="000000"/>
                  </a:outerShdw>
                </a:effectLst>
                <a:latin typeface="Copperplate Gothic Bold" panose="020E0705020206020404" pitchFamily="34" charset="0"/>
              </a:rPr>
              <a:t>Wheat</a:t>
            </a:r>
          </a:p>
        </p:txBody>
      </p:sp>
      <p:sp>
        <p:nvSpPr>
          <p:cNvPr id="23" name="Weeds">
            <a:extLst>
              <a:ext uri="{FF2B5EF4-FFF2-40B4-BE49-F238E27FC236}">
                <a16:creationId xmlns:a16="http://schemas.microsoft.com/office/drawing/2014/main" id="{1E5F9660-069F-36AF-952E-F1BC0DC80FE6}"/>
              </a:ext>
            </a:extLst>
          </p:cNvPr>
          <p:cNvSpPr txBox="1">
            <a:spLocks noChangeArrowheads="1"/>
          </p:cNvSpPr>
          <p:nvPr/>
        </p:nvSpPr>
        <p:spPr bwMode="auto">
          <a:xfrm>
            <a:off x="6325642" y="5070802"/>
            <a:ext cx="2593511"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opperplate Gothic Bold" panose="020E0705020206020404" pitchFamily="34" charset="0"/>
              </a:rPr>
              <a:t>Weeds</a:t>
            </a:r>
          </a:p>
        </p:txBody>
      </p:sp>
      <p:sp>
        <p:nvSpPr>
          <p:cNvPr id="19" name="FinalGreen">
            <a:extLst>
              <a:ext uri="{FF2B5EF4-FFF2-40B4-BE49-F238E27FC236}">
                <a16:creationId xmlns:a16="http://schemas.microsoft.com/office/drawing/2014/main" id="{91136774-421E-9020-132F-542E4F6D94F1}"/>
              </a:ext>
            </a:extLst>
          </p:cNvPr>
          <p:cNvSpPr txBox="1">
            <a:spLocks noChangeArrowheads="1"/>
          </p:cNvSpPr>
          <p:nvPr/>
        </p:nvSpPr>
        <p:spPr bwMode="auto">
          <a:xfrm>
            <a:off x="427511" y="1790066"/>
            <a:ext cx="2388921" cy="327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00FF00"/>
                </a:solidFill>
                <a:effectLst>
                  <a:glow rad="76200">
                    <a:schemeClr val="tx1"/>
                  </a:glow>
                  <a:outerShdw blurRad="12700" dist="38100" dir="2700000" algn="tl" rotWithShape="0">
                    <a:schemeClr val="bg1">
                      <a:lumMod val="50000"/>
                    </a:schemeClr>
                  </a:outerShdw>
                </a:effectLst>
                <a:latin typeface="Calibri" panose="020F0502020204030204" pitchFamily="34" charset="0"/>
              </a:rPr>
              <a:t>kind</a:t>
            </a:r>
          </a:p>
          <a:p>
            <a:pPr eaLnBrk="1" hangingPunct="1"/>
            <a:r>
              <a:rPr lang="en-US" altLang="en-US" sz="2800" b="1" dirty="0">
                <a:ln w="9525">
                  <a:solidFill>
                    <a:schemeClr val="bg1"/>
                  </a:solidFill>
                  <a:prstDash val="solid"/>
                </a:ln>
                <a:solidFill>
                  <a:srgbClr val="00FF00"/>
                </a:solidFill>
                <a:effectLst>
                  <a:glow rad="76200">
                    <a:schemeClr val="tx1"/>
                  </a:glow>
                  <a:outerShdw blurRad="12700" dist="38100" dir="2700000" algn="tl" rotWithShape="0">
                    <a:schemeClr val="bg1">
                      <a:lumMod val="50000"/>
                    </a:schemeClr>
                  </a:outerShdw>
                </a:effectLst>
                <a:latin typeface="Calibri" panose="020F0502020204030204" pitchFamily="34" charset="0"/>
              </a:rPr>
              <a:t>good</a:t>
            </a:r>
          </a:p>
          <a:p>
            <a:pPr eaLnBrk="1" hangingPunct="1"/>
            <a:r>
              <a:rPr lang="en-US" altLang="en-US" sz="2800" b="1" dirty="0">
                <a:ln w="9525">
                  <a:solidFill>
                    <a:schemeClr val="bg1"/>
                  </a:solidFill>
                  <a:prstDash val="solid"/>
                </a:ln>
                <a:solidFill>
                  <a:srgbClr val="00FF00"/>
                </a:solidFill>
                <a:effectLst>
                  <a:glow rad="76200">
                    <a:schemeClr val="tx1"/>
                  </a:glow>
                  <a:outerShdw blurRad="12700" dist="38100" dir="2700000" algn="tl" rotWithShape="0">
                    <a:schemeClr val="bg1">
                      <a:lumMod val="50000"/>
                    </a:schemeClr>
                  </a:outerShdw>
                </a:effectLst>
                <a:latin typeface="Calibri" panose="020F0502020204030204" pitchFamily="34" charset="0"/>
              </a:rPr>
              <a:t>need</a:t>
            </a:r>
          </a:p>
          <a:p>
            <a:pPr eaLnBrk="1" hangingPunct="1"/>
            <a:r>
              <a:rPr lang="en-US" altLang="en-US" sz="2800" b="1" dirty="0">
                <a:ln w="9525">
                  <a:solidFill>
                    <a:schemeClr val="bg1"/>
                  </a:solidFill>
                  <a:prstDash val="solid"/>
                </a:ln>
                <a:solidFill>
                  <a:srgbClr val="00FF00"/>
                </a:solidFill>
                <a:effectLst>
                  <a:glow rad="76200">
                    <a:schemeClr val="tx1"/>
                  </a:glow>
                  <a:outerShdw blurRad="12700" dist="38100" dir="2700000" algn="tl" rotWithShape="0">
                    <a:schemeClr val="bg1">
                      <a:lumMod val="50000"/>
                    </a:schemeClr>
                  </a:outerShdw>
                </a:effectLst>
                <a:latin typeface="Calibri" panose="020F0502020204030204" pitchFamily="34" charset="0"/>
              </a:rPr>
              <a:t>word</a:t>
            </a:r>
          </a:p>
          <a:p>
            <a:pPr eaLnBrk="1" hangingPunct="1"/>
            <a:r>
              <a:rPr lang="en-US" altLang="en-US" sz="2800" b="1" dirty="0">
                <a:ln w="9525">
                  <a:solidFill>
                    <a:schemeClr val="bg1"/>
                  </a:solidFill>
                  <a:prstDash val="solid"/>
                </a:ln>
                <a:solidFill>
                  <a:srgbClr val="00FF00"/>
                </a:solidFill>
                <a:effectLst>
                  <a:glow rad="76200">
                    <a:schemeClr val="tx1"/>
                  </a:glow>
                  <a:outerShdw blurRad="12700" dist="38100" dir="2700000" algn="tl" rotWithShape="0">
                    <a:schemeClr val="bg1">
                      <a:lumMod val="50000"/>
                    </a:schemeClr>
                  </a:outerShdw>
                </a:effectLst>
                <a:latin typeface="Calibri" panose="020F0502020204030204" pitchFamily="34" charset="0"/>
              </a:rPr>
              <a:t>labor</a:t>
            </a:r>
          </a:p>
          <a:p>
            <a:pPr eaLnBrk="1" hangingPunct="1"/>
            <a:r>
              <a:rPr lang="en-US" altLang="en-US" sz="2800" b="1" dirty="0">
                <a:ln w="9525">
                  <a:solidFill>
                    <a:schemeClr val="bg1"/>
                  </a:solidFill>
                  <a:prstDash val="solid"/>
                </a:ln>
                <a:solidFill>
                  <a:srgbClr val="00FF00"/>
                </a:solidFill>
                <a:effectLst>
                  <a:glow rad="76200">
                    <a:schemeClr val="tx1"/>
                  </a:glow>
                  <a:outerShdw blurRad="12700" dist="38100" dir="2700000" algn="tl" rotWithShape="0">
                    <a:schemeClr val="bg1">
                      <a:lumMod val="50000"/>
                    </a:schemeClr>
                  </a:outerShdw>
                </a:effectLst>
                <a:latin typeface="Calibri" panose="020F0502020204030204" pitchFamily="34" charset="0"/>
              </a:rPr>
              <a:t>forgiving</a:t>
            </a:r>
          </a:p>
          <a:p>
            <a:pPr eaLnBrk="1" hangingPunct="1"/>
            <a:r>
              <a:rPr lang="en-US" altLang="en-US" sz="2800" b="1" dirty="0">
                <a:ln w="9525">
                  <a:solidFill>
                    <a:schemeClr val="bg1"/>
                  </a:solidFill>
                  <a:prstDash val="solid"/>
                </a:ln>
                <a:solidFill>
                  <a:srgbClr val="00FF00"/>
                </a:solidFill>
                <a:effectLst>
                  <a:glow rad="76200">
                    <a:schemeClr val="tx1"/>
                  </a:glow>
                  <a:outerShdw blurRad="12700" dist="38100" dir="2700000" algn="tl" rotWithShape="0">
                    <a:schemeClr val="bg1">
                      <a:lumMod val="50000"/>
                    </a:schemeClr>
                  </a:outerShdw>
                </a:effectLst>
                <a:latin typeface="Calibri" panose="020F0502020204030204" pitchFamily="34" charset="0"/>
              </a:rPr>
              <a:t>tenderhearted</a:t>
            </a:r>
          </a:p>
        </p:txBody>
      </p:sp>
      <p:sp>
        <p:nvSpPr>
          <p:cNvPr id="20" name="FinalRed">
            <a:extLst>
              <a:ext uri="{FF2B5EF4-FFF2-40B4-BE49-F238E27FC236}">
                <a16:creationId xmlns:a16="http://schemas.microsoft.com/office/drawing/2014/main" id="{5124D770-9556-CEDB-CB99-A7F5FA3DF50C}"/>
              </a:ext>
            </a:extLst>
          </p:cNvPr>
          <p:cNvSpPr txBox="1">
            <a:spLocks noChangeArrowheads="1"/>
          </p:cNvSpPr>
          <p:nvPr/>
        </p:nvSpPr>
        <p:spPr bwMode="auto">
          <a:xfrm>
            <a:off x="6792685" y="1750125"/>
            <a:ext cx="1850572" cy="33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FF0000"/>
                </a:solidFill>
                <a:effectLst>
                  <a:glow rad="76200">
                    <a:schemeClr val="tx1"/>
                  </a:glow>
                  <a:outerShdw blurRad="12700" dist="38100" dir="2700000" algn="tl" rotWithShape="0">
                    <a:schemeClr val="bg1">
                      <a:lumMod val="50000"/>
                    </a:schemeClr>
                  </a:outerShdw>
                </a:effectLst>
                <a:latin typeface="Calibri" panose="020F0502020204030204" pitchFamily="34" charset="0"/>
              </a:rPr>
              <a:t>evil</a:t>
            </a:r>
          </a:p>
          <a:p>
            <a:pPr eaLnBrk="1" hangingPunct="1"/>
            <a:r>
              <a:rPr lang="en-US" altLang="en-US" sz="2800" b="1" dirty="0">
                <a:ln w="9525">
                  <a:solidFill>
                    <a:schemeClr val="bg1"/>
                  </a:solidFill>
                  <a:prstDash val="solid"/>
                </a:ln>
                <a:solidFill>
                  <a:srgbClr val="FF0000"/>
                </a:solidFill>
                <a:effectLst>
                  <a:glow rad="76200">
                    <a:schemeClr val="tx1"/>
                  </a:glow>
                  <a:outerShdw blurRad="12700" dist="38100" dir="2700000" algn="tl" rotWithShape="0">
                    <a:schemeClr val="bg1">
                      <a:lumMod val="50000"/>
                    </a:schemeClr>
                  </a:outerShdw>
                </a:effectLst>
                <a:latin typeface="Calibri" panose="020F0502020204030204" pitchFamily="34" charset="0"/>
              </a:rPr>
              <a:t>steal</a:t>
            </a:r>
          </a:p>
          <a:p>
            <a:pPr eaLnBrk="1" hangingPunct="1"/>
            <a:r>
              <a:rPr lang="en-US" altLang="en-US" sz="2800" b="1" dirty="0">
                <a:ln w="9525">
                  <a:solidFill>
                    <a:schemeClr val="bg1"/>
                  </a:solidFill>
                  <a:prstDash val="solid"/>
                </a:ln>
                <a:solidFill>
                  <a:srgbClr val="FF0000"/>
                </a:solidFill>
                <a:effectLst>
                  <a:glow rad="76200">
                    <a:schemeClr val="tx1"/>
                  </a:glow>
                  <a:outerShdw blurRad="12700" dist="38100" dir="2700000" algn="tl" rotWithShape="0">
                    <a:schemeClr val="bg1">
                      <a:lumMod val="50000"/>
                    </a:schemeClr>
                  </a:outerShdw>
                </a:effectLst>
                <a:latin typeface="Calibri" panose="020F0502020204030204" pitchFamily="34" charset="0"/>
              </a:rPr>
              <a:t>anger</a:t>
            </a:r>
          </a:p>
          <a:p>
            <a:pPr eaLnBrk="1" hangingPunct="1"/>
            <a:r>
              <a:rPr lang="en-US" altLang="en-US" sz="2800" b="1" dirty="0">
                <a:ln w="9525">
                  <a:solidFill>
                    <a:schemeClr val="bg1"/>
                  </a:solidFill>
                  <a:prstDash val="solid"/>
                </a:ln>
                <a:solidFill>
                  <a:srgbClr val="FF0000"/>
                </a:solidFill>
                <a:effectLst>
                  <a:glow rad="76200">
                    <a:schemeClr val="tx1"/>
                  </a:glow>
                  <a:outerShdw blurRad="12700" dist="38100" dir="2700000" algn="tl" rotWithShape="0">
                    <a:schemeClr val="bg1">
                      <a:lumMod val="50000"/>
                    </a:schemeClr>
                  </a:outerShdw>
                </a:effectLst>
                <a:latin typeface="Calibri" panose="020F0502020204030204" pitchFamily="34" charset="0"/>
              </a:rPr>
              <a:t>wrath</a:t>
            </a:r>
          </a:p>
          <a:p>
            <a:pPr eaLnBrk="1" hangingPunct="1"/>
            <a:r>
              <a:rPr lang="en-US" altLang="en-US" sz="2800" b="1" dirty="0">
                <a:ln w="9525">
                  <a:solidFill>
                    <a:schemeClr val="bg1"/>
                  </a:solidFill>
                  <a:prstDash val="solid"/>
                </a:ln>
                <a:solidFill>
                  <a:srgbClr val="FF0000"/>
                </a:solidFill>
                <a:effectLst>
                  <a:glow rad="76200">
                    <a:schemeClr val="tx1"/>
                  </a:glow>
                  <a:outerShdw blurRad="12700" dist="38100" dir="2700000" algn="tl" rotWithShape="0">
                    <a:schemeClr val="bg1">
                      <a:lumMod val="50000"/>
                    </a:schemeClr>
                  </a:outerShdw>
                </a:effectLst>
                <a:latin typeface="Calibri" panose="020F0502020204030204" pitchFamily="34" charset="0"/>
              </a:rPr>
              <a:t>malice</a:t>
            </a:r>
          </a:p>
          <a:p>
            <a:pPr eaLnBrk="1" hangingPunct="1"/>
            <a:r>
              <a:rPr lang="en-US" altLang="en-US" sz="2800" b="1" dirty="0">
                <a:ln w="9525">
                  <a:solidFill>
                    <a:schemeClr val="bg1"/>
                  </a:solidFill>
                  <a:prstDash val="solid"/>
                </a:ln>
                <a:solidFill>
                  <a:srgbClr val="FF0000"/>
                </a:solidFill>
                <a:effectLst>
                  <a:glow rad="76200">
                    <a:schemeClr val="tx1"/>
                  </a:glow>
                  <a:outerShdw blurRad="12700" dist="38100" dir="2700000" algn="tl" rotWithShape="0">
                    <a:schemeClr val="bg1">
                      <a:lumMod val="50000"/>
                    </a:schemeClr>
                  </a:outerShdw>
                </a:effectLst>
                <a:latin typeface="Calibri" panose="020F0502020204030204" pitchFamily="34" charset="0"/>
              </a:rPr>
              <a:t>clamor</a:t>
            </a:r>
          </a:p>
          <a:p>
            <a:pPr eaLnBrk="1" hangingPunct="1"/>
            <a:r>
              <a:rPr lang="en-US" altLang="en-US" sz="2800" b="1" dirty="0">
                <a:ln w="9525">
                  <a:solidFill>
                    <a:schemeClr val="bg1"/>
                  </a:solidFill>
                  <a:prstDash val="solid"/>
                </a:ln>
                <a:solidFill>
                  <a:srgbClr val="FF0000"/>
                </a:solidFill>
                <a:effectLst>
                  <a:glow rad="76200">
                    <a:schemeClr val="tx1"/>
                  </a:glow>
                  <a:outerShdw blurRad="12700" dist="38100" dir="2700000" algn="tl" rotWithShape="0">
                    <a:schemeClr val="bg1">
                      <a:lumMod val="50000"/>
                    </a:schemeClr>
                  </a:outerShdw>
                </a:effectLst>
                <a:latin typeface="Calibri" panose="020F0502020204030204" pitchFamily="34" charset="0"/>
              </a:rPr>
              <a:t>bitterness</a:t>
            </a:r>
          </a:p>
        </p:txBody>
      </p:sp>
      <p:sp>
        <p:nvSpPr>
          <p:cNvPr id="32" name="Rectangle 2">
            <a:extLst>
              <a:ext uri="{FF2B5EF4-FFF2-40B4-BE49-F238E27FC236}">
                <a16:creationId xmlns:a16="http://schemas.microsoft.com/office/drawing/2014/main" id="{EEB01D4C-518A-9A21-9B9F-A23BBBFC97A1}"/>
              </a:ext>
            </a:extLst>
          </p:cNvPr>
          <p:cNvSpPr txBox="1">
            <a:spLocks noChangeArrowheads="1"/>
          </p:cNvSpPr>
          <p:nvPr/>
        </p:nvSpPr>
        <p:spPr bwMode="auto">
          <a:xfrm>
            <a:off x="7303324" y="2291387"/>
            <a:ext cx="1057641" cy="57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labor</a:t>
            </a:r>
          </a:p>
        </p:txBody>
      </p:sp>
      <p:sp>
        <p:nvSpPr>
          <p:cNvPr id="33" name="Rectangle 2">
            <a:extLst>
              <a:ext uri="{FF2B5EF4-FFF2-40B4-BE49-F238E27FC236}">
                <a16:creationId xmlns:a16="http://schemas.microsoft.com/office/drawing/2014/main" id="{155D5EEB-81AF-0237-AE8D-3DC1DDB7F5B4}"/>
              </a:ext>
            </a:extLst>
          </p:cNvPr>
          <p:cNvSpPr txBox="1">
            <a:spLocks noChangeArrowheads="1"/>
          </p:cNvSpPr>
          <p:nvPr/>
        </p:nvSpPr>
        <p:spPr bwMode="auto">
          <a:xfrm>
            <a:off x="4255646" y="2720470"/>
            <a:ext cx="2201821" cy="57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what is good</a:t>
            </a:r>
          </a:p>
        </p:txBody>
      </p:sp>
      <p:sp>
        <p:nvSpPr>
          <p:cNvPr id="34" name="Rectangle 2">
            <a:extLst>
              <a:ext uri="{FF2B5EF4-FFF2-40B4-BE49-F238E27FC236}">
                <a16:creationId xmlns:a16="http://schemas.microsoft.com/office/drawing/2014/main" id="{4221E6E2-4599-AA3D-096E-E831DD6B2E6A}"/>
              </a:ext>
            </a:extLst>
          </p:cNvPr>
          <p:cNvSpPr txBox="1">
            <a:spLocks noChangeArrowheads="1"/>
          </p:cNvSpPr>
          <p:nvPr/>
        </p:nvSpPr>
        <p:spPr bwMode="auto">
          <a:xfrm>
            <a:off x="3750328" y="3148985"/>
            <a:ext cx="1290801" cy="5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99CC00"/>
                </a:solidFill>
                <a:effectLst>
                  <a:glow rad="101600">
                    <a:schemeClr val="tx1"/>
                  </a:glow>
                  <a:outerShdw blurRad="50800" algn="tl" rotWithShape="0">
                    <a:srgbClr val="000000"/>
                  </a:outerShdw>
                </a:effectLst>
                <a:latin typeface="Calibri" panose="020F0502020204030204" pitchFamily="34" charset="0"/>
              </a:rPr>
              <a:t>to give</a:t>
            </a:r>
          </a:p>
        </p:txBody>
      </p:sp>
      <p:sp>
        <p:nvSpPr>
          <p:cNvPr id="35" name="Rectangle 2">
            <a:extLst>
              <a:ext uri="{FF2B5EF4-FFF2-40B4-BE49-F238E27FC236}">
                <a16:creationId xmlns:a16="http://schemas.microsoft.com/office/drawing/2014/main" id="{D810BE54-8BAB-2821-4B88-BD57B6AF9215}"/>
              </a:ext>
            </a:extLst>
          </p:cNvPr>
          <p:cNvSpPr txBox="1">
            <a:spLocks noChangeArrowheads="1"/>
          </p:cNvSpPr>
          <p:nvPr/>
        </p:nvSpPr>
        <p:spPr bwMode="auto">
          <a:xfrm>
            <a:off x="5452915" y="3134534"/>
            <a:ext cx="2402667" cy="59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99CC00"/>
                </a:solidFill>
                <a:effectLst>
                  <a:glow rad="101600">
                    <a:schemeClr val="tx1"/>
                  </a:glow>
                  <a:outerShdw blurRad="50800" algn="tl" rotWithShape="0">
                    <a:srgbClr val="000000"/>
                  </a:outerShdw>
                </a:effectLst>
                <a:latin typeface="Calibri" panose="020F0502020204030204" pitchFamily="34" charset="0"/>
              </a:rPr>
              <a:t>who has need</a:t>
            </a:r>
          </a:p>
        </p:txBody>
      </p:sp>
      <p:sp>
        <p:nvSpPr>
          <p:cNvPr id="36" name="=">
            <a:extLst>
              <a:ext uri="{FF2B5EF4-FFF2-40B4-BE49-F238E27FC236}">
                <a16:creationId xmlns:a16="http://schemas.microsoft.com/office/drawing/2014/main" id="{81E2C446-CAC5-5EF5-54E8-8C7C71132448}"/>
              </a:ext>
            </a:extLst>
          </p:cNvPr>
          <p:cNvSpPr txBox="1">
            <a:spLocks noChangeArrowheads="1"/>
          </p:cNvSpPr>
          <p:nvPr/>
        </p:nvSpPr>
        <p:spPr bwMode="auto">
          <a:xfrm>
            <a:off x="5066990" y="2766950"/>
            <a:ext cx="550039" cy="4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w="17780" cmpd="sng">
                  <a:solidFill>
                    <a:srgbClr val="FFFFFF"/>
                  </a:solidFill>
                  <a:prstDash val="solid"/>
                  <a:miter lim="800000"/>
                </a:ln>
                <a:solidFill>
                  <a:srgbClr val="99CC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b="1" i="1" u="none" strike="noStrike" kern="0" cap="none" spc="0" normalizeH="0" baseline="0" noProof="0" dirty="0">
              <a:ln w="17780" cmpd="sng">
                <a:solidFill>
                  <a:srgbClr val="FFFFFF"/>
                </a:solidFill>
                <a:prstDash val="solid"/>
                <a:miter lim="800000"/>
              </a:ln>
              <a:solidFill>
                <a:srgbClr val="99CC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7" name="Rectangle 9">
            <a:extLst>
              <a:ext uri="{FF2B5EF4-FFF2-40B4-BE49-F238E27FC236}">
                <a16:creationId xmlns:a16="http://schemas.microsoft.com/office/drawing/2014/main" id="{70655F4F-8D71-D124-7C11-6586FCFCEC2C}"/>
              </a:ext>
            </a:extLst>
          </p:cNvPr>
          <p:cNvSpPr>
            <a:spLocks noChangeArrowheads="1"/>
          </p:cNvSpPr>
          <p:nvPr/>
        </p:nvSpPr>
        <p:spPr bwMode="auto">
          <a:xfrm>
            <a:off x="4757298" y="6204101"/>
            <a:ext cx="2211636" cy="44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9900"/>
                </a:solidFill>
                <a:effectLst>
                  <a:glow rad="38100">
                    <a:schemeClr val="tx1"/>
                  </a:glow>
                </a:effectLst>
                <a:uLnTx/>
                <a:uFillTx/>
                <a:latin typeface="Calibri" panose="020F0502020204030204" pitchFamily="34" charset="0"/>
                <a:ea typeface="+mn-ea"/>
                <a:cs typeface="Calibri" panose="020F0502020204030204" pitchFamily="34" charset="0"/>
              </a:rPr>
              <a:t>God in Christ</a:t>
            </a:r>
            <a:endParaRPr kumimoji="0" lang="en-US" sz="2800" b="1" i="1" u="none" strike="noStrike" kern="1200" cap="none" spc="0" normalizeH="0" baseline="0" noProof="0" dirty="0">
              <a:ln>
                <a:noFill/>
              </a:ln>
              <a:solidFill>
                <a:srgbClr val="CC9900"/>
              </a:solidFill>
              <a:effectLst>
                <a:glow rad="38100">
                  <a:schemeClr val="tx1"/>
                </a:glow>
              </a:effectLst>
              <a:uLnTx/>
              <a:uFillTx/>
              <a:latin typeface="Calibri" panose="020F0502020204030204" pitchFamily="34" charset="0"/>
              <a:ea typeface="+mn-ea"/>
              <a:cs typeface="Calibri" panose="020F0502020204030204" pitchFamily="34" charset="0"/>
            </a:endParaRPr>
          </a:p>
        </p:txBody>
      </p:sp>
      <p:sp>
        <p:nvSpPr>
          <p:cNvPr id="38" name="Rectangle 6">
            <a:extLst>
              <a:ext uri="{FF2B5EF4-FFF2-40B4-BE49-F238E27FC236}">
                <a16:creationId xmlns:a16="http://schemas.microsoft.com/office/drawing/2014/main" id="{81C7E8D1-70B7-A817-E53C-3BC8B547F00E}"/>
              </a:ext>
            </a:extLst>
          </p:cNvPr>
          <p:cNvSpPr>
            <a:spLocks noChangeArrowheads="1"/>
          </p:cNvSpPr>
          <p:nvPr/>
        </p:nvSpPr>
        <p:spPr bwMode="auto">
          <a:xfrm>
            <a:off x="5500814" y="6139543"/>
            <a:ext cx="467191" cy="5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39" name="Arrow">
            <a:extLst>
              <a:ext uri="{FF2B5EF4-FFF2-40B4-BE49-F238E27FC236}">
                <a16:creationId xmlns:a16="http://schemas.microsoft.com/office/drawing/2014/main" id="{105A68A7-5D26-8D80-56C2-8AD260DBAF45}"/>
              </a:ext>
            </a:extLst>
          </p:cNvPr>
          <p:cNvSpPr txBox="1">
            <a:spLocks noChangeArrowheads="1"/>
          </p:cNvSpPr>
          <p:nvPr/>
        </p:nvSpPr>
        <p:spPr bwMode="auto">
          <a:xfrm>
            <a:off x="7392641" y="5751033"/>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FF0000"/>
                </a:solidFill>
                <a:effectLst>
                  <a:glow rad="25400">
                    <a:schemeClr val="tx1"/>
                  </a:glow>
                  <a:outerShdw blurRad="12700" dist="38100" dir="2700000" algn="tl" rotWithShape="0">
                    <a:srgbClr val="FFFFFF">
                      <a:lumMod val="50000"/>
                    </a:srgbClr>
                  </a:outerShdw>
                </a:effectLst>
                <a:latin typeface="Calibri" panose="020F0502020204030204" pitchFamily="34" charset="0"/>
              </a:rPr>
              <a:t>↓</a:t>
            </a:r>
          </a:p>
        </p:txBody>
      </p:sp>
      <p:sp>
        <p:nvSpPr>
          <p:cNvPr id="40" name="Arrow">
            <a:extLst>
              <a:ext uri="{FF2B5EF4-FFF2-40B4-BE49-F238E27FC236}">
                <a16:creationId xmlns:a16="http://schemas.microsoft.com/office/drawing/2014/main" id="{01E8FB93-E1F7-A0E1-A231-B2CE8D3E768C}"/>
              </a:ext>
            </a:extLst>
          </p:cNvPr>
          <p:cNvSpPr txBox="1">
            <a:spLocks noChangeArrowheads="1"/>
          </p:cNvSpPr>
          <p:nvPr/>
        </p:nvSpPr>
        <p:spPr bwMode="auto">
          <a:xfrm>
            <a:off x="1243932" y="165629"/>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66FF33"/>
                </a:solidFill>
                <a:effectLst>
                  <a:glow rad="25400">
                    <a:schemeClr val="tx1"/>
                  </a:glow>
                  <a:outerShdw blurRad="12700" dist="38100" dir="2700000" algn="tl" rotWithShape="0">
                    <a:srgbClr val="FFFFFF">
                      <a:lumMod val="50000"/>
                    </a:srgbClr>
                  </a:outerShdw>
                </a:effectLst>
                <a:latin typeface="Calibri" panose="020F0502020204030204" pitchFamily="34" charset="0"/>
              </a:rPr>
              <a:t>↑</a:t>
            </a:r>
          </a:p>
        </p:txBody>
      </p:sp>
      <p:sp>
        <p:nvSpPr>
          <p:cNvPr id="41" name="fear">
            <a:extLst>
              <a:ext uri="{FF2B5EF4-FFF2-40B4-BE49-F238E27FC236}">
                <a16:creationId xmlns:a16="http://schemas.microsoft.com/office/drawing/2014/main" id="{64C01EA9-F36C-BF69-CB59-CCBE4CE0DDF0}"/>
              </a:ext>
            </a:extLst>
          </p:cNvPr>
          <p:cNvSpPr txBox="1">
            <a:spLocks noChangeArrowheads="1"/>
          </p:cNvSpPr>
          <p:nvPr/>
        </p:nvSpPr>
        <p:spPr bwMode="auto">
          <a:xfrm>
            <a:off x="4078705" y="3953580"/>
            <a:ext cx="1033054" cy="57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FF0000"/>
                </a:solidFill>
                <a:effectLst>
                  <a:glow rad="50800">
                    <a:schemeClr val="tx1"/>
                  </a:glow>
                  <a:outerShdw blurRad="12700" dist="38100" dir="2700000" algn="tl" rotWithShape="0">
                    <a:schemeClr val="bg1">
                      <a:lumMod val="50000"/>
                    </a:schemeClr>
                  </a:outerShdw>
                </a:effectLst>
                <a:latin typeface="Calibri" panose="020F0502020204030204" pitchFamily="34" charset="0"/>
              </a:rPr>
              <a:t>fear</a:t>
            </a:r>
          </a:p>
        </p:txBody>
      </p:sp>
      <p:sp>
        <p:nvSpPr>
          <p:cNvPr id="42" name="courage">
            <a:extLst>
              <a:ext uri="{FF2B5EF4-FFF2-40B4-BE49-F238E27FC236}">
                <a16:creationId xmlns:a16="http://schemas.microsoft.com/office/drawing/2014/main" id="{7A9C90FD-D1BD-35CE-C989-52E9CF0994C1}"/>
              </a:ext>
            </a:extLst>
          </p:cNvPr>
          <p:cNvSpPr txBox="1">
            <a:spLocks noChangeArrowheads="1"/>
          </p:cNvSpPr>
          <p:nvPr/>
        </p:nvSpPr>
        <p:spPr bwMode="auto">
          <a:xfrm>
            <a:off x="3801978" y="2397063"/>
            <a:ext cx="159281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00FF00"/>
                </a:solidFill>
                <a:effectLst>
                  <a:glow rad="50800">
                    <a:schemeClr val="tx1"/>
                  </a:glow>
                  <a:outerShdw blurRad="12700" dist="38100" dir="2700000" algn="tl" rotWithShape="0">
                    <a:schemeClr val="bg1">
                      <a:lumMod val="50000"/>
                    </a:schemeClr>
                  </a:outerShdw>
                </a:effectLst>
                <a:latin typeface="Calibri" panose="020F0502020204030204" pitchFamily="34" charset="0"/>
              </a:rPr>
              <a:t>courage</a:t>
            </a:r>
          </a:p>
        </p:txBody>
      </p:sp>
      <p:sp>
        <p:nvSpPr>
          <p:cNvPr id="43" name="Main Top Drop">
            <a:extLst>
              <a:ext uri="{FF2B5EF4-FFF2-40B4-BE49-F238E27FC236}">
                <a16:creationId xmlns:a16="http://schemas.microsoft.com/office/drawing/2014/main" id="{2845E97D-77C2-D3BD-E73D-A2B634190557}"/>
              </a:ext>
            </a:extLst>
          </p:cNvPr>
          <p:cNvSpPr>
            <a:spLocks noGrp="1" noChangeArrowheads="1"/>
          </p:cNvSpPr>
          <p:nvPr>
            <p:ph type="title"/>
          </p:nvPr>
        </p:nvSpPr>
        <p:spPr>
          <a:xfrm>
            <a:off x="1870378" y="179938"/>
            <a:ext cx="5618396" cy="1698171"/>
          </a:xfrm>
        </p:spPr>
        <p:txBody>
          <a:bodyPr>
            <a:scene3d>
              <a:camera prst="orthographicFront"/>
              <a:lightRig rig="flat" dir="t"/>
            </a:scene3d>
            <a:sp3d extrusionH="57150" prstMaterial="plastic">
              <a:bevelT w="38100" h="38100"/>
            </a:sp3d>
          </a:body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For God has not given us a spirit of fear, but of power and of love and of a sound mind. </a:t>
            </a:r>
            <a:r>
              <a:rPr lang="en-US" altLang="en-US" sz="2800" b="1" i="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  2</a:t>
            </a:r>
            <a:r>
              <a:rPr lang="en-US" altLang="en-US" sz="2800" b="1" i="1" baseline="30000"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nd</a:t>
            </a:r>
            <a:r>
              <a:rPr lang="en-US" altLang="en-US" sz="2800" b="1" i="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 Timothy 1:7 </a:t>
            </a:r>
          </a:p>
        </p:txBody>
      </p:sp>
      <p:sp>
        <p:nvSpPr>
          <p:cNvPr id="44" name="Main Bottom Up">
            <a:extLst>
              <a:ext uri="{FF2B5EF4-FFF2-40B4-BE49-F238E27FC236}">
                <a16:creationId xmlns:a16="http://schemas.microsoft.com/office/drawing/2014/main" id="{36953AF3-EEE3-DC53-831B-897A79481ECC}"/>
              </a:ext>
            </a:extLst>
          </p:cNvPr>
          <p:cNvSpPr txBox="1">
            <a:spLocks noChangeArrowheads="1"/>
          </p:cNvSpPr>
          <p:nvPr/>
        </p:nvSpPr>
        <p:spPr bwMode="auto">
          <a:xfrm>
            <a:off x="1373557" y="4979889"/>
            <a:ext cx="6369993" cy="162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And many will follow their destructive ways, because of whom the way of truth will be blasphemed.</a:t>
            </a:r>
            <a:r>
              <a:rPr lang="en-US" altLang="en-US" sz="2800" b="1" i="1" kern="0"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  2</a:t>
            </a:r>
            <a:r>
              <a:rPr lang="en-US" altLang="en-US" sz="2800" b="1" i="1" kern="0" baseline="30000"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nd</a:t>
            </a:r>
            <a:r>
              <a:rPr lang="en-US" altLang="en-US" sz="2800" b="1" i="1" kern="0"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 Peter 2:2</a:t>
            </a:r>
          </a:p>
        </p:txBody>
      </p:sp>
      <p:sp>
        <p:nvSpPr>
          <p:cNvPr id="46" name="Rectangle">
            <a:extLst>
              <a:ext uri="{FF2B5EF4-FFF2-40B4-BE49-F238E27FC236}">
                <a16:creationId xmlns:a16="http://schemas.microsoft.com/office/drawing/2014/main" id="{586219E2-C67C-8D39-A95A-D9D369EAEA98}"/>
              </a:ext>
            </a:extLst>
          </p:cNvPr>
          <p:cNvSpPr txBox="1">
            <a:spLocks noChangeArrowheads="1"/>
          </p:cNvSpPr>
          <p:nvPr/>
        </p:nvSpPr>
        <p:spPr bwMode="auto">
          <a:xfrm>
            <a:off x="2623852" y="1529936"/>
            <a:ext cx="1211879"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bg1"/>
                </a:solidFill>
                <a:effectLst>
                  <a:glow rad="76200">
                    <a:srgbClr val="C49500"/>
                  </a:glow>
                  <a:outerShdw blurRad="12700" dist="38100" dir="2700000" algn="tl" rotWithShape="0">
                    <a:schemeClr val="bg1">
                      <a:lumMod val="50000"/>
                    </a:schemeClr>
                  </a:outerShdw>
                </a:effectLst>
                <a:latin typeface="Calibri" panose="020F0502020204030204" pitchFamily="34" charset="0"/>
              </a:rPr>
              <a:t>power</a:t>
            </a:r>
          </a:p>
        </p:txBody>
      </p:sp>
      <p:sp>
        <p:nvSpPr>
          <p:cNvPr id="47" name="Rectangle">
            <a:extLst>
              <a:ext uri="{FF2B5EF4-FFF2-40B4-BE49-F238E27FC236}">
                <a16:creationId xmlns:a16="http://schemas.microsoft.com/office/drawing/2014/main" id="{7AD82226-2DB1-5B8A-3426-79B57BC2639F}"/>
              </a:ext>
            </a:extLst>
          </p:cNvPr>
          <p:cNvSpPr txBox="1">
            <a:spLocks noChangeArrowheads="1"/>
          </p:cNvSpPr>
          <p:nvPr/>
        </p:nvSpPr>
        <p:spPr bwMode="auto">
          <a:xfrm>
            <a:off x="2766357" y="3881253"/>
            <a:ext cx="974372"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chemeClr val="bg1"/>
                </a:solidFill>
                <a:effectLst>
                  <a:glow rad="50800">
                    <a:srgbClr val="C49500"/>
                  </a:glow>
                  <a:outerShdw blurRad="12700" dist="38100" dir="2700000" algn="tl" rotWithShape="0">
                    <a:schemeClr val="bg1">
                      <a:lumMod val="50000"/>
                    </a:schemeClr>
                  </a:outerShdw>
                </a:effectLst>
                <a:latin typeface="Calibri" panose="020F0502020204030204" pitchFamily="34" charset="0"/>
              </a:rPr>
              <a:t>love</a:t>
            </a:r>
          </a:p>
        </p:txBody>
      </p:sp>
      <p:sp>
        <p:nvSpPr>
          <p:cNvPr id="48" name="Rectangle">
            <a:extLst>
              <a:ext uri="{FF2B5EF4-FFF2-40B4-BE49-F238E27FC236}">
                <a16:creationId xmlns:a16="http://schemas.microsoft.com/office/drawing/2014/main" id="{AFE5D005-9662-418F-A073-48BFEDDC830E}"/>
              </a:ext>
            </a:extLst>
          </p:cNvPr>
          <p:cNvSpPr txBox="1">
            <a:spLocks noChangeArrowheads="1"/>
          </p:cNvSpPr>
          <p:nvPr/>
        </p:nvSpPr>
        <p:spPr bwMode="auto">
          <a:xfrm>
            <a:off x="2125087" y="2254331"/>
            <a:ext cx="1556263" cy="89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3000"/>
              </a:lnSpc>
            </a:pPr>
            <a:r>
              <a:rPr lang="en-US" altLang="en-US" sz="2800" b="1" dirty="0">
                <a:ln w="9525">
                  <a:solidFill>
                    <a:schemeClr val="bg1"/>
                  </a:solidFill>
                  <a:prstDash val="solid"/>
                </a:ln>
                <a:solidFill>
                  <a:schemeClr val="bg1"/>
                </a:solidFill>
                <a:effectLst>
                  <a:glow rad="76200">
                    <a:srgbClr val="C49500"/>
                  </a:glow>
                  <a:outerShdw blurRad="12700" dist="38100" dir="2700000" algn="tl" rotWithShape="0">
                    <a:schemeClr val="bg1">
                      <a:lumMod val="50000"/>
                    </a:schemeClr>
                  </a:outerShdw>
                </a:effectLst>
                <a:latin typeface="Calibri" panose="020F0502020204030204" pitchFamily="34" charset="0"/>
              </a:rPr>
              <a:t>sound</a:t>
            </a:r>
            <a:r>
              <a:rPr lang="en-US" altLang="en-US" sz="2800" b="1" dirty="0">
                <a:ln w="9525">
                  <a:solidFill>
                    <a:schemeClr val="bg1"/>
                  </a:solidFill>
                  <a:prstDash val="solid"/>
                </a:ln>
                <a:solidFill>
                  <a:schemeClr val="bg1"/>
                </a:solidFill>
                <a:effectLst>
                  <a:glow rad="50800">
                    <a:srgbClr val="C49500"/>
                  </a:glow>
                  <a:outerShdw blurRad="12700" dist="38100" dir="2700000" algn="tl" rotWithShape="0">
                    <a:schemeClr val="bg1">
                      <a:lumMod val="50000"/>
                    </a:schemeClr>
                  </a:outerShdw>
                </a:effectLst>
                <a:latin typeface="Calibri" panose="020F0502020204030204" pitchFamily="34" charset="0"/>
              </a:rPr>
              <a:t> mind</a:t>
            </a:r>
          </a:p>
        </p:txBody>
      </p:sp>
      <p:sp>
        <p:nvSpPr>
          <p:cNvPr id="49" name="Rectangle">
            <a:extLst>
              <a:ext uri="{FF2B5EF4-FFF2-40B4-BE49-F238E27FC236}">
                <a16:creationId xmlns:a16="http://schemas.microsoft.com/office/drawing/2014/main" id="{7BD30C84-5618-44E3-146D-7326ABED63EF}"/>
              </a:ext>
            </a:extLst>
          </p:cNvPr>
          <p:cNvSpPr txBox="1">
            <a:spLocks noChangeArrowheads="1"/>
          </p:cNvSpPr>
          <p:nvPr/>
        </p:nvSpPr>
        <p:spPr bwMode="auto">
          <a:xfrm>
            <a:off x="5022667" y="3774373"/>
            <a:ext cx="2055026" cy="96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3000"/>
              </a:lnSpc>
            </a:pPr>
            <a:r>
              <a:rPr lang="en-US" altLang="en-US" sz="2800" b="1" dirty="0">
                <a:ln w="3175">
                  <a:solidFill>
                    <a:schemeClr val="bg1"/>
                  </a:solidFill>
                  <a:prstDash val="solid"/>
                </a:ln>
                <a:solidFill>
                  <a:schemeClr val="tx1"/>
                </a:solidFill>
                <a:effectLst>
                  <a:glow rad="76200">
                    <a:schemeClr val="tx1"/>
                  </a:glow>
                  <a:outerShdw blurRad="12700" dist="38100" dir="2700000" algn="tl" rotWithShape="0">
                    <a:schemeClr val="bg1">
                      <a:lumMod val="50000"/>
                    </a:schemeClr>
                  </a:outerShdw>
                </a:effectLst>
                <a:latin typeface="Calibri" panose="020F0502020204030204" pitchFamily="34" charset="0"/>
              </a:rPr>
              <a:t>destructive ways</a:t>
            </a:r>
          </a:p>
        </p:txBody>
      </p:sp>
      <p:sp>
        <p:nvSpPr>
          <p:cNvPr id="50" name="power">
            <a:extLst>
              <a:ext uri="{FF2B5EF4-FFF2-40B4-BE49-F238E27FC236}">
                <a16:creationId xmlns:a16="http://schemas.microsoft.com/office/drawing/2014/main" id="{EC0E7085-EDEB-305B-A25E-04EA75A69B19}"/>
              </a:ext>
            </a:extLst>
          </p:cNvPr>
          <p:cNvSpPr txBox="1">
            <a:spLocks noChangeArrowheads="1"/>
          </p:cNvSpPr>
          <p:nvPr/>
        </p:nvSpPr>
        <p:spPr bwMode="auto">
          <a:xfrm>
            <a:off x="2435141" y="1193298"/>
            <a:ext cx="1358856" cy="53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sound</a:t>
            </a:r>
          </a:p>
        </p:txBody>
      </p:sp>
      <p:sp>
        <p:nvSpPr>
          <p:cNvPr id="45" name="Rectangle">
            <a:extLst>
              <a:ext uri="{FF2B5EF4-FFF2-40B4-BE49-F238E27FC236}">
                <a16:creationId xmlns:a16="http://schemas.microsoft.com/office/drawing/2014/main" id="{72E4D210-C26E-C854-CB9B-BA6B051F8161}"/>
              </a:ext>
            </a:extLst>
          </p:cNvPr>
          <p:cNvSpPr txBox="1">
            <a:spLocks noChangeArrowheads="1"/>
          </p:cNvSpPr>
          <p:nvPr/>
        </p:nvSpPr>
        <p:spPr bwMode="auto">
          <a:xfrm>
            <a:off x="3662994" y="776811"/>
            <a:ext cx="1397804" cy="5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power</a:t>
            </a:r>
          </a:p>
        </p:txBody>
      </p:sp>
      <p:sp>
        <p:nvSpPr>
          <p:cNvPr id="51" name="Rectangle">
            <a:extLst>
              <a:ext uri="{FF2B5EF4-FFF2-40B4-BE49-F238E27FC236}">
                <a16:creationId xmlns:a16="http://schemas.microsoft.com/office/drawing/2014/main" id="{5EE898F4-4E3C-0BC3-8135-B7F3478C3004}"/>
              </a:ext>
            </a:extLst>
          </p:cNvPr>
          <p:cNvSpPr txBox="1">
            <a:spLocks noChangeArrowheads="1"/>
          </p:cNvSpPr>
          <p:nvPr/>
        </p:nvSpPr>
        <p:spPr bwMode="auto">
          <a:xfrm>
            <a:off x="3513334" y="1193399"/>
            <a:ext cx="1029999" cy="53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mind</a:t>
            </a:r>
          </a:p>
        </p:txBody>
      </p:sp>
      <p:sp>
        <p:nvSpPr>
          <p:cNvPr id="52" name="Rectangle">
            <a:extLst>
              <a:ext uri="{FF2B5EF4-FFF2-40B4-BE49-F238E27FC236}">
                <a16:creationId xmlns:a16="http://schemas.microsoft.com/office/drawing/2014/main" id="{5A1B1AB0-D8F9-D650-8BF5-94FF600525F2}"/>
              </a:ext>
            </a:extLst>
          </p:cNvPr>
          <p:cNvSpPr txBox="1">
            <a:spLocks noChangeArrowheads="1"/>
          </p:cNvSpPr>
          <p:nvPr/>
        </p:nvSpPr>
        <p:spPr bwMode="auto">
          <a:xfrm>
            <a:off x="5736638" y="757926"/>
            <a:ext cx="1044224" cy="5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love</a:t>
            </a:r>
          </a:p>
        </p:txBody>
      </p:sp>
      <p:sp>
        <p:nvSpPr>
          <p:cNvPr id="53" name="Rectangle">
            <a:extLst>
              <a:ext uri="{FF2B5EF4-FFF2-40B4-BE49-F238E27FC236}">
                <a16:creationId xmlns:a16="http://schemas.microsoft.com/office/drawing/2014/main" id="{F5F65E60-B71B-F1C0-4EDA-70BD0115B4C6}"/>
              </a:ext>
            </a:extLst>
          </p:cNvPr>
          <p:cNvSpPr txBox="1">
            <a:spLocks noChangeArrowheads="1"/>
          </p:cNvSpPr>
          <p:nvPr/>
        </p:nvSpPr>
        <p:spPr bwMode="auto">
          <a:xfrm>
            <a:off x="5611782" y="5097359"/>
            <a:ext cx="1884031" cy="53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destructive</a:t>
            </a:r>
          </a:p>
        </p:txBody>
      </p:sp>
      <p:sp>
        <p:nvSpPr>
          <p:cNvPr id="54" name="Rectangle">
            <a:extLst>
              <a:ext uri="{FF2B5EF4-FFF2-40B4-BE49-F238E27FC236}">
                <a16:creationId xmlns:a16="http://schemas.microsoft.com/office/drawing/2014/main" id="{A42EE534-2AF9-6AFC-2100-667D15EE18A2}"/>
              </a:ext>
            </a:extLst>
          </p:cNvPr>
          <p:cNvSpPr txBox="1">
            <a:spLocks noChangeArrowheads="1"/>
          </p:cNvSpPr>
          <p:nvPr/>
        </p:nvSpPr>
        <p:spPr bwMode="auto">
          <a:xfrm>
            <a:off x="1390904" y="5524429"/>
            <a:ext cx="1054935" cy="53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ways</a:t>
            </a:r>
          </a:p>
        </p:txBody>
      </p:sp>
      <p:sp>
        <p:nvSpPr>
          <p:cNvPr id="55" name="Rectangle">
            <a:extLst>
              <a:ext uri="{FF2B5EF4-FFF2-40B4-BE49-F238E27FC236}">
                <a16:creationId xmlns:a16="http://schemas.microsoft.com/office/drawing/2014/main" id="{B001222B-6F18-FF2F-9750-5C5C74FFC68B}"/>
              </a:ext>
            </a:extLst>
          </p:cNvPr>
          <p:cNvSpPr txBox="1">
            <a:spLocks noChangeArrowheads="1"/>
          </p:cNvSpPr>
          <p:nvPr/>
        </p:nvSpPr>
        <p:spPr bwMode="auto">
          <a:xfrm>
            <a:off x="5538225" y="2524024"/>
            <a:ext cx="1380622" cy="56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3000"/>
              </a:lnSpc>
            </a:pPr>
            <a:r>
              <a:rPr lang="en-US" altLang="en-US" sz="2800" b="1" dirty="0">
                <a:ln w="3175">
                  <a:solidFill>
                    <a:schemeClr val="bg1"/>
                  </a:solidFill>
                  <a:prstDash val="solid"/>
                </a:ln>
                <a:solidFill>
                  <a:schemeClr val="tx1"/>
                </a:solidFill>
                <a:effectLst>
                  <a:glow rad="76200">
                    <a:schemeClr val="tx1"/>
                  </a:glow>
                  <a:outerShdw blurRad="12700" dist="38100" dir="2700000" algn="tl" rotWithShape="0">
                    <a:schemeClr val="bg1">
                      <a:lumMod val="50000"/>
                    </a:schemeClr>
                  </a:outerShdw>
                </a:effectLst>
                <a:latin typeface="Calibri" panose="020F0502020204030204" pitchFamily="34" charset="0"/>
              </a:rPr>
              <a:t>follow</a:t>
            </a:r>
          </a:p>
        </p:txBody>
      </p:sp>
      <p:sp>
        <p:nvSpPr>
          <p:cNvPr id="56" name="Rectangle">
            <a:extLst>
              <a:ext uri="{FF2B5EF4-FFF2-40B4-BE49-F238E27FC236}">
                <a16:creationId xmlns:a16="http://schemas.microsoft.com/office/drawing/2014/main" id="{8EE72F3A-C399-1C92-55EA-9AADE1D880D7}"/>
              </a:ext>
            </a:extLst>
          </p:cNvPr>
          <p:cNvSpPr txBox="1">
            <a:spLocks noChangeArrowheads="1"/>
          </p:cNvSpPr>
          <p:nvPr/>
        </p:nvSpPr>
        <p:spPr bwMode="auto">
          <a:xfrm>
            <a:off x="3767642" y="5105326"/>
            <a:ext cx="1246532" cy="51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7030A0"/>
                </a:solidFill>
                <a:effectLst>
                  <a:glow rad="12700">
                    <a:schemeClr val="tx1"/>
                  </a:glow>
                  <a:outerShdw blurRad="12700" dist="38100" dir="2700000" algn="tl" rotWithShape="0">
                    <a:schemeClr val="bg1">
                      <a:lumMod val="50000"/>
                    </a:schemeClr>
                  </a:outerShdw>
                </a:effectLst>
                <a:latin typeface="Calibri" panose="020F0502020204030204" pitchFamily="34" charset="0"/>
              </a:rPr>
              <a:t>follow</a:t>
            </a:r>
          </a:p>
        </p:txBody>
      </p:sp>
      <p:sp>
        <p:nvSpPr>
          <p:cNvPr id="57" name="tenderhearted">
            <a:extLst>
              <a:ext uri="{FF2B5EF4-FFF2-40B4-BE49-F238E27FC236}">
                <a16:creationId xmlns:a16="http://schemas.microsoft.com/office/drawing/2014/main" id="{9B1809F1-FA36-3ED3-2FD2-A88F3231A913}"/>
              </a:ext>
            </a:extLst>
          </p:cNvPr>
          <p:cNvSpPr txBox="1">
            <a:spLocks noChangeArrowheads="1"/>
          </p:cNvSpPr>
          <p:nvPr/>
        </p:nvSpPr>
        <p:spPr bwMode="auto">
          <a:xfrm>
            <a:off x="2290916" y="5717458"/>
            <a:ext cx="5601930" cy="5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kind to one another</a:t>
            </a:r>
            <a:r>
              <a:rPr lang="en-US" altLang="en-US" sz="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rgbClr val="92D050"/>
                </a:solidFill>
                <a:effectLst>
                  <a:glow rad="50800">
                    <a:schemeClr val="tx1"/>
                  </a:glow>
                  <a:outerShdw blurRad="12700" dist="38100" dir="2700000" algn="tl" rotWithShape="0">
                    <a:schemeClr val="bg1">
                      <a:lumMod val="50000"/>
                    </a:schemeClr>
                  </a:outerShdw>
                </a:effectLst>
                <a:latin typeface="Calibri" panose="020F0502020204030204" pitchFamily="34" charset="0"/>
              </a:rPr>
              <a:t>, tenderhearted</a:t>
            </a:r>
          </a:p>
        </p:txBody>
      </p:sp>
    </p:spTree>
    <p:extLst>
      <p:ext uri="{BB962C8B-B14F-4D97-AF65-F5344CB8AC3E}">
        <p14:creationId xmlns:p14="http://schemas.microsoft.com/office/powerpoint/2010/main" val="295425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1" nodeType="withEffect">
                                  <p:stCondLst>
                                    <p:cond delay="15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set>
                                      <p:cBhvr>
                                        <p:cTn id="8" dur="1" fill="hold">
                                          <p:stCondLst>
                                            <p:cond delay="999"/>
                                          </p:stCondLst>
                                        </p:cTn>
                                        <p:tgtEl>
                                          <p:spTgt spid="4"/>
                                        </p:tgtEl>
                                        <p:attrNameLst>
                                          <p:attrName>style.visibility</p:attrName>
                                        </p:attrNameLst>
                                      </p:cBhvr>
                                      <p:to>
                                        <p:strVal val="hidden"/>
                                      </p:to>
                                    </p:set>
                                  </p:childTnLst>
                                </p:cTn>
                              </p:par>
                              <p:par>
                                <p:cTn id="9" presetID="23" presetClass="exit" presetSubtype="544" fill="hold" grpId="1" nodeType="withEffect">
                                  <p:stCondLst>
                                    <p:cond delay="150"/>
                                  </p:stCondLst>
                                  <p:childTnLst>
                                    <p:anim calcmode="lin" valueType="num">
                                      <p:cBhvr>
                                        <p:cTn id="10" dur="1000"/>
                                        <p:tgtEl>
                                          <p:spTgt spid="27"/>
                                        </p:tgtEl>
                                        <p:attrNameLst>
                                          <p:attrName>ppt_w</p:attrName>
                                        </p:attrNameLst>
                                      </p:cBhvr>
                                      <p:tavLst>
                                        <p:tav tm="0">
                                          <p:val>
                                            <p:strVal val="ppt_w"/>
                                          </p:val>
                                        </p:tav>
                                        <p:tav tm="100000">
                                          <p:val>
                                            <p:fltVal val="0"/>
                                          </p:val>
                                        </p:tav>
                                      </p:tavLst>
                                    </p:anim>
                                    <p:anim calcmode="lin" valueType="num">
                                      <p:cBhvr>
                                        <p:cTn id="11" dur="1000"/>
                                        <p:tgtEl>
                                          <p:spTgt spid="27"/>
                                        </p:tgtEl>
                                        <p:attrNameLst>
                                          <p:attrName>ppt_h</p:attrName>
                                        </p:attrNameLst>
                                      </p:cBhvr>
                                      <p:tavLst>
                                        <p:tav tm="0">
                                          <p:val>
                                            <p:strVal val="ppt_h"/>
                                          </p:val>
                                        </p:tav>
                                        <p:tav tm="100000">
                                          <p:val>
                                            <p:fltVal val="0"/>
                                          </p:val>
                                        </p:tav>
                                      </p:tavLst>
                                    </p:anim>
                                    <p:anim calcmode="lin" valueType="num">
                                      <p:cBhvr>
                                        <p:cTn id="12" dur="1000"/>
                                        <p:tgtEl>
                                          <p:spTgt spid="27"/>
                                        </p:tgtEl>
                                        <p:attrNameLst>
                                          <p:attrName>ppt_x</p:attrName>
                                        </p:attrNameLst>
                                      </p:cBhvr>
                                      <p:tavLst>
                                        <p:tav tm="0">
                                          <p:val>
                                            <p:strVal val="ppt_x"/>
                                          </p:val>
                                        </p:tav>
                                        <p:tav tm="100000">
                                          <p:val>
                                            <p:fltVal val="0.5"/>
                                          </p:val>
                                        </p:tav>
                                      </p:tavLst>
                                    </p:anim>
                                    <p:anim calcmode="lin" valueType="num">
                                      <p:cBhvr>
                                        <p:cTn id="13" dur="1000"/>
                                        <p:tgtEl>
                                          <p:spTgt spid="27"/>
                                        </p:tgtEl>
                                        <p:attrNameLst>
                                          <p:attrName>ppt_y</p:attrName>
                                        </p:attrNameLst>
                                      </p:cBhvr>
                                      <p:tavLst>
                                        <p:tav tm="0">
                                          <p:val>
                                            <p:strVal val="ppt_y"/>
                                          </p:val>
                                        </p:tav>
                                        <p:tav tm="100000">
                                          <p:val>
                                            <p:fltVal val="0.5"/>
                                          </p:val>
                                        </p:tav>
                                      </p:tavLst>
                                    </p:anim>
                                    <p:set>
                                      <p:cBhvr>
                                        <p:cTn id="14" dur="1" fill="hold">
                                          <p:stCondLst>
                                            <p:cond delay="999"/>
                                          </p:stCondLst>
                                        </p:cTn>
                                        <p:tgtEl>
                                          <p:spTgt spid="27"/>
                                        </p:tgtEl>
                                        <p:attrNameLst>
                                          <p:attrName>style.visibility</p:attrName>
                                        </p:attrNameLst>
                                      </p:cBhvr>
                                      <p:to>
                                        <p:strVal val="hidden"/>
                                      </p:to>
                                    </p:set>
                                  </p:childTnLst>
                                </p:cTn>
                              </p:par>
                              <p:par>
                                <p:cTn id="15" presetID="23" presetClass="exit" presetSubtype="544" fill="hold" grpId="2" nodeType="withEffect">
                                  <p:stCondLst>
                                    <p:cond delay="150"/>
                                  </p:stCondLst>
                                  <p:childTnLst>
                                    <p:anim calcmode="lin" valueType="num">
                                      <p:cBhvr>
                                        <p:cTn id="16" dur="1000"/>
                                        <p:tgtEl>
                                          <p:spTgt spid="24"/>
                                        </p:tgtEl>
                                        <p:attrNameLst>
                                          <p:attrName>ppt_w</p:attrName>
                                        </p:attrNameLst>
                                      </p:cBhvr>
                                      <p:tavLst>
                                        <p:tav tm="0">
                                          <p:val>
                                            <p:strVal val="ppt_w"/>
                                          </p:val>
                                        </p:tav>
                                        <p:tav tm="100000">
                                          <p:val>
                                            <p:fltVal val="0"/>
                                          </p:val>
                                        </p:tav>
                                      </p:tavLst>
                                    </p:anim>
                                    <p:anim calcmode="lin" valueType="num">
                                      <p:cBhvr>
                                        <p:cTn id="17" dur="1000"/>
                                        <p:tgtEl>
                                          <p:spTgt spid="24"/>
                                        </p:tgtEl>
                                        <p:attrNameLst>
                                          <p:attrName>ppt_h</p:attrName>
                                        </p:attrNameLst>
                                      </p:cBhvr>
                                      <p:tavLst>
                                        <p:tav tm="0">
                                          <p:val>
                                            <p:strVal val="ppt_h"/>
                                          </p:val>
                                        </p:tav>
                                        <p:tav tm="100000">
                                          <p:val>
                                            <p:fltVal val="0"/>
                                          </p:val>
                                        </p:tav>
                                      </p:tavLst>
                                    </p:anim>
                                    <p:anim calcmode="lin" valueType="num">
                                      <p:cBhvr>
                                        <p:cTn id="18" dur="1000"/>
                                        <p:tgtEl>
                                          <p:spTgt spid="24"/>
                                        </p:tgtEl>
                                        <p:attrNameLst>
                                          <p:attrName>ppt_x</p:attrName>
                                        </p:attrNameLst>
                                      </p:cBhvr>
                                      <p:tavLst>
                                        <p:tav tm="0">
                                          <p:val>
                                            <p:strVal val="ppt_x"/>
                                          </p:val>
                                        </p:tav>
                                        <p:tav tm="100000">
                                          <p:val>
                                            <p:fltVal val="0.5"/>
                                          </p:val>
                                        </p:tav>
                                      </p:tavLst>
                                    </p:anim>
                                    <p:anim calcmode="lin" valueType="num">
                                      <p:cBhvr>
                                        <p:cTn id="19" dur="1000"/>
                                        <p:tgtEl>
                                          <p:spTgt spid="24"/>
                                        </p:tgtEl>
                                        <p:attrNameLst>
                                          <p:attrName>ppt_y</p:attrName>
                                        </p:attrNameLst>
                                      </p:cBhvr>
                                      <p:tavLst>
                                        <p:tav tm="0">
                                          <p:val>
                                            <p:strVal val="ppt_y"/>
                                          </p:val>
                                        </p:tav>
                                        <p:tav tm="100000">
                                          <p:val>
                                            <p:fltVal val="0.5"/>
                                          </p:val>
                                        </p:tav>
                                      </p:tavLst>
                                    </p:anim>
                                    <p:set>
                                      <p:cBhvr>
                                        <p:cTn id="20" dur="1" fill="hold">
                                          <p:stCondLst>
                                            <p:cond delay="999"/>
                                          </p:stCondLst>
                                        </p:cTn>
                                        <p:tgtEl>
                                          <p:spTgt spid="24"/>
                                        </p:tgtEl>
                                        <p:attrNameLst>
                                          <p:attrName>style.visibility</p:attrName>
                                        </p:attrNameLst>
                                      </p:cBhvr>
                                      <p:to>
                                        <p:strVal val="hidden"/>
                                      </p:to>
                                    </p:set>
                                  </p:childTnLst>
                                </p:cTn>
                              </p:par>
                              <p:par>
                                <p:cTn id="21" presetID="23" presetClass="exit" presetSubtype="544" fill="hold" grpId="1" nodeType="withEffect">
                                  <p:stCondLst>
                                    <p:cond delay="150"/>
                                  </p:stCondLst>
                                  <p:childTnLst>
                                    <p:anim calcmode="lin" valueType="num">
                                      <p:cBhvr>
                                        <p:cTn id="22" dur="1000"/>
                                        <p:tgtEl>
                                          <p:spTgt spid="29"/>
                                        </p:tgtEl>
                                        <p:attrNameLst>
                                          <p:attrName>ppt_w</p:attrName>
                                        </p:attrNameLst>
                                      </p:cBhvr>
                                      <p:tavLst>
                                        <p:tav tm="0">
                                          <p:val>
                                            <p:strVal val="ppt_w"/>
                                          </p:val>
                                        </p:tav>
                                        <p:tav tm="100000">
                                          <p:val>
                                            <p:fltVal val="0"/>
                                          </p:val>
                                        </p:tav>
                                      </p:tavLst>
                                    </p:anim>
                                    <p:anim calcmode="lin" valueType="num">
                                      <p:cBhvr>
                                        <p:cTn id="23" dur="1000"/>
                                        <p:tgtEl>
                                          <p:spTgt spid="29"/>
                                        </p:tgtEl>
                                        <p:attrNameLst>
                                          <p:attrName>ppt_h</p:attrName>
                                        </p:attrNameLst>
                                      </p:cBhvr>
                                      <p:tavLst>
                                        <p:tav tm="0">
                                          <p:val>
                                            <p:strVal val="ppt_h"/>
                                          </p:val>
                                        </p:tav>
                                        <p:tav tm="100000">
                                          <p:val>
                                            <p:fltVal val="0"/>
                                          </p:val>
                                        </p:tav>
                                      </p:tavLst>
                                    </p:anim>
                                    <p:anim calcmode="lin" valueType="num">
                                      <p:cBhvr>
                                        <p:cTn id="24" dur="1000"/>
                                        <p:tgtEl>
                                          <p:spTgt spid="29"/>
                                        </p:tgtEl>
                                        <p:attrNameLst>
                                          <p:attrName>ppt_x</p:attrName>
                                        </p:attrNameLst>
                                      </p:cBhvr>
                                      <p:tavLst>
                                        <p:tav tm="0">
                                          <p:val>
                                            <p:strVal val="ppt_x"/>
                                          </p:val>
                                        </p:tav>
                                        <p:tav tm="100000">
                                          <p:val>
                                            <p:fltVal val="0.5"/>
                                          </p:val>
                                        </p:tav>
                                      </p:tavLst>
                                    </p:anim>
                                    <p:anim calcmode="lin" valueType="num">
                                      <p:cBhvr>
                                        <p:cTn id="25" dur="1000"/>
                                        <p:tgtEl>
                                          <p:spTgt spid="29"/>
                                        </p:tgtEl>
                                        <p:attrNameLst>
                                          <p:attrName>ppt_y</p:attrName>
                                        </p:attrNameLst>
                                      </p:cBhvr>
                                      <p:tavLst>
                                        <p:tav tm="0">
                                          <p:val>
                                            <p:strVal val="ppt_y"/>
                                          </p:val>
                                        </p:tav>
                                        <p:tav tm="100000">
                                          <p:val>
                                            <p:fltVal val="0.5"/>
                                          </p:val>
                                        </p:tav>
                                      </p:tavLst>
                                    </p:anim>
                                    <p:set>
                                      <p:cBhvr>
                                        <p:cTn id="26" dur="1" fill="hold">
                                          <p:stCondLst>
                                            <p:cond delay="999"/>
                                          </p:stCondLst>
                                        </p:cTn>
                                        <p:tgtEl>
                                          <p:spTgt spid="29"/>
                                        </p:tgtEl>
                                        <p:attrNameLst>
                                          <p:attrName>style.visibility</p:attrName>
                                        </p:attrNameLst>
                                      </p:cBhvr>
                                      <p:to>
                                        <p:strVal val="hidden"/>
                                      </p:to>
                                    </p:set>
                                  </p:childTnLst>
                                </p:cTn>
                              </p:par>
                              <p:par>
                                <p:cTn id="27" presetID="23" presetClass="exit" presetSubtype="544" fill="hold" grpId="2" nodeType="withEffect">
                                  <p:stCondLst>
                                    <p:cond delay="150"/>
                                  </p:stCondLst>
                                  <p:childTnLst>
                                    <p:anim calcmode="lin" valueType="num">
                                      <p:cBhvr>
                                        <p:cTn id="28" dur="1000"/>
                                        <p:tgtEl>
                                          <p:spTgt spid="26"/>
                                        </p:tgtEl>
                                        <p:attrNameLst>
                                          <p:attrName>ppt_w</p:attrName>
                                        </p:attrNameLst>
                                      </p:cBhvr>
                                      <p:tavLst>
                                        <p:tav tm="0">
                                          <p:val>
                                            <p:strVal val="ppt_w"/>
                                          </p:val>
                                        </p:tav>
                                        <p:tav tm="100000">
                                          <p:val>
                                            <p:fltVal val="0"/>
                                          </p:val>
                                        </p:tav>
                                      </p:tavLst>
                                    </p:anim>
                                    <p:anim calcmode="lin" valueType="num">
                                      <p:cBhvr>
                                        <p:cTn id="29" dur="1000"/>
                                        <p:tgtEl>
                                          <p:spTgt spid="26"/>
                                        </p:tgtEl>
                                        <p:attrNameLst>
                                          <p:attrName>ppt_h</p:attrName>
                                        </p:attrNameLst>
                                      </p:cBhvr>
                                      <p:tavLst>
                                        <p:tav tm="0">
                                          <p:val>
                                            <p:strVal val="ppt_h"/>
                                          </p:val>
                                        </p:tav>
                                        <p:tav tm="100000">
                                          <p:val>
                                            <p:fltVal val="0"/>
                                          </p:val>
                                        </p:tav>
                                      </p:tavLst>
                                    </p:anim>
                                    <p:anim calcmode="lin" valueType="num">
                                      <p:cBhvr>
                                        <p:cTn id="30" dur="1000"/>
                                        <p:tgtEl>
                                          <p:spTgt spid="26"/>
                                        </p:tgtEl>
                                        <p:attrNameLst>
                                          <p:attrName>ppt_x</p:attrName>
                                        </p:attrNameLst>
                                      </p:cBhvr>
                                      <p:tavLst>
                                        <p:tav tm="0">
                                          <p:val>
                                            <p:strVal val="ppt_x"/>
                                          </p:val>
                                        </p:tav>
                                        <p:tav tm="100000">
                                          <p:val>
                                            <p:fltVal val="0.5"/>
                                          </p:val>
                                        </p:tav>
                                      </p:tavLst>
                                    </p:anim>
                                    <p:anim calcmode="lin" valueType="num">
                                      <p:cBhvr>
                                        <p:cTn id="31" dur="1000"/>
                                        <p:tgtEl>
                                          <p:spTgt spid="26"/>
                                        </p:tgtEl>
                                        <p:attrNameLst>
                                          <p:attrName>ppt_y</p:attrName>
                                        </p:attrNameLst>
                                      </p:cBhvr>
                                      <p:tavLst>
                                        <p:tav tm="0">
                                          <p:val>
                                            <p:strVal val="ppt_y"/>
                                          </p:val>
                                        </p:tav>
                                        <p:tav tm="100000">
                                          <p:val>
                                            <p:fltVal val="0.5"/>
                                          </p:val>
                                        </p:tav>
                                      </p:tavLst>
                                    </p:anim>
                                    <p:set>
                                      <p:cBhvr>
                                        <p:cTn id="32" dur="1" fill="hold">
                                          <p:stCondLst>
                                            <p:cond delay="999"/>
                                          </p:stCondLst>
                                        </p:cTn>
                                        <p:tgtEl>
                                          <p:spTgt spid="26"/>
                                        </p:tgtEl>
                                        <p:attrNameLst>
                                          <p:attrName>style.visibility</p:attrName>
                                        </p:attrNameLst>
                                      </p:cBhvr>
                                      <p:to>
                                        <p:strVal val="hidden"/>
                                      </p:to>
                                    </p:set>
                                  </p:childTnLst>
                                </p:cTn>
                              </p:par>
                              <p:par>
                                <p:cTn id="33" presetID="23" presetClass="exit" presetSubtype="544" fill="hold" grpId="1" nodeType="withEffect">
                                  <p:stCondLst>
                                    <p:cond delay="150"/>
                                  </p:stCondLst>
                                  <p:childTnLst>
                                    <p:anim calcmode="lin" valueType="num">
                                      <p:cBhvr>
                                        <p:cTn id="34" dur="1000"/>
                                        <p:tgtEl>
                                          <p:spTgt spid="28"/>
                                        </p:tgtEl>
                                        <p:attrNameLst>
                                          <p:attrName>ppt_w</p:attrName>
                                        </p:attrNameLst>
                                      </p:cBhvr>
                                      <p:tavLst>
                                        <p:tav tm="0">
                                          <p:val>
                                            <p:strVal val="ppt_w"/>
                                          </p:val>
                                        </p:tav>
                                        <p:tav tm="100000">
                                          <p:val>
                                            <p:fltVal val="0"/>
                                          </p:val>
                                        </p:tav>
                                      </p:tavLst>
                                    </p:anim>
                                    <p:anim calcmode="lin" valueType="num">
                                      <p:cBhvr>
                                        <p:cTn id="35" dur="1000"/>
                                        <p:tgtEl>
                                          <p:spTgt spid="28"/>
                                        </p:tgtEl>
                                        <p:attrNameLst>
                                          <p:attrName>ppt_h</p:attrName>
                                        </p:attrNameLst>
                                      </p:cBhvr>
                                      <p:tavLst>
                                        <p:tav tm="0">
                                          <p:val>
                                            <p:strVal val="ppt_h"/>
                                          </p:val>
                                        </p:tav>
                                        <p:tav tm="100000">
                                          <p:val>
                                            <p:fltVal val="0"/>
                                          </p:val>
                                        </p:tav>
                                      </p:tavLst>
                                    </p:anim>
                                    <p:anim calcmode="lin" valueType="num">
                                      <p:cBhvr>
                                        <p:cTn id="36" dur="1000"/>
                                        <p:tgtEl>
                                          <p:spTgt spid="28"/>
                                        </p:tgtEl>
                                        <p:attrNameLst>
                                          <p:attrName>ppt_x</p:attrName>
                                        </p:attrNameLst>
                                      </p:cBhvr>
                                      <p:tavLst>
                                        <p:tav tm="0">
                                          <p:val>
                                            <p:strVal val="ppt_x"/>
                                          </p:val>
                                        </p:tav>
                                        <p:tav tm="100000">
                                          <p:val>
                                            <p:fltVal val="0.5"/>
                                          </p:val>
                                        </p:tav>
                                      </p:tavLst>
                                    </p:anim>
                                    <p:anim calcmode="lin" valueType="num">
                                      <p:cBhvr>
                                        <p:cTn id="37" dur="1000"/>
                                        <p:tgtEl>
                                          <p:spTgt spid="28"/>
                                        </p:tgtEl>
                                        <p:attrNameLst>
                                          <p:attrName>ppt_y</p:attrName>
                                        </p:attrNameLst>
                                      </p:cBhvr>
                                      <p:tavLst>
                                        <p:tav tm="0">
                                          <p:val>
                                            <p:strVal val="ppt_y"/>
                                          </p:val>
                                        </p:tav>
                                        <p:tav tm="100000">
                                          <p:val>
                                            <p:fltVal val="0.5"/>
                                          </p:val>
                                        </p:tav>
                                      </p:tavLst>
                                    </p:anim>
                                    <p:set>
                                      <p:cBhvr>
                                        <p:cTn id="38" dur="1" fill="hold">
                                          <p:stCondLst>
                                            <p:cond delay="999"/>
                                          </p:stCondLst>
                                        </p:cTn>
                                        <p:tgtEl>
                                          <p:spTgt spid="28"/>
                                        </p:tgtEl>
                                        <p:attrNameLst>
                                          <p:attrName>style.visibility</p:attrName>
                                        </p:attrNameLst>
                                      </p:cBhvr>
                                      <p:to>
                                        <p:strVal val="hidden"/>
                                      </p:to>
                                    </p:set>
                                  </p:childTnLst>
                                </p:cTn>
                              </p:par>
                              <p:par>
                                <p:cTn id="39" presetID="23" presetClass="exit" presetSubtype="544" fill="hold" grpId="2" nodeType="withEffect">
                                  <p:stCondLst>
                                    <p:cond delay="150"/>
                                  </p:stCondLst>
                                  <p:childTnLst>
                                    <p:anim calcmode="lin" valueType="num">
                                      <p:cBhvr>
                                        <p:cTn id="40" dur="1000"/>
                                        <p:tgtEl>
                                          <p:spTgt spid="25"/>
                                        </p:tgtEl>
                                        <p:attrNameLst>
                                          <p:attrName>ppt_w</p:attrName>
                                        </p:attrNameLst>
                                      </p:cBhvr>
                                      <p:tavLst>
                                        <p:tav tm="0">
                                          <p:val>
                                            <p:strVal val="ppt_w"/>
                                          </p:val>
                                        </p:tav>
                                        <p:tav tm="100000">
                                          <p:val>
                                            <p:fltVal val="0"/>
                                          </p:val>
                                        </p:tav>
                                      </p:tavLst>
                                    </p:anim>
                                    <p:anim calcmode="lin" valueType="num">
                                      <p:cBhvr>
                                        <p:cTn id="41" dur="1000"/>
                                        <p:tgtEl>
                                          <p:spTgt spid="25"/>
                                        </p:tgtEl>
                                        <p:attrNameLst>
                                          <p:attrName>ppt_h</p:attrName>
                                        </p:attrNameLst>
                                      </p:cBhvr>
                                      <p:tavLst>
                                        <p:tav tm="0">
                                          <p:val>
                                            <p:strVal val="ppt_h"/>
                                          </p:val>
                                        </p:tav>
                                        <p:tav tm="100000">
                                          <p:val>
                                            <p:fltVal val="0"/>
                                          </p:val>
                                        </p:tav>
                                      </p:tavLst>
                                    </p:anim>
                                    <p:anim calcmode="lin" valueType="num">
                                      <p:cBhvr>
                                        <p:cTn id="42" dur="1000"/>
                                        <p:tgtEl>
                                          <p:spTgt spid="25"/>
                                        </p:tgtEl>
                                        <p:attrNameLst>
                                          <p:attrName>ppt_x</p:attrName>
                                        </p:attrNameLst>
                                      </p:cBhvr>
                                      <p:tavLst>
                                        <p:tav tm="0">
                                          <p:val>
                                            <p:strVal val="ppt_x"/>
                                          </p:val>
                                        </p:tav>
                                        <p:tav tm="100000">
                                          <p:val>
                                            <p:fltVal val="0.5"/>
                                          </p:val>
                                        </p:tav>
                                      </p:tavLst>
                                    </p:anim>
                                    <p:anim calcmode="lin" valueType="num">
                                      <p:cBhvr>
                                        <p:cTn id="43" dur="1000"/>
                                        <p:tgtEl>
                                          <p:spTgt spid="25"/>
                                        </p:tgtEl>
                                        <p:attrNameLst>
                                          <p:attrName>ppt_y</p:attrName>
                                        </p:attrNameLst>
                                      </p:cBhvr>
                                      <p:tavLst>
                                        <p:tav tm="0">
                                          <p:val>
                                            <p:strVal val="ppt_y"/>
                                          </p:val>
                                        </p:tav>
                                        <p:tav tm="100000">
                                          <p:val>
                                            <p:fltVal val="0.5"/>
                                          </p:val>
                                        </p:tav>
                                      </p:tavLst>
                                    </p:anim>
                                    <p:set>
                                      <p:cBhvr>
                                        <p:cTn id="44" dur="1" fill="hold">
                                          <p:stCondLst>
                                            <p:cond delay="999"/>
                                          </p:stCondLst>
                                        </p:cTn>
                                        <p:tgtEl>
                                          <p:spTgt spid="25"/>
                                        </p:tgtEl>
                                        <p:attrNameLst>
                                          <p:attrName>style.visibility</p:attrName>
                                        </p:attrNameLst>
                                      </p:cBhvr>
                                      <p:to>
                                        <p:strVal val="hidden"/>
                                      </p:to>
                                    </p:set>
                                  </p:childTnLst>
                                </p:cTn>
                              </p:par>
                              <p:par>
                                <p:cTn id="45" presetID="23" presetClass="exit" presetSubtype="544" fill="hold" grpId="1" nodeType="withEffect">
                                  <p:stCondLst>
                                    <p:cond delay="150"/>
                                  </p:stCondLst>
                                  <p:childTnLst>
                                    <p:anim calcmode="lin" valueType="num">
                                      <p:cBhvr>
                                        <p:cTn id="46" dur="1000"/>
                                        <p:tgtEl>
                                          <p:spTgt spid="32"/>
                                        </p:tgtEl>
                                        <p:attrNameLst>
                                          <p:attrName>ppt_w</p:attrName>
                                        </p:attrNameLst>
                                      </p:cBhvr>
                                      <p:tavLst>
                                        <p:tav tm="0">
                                          <p:val>
                                            <p:strVal val="ppt_w"/>
                                          </p:val>
                                        </p:tav>
                                        <p:tav tm="100000">
                                          <p:val>
                                            <p:fltVal val="0"/>
                                          </p:val>
                                        </p:tav>
                                      </p:tavLst>
                                    </p:anim>
                                    <p:anim calcmode="lin" valueType="num">
                                      <p:cBhvr>
                                        <p:cTn id="47" dur="1000"/>
                                        <p:tgtEl>
                                          <p:spTgt spid="32"/>
                                        </p:tgtEl>
                                        <p:attrNameLst>
                                          <p:attrName>ppt_h</p:attrName>
                                        </p:attrNameLst>
                                      </p:cBhvr>
                                      <p:tavLst>
                                        <p:tav tm="0">
                                          <p:val>
                                            <p:strVal val="ppt_h"/>
                                          </p:val>
                                        </p:tav>
                                        <p:tav tm="100000">
                                          <p:val>
                                            <p:fltVal val="0"/>
                                          </p:val>
                                        </p:tav>
                                      </p:tavLst>
                                    </p:anim>
                                    <p:anim calcmode="lin" valueType="num">
                                      <p:cBhvr>
                                        <p:cTn id="48" dur="1000"/>
                                        <p:tgtEl>
                                          <p:spTgt spid="32"/>
                                        </p:tgtEl>
                                        <p:attrNameLst>
                                          <p:attrName>ppt_x</p:attrName>
                                        </p:attrNameLst>
                                      </p:cBhvr>
                                      <p:tavLst>
                                        <p:tav tm="0">
                                          <p:val>
                                            <p:strVal val="ppt_x"/>
                                          </p:val>
                                        </p:tav>
                                        <p:tav tm="100000">
                                          <p:val>
                                            <p:fltVal val="0.5"/>
                                          </p:val>
                                        </p:tav>
                                      </p:tavLst>
                                    </p:anim>
                                    <p:anim calcmode="lin" valueType="num">
                                      <p:cBhvr>
                                        <p:cTn id="49" dur="1000"/>
                                        <p:tgtEl>
                                          <p:spTgt spid="32"/>
                                        </p:tgtEl>
                                        <p:attrNameLst>
                                          <p:attrName>ppt_y</p:attrName>
                                        </p:attrNameLst>
                                      </p:cBhvr>
                                      <p:tavLst>
                                        <p:tav tm="0">
                                          <p:val>
                                            <p:strVal val="ppt_y"/>
                                          </p:val>
                                        </p:tav>
                                        <p:tav tm="100000">
                                          <p:val>
                                            <p:fltVal val="0.5"/>
                                          </p:val>
                                        </p:tav>
                                      </p:tavLst>
                                    </p:anim>
                                    <p:set>
                                      <p:cBhvr>
                                        <p:cTn id="50" dur="1" fill="hold">
                                          <p:stCondLst>
                                            <p:cond delay="999"/>
                                          </p:stCondLst>
                                        </p:cTn>
                                        <p:tgtEl>
                                          <p:spTgt spid="32"/>
                                        </p:tgtEl>
                                        <p:attrNameLst>
                                          <p:attrName>style.visibility</p:attrName>
                                        </p:attrNameLst>
                                      </p:cBhvr>
                                      <p:to>
                                        <p:strVal val="hidden"/>
                                      </p:to>
                                    </p:set>
                                  </p:childTnLst>
                                </p:cTn>
                              </p:par>
                              <p:par>
                                <p:cTn id="51" presetID="23" presetClass="exit" presetSubtype="544" fill="hold" grpId="1" nodeType="withEffect">
                                  <p:stCondLst>
                                    <p:cond delay="150"/>
                                  </p:stCondLst>
                                  <p:childTnLst>
                                    <p:anim calcmode="lin" valueType="num">
                                      <p:cBhvr>
                                        <p:cTn id="52" dur="1000"/>
                                        <p:tgtEl>
                                          <p:spTgt spid="33"/>
                                        </p:tgtEl>
                                        <p:attrNameLst>
                                          <p:attrName>ppt_w</p:attrName>
                                        </p:attrNameLst>
                                      </p:cBhvr>
                                      <p:tavLst>
                                        <p:tav tm="0">
                                          <p:val>
                                            <p:strVal val="ppt_w"/>
                                          </p:val>
                                        </p:tav>
                                        <p:tav tm="100000">
                                          <p:val>
                                            <p:fltVal val="0"/>
                                          </p:val>
                                        </p:tav>
                                      </p:tavLst>
                                    </p:anim>
                                    <p:anim calcmode="lin" valueType="num">
                                      <p:cBhvr>
                                        <p:cTn id="53" dur="1000"/>
                                        <p:tgtEl>
                                          <p:spTgt spid="33"/>
                                        </p:tgtEl>
                                        <p:attrNameLst>
                                          <p:attrName>ppt_h</p:attrName>
                                        </p:attrNameLst>
                                      </p:cBhvr>
                                      <p:tavLst>
                                        <p:tav tm="0">
                                          <p:val>
                                            <p:strVal val="ppt_h"/>
                                          </p:val>
                                        </p:tav>
                                        <p:tav tm="100000">
                                          <p:val>
                                            <p:fltVal val="0"/>
                                          </p:val>
                                        </p:tav>
                                      </p:tavLst>
                                    </p:anim>
                                    <p:anim calcmode="lin" valueType="num">
                                      <p:cBhvr>
                                        <p:cTn id="54" dur="1000"/>
                                        <p:tgtEl>
                                          <p:spTgt spid="33"/>
                                        </p:tgtEl>
                                        <p:attrNameLst>
                                          <p:attrName>ppt_x</p:attrName>
                                        </p:attrNameLst>
                                      </p:cBhvr>
                                      <p:tavLst>
                                        <p:tav tm="0">
                                          <p:val>
                                            <p:strVal val="ppt_x"/>
                                          </p:val>
                                        </p:tav>
                                        <p:tav tm="100000">
                                          <p:val>
                                            <p:fltVal val="0.5"/>
                                          </p:val>
                                        </p:tav>
                                      </p:tavLst>
                                    </p:anim>
                                    <p:anim calcmode="lin" valueType="num">
                                      <p:cBhvr>
                                        <p:cTn id="55" dur="1000"/>
                                        <p:tgtEl>
                                          <p:spTgt spid="33"/>
                                        </p:tgtEl>
                                        <p:attrNameLst>
                                          <p:attrName>ppt_y</p:attrName>
                                        </p:attrNameLst>
                                      </p:cBhvr>
                                      <p:tavLst>
                                        <p:tav tm="0">
                                          <p:val>
                                            <p:strVal val="ppt_y"/>
                                          </p:val>
                                        </p:tav>
                                        <p:tav tm="100000">
                                          <p:val>
                                            <p:fltVal val="0.5"/>
                                          </p:val>
                                        </p:tav>
                                      </p:tavLst>
                                    </p:anim>
                                    <p:set>
                                      <p:cBhvr>
                                        <p:cTn id="56" dur="1" fill="hold">
                                          <p:stCondLst>
                                            <p:cond delay="999"/>
                                          </p:stCondLst>
                                        </p:cTn>
                                        <p:tgtEl>
                                          <p:spTgt spid="33"/>
                                        </p:tgtEl>
                                        <p:attrNameLst>
                                          <p:attrName>style.visibility</p:attrName>
                                        </p:attrNameLst>
                                      </p:cBhvr>
                                      <p:to>
                                        <p:strVal val="hidden"/>
                                      </p:to>
                                    </p:set>
                                  </p:childTnLst>
                                </p:cTn>
                              </p:par>
                              <p:par>
                                <p:cTn id="57" presetID="23" presetClass="exit" presetSubtype="544" fill="hold" grpId="1" nodeType="withEffect">
                                  <p:stCondLst>
                                    <p:cond delay="150"/>
                                  </p:stCondLst>
                                  <p:childTnLst>
                                    <p:anim calcmode="lin" valueType="num">
                                      <p:cBhvr>
                                        <p:cTn id="58" dur="1000"/>
                                        <p:tgtEl>
                                          <p:spTgt spid="34"/>
                                        </p:tgtEl>
                                        <p:attrNameLst>
                                          <p:attrName>ppt_w</p:attrName>
                                        </p:attrNameLst>
                                      </p:cBhvr>
                                      <p:tavLst>
                                        <p:tav tm="0">
                                          <p:val>
                                            <p:strVal val="ppt_w"/>
                                          </p:val>
                                        </p:tav>
                                        <p:tav tm="100000">
                                          <p:val>
                                            <p:fltVal val="0"/>
                                          </p:val>
                                        </p:tav>
                                      </p:tavLst>
                                    </p:anim>
                                    <p:anim calcmode="lin" valueType="num">
                                      <p:cBhvr>
                                        <p:cTn id="59" dur="1000"/>
                                        <p:tgtEl>
                                          <p:spTgt spid="34"/>
                                        </p:tgtEl>
                                        <p:attrNameLst>
                                          <p:attrName>ppt_h</p:attrName>
                                        </p:attrNameLst>
                                      </p:cBhvr>
                                      <p:tavLst>
                                        <p:tav tm="0">
                                          <p:val>
                                            <p:strVal val="ppt_h"/>
                                          </p:val>
                                        </p:tav>
                                        <p:tav tm="100000">
                                          <p:val>
                                            <p:fltVal val="0"/>
                                          </p:val>
                                        </p:tav>
                                      </p:tavLst>
                                    </p:anim>
                                    <p:anim calcmode="lin" valueType="num">
                                      <p:cBhvr>
                                        <p:cTn id="60" dur="1000"/>
                                        <p:tgtEl>
                                          <p:spTgt spid="34"/>
                                        </p:tgtEl>
                                        <p:attrNameLst>
                                          <p:attrName>ppt_x</p:attrName>
                                        </p:attrNameLst>
                                      </p:cBhvr>
                                      <p:tavLst>
                                        <p:tav tm="0">
                                          <p:val>
                                            <p:strVal val="ppt_x"/>
                                          </p:val>
                                        </p:tav>
                                        <p:tav tm="100000">
                                          <p:val>
                                            <p:fltVal val="0.5"/>
                                          </p:val>
                                        </p:tav>
                                      </p:tavLst>
                                    </p:anim>
                                    <p:anim calcmode="lin" valueType="num">
                                      <p:cBhvr>
                                        <p:cTn id="61" dur="1000"/>
                                        <p:tgtEl>
                                          <p:spTgt spid="34"/>
                                        </p:tgtEl>
                                        <p:attrNameLst>
                                          <p:attrName>ppt_y</p:attrName>
                                        </p:attrNameLst>
                                      </p:cBhvr>
                                      <p:tavLst>
                                        <p:tav tm="0">
                                          <p:val>
                                            <p:strVal val="ppt_y"/>
                                          </p:val>
                                        </p:tav>
                                        <p:tav tm="100000">
                                          <p:val>
                                            <p:fltVal val="0.5"/>
                                          </p:val>
                                        </p:tav>
                                      </p:tavLst>
                                    </p:anim>
                                    <p:set>
                                      <p:cBhvr>
                                        <p:cTn id="62" dur="1" fill="hold">
                                          <p:stCondLst>
                                            <p:cond delay="999"/>
                                          </p:stCondLst>
                                        </p:cTn>
                                        <p:tgtEl>
                                          <p:spTgt spid="34"/>
                                        </p:tgtEl>
                                        <p:attrNameLst>
                                          <p:attrName>style.visibility</p:attrName>
                                        </p:attrNameLst>
                                      </p:cBhvr>
                                      <p:to>
                                        <p:strVal val="hidden"/>
                                      </p:to>
                                    </p:set>
                                  </p:childTnLst>
                                </p:cTn>
                              </p:par>
                              <p:par>
                                <p:cTn id="63" presetID="23" presetClass="exit" presetSubtype="544" fill="hold" grpId="1" nodeType="withEffect">
                                  <p:stCondLst>
                                    <p:cond delay="150"/>
                                  </p:stCondLst>
                                  <p:childTnLst>
                                    <p:anim calcmode="lin" valueType="num">
                                      <p:cBhvr>
                                        <p:cTn id="64" dur="1000"/>
                                        <p:tgtEl>
                                          <p:spTgt spid="35"/>
                                        </p:tgtEl>
                                        <p:attrNameLst>
                                          <p:attrName>ppt_w</p:attrName>
                                        </p:attrNameLst>
                                      </p:cBhvr>
                                      <p:tavLst>
                                        <p:tav tm="0">
                                          <p:val>
                                            <p:strVal val="ppt_w"/>
                                          </p:val>
                                        </p:tav>
                                        <p:tav tm="100000">
                                          <p:val>
                                            <p:fltVal val="0"/>
                                          </p:val>
                                        </p:tav>
                                      </p:tavLst>
                                    </p:anim>
                                    <p:anim calcmode="lin" valueType="num">
                                      <p:cBhvr>
                                        <p:cTn id="65" dur="1000"/>
                                        <p:tgtEl>
                                          <p:spTgt spid="35"/>
                                        </p:tgtEl>
                                        <p:attrNameLst>
                                          <p:attrName>ppt_h</p:attrName>
                                        </p:attrNameLst>
                                      </p:cBhvr>
                                      <p:tavLst>
                                        <p:tav tm="0">
                                          <p:val>
                                            <p:strVal val="ppt_h"/>
                                          </p:val>
                                        </p:tav>
                                        <p:tav tm="100000">
                                          <p:val>
                                            <p:fltVal val="0"/>
                                          </p:val>
                                        </p:tav>
                                      </p:tavLst>
                                    </p:anim>
                                    <p:anim calcmode="lin" valueType="num">
                                      <p:cBhvr>
                                        <p:cTn id="66" dur="1000"/>
                                        <p:tgtEl>
                                          <p:spTgt spid="35"/>
                                        </p:tgtEl>
                                        <p:attrNameLst>
                                          <p:attrName>ppt_x</p:attrName>
                                        </p:attrNameLst>
                                      </p:cBhvr>
                                      <p:tavLst>
                                        <p:tav tm="0">
                                          <p:val>
                                            <p:strVal val="ppt_x"/>
                                          </p:val>
                                        </p:tav>
                                        <p:tav tm="100000">
                                          <p:val>
                                            <p:fltVal val="0.5"/>
                                          </p:val>
                                        </p:tav>
                                      </p:tavLst>
                                    </p:anim>
                                    <p:anim calcmode="lin" valueType="num">
                                      <p:cBhvr>
                                        <p:cTn id="67" dur="1000"/>
                                        <p:tgtEl>
                                          <p:spTgt spid="35"/>
                                        </p:tgtEl>
                                        <p:attrNameLst>
                                          <p:attrName>ppt_y</p:attrName>
                                        </p:attrNameLst>
                                      </p:cBhvr>
                                      <p:tavLst>
                                        <p:tav tm="0">
                                          <p:val>
                                            <p:strVal val="ppt_y"/>
                                          </p:val>
                                        </p:tav>
                                        <p:tav tm="100000">
                                          <p:val>
                                            <p:fltVal val="0.5"/>
                                          </p:val>
                                        </p:tav>
                                      </p:tavLst>
                                    </p:anim>
                                    <p:set>
                                      <p:cBhvr>
                                        <p:cTn id="68" dur="1" fill="hold">
                                          <p:stCondLst>
                                            <p:cond delay="999"/>
                                          </p:stCondLst>
                                        </p:cTn>
                                        <p:tgtEl>
                                          <p:spTgt spid="35"/>
                                        </p:tgtEl>
                                        <p:attrNameLst>
                                          <p:attrName>style.visibility</p:attrName>
                                        </p:attrNameLst>
                                      </p:cBhvr>
                                      <p:to>
                                        <p:strVal val="hidden"/>
                                      </p:to>
                                    </p:set>
                                  </p:childTnLst>
                                </p:cTn>
                              </p:par>
                              <p:par>
                                <p:cTn id="69" presetID="23" presetClass="exit" presetSubtype="544" fill="hold" grpId="2" nodeType="withEffect">
                                  <p:stCondLst>
                                    <p:cond delay="150"/>
                                  </p:stCondLst>
                                  <p:iterate type="lt">
                                    <p:tmPct val="0"/>
                                  </p:iterate>
                                  <p:childTnLst>
                                    <p:anim calcmode="lin" valueType="num">
                                      <p:cBhvr>
                                        <p:cTn id="70" dur="1000"/>
                                        <p:tgtEl>
                                          <p:spTgt spid="37"/>
                                        </p:tgtEl>
                                        <p:attrNameLst>
                                          <p:attrName>ppt_w</p:attrName>
                                        </p:attrNameLst>
                                      </p:cBhvr>
                                      <p:tavLst>
                                        <p:tav tm="0">
                                          <p:val>
                                            <p:strVal val="ppt_w"/>
                                          </p:val>
                                        </p:tav>
                                        <p:tav tm="100000">
                                          <p:val>
                                            <p:fltVal val="0"/>
                                          </p:val>
                                        </p:tav>
                                      </p:tavLst>
                                    </p:anim>
                                    <p:anim calcmode="lin" valueType="num">
                                      <p:cBhvr>
                                        <p:cTn id="71" dur="1000"/>
                                        <p:tgtEl>
                                          <p:spTgt spid="37"/>
                                        </p:tgtEl>
                                        <p:attrNameLst>
                                          <p:attrName>ppt_h</p:attrName>
                                        </p:attrNameLst>
                                      </p:cBhvr>
                                      <p:tavLst>
                                        <p:tav tm="0">
                                          <p:val>
                                            <p:strVal val="ppt_h"/>
                                          </p:val>
                                        </p:tav>
                                        <p:tav tm="100000">
                                          <p:val>
                                            <p:fltVal val="0"/>
                                          </p:val>
                                        </p:tav>
                                      </p:tavLst>
                                    </p:anim>
                                    <p:anim calcmode="lin" valueType="num">
                                      <p:cBhvr>
                                        <p:cTn id="72" dur="1000"/>
                                        <p:tgtEl>
                                          <p:spTgt spid="37"/>
                                        </p:tgtEl>
                                        <p:attrNameLst>
                                          <p:attrName>ppt_x</p:attrName>
                                        </p:attrNameLst>
                                      </p:cBhvr>
                                      <p:tavLst>
                                        <p:tav tm="0">
                                          <p:val>
                                            <p:strVal val="ppt_x"/>
                                          </p:val>
                                        </p:tav>
                                        <p:tav tm="100000">
                                          <p:val>
                                            <p:fltVal val="0.5"/>
                                          </p:val>
                                        </p:tav>
                                      </p:tavLst>
                                    </p:anim>
                                    <p:anim calcmode="lin" valueType="num">
                                      <p:cBhvr>
                                        <p:cTn id="73" dur="1000"/>
                                        <p:tgtEl>
                                          <p:spTgt spid="37"/>
                                        </p:tgtEl>
                                        <p:attrNameLst>
                                          <p:attrName>ppt_y</p:attrName>
                                        </p:attrNameLst>
                                      </p:cBhvr>
                                      <p:tavLst>
                                        <p:tav tm="0">
                                          <p:val>
                                            <p:strVal val="ppt_y"/>
                                          </p:val>
                                        </p:tav>
                                        <p:tav tm="100000">
                                          <p:val>
                                            <p:fltVal val="0.5"/>
                                          </p:val>
                                        </p:tav>
                                      </p:tavLst>
                                    </p:anim>
                                    <p:set>
                                      <p:cBhvr>
                                        <p:cTn id="74" dur="1" fill="hold">
                                          <p:stCondLst>
                                            <p:cond delay="999"/>
                                          </p:stCondLst>
                                        </p:cTn>
                                        <p:tgtEl>
                                          <p:spTgt spid="37"/>
                                        </p:tgtEl>
                                        <p:attrNameLst>
                                          <p:attrName>style.visibility</p:attrName>
                                        </p:attrNameLst>
                                      </p:cBhvr>
                                      <p:to>
                                        <p:strVal val="hidden"/>
                                      </p:to>
                                    </p:set>
                                  </p:childTnLst>
                                </p:cTn>
                              </p:par>
                              <p:par>
                                <p:cTn id="75" presetID="23" presetClass="exit" presetSubtype="544" fill="hold" grpId="1" nodeType="withEffect">
                                  <p:stCondLst>
                                    <p:cond delay="150"/>
                                  </p:stCondLst>
                                  <p:childTnLst>
                                    <p:anim calcmode="lin" valueType="num">
                                      <p:cBhvr>
                                        <p:cTn id="76" dur="1000"/>
                                        <p:tgtEl>
                                          <p:spTgt spid="38"/>
                                        </p:tgtEl>
                                        <p:attrNameLst>
                                          <p:attrName>ppt_w</p:attrName>
                                        </p:attrNameLst>
                                      </p:cBhvr>
                                      <p:tavLst>
                                        <p:tav tm="0">
                                          <p:val>
                                            <p:strVal val="ppt_w"/>
                                          </p:val>
                                        </p:tav>
                                        <p:tav tm="100000">
                                          <p:val>
                                            <p:fltVal val="0"/>
                                          </p:val>
                                        </p:tav>
                                      </p:tavLst>
                                    </p:anim>
                                    <p:anim calcmode="lin" valueType="num">
                                      <p:cBhvr>
                                        <p:cTn id="77" dur="1000"/>
                                        <p:tgtEl>
                                          <p:spTgt spid="38"/>
                                        </p:tgtEl>
                                        <p:attrNameLst>
                                          <p:attrName>ppt_h</p:attrName>
                                        </p:attrNameLst>
                                      </p:cBhvr>
                                      <p:tavLst>
                                        <p:tav tm="0">
                                          <p:val>
                                            <p:strVal val="ppt_h"/>
                                          </p:val>
                                        </p:tav>
                                        <p:tav tm="100000">
                                          <p:val>
                                            <p:fltVal val="0"/>
                                          </p:val>
                                        </p:tav>
                                      </p:tavLst>
                                    </p:anim>
                                    <p:anim calcmode="lin" valueType="num">
                                      <p:cBhvr>
                                        <p:cTn id="78" dur="1000"/>
                                        <p:tgtEl>
                                          <p:spTgt spid="38"/>
                                        </p:tgtEl>
                                        <p:attrNameLst>
                                          <p:attrName>ppt_x</p:attrName>
                                        </p:attrNameLst>
                                      </p:cBhvr>
                                      <p:tavLst>
                                        <p:tav tm="0">
                                          <p:val>
                                            <p:strVal val="ppt_x"/>
                                          </p:val>
                                        </p:tav>
                                        <p:tav tm="100000">
                                          <p:val>
                                            <p:fltVal val="0.5"/>
                                          </p:val>
                                        </p:tav>
                                      </p:tavLst>
                                    </p:anim>
                                    <p:anim calcmode="lin" valueType="num">
                                      <p:cBhvr>
                                        <p:cTn id="79" dur="1000"/>
                                        <p:tgtEl>
                                          <p:spTgt spid="38"/>
                                        </p:tgtEl>
                                        <p:attrNameLst>
                                          <p:attrName>ppt_y</p:attrName>
                                        </p:attrNameLst>
                                      </p:cBhvr>
                                      <p:tavLst>
                                        <p:tav tm="0">
                                          <p:val>
                                            <p:strVal val="ppt_y"/>
                                          </p:val>
                                        </p:tav>
                                        <p:tav tm="100000">
                                          <p:val>
                                            <p:fltVal val="0.5"/>
                                          </p:val>
                                        </p:tav>
                                      </p:tavLst>
                                    </p:anim>
                                    <p:set>
                                      <p:cBhvr>
                                        <p:cTn id="80" dur="1" fill="hold">
                                          <p:stCondLst>
                                            <p:cond delay="999"/>
                                          </p:stCondLst>
                                        </p:cTn>
                                        <p:tgtEl>
                                          <p:spTgt spid="38"/>
                                        </p:tgtEl>
                                        <p:attrNameLst>
                                          <p:attrName>style.visibility</p:attrName>
                                        </p:attrNameLst>
                                      </p:cBhvr>
                                      <p:to>
                                        <p:strVal val="hidden"/>
                                      </p:to>
                                    </p:set>
                                  </p:childTnLst>
                                </p:cTn>
                              </p:par>
                              <p:par>
                                <p:cTn id="81" presetID="23" presetClass="exit" presetSubtype="544" fill="hold" nodeType="withEffect">
                                  <p:stCondLst>
                                    <p:cond delay="150"/>
                                  </p:stCondLst>
                                  <p:childTnLst>
                                    <p:anim calcmode="lin" valueType="num">
                                      <p:cBhvr>
                                        <p:cTn id="82" dur="1000"/>
                                        <p:tgtEl>
                                          <p:spTgt spid="31"/>
                                        </p:tgtEl>
                                        <p:attrNameLst>
                                          <p:attrName>ppt_w</p:attrName>
                                        </p:attrNameLst>
                                      </p:cBhvr>
                                      <p:tavLst>
                                        <p:tav tm="0">
                                          <p:val>
                                            <p:strVal val="ppt_w"/>
                                          </p:val>
                                        </p:tav>
                                        <p:tav tm="100000">
                                          <p:val>
                                            <p:fltVal val="0"/>
                                          </p:val>
                                        </p:tav>
                                      </p:tavLst>
                                    </p:anim>
                                    <p:anim calcmode="lin" valueType="num">
                                      <p:cBhvr>
                                        <p:cTn id="83" dur="1000"/>
                                        <p:tgtEl>
                                          <p:spTgt spid="31"/>
                                        </p:tgtEl>
                                        <p:attrNameLst>
                                          <p:attrName>ppt_h</p:attrName>
                                        </p:attrNameLst>
                                      </p:cBhvr>
                                      <p:tavLst>
                                        <p:tav tm="0">
                                          <p:val>
                                            <p:strVal val="ppt_h"/>
                                          </p:val>
                                        </p:tav>
                                        <p:tav tm="100000">
                                          <p:val>
                                            <p:fltVal val="0"/>
                                          </p:val>
                                        </p:tav>
                                      </p:tavLst>
                                    </p:anim>
                                    <p:anim calcmode="lin" valueType="num">
                                      <p:cBhvr>
                                        <p:cTn id="84" dur="1000"/>
                                        <p:tgtEl>
                                          <p:spTgt spid="31"/>
                                        </p:tgtEl>
                                        <p:attrNameLst>
                                          <p:attrName>ppt_x</p:attrName>
                                        </p:attrNameLst>
                                      </p:cBhvr>
                                      <p:tavLst>
                                        <p:tav tm="0">
                                          <p:val>
                                            <p:strVal val="ppt_x"/>
                                          </p:val>
                                        </p:tav>
                                        <p:tav tm="100000">
                                          <p:val>
                                            <p:fltVal val="0.5"/>
                                          </p:val>
                                        </p:tav>
                                      </p:tavLst>
                                    </p:anim>
                                    <p:anim calcmode="lin" valueType="num">
                                      <p:cBhvr>
                                        <p:cTn id="85" dur="1000"/>
                                        <p:tgtEl>
                                          <p:spTgt spid="31"/>
                                        </p:tgtEl>
                                        <p:attrNameLst>
                                          <p:attrName>ppt_y</p:attrName>
                                        </p:attrNameLst>
                                      </p:cBhvr>
                                      <p:tavLst>
                                        <p:tav tm="0">
                                          <p:val>
                                            <p:strVal val="ppt_y"/>
                                          </p:val>
                                        </p:tav>
                                        <p:tav tm="100000">
                                          <p:val>
                                            <p:fltVal val="0.5"/>
                                          </p:val>
                                        </p:tav>
                                      </p:tavLst>
                                    </p:anim>
                                    <p:set>
                                      <p:cBhvr>
                                        <p:cTn id="86" dur="1" fill="hold">
                                          <p:stCondLst>
                                            <p:cond delay="999"/>
                                          </p:stCondLst>
                                        </p:cTn>
                                        <p:tgtEl>
                                          <p:spTgt spid="31"/>
                                        </p:tgtEl>
                                        <p:attrNameLst>
                                          <p:attrName>style.visibility</p:attrName>
                                        </p:attrNameLst>
                                      </p:cBhvr>
                                      <p:to>
                                        <p:strVal val="hidden"/>
                                      </p:to>
                                    </p:set>
                                  </p:childTnLst>
                                </p:cTn>
                              </p:par>
                              <p:par>
                                <p:cTn id="87" presetID="23" presetClass="exit" presetSubtype="544" fill="hold" nodeType="withEffect">
                                  <p:stCondLst>
                                    <p:cond delay="150"/>
                                  </p:stCondLst>
                                  <p:childTnLst>
                                    <p:anim calcmode="lin" valueType="num">
                                      <p:cBhvr>
                                        <p:cTn id="88" dur="1000"/>
                                        <p:tgtEl>
                                          <p:spTgt spid="30"/>
                                        </p:tgtEl>
                                        <p:attrNameLst>
                                          <p:attrName>ppt_w</p:attrName>
                                        </p:attrNameLst>
                                      </p:cBhvr>
                                      <p:tavLst>
                                        <p:tav tm="0">
                                          <p:val>
                                            <p:strVal val="ppt_w"/>
                                          </p:val>
                                        </p:tav>
                                        <p:tav tm="100000">
                                          <p:val>
                                            <p:fltVal val="0"/>
                                          </p:val>
                                        </p:tav>
                                      </p:tavLst>
                                    </p:anim>
                                    <p:anim calcmode="lin" valueType="num">
                                      <p:cBhvr>
                                        <p:cTn id="89" dur="1000"/>
                                        <p:tgtEl>
                                          <p:spTgt spid="30"/>
                                        </p:tgtEl>
                                        <p:attrNameLst>
                                          <p:attrName>ppt_h</p:attrName>
                                        </p:attrNameLst>
                                      </p:cBhvr>
                                      <p:tavLst>
                                        <p:tav tm="0">
                                          <p:val>
                                            <p:strVal val="ppt_h"/>
                                          </p:val>
                                        </p:tav>
                                        <p:tav tm="100000">
                                          <p:val>
                                            <p:fltVal val="0"/>
                                          </p:val>
                                        </p:tav>
                                      </p:tavLst>
                                    </p:anim>
                                    <p:anim calcmode="lin" valueType="num">
                                      <p:cBhvr>
                                        <p:cTn id="90" dur="1000"/>
                                        <p:tgtEl>
                                          <p:spTgt spid="30"/>
                                        </p:tgtEl>
                                        <p:attrNameLst>
                                          <p:attrName>ppt_x</p:attrName>
                                        </p:attrNameLst>
                                      </p:cBhvr>
                                      <p:tavLst>
                                        <p:tav tm="0">
                                          <p:val>
                                            <p:strVal val="ppt_x"/>
                                          </p:val>
                                        </p:tav>
                                        <p:tav tm="100000">
                                          <p:val>
                                            <p:fltVal val="0.5"/>
                                          </p:val>
                                        </p:tav>
                                      </p:tavLst>
                                    </p:anim>
                                    <p:anim calcmode="lin" valueType="num">
                                      <p:cBhvr>
                                        <p:cTn id="91" dur="1000"/>
                                        <p:tgtEl>
                                          <p:spTgt spid="30"/>
                                        </p:tgtEl>
                                        <p:attrNameLst>
                                          <p:attrName>ppt_y</p:attrName>
                                        </p:attrNameLst>
                                      </p:cBhvr>
                                      <p:tavLst>
                                        <p:tav tm="0">
                                          <p:val>
                                            <p:strVal val="ppt_y"/>
                                          </p:val>
                                        </p:tav>
                                        <p:tav tm="100000">
                                          <p:val>
                                            <p:fltVal val="0.5"/>
                                          </p:val>
                                        </p:tav>
                                      </p:tavLst>
                                    </p:anim>
                                    <p:set>
                                      <p:cBhvr>
                                        <p:cTn id="92" dur="1" fill="hold">
                                          <p:stCondLst>
                                            <p:cond delay="999"/>
                                          </p:stCondLst>
                                        </p:cTn>
                                        <p:tgtEl>
                                          <p:spTgt spid="30"/>
                                        </p:tgtEl>
                                        <p:attrNameLst>
                                          <p:attrName>style.visibility</p:attrName>
                                        </p:attrNameLst>
                                      </p:cBhvr>
                                      <p:to>
                                        <p:strVal val="hidden"/>
                                      </p:to>
                                    </p:set>
                                  </p:childTnLst>
                                </p:cTn>
                              </p:par>
                              <p:par>
                                <p:cTn id="93" presetID="23" presetClass="exit" presetSubtype="544" fill="hold" grpId="0" nodeType="withEffect">
                                  <p:stCondLst>
                                    <p:cond delay="150"/>
                                  </p:stCondLst>
                                  <p:childTnLst>
                                    <p:anim calcmode="lin" valueType="num">
                                      <p:cBhvr>
                                        <p:cTn id="94" dur="1000"/>
                                        <p:tgtEl>
                                          <p:spTgt spid="36"/>
                                        </p:tgtEl>
                                        <p:attrNameLst>
                                          <p:attrName>ppt_w</p:attrName>
                                        </p:attrNameLst>
                                      </p:cBhvr>
                                      <p:tavLst>
                                        <p:tav tm="0">
                                          <p:val>
                                            <p:strVal val="ppt_w"/>
                                          </p:val>
                                        </p:tav>
                                        <p:tav tm="100000">
                                          <p:val>
                                            <p:fltVal val="0"/>
                                          </p:val>
                                        </p:tav>
                                      </p:tavLst>
                                    </p:anim>
                                    <p:anim calcmode="lin" valueType="num">
                                      <p:cBhvr>
                                        <p:cTn id="95" dur="1000"/>
                                        <p:tgtEl>
                                          <p:spTgt spid="36"/>
                                        </p:tgtEl>
                                        <p:attrNameLst>
                                          <p:attrName>ppt_h</p:attrName>
                                        </p:attrNameLst>
                                      </p:cBhvr>
                                      <p:tavLst>
                                        <p:tav tm="0">
                                          <p:val>
                                            <p:strVal val="ppt_h"/>
                                          </p:val>
                                        </p:tav>
                                        <p:tav tm="100000">
                                          <p:val>
                                            <p:fltVal val="0"/>
                                          </p:val>
                                        </p:tav>
                                      </p:tavLst>
                                    </p:anim>
                                    <p:anim calcmode="lin" valueType="num">
                                      <p:cBhvr>
                                        <p:cTn id="96" dur="1000"/>
                                        <p:tgtEl>
                                          <p:spTgt spid="36"/>
                                        </p:tgtEl>
                                        <p:attrNameLst>
                                          <p:attrName>ppt_x</p:attrName>
                                        </p:attrNameLst>
                                      </p:cBhvr>
                                      <p:tavLst>
                                        <p:tav tm="0">
                                          <p:val>
                                            <p:strVal val="ppt_x"/>
                                          </p:val>
                                        </p:tav>
                                        <p:tav tm="100000">
                                          <p:val>
                                            <p:fltVal val="0.5"/>
                                          </p:val>
                                        </p:tav>
                                      </p:tavLst>
                                    </p:anim>
                                    <p:anim calcmode="lin" valueType="num">
                                      <p:cBhvr>
                                        <p:cTn id="97" dur="1000"/>
                                        <p:tgtEl>
                                          <p:spTgt spid="36"/>
                                        </p:tgtEl>
                                        <p:attrNameLst>
                                          <p:attrName>ppt_y</p:attrName>
                                        </p:attrNameLst>
                                      </p:cBhvr>
                                      <p:tavLst>
                                        <p:tav tm="0">
                                          <p:val>
                                            <p:strVal val="ppt_y"/>
                                          </p:val>
                                        </p:tav>
                                        <p:tav tm="100000">
                                          <p:val>
                                            <p:fltVal val="0.5"/>
                                          </p:val>
                                        </p:tav>
                                      </p:tavLst>
                                    </p:anim>
                                    <p:set>
                                      <p:cBhvr>
                                        <p:cTn id="98" dur="1" fill="hold">
                                          <p:stCondLst>
                                            <p:cond delay="999"/>
                                          </p:stCondLst>
                                        </p:cTn>
                                        <p:tgtEl>
                                          <p:spTgt spid="36"/>
                                        </p:tgtEl>
                                        <p:attrNameLst>
                                          <p:attrName>style.visibility</p:attrName>
                                        </p:attrNameLst>
                                      </p:cBhvr>
                                      <p:to>
                                        <p:strVal val="hidden"/>
                                      </p:to>
                                    </p:set>
                                  </p:childTnLst>
                                </p:cTn>
                              </p:par>
                              <p:par>
                                <p:cTn id="99" presetID="23" presetClass="exit" presetSubtype="544" fill="hold" grpId="1" nodeType="withEffect">
                                  <p:stCondLst>
                                    <p:cond delay="150"/>
                                  </p:stCondLst>
                                  <p:childTnLst>
                                    <p:anim calcmode="lin" valueType="num">
                                      <p:cBhvr>
                                        <p:cTn id="100" dur="1000"/>
                                        <p:tgtEl>
                                          <p:spTgt spid="57"/>
                                        </p:tgtEl>
                                        <p:attrNameLst>
                                          <p:attrName>ppt_w</p:attrName>
                                        </p:attrNameLst>
                                      </p:cBhvr>
                                      <p:tavLst>
                                        <p:tav tm="0">
                                          <p:val>
                                            <p:strVal val="ppt_w"/>
                                          </p:val>
                                        </p:tav>
                                        <p:tav tm="100000">
                                          <p:val>
                                            <p:fltVal val="0"/>
                                          </p:val>
                                        </p:tav>
                                      </p:tavLst>
                                    </p:anim>
                                    <p:anim calcmode="lin" valueType="num">
                                      <p:cBhvr>
                                        <p:cTn id="101" dur="1000"/>
                                        <p:tgtEl>
                                          <p:spTgt spid="57"/>
                                        </p:tgtEl>
                                        <p:attrNameLst>
                                          <p:attrName>ppt_h</p:attrName>
                                        </p:attrNameLst>
                                      </p:cBhvr>
                                      <p:tavLst>
                                        <p:tav tm="0">
                                          <p:val>
                                            <p:strVal val="ppt_h"/>
                                          </p:val>
                                        </p:tav>
                                        <p:tav tm="100000">
                                          <p:val>
                                            <p:fltVal val="0"/>
                                          </p:val>
                                        </p:tav>
                                      </p:tavLst>
                                    </p:anim>
                                    <p:anim calcmode="lin" valueType="num">
                                      <p:cBhvr>
                                        <p:cTn id="102" dur="1000"/>
                                        <p:tgtEl>
                                          <p:spTgt spid="57"/>
                                        </p:tgtEl>
                                        <p:attrNameLst>
                                          <p:attrName>ppt_x</p:attrName>
                                        </p:attrNameLst>
                                      </p:cBhvr>
                                      <p:tavLst>
                                        <p:tav tm="0">
                                          <p:val>
                                            <p:strVal val="ppt_x"/>
                                          </p:val>
                                        </p:tav>
                                        <p:tav tm="100000">
                                          <p:val>
                                            <p:fltVal val="0.5"/>
                                          </p:val>
                                        </p:tav>
                                      </p:tavLst>
                                    </p:anim>
                                    <p:anim calcmode="lin" valueType="num">
                                      <p:cBhvr>
                                        <p:cTn id="103" dur="1000"/>
                                        <p:tgtEl>
                                          <p:spTgt spid="57"/>
                                        </p:tgtEl>
                                        <p:attrNameLst>
                                          <p:attrName>ppt_y</p:attrName>
                                        </p:attrNameLst>
                                      </p:cBhvr>
                                      <p:tavLst>
                                        <p:tav tm="0">
                                          <p:val>
                                            <p:strVal val="ppt_y"/>
                                          </p:val>
                                        </p:tav>
                                        <p:tav tm="100000">
                                          <p:val>
                                            <p:fltVal val="0.5"/>
                                          </p:val>
                                        </p:tav>
                                      </p:tavLst>
                                    </p:anim>
                                    <p:set>
                                      <p:cBhvr>
                                        <p:cTn id="104" dur="1" fill="hold">
                                          <p:stCondLst>
                                            <p:cond delay="999"/>
                                          </p:stCondLst>
                                        </p:cTn>
                                        <p:tgtEl>
                                          <p:spTgt spid="57"/>
                                        </p:tgtEl>
                                        <p:attrNameLst>
                                          <p:attrName>style.visibility</p:attrName>
                                        </p:attrNameLst>
                                      </p:cBhvr>
                                      <p:to>
                                        <p:strVal val="hidden"/>
                                      </p:to>
                                    </p:set>
                                  </p:childTnLst>
                                </p:cTn>
                              </p:par>
                              <p:par>
                                <p:cTn id="105" presetID="23" presetClass="entr" presetSubtype="16" fill="hold" grpId="0" nodeType="withEffect">
                                  <p:stCondLst>
                                    <p:cond delay="90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750" fill="hold"/>
                                        <p:tgtEl>
                                          <p:spTgt spid="11"/>
                                        </p:tgtEl>
                                        <p:attrNameLst>
                                          <p:attrName>ppt_w</p:attrName>
                                        </p:attrNameLst>
                                      </p:cBhvr>
                                      <p:tavLst>
                                        <p:tav tm="0">
                                          <p:val>
                                            <p:fltVal val="0"/>
                                          </p:val>
                                        </p:tav>
                                        <p:tav tm="100000">
                                          <p:val>
                                            <p:strVal val="#ppt_w"/>
                                          </p:val>
                                        </p:tav>
                                      </p:tavLst>
                                    </p:anim>
                                    <p:anim calcmode="lin" valueType="num">
                                      <p:cBhvr>
                                        <p:cTn id="108" dur="750" fill="hold"/>
                                        <p:tgtEl>
                                          <p:spTgt spid="11"/>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250"/>
                                        <p:tgtEl>
                                          <p:spTgt spid="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250"/>
                                        <p:tgtEl>
                                          <p:spTgt spid="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fade">
                                      <p:cBhvr>
                                        <p:cTn id="117" dur="250"/>
                                        <p:tgtEl>
                                          <p:spTgt spid="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fade">
                                      <p:cBhvr>
                                        <p:cTn id="120" dur="250"/>
                                        <p:tgtEl>
                                          <p:spTgt spid="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250"/>
                                        <p:tgtEl>
                                          <p:spTgt spid="1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250"/>
                                        <p:tgtEl>
                                          <p:spTgt spid="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250"/>
                                        <p:tgtEl>
                                          <p:spTgt spid="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
                                        </p:tgtEl>
                                        <p:attrNameLst>
                                          <p:attrName>style.visibility</p:attrName>
                                        </p:attrNameLst>
                                      </p:cBhvr>
                                      <p:to>
                                        <p:strVal val="visible"/>
                                      </p:to>
                                    </p:set>
                                    <p:animEffect transition="in" filter="fade">
                                      <p:cBhvr>
                                        <p:cTn id="132" dur="250"/>
                                        <p:tgtEl>
                                          <p:spTgt spid="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fade">
                                      <p:cBhvr>
                                        <p:cTn id="135" dur="250"/>
                                        <p:tgtEl>
                                          <p:spTgt spid="1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fade">
                                      <p:cBhvr>
                                        <p:cTn id="138" dur="250"/>
                                        <p:tgtEl>
                                          <p:spTgt spid="1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
                                        </p:tgtEl>
                                        <p:attrNameLst>
                                          <p:attrName>style.visibility</p:attrName>
                                        </p:attrNameLst>
                                      </p:cBhvr>
                                      <p:to>
                                        <p:strVal val="visible"/>
                                      </p:to>
                                    </p:set>
                                    <p:animEffect transition="in" filter="fade">
                                      <p:cBhvr>
                                        <p:cTn id="141" dur="250"/>
                                        <p:tgtEl>
                                          <p:spTgt spid="1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5"/>
                                        </p:tgtEl>
                                        <p:attrNameLst>
                                          <p:attrName>style.visibility</p:attrName>
                                        </p:attrNameLst>
                                      </p:cBhvr>
                                      <p:to>
                                        <p:strVal val="visible"/>
                                      </p:to>
                                    </p:set>
                                    <p:animEffect transition="in" filter="fade">
                                      <p:cBhvr>
                                        <p:cTn id="144" dur="250"/>
                                        <p:tgtEl>
                                          <p:spTgt spid="1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fade">
                                      <p:cBhvr>
                                        <p:cTn id="147" dur="250"/>
                                        <p:tgtEl>
                                          <p:spTgt spid="1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fade">
                                      <p:cBhvr>
                                        <p:cTn id="150" dur="250"/>
                                        <p:tgtEl>
                                          <p:spTgt spid="17"/>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250"/>
                                        <p:tgtEl>
                                          <p:spTgt spid="1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fade">
                                      <p:cBhvr>
                                        <p:cTn id="156" dur="250"/>
                                        <p:tgtEl>
                                          <p:spTgt spid="21"/>
                                        </p:tgtEl>
                                      </p:cBhvr>
                                    </p:animEffect>
                                  </p:childTnLst>
                                </p:cTn>
                              </p:par>
                            </p:childTnLst>
                          </p:cTn>
                        </p:par>
                      </p:childTnLst>
                    </p:cTn>
                  </p:par>
                  <p:par>
                    <p:cTn id="157" fill="hold">
                      <p:stCondLst>
                        <p:cond delay="indefinite"/>
                      </p:stCondLst>
                      <p:childTnLst>
                        <p:par>
                          <p:cTn id="158" fill="hold">
                            <p:stCondLst>
                              <p:cond delay="0"/>
                            </p:stCondLst>
                            <p:childTnLst>
                              <p:par>
                                <p:cTn id="159" presetID="55" presetClass="path" presetSubtype="0" accel="50000" decel="50000" fill="hold" grpId="2" nodeType="clickEffect">
                                  <p:stCondLst>
                                    <p:cond delay="0"/>
                                  </p:stCondLst>
                                  <p:childTnLst>
                                    <p:animMotion origin="layout" path="M -0.00035 -0.00047 C -0.02187 -0.02593 -0.09861 -0.04213 -0.14566 -0.03912 C -0.19253 -0.03612 -0.51389 -0.02686 -0.54062 0.36921 C -0.53264 0.57754 -0.45295 0.86875 -0.22448 0.88888 C -0.0151 0.90185 0.18403 0.7287 0.19948 0.46944 C 0.21476 0.23171 0.08021 0.00717 -0.11389 -0.01042 C -0.2934 -0.02431 -0.46163 0.1199 -0.4717 0.33819 C -0.48333 0.53449 -0.37656 0.72476 -0.21667 0.73379 C -0.07205 0.74814 0.06563 0.6368 0.07778 0.45995 C 0.08472 0.30023 0.00417 0.14722 -0.12135 0.1375 C -0.23212 0.12847 -0.34219 0.2125 -0.35069 0.34768 C -0.35729 0.46481 -0.30121 0.57615 -0.20903 0.58657 C -0.13299 0.59513 -0.05208 0.5456 -0.04878 0.45162 C -0.0408 0.37592 -0.07205 0.29537 -0.12899 0.28518 C -0.17483 0.28518 -0.22118 0.30601 -0.22795 0.35648 C -0.23212 0.38912 -0.22535 0.42569 -0.2026 0.43935 C -0.19167 0.44351 -0.1974 0.44213 -0.1941 0.44213 " pathEditMode="relative" rAng="0" ptsTypes="AAAAAAAAAAAAAAAAA">
                                      <p:cBhvr>
                                        <p:cTn id="160" dur="3000" fill="hold"/>
                                        <p:tgtEl>
                                          <p:spTgt spid="5"/>
                                        </p:tgtEl>
                                        <p:attrNameLst>
                                          <p:attrName>ppt_x</p:attrName>
                                          <p:attrName>ppt_y</p:attrName>
                                        </p:attrNameLst>
                                      </p:cBhvr>
                                      <p:rCtr x="-16962" y="42546"/>
                                    </p:animMotion>
                                  </p:childTnLst>
                                </p:cTn>
                              </p:par>
                              <p:par>
                                <p:cTn id="161" presetID="3" presetClass="emph" presetSubtype="2" fill="hold" grpId="3" nodeType="withEffect">
                                  <p:stCondLst>
                                    <p:cond delay="0"/>
                                  </p:stCondLst>
                                  <p:childTnLst>
                                    <p:animClr clrSpc="rgb" dir="cw">
                                      <p:cBhvr override="childStyle">
                                        <p:cTn id="162" dur="3000" fill="hold"/>
                                        <p:tgtEl>
                                          <p:spTgt spid="5"/>
                                        </p:tgtEl>
                                        <p:attrNameLst>
                                          <p:attrName>style.color</p:attrName>
                                        </p:attrNameLst>
                                      </p:cBhvr>
                                      <p:to>
                                        <a:srgbClr val="00FF00"/>
                                      </p:to>
                                    </p:animClr>
                                  </p:childTnLst>
                                </p:cTn>
                              </p:par>
                              <p:par>
                                <p:cTn id="163" presetID="46" presetClass="path" presetSubtype="0" accel="50000" decel="50000" fill="hold" grpId="2" nodeType="withEffect">
                                  <p:stCondLst>
                                    <p:cond delay="0"/>
                                  </p:stCondLst>
                                  <p:childTnLst>
                                    <p:animMotion origin="layout" path="M -0.00087 -3.33333E-6 C 0.0283 0.03102 0.0658 0.08264 0.07882 0.11135 C 0.09653 0.14051 0.11059 0.20741 0.12517 0.34329 C 0.14635 0.58311 -0.05747 0.79213 -0.19757 0.81227 C -0.33785 0.83218 -0.69635 0.71829 -0.71615 0.46204 C -0.73333 0.22755 -0.57326 0.01297 -0.3401 -0.00532 C -0.12465 -0.01921 0.07795 0.12223 0.0908 0.33681 C 0.10451 0.5257 -0.02326 0.71366 -0.2158 0.72176 C -0.39045 0.73565 -0.55451 0.6257 -0.56962 0.45255 C -0.57743 0.3 -0.48194 0.14954 -0.33073 0.14074 C -0.19792 0.13148 -0.0651 0.21343 -0.05556 0.34676 C -0.04635 0.45811 -0.1151 0.56598 -0.22517 0.57593 C -0.31701 0.58542 -0.41267 0.53449 -0.41771 0.44468 C -0.42691 0.37315 -0.39045 0.29699 -0.3217 0.28727 C -0.26632 0.28727 -0.21111 0.3051 -0.20226 0.35486 C -0.19792 0.38565 -0.20833 0.42986 -0.2283 0.43519 C -0.22899 0.43588 -0.23681 0.44005 -0.24219 0.44121 " pathEditMode="relative" rAng="0" ptsTypes="AAAAAAAAAAAAAAAAA">
                                      <p:cBhvr>
                                        <p:cTn id="164" dur="3000" fill="hold"/>
                                        <p:tgtEl>
                                          <p:spTgt spid="7"/>
                                        </p:tgtEl>
                                        <p:attrNameLst>
                                          <p:attrName>ppt_x</p:attrName>
                                          <p:attrName>ppt_y</p:attrName>
                                        </p:attrNameLst>
                                      </p:cBhvr>
                                      <p:rCtr x="-29444" y="40417"/>
                                    </p:animMotion>
                                  </p:childTnLst>
                                </p:cTn>
                              </p:par>
                              <p:par>
                                <p:cTn id="165" presetID="42" presetClass="path" presetSubtype="0" accel="50000" decel="50000" fill="hold" grpId="2" nodeType="withEffect">
                                  <p:stCondLst>
                                    <p:cond delay="1000"/>
                                  </p:stCondLst>
                                  <p:childTnLst>
                                    <p:animMotion origin="layout" path="M -2.22222E-6 4.07407E-6 L 0.54705 -0.0007 " pathEditMode="relative" rAng="0" ptsTypes="AA">
                                      <p:cBhvr>
                                        <p:cTn id="166" dur="2000" fill="hold"/>
                                        <p:tgtEl>
                                          <p:spTgt spid="8"/>
                                        </p:tgtEl>
                                        <p:attrNameLst>
                                          <p:attrName>ppt_x</p:attrName>
                                          <p:attrName>ppt_y</p:attrName>
                                        </p:attrNameLst>
                                      </p:cBhvr>
                                      <p:rCtr x="27344" y="-46"/>
                                    </p:animMotion>
                                  </p:childTnLst>
                                </p:cTn>
                              </p:par>
                              <p:par>
                                <p:cTn id="167" presetID="42" presetClass="path" presetSubtype="0" accel="50000" decel="50000" fill="hold" grpId="2" nodeType="withEffect">
                                  <p:stCondLst>
                                    <p:cond delay="1000"/>
                                  </p:stCondLst>
                                  <p:childTnLst>
                                    <p:animMotion origin="layout" path="M -3.61111E-6 -4.44444E-6 L -0.67812 0.18681 " pathEditMode="relative" rAng="0" ptsTypes="AA">
                                      <p:cBhvr>
                                        <p:cTn id="168" dur="2000" fill="hold"/>
                                        <p:tgtEl>
                                          <p:spTgt spid="9"/>
                                        </p:tgtEl>
                                        <p:attrNameLst>
                                          <p:attrName>ppt_x</p:attrName>
                                          <p:attrName>ppt_y</p:attrName>
                                        </p:attrNameLst>
                                      </p:cBhvr>
                                      <p:rCtr x="-33906" y="9329"/>
                                    </p:animMotion>
                                  </p:childTnLst>
                                </p:cTn>
                              </p:par>
                              <p:par>
                                <p:cTn id="169" presetID="42" presetClass="path" presetSubtype="0" accel="50000" decel="50000" fill="hold" grpId="2" nodeType="withEffect">
                                  <p:stCondLst>
                                    <p:cond delay="1000"/>
                                  </p:stCondLst>
                                  <p:childTnLst>
                                    <p:animMotion origin="layout" path="M 0 4.44444E-6 L 0.53767 -0.06204 " pathEditMode="relative" rAng="0" ptsTypes="AA">
                                      <p:cBhvr>
                                        <p:cTn id="170" dur="2000" fill="hold"/>
                                        <p:tgtEl>
                                          <p:spTgt spid="10"/>
                                        </p:tgtEl>
                                        <p:attrNameLst>
                                          <p:attrName>ppt_x</p:attrName>
                                          <p:attrName>ppt_y</p:attrName>
                                        </p:attrNameLst>
                                      </p:cBhvr>
                                      <p:rCtr x="26875" y="-3102"/>
                                    </p:animMotion>
                                  </p:childTnLst>
                                </p:cTn>
                              </p:par>
                              <p:par>
                                <p:cTn id="171" presetID="42" presetClass="path" presetSubtype="0" accel="50000" decel="50000" fill="hold" grpId="2" nodeType="withEffect">
                                  <p:stCondLst>
                                    <p:cond delay="1000"/>
                                  </p:stCondLst>
                                  <p:childTnLst>
                                    <p:animMotion origin="layout" path="M 5.55556E-7 -1.48148E-6 L -0.47031 -0.06134 " pathEditMode="relative" rAng="0" ptsTypes="AA">
                                      <p:cBhvr>
                                        <p:cTn id="172" dur="2000" fill="hold"/>
                                        <p:tgtEl>
                                          <p:spTgt spid="2"/>
                                        </p:tgtEl>
                                        <p:attrNameLst>
                                          <p:attrName>ppt_x</p:attrName>
                                          <p:attrName>ppt_y</p:attrName>
                                        </p:attrNameLst>
                                      </p:cBhvr>
                                      <p:rCtr x="-23524" y="-3079"/>
                                    </p:animMotion>
                                  </p:childTnLst>
                                </p:cTn>
                              </p:par>
                              <p:par>
                                <p:cTn id="173" presetID="42" presetClass="path" presetSubtype="0" accel="50000" decel="50000" fill="hold" grpId="2" nodeType="withEffect">
                                  <p:stCondLst>
                                    <p:cond delay="1000"/>
                                  </p:stCondLst>
                                  <p:childTnLst>
                                    <p:animMotion origin="layout" path="M 0 1.48148E-6 L -0.62187 -0.06158 " pathEditMode="relative" rAng="0" ptsTypes="AA">
                                      <p:cBhvr>
                                        <p:cTn id="174" dur="2000" fill="hold"/>
                                        <p:tgtEl>
                                          <p:spTgt spid="3"/>
                                        </p:tgtEl>
                                        <p:attrNameLst>
                                          <p:attrName>ppt_x</p:attrName>
                                          <p:attrName>ppt_y</p:attrName>
                                        </p:attrNameLst>
                                      </p:cBhvr>
                                      <p:rCtr x="-31094" y="-3079"/>
                                    </p:animMotion>
                                  </p:childTnLst>
                                </p:cTn>
                              </p:par>
                              <p:par>
                                <p:cTn id="175" presetID="42" presetClass="path" presetSubtype="0" accel="50000" decel="50000" fill="hold" grpId="2" nodeType="withEffect">
                                  <p:stCondLst>
                                    <p:cond delay="1000"/>
                                  </p:stCondLst>
                                  <p:childTnLst>
                                    <p:animMotion origin="layout" path="M 1.38889E-6 -3.7037E-7 L -0.2132 0.31088 " pathEditMode="relative" rAng="0" ptsTypes="AA">
                                      <p:cBhvr>
                                        <p:cTn id="176" dur="2000" fill="hold"/>
                                        <p:tgtEl>
                                          <p:spTgt spid="6"/>
                                        </p:tgtEl>
                                        <p:attrNameLst>
                                          <p:attrName>ppt_x</p:attrName>
                                          <p:attrName>ppt_y</p:attrName>
                                        </p:attrNameLst>
                                      </p:cBhvr>
                                      <p:rCtr x="-10660" y="15532"/>
                                    </p:animMotion>
                                  </p:childTnLst>
                                </p:cTn>
                              </p:par>
                              <p:par>
                                <p:cTn id="177" presetID="42" presetClass="path" presetSubtype="0" accel="50000" decel="50000" fill="hold" grpId="2" nodeType="withEffect">
                                  <p:stCondLst>
                                    <p:cond delay="1000"/>
                                  </p:stCondLst>
                                  <p:childTnLst>
                                    <p:animMotion origin="layout" path="M -4.44444E-6 1.11022E-16 L 0.05556 -0.12616 " pathEditMode="relative" rAng="0" ptsTypes="AA">
                                      <p:cBhvr>
                                        <p:cTn id="178" dur="2000" fill="hold"/>
                                        <p:tgtEl>
                                          <p:spTgt spid="12"/>
                                        </p:tgtEl>
                                        <p:attrNameLst>
                                          <p:attrName>ppt_x</p:attrName>
                                          <p:attrName>ppt_y</p:attrName>
                                        </p:attrNameLst>
                                      </p:cBhvr>
                                      <p:rCtr x="2778" y="-6319"/>
                                    </p:animMotion>
                                  </p:childTnLst>
                                </p:cTn>
                              </p:par>
                              <p:par>
                                <p:cTn id="179" presetID="42" presetClass="path" presetSubtype="0" accel="50000" decel="50000" fill="hold" grpId="2" nodeType="withEffect">
                                  <p:stCondLst>
                                    <p:cond delay="1000"/>
                                  </p:stCondLst>
                                  <p:childTnLst>
                                    <p:animMotion origin="layout" path="M -1.94444E-6 -4.07407E-6 L 0.27656 -0.31088 " pathEditMode="relative" rAng="0" ptsTypes="AA">
                                      <p:cBhvr>
                                        <p:cTn id="180" dur="2000" fill="hold"/>
                                        <p:tgtEl>
                                          <p:spTgt spid="13"/>
                                        </p:tgtEl>
                                        <p:attrNameLst>
                                          <p:attrName>ppt_x</p:attrName>
                                          <p:attrName>ppt_y</p:attrName>
                                        </p:attrNameLst>
                                      </p:cBhvr>
                                      <p:rCtr x="13819" y="-15556"/>
                                    </p:animMotion>
                                  </p:childTnLst>
                                </p:cTn>
                              </p:par>
                              <p:par>
                                <p:cTn id="181" presetID="42" presetClass="path" presetSubtype="0" accel="50000" decel="50000" fill="hold" grpId="2" nodeType="withEffect">
                                  <p:stCondLst>
                                    <p:cond delay="1000"/>
                                  </p:stCondLst>
                                  <p:childTnLst>
                                    <p:animMotion origin="layout" path="M 4.72222E-6 4.44444E-6 L 0.1559 -0.12431 " pathEditMode="relative" rAng="0" ptsTypes="AA">
                                      <p:cBhvr>
                                        <p:cTn id="182" dur="2000" fill="hold"/>
                                        <p:tgtEl>
                                          <p:spTgt spid="14"/>
                                        </p:tgtEl>
                                        <p:attrNameLst>
                                          <p:attrName>ppt_x</p:attrName>
                                          <p:attrName>ppt_y</p:attrName>
                                        </p:attrNameLst>
                                      </p:cBhvr>
                                      <p:rCtr x="7795" y="-6227"/>
                                    </p:animMotion>
                                  </p:childTnLst>
                                </p:cTn>
                              </p:par>
                              <p:par>
                                <p:cTn id="183" presetID="42" presetClass="path" presetSubtype="0" accel="50000" decel="50000" fill="hold" grpId="2" nodeType="withEffect">
                                  <p:stCondLst>
                                    <p:cond delay="1000"/>
                                  </p:stCondLst>
                                  <p:childTnLst>
                                    <p:animMotion origin="layout" path="M 5E-6 -1.11111E-6 L 0.01563 -0.24838 " pathEditMode="relative" rAng="0" ptsTypes="AA">
                                      <p:cBhvr>
                                        <p:cTn id="184" dur="2000" fill="hold"/>
                                        <p:tgtEl>
                                          <p:spTgt spid="15"/>
                                        </p:tgtEl>
                                        <p:attrNameLst>
                                          <p:attrName>ppt_x</p:attrName>
                                          <p:attrName>ppt_y</p:attrName>
                                        </p:attrNameLst>
                                      </p:cBhvr>
                                      <p:rCtr x="781" y="-12431"/>
                                    </p:animMotion>
                                  </p:childTnLst>
                                </p:cTn>
                              </p:par>
                              <p:par>
                                <p:cTn id="185" presetID="42" presetClass="path" presetSubtype="0" accel="50000" decel="50000" fill="hold" grpId="2" nodeType="withEffect">
                                  <p:stCondLst>
                                    <p:cond delay="1000"/>
                                  </p:stCondLst>
                                  <p:childTnLst>
                                    <p:animMotion origin="layout" path="M 5.55556E-7 -1.11111E-6 L -0.12622 -0.55949 " pathEditMode="relative" rAng="0" ptsTypes="AA">
                                      <p:cBhvr>
                                        <p:cTn id="186" dur="2000" fill="hold"/>
                                        <p:tgtEl>
                                          <p:spTgt spid="16"/>
                                        </p:tgtEl>
                                        <p:attrNameLst>
                                          <p:attrName>ppt_x</p:attrName>
                                          <p:attrName>ppt_y</p:attrName>
                                        </p:attrNameLst>
                                      </p:cBhvr>
                                      <p:rCtr x="-6319" y="-27986"/>
                                    </p:animMotion>
                                  </p:childTnLst>
                                </p:cTn>
                              </p:par>
                              <p:par>
                                <p:cTn id="187" presetID="42" presetClass="path" presetSubtype="0" accel="50000" decel="50000" fill="hold" grpId="2" nodeType="withEffect">
                                  <p:stCondLst>
                                    <p:cond delay="1000"/>
                                  </p:stCondLst>
                                  <p:childTnLst>
                                    <p:animMotion origin="layout" path="M -4.16667E-6 -2.59259E-6 L -0.55034 -0.18657 " pathEditMode="relative" rAng="0" ptsTypes="AA">
                                      <p:cBhvr>
                                        <p:cTn id="188" dur="2000" fill="hold"/>
                                        <p:tgtEl>
                                          <p:spTgt spid="17"/>
                                        </p:tgtEl>
                                        <p:attrNameLst>
                                          <p:attrName>ppt_x</p:attrName>
                                          <p:attrName>ppt_y</p:attrName>
                                        </p:attrNameLst>
                                      </p:cBhvr>
                                      <p:rCtr x="-27517" y="-9329"/>
                                    </p:animMotion>
                                  </p:childTnLst>
                                </p:cTn>
                              </p:par>
                              <p:par>
                                <p:cTn id="189" presetID="42" presetClass="path" presetSubtype="0" accel="50000" decel="50000" fill="hold" grpId="2" nodeType="withEffect">
                                  <p:stCondLst>
                                    <p:cond delay="1000"/>
                                  </p:stCondLst>
                                  <p:childTnLst>
                                    <p:animMotion origin="layout" path="M 1.94444E-6 -2.59259E-6 L 0.05173 -0.31134 " pathEditMode="relative" rAng="0" ptsTypes="AA">
                                      <p:cBhvr>
                                        <p:cTn id="190" dur="2000" fill="hold"/>
                                        <p:tgtEl>
                                          <p:spTgt spid="18"/>
                                        </p:tgtEl>
                                        <p:attrNameLst>
                                          <p:attrName>ppt_x</p:attrName>
                                          <p:attrName>ppt_y</p:attrName>
                                        </p:attrNameLst>
                                      </p:cBhvr>
                                      <p:rCtr x="2587" y="-15579"/>
                                    </p:animMotion>
                                  </p:childTnLst>
                                </p:cTn>
                              </p:par>
                              <p:par>
                                <p:cTn id="191" presetID="42" presetClass="path" presetSubtype="0" accel="50000" decel="50000" fill="hold" grpId="2" nodeType="withEffect">
                                  <p:stCondLst>
                                    <p:cond delay="1000"/>
                                  </p:stCondLst>
                                  <p:childTnLst>
                                    <p:animMotion origin="layout" path="M -1.11111E-6 2.96296E-6 L -0.01684 -0.43588 " pathEditMode="relative" rAng="0" ptsTypes="AA">
                                      <p:cBhvr>
                                        <p:cTn id="192" dur="2000" fill="hold"/>
                                        <p:tgtEl>
                                          <p:spTgt spid="21"/>
                                        </p:tgtEl>
                                        <p:attrNameLst>
                                          <p:attrName>ppt_x</p:attrName>
                                          <p:attrName>ppt_y</p:attrName>
                                        </p:attrNameLst>
                                      </p:cBhvr>
                                      <p:rCtr x="-851" y="-21806"/>
                                    </p:animMotion>
                                  </p:childTnLst>
                                </p:cTn>
                              </p:par>
                            </p:childTnLst>
                          </p:cTn>
                        </p:par>
                        <p:par>
                          <p:cTn id="193" fill="hold">
                            <p:stCondLst>
                              <p:cond delay="3000"/>
                            </p:stCondLst>
                            <p:childTnLst>
                              <p:par>
                                <p:cTn id="194" presetID="10" presetClass="entr" presetSubtype="0" fill="hold" grpId="0" nodeType="afterEffect">
                                  <p:stCondLst>
                                    <p:cond delay="0"/>
                                  </p:stCondLst>
                                  <p:childTnLst>
                                    <p:set>
                                      <p:cBhvr>
                                        <p:cTn id="195" dur="1" fill="hold">
                                          <p:stCondLst>
                                            <p:cond delay="0"/>
                                          </p:stCondLst>
                                        </p:cTn>
                                        <p:tgtEl>
                                          <p:spTgt spid="19"/>
                                        </p:tgtEl>
                                        <p:attrNameLst>
                                          <p:attrName>style.visibility</p:attrName>
                                        </p:attrNameLst>
                                      </p:cBhvr>
                                      <p:to>
                                        <p:strVal val="visible"/>
                                      </p:to>
                                    </p:set>
                                    <p:animEffect transition="in" filter="fade">
                                      <p:cBhvr>
                                        <p:cTn id="196" dur="250"/>
                                        <p:tgtEl>
                                          <p:spTgt spid="1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0"/>
                                        </p:tgtEl>
                                        <p:attrNameLst>
                                          <p:attrName>style.visibility</p:attrName>
                                        </p:attrNameLst>
                                      </p:cBhvr>
                                      <p:to>
                                        <p:strVal val="visible"/>
                                      </p:to>
                                    </p:set>
                                    <p:animEffect transition="in" filter="fade">
                                      <p:cBhvr>
                                        <p:cTn id="199" dur="250"/>
                                        <p:tgtEl>
                                          <p:spTgt spid="20"/>
                                        </p:tgtEl>
                                      </p:cBhvr>
                                    </p:animEffect>
                                  </p:childTnLst>
                                </p:cTn>
                              </p:par>
                              <p:par>
                                <p:cTn id="200" presetID="10" presetClass="exit" presetSubtype="0" fill="hold" grpId="1" nodeType="withEffect">
                                  <p:stCondLst>
                                    <p:cond delay="0"/>
                                  </p:stCondLst>
                                  <p:childTnLst>
                                    <p:animEffect transition="out" filter="fade">
                                      <p:cBhvr>
                                        <p:cTn id="201" dur="500"/>
                                        <p:tgtEl>
                                          <p:spTgt spid="10"/>
                                        </p:tgtEl>
                                      </p:cBhvr>
                                    </p:animEffect>
                                    <p:set>
                                      <p:cBhvr>
                                        <p:cTn id="202" dur="1" fill="hold">
                                          <p:stCondLst>
                                            <p:cond delay="499"/>
                                          </p:stCondLst>
                                        </p:cTn>
                                        <p:tgtEl>
                                          <p:spTgt spid="10"/>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9"/>
                                        </p:tgtEl>
                                      </p:cBhvr>
                                    </p:animEffect>
                                    <p:set>
                                      <p:cBhvr>
                                        <p:cTn id="205" dur="1" fill="hold">
                                          <p:stCondLst>
                                            <p:cond delay="499"/>
                                          </p:stCondLst>
                                        </p:cTn>
                                        <p:tgtEl>
                                          <p:spTgt spid="9"/>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
                                        </p:tgtEl>
                                      </p:cBhvr>
                                    </p:animEffect>
                                    <p:set>
                                      <p:cBhvr>
                                        <p:cTn id="211" dur="1" fill="hold">
                                          <p:stCondLst>
                                            <p:cond delay="499"/>
                                          </p:stCondLst>
                                        </p:cTn>
                                        <p:tgtEl>
                                          <p:spTgt spid="2"/>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6"/>
                                        </p:tgtEl>
                                      </p:cBhvr>
                                    </p:animEffect>
                                    <p:set>
                                      <p:cBhvr>
                                        <p:cTn id="217" dur="1" fill="hold">
                                          <p:stCondLst>
                                            <p:cond delay="499"/>
                                          </p:stCondLst>
                                        </p:cTn>
                                        <p:tgtEl>
                                          <p:spTgt spid="6"/>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12"/>
                                        </p:tgtEl>
                                      </p:cBhvr>
                                    </p:animEffect>
                                    <p:set>
                                      <p:cBhvr>
                                        <p:cTn id="220" dur="1" fill="hold">
                                          <p:stCondLst>
                                            <p:cond delay="499"/>
                                          </p:stCondLst>
                                        </p:cTn>
                                        <p:tgtEl>
                                          <p:spTgt spid="12"/>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13"/>
                                        </p:tgtEl>
                                      </p:cBhvr>
                                    </p:animEffect>
                                    <p:set>
                                      <p:cBhvr>
                                        <p:cTn id="223" dur="1" fill="hold">
                                          <p:stCondLst>
                                            <p:cond delay="499"/>
                                          </p:stCondLst>
                                        </p:cTn>
                                        <p:tgtEl>
                                          <p:spTgt spid="13"/>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14"/>
                                        </p:tgtEl>
                                      </p:cBhvr>
                                    </p:animEffect>
                                    <p:set>
                                      <p:cBhvr>
                                        <p:cTn id="226" dur="1" fill="hold">
                                          <p:stCondLst>
                                            <p:cond delay="499"/>
                                          </p:stCondLst>
                                        </p:cTn>
                                        <p:tgtEl>
                                          <p:spTgt spid="14"/>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15"/>
                                        </p:tgtEl>
                                      </p:cBhvr>
                                    </p:animEffect>
                                    <p:set>
                                      <p:cBhvr>
                                        <p:cTn id="229" dur="1" fill="hold">
                                          <p:stCondLst>
                                            <p:cond delay="499"/>
                                          </p:stCondLst>
                                        </p:cTn>
                                        <p:tgtEl>
                                          <p:spTgt spid="1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23" presetClass="entr" presetSubtype="16" fill="hold" grpId="0" nodeType="clickEffect">
                                  <p:stCondLst>
                                    <p:cond delay="0"/>
                                  </p:stCondLst>
                                  <p:childTnLst>
                                    <p:set>
                                      <p:cBhvr>
                                        <p:cTn id="233" dur="1" fill="hold">
                                          <p:stCondLst>
                                            <p:cond delay="0"/>
                                          </p:stCondLst>
                                        </p:cTn>
                                        <p:tgtEl>
                                          <p:spTgt spid="42"/>
                                        </p:tgtEl>
                                        <p:attrNameLst>
                                          <p:attrName>style.visibility</p:attrName>
                                        </p:attrNameLst>
                                      </p:cBhvr>
                                      <p:to>
                                        <p:strVal val="visible"/>
                                      </p:to>
                                    </p:set>
                                    <p:anim calcmode="lin" valueType="num">
                                      <p:cBhvr>
                                        <p:cTn id="234" dur="1000" fill="hold"/>
                                        <p:tgtEl>
                                          <p:spTgt spid="42"/>
                                        </p:tgtEl>
                                        <p:attrNameLst>
                                          <p:attrName>ppt_w</p:attrName>
                                        </p:attrNameLst>
                                      </p:cBhvr>
                                      <p:tavLst>
                                        <p:tav tm="0">
                                          <p:val>
                                            <p:fltVal val="0"/>
                                          </p:val>
                                        </p:tav>
                                        <p:tav tm="100000">
                                          <p:val>
                                            <p:strVal val="#ppt_w"/>
                                          </p:val>
                                        </p:tav>
                                      </p:tavLst>
                                    </p:anim>
                                    <p:anim calcmode="lin" valueType="num">
                                      <p:cBhvr>
                                        <p:cTn id="235" dur="1000" fill="hold"/>
                                        <p:tgtEl>
                                          <p:spTgt spid="42"/>
                                        </p:tgtEl>
                                        <p:attrNameLst>
                                          <p:attrName>ppt_h</p:attrName>
                                        </p:attrNameLst>
                                      </p:cBhvr>
                                      <p:tavLst>
                                        <p:tav tm="0">
                                          <p:val>
                                            <p:fltVal val="0"/>
                                          </p:val>
                                        </p:tav>
                                        <p:tav tm="100000">
                                          <p:val>
                                            <p:strVal val="#ppt_h"/>
                                          </p:val>
                                        </p:tav>
                                      </p:tavLst>
                                    </p:anim>
                                  </p:childTnLst>
                                </p:cTn>
                              </p:par>
                              <p:par>
                                <p:cTn id="236" presetID="23" presetClass="entr" presetSubtype="16" fill="hold" grpId="0" nodeType="withEffect">
                                  <p:stCondLst>
                                    <p:cond delay="0"/>
                                  </p:stCondLst>
                                  <p:childTnLst>
                                    <p:set>
                                      <p:cBhvr>
                                        <p:cTn id="237" dur="1" fill="hold">
                                          <p:stCondLst>
                                            <p:cond delay="0"/>
                                          </p:stCondLst>
                                        </p:cTn>
                                        <p:tgtEl>
                                          <p:spTgt spid="41"/>
                                        </p:tgtEl>
                                        <p:attrNameLst>
                                          <p:attrName>style.visibility</p:attrName>
                                        </p:attrNameLst>
                                      </p:cBhvr>
                                      <p:to>
                                        <p:strVal val="visible"/>
                                      </p:to>
                                    </p:set>
                                    <p:anim calcmode="lin" valueType="num">
                                      <p:cBhvr>
                                        <p:cTn id="238" dur="1000" fill="hold"/>
                                        <p:tgtEl>
                                          <p:spTgt spid="41"/>
                                        </p:tgtEl>
                                        <p:attrNameLst>
                                          <p:attrName>ppt_w</p:attrName>
                                        </p:attrNameLst>
                                      </p:cBhvr>
                                      <p:tavLst>
                                        <p:tav tm="0">
                                          <p:val>
                                            <p:fltVal val="0"/>
                                          </p:val>
                                        </p:tav>
                                        <p:tav tm="100000">
                                          <p:val>
                                            <p:strVal val="#ppt_w"/>
                                          </p:val>
                                        </p:tav>
                                      </p:tavLst>
                                    </p:anim>
                                    <p:anim calcmode="lin" valueType="num">
                                      <p:cBhvr>
                                        <p:cTn id="239" dur="1000" fill="hold"/>
                                        <p:tgtEl>
                                          <p:spTgt spid="41"/>
                                        </p:tgtEl>
                                        <p:attrNameLst>
                                          <p:attrName>ppt_h</p:attrName>
                                        </p:attrNameLst>
                                      </p:cBhvr>
                                      <p:tavLst>
                                        <p:tav tm="0">
                                          <p:val>
                                            <p:fltVal val="0"/>
                                          </p:val>
                                        </p:tav>
                                        <p:tav tm="100000">
                                          <p:val>
                                            <p:strVal val="#ppt_h"/>
                                          </p:val>
                                        </p:tav>
                                      </p:tavLst>
                                    </p:anim>
                                  </p:childTnLst>
                                </p:cTn>
                              </p:par>
                              <p:par>
                                <p:cTn id="240" presetID="42" presetClass="path" presetSubtype="0" accel="50000" decel="50000" fill="hold" grpId="2" nodeType="withEffect">
                                  <p:stCondLst>
                                    <p:cond delay="0"/>
                                  </p:stCondLst>
                                  <p:childTnLst>
                                    <p:animMotion origin="layout" path="M -5.55556E-7 2.96296E-6 L 0.12552 -0.11204 " pathEditMode="relative" rAng="0" ptsTypes="AA">
                                      <p:cBhvr>
                                        <p:cTn id="241" dur="1000" spd="-100000" fill="hold"/>
                                        <p:tgtEl>
                                          <p:spTgt spid="41"/>
                                        </p:tgtEl>
                                        <p:attrNameLst>
                                          <p:attrName>ppt_x</p:attrName>
                                          <p:attrName>ppt_y</p:attrName>
                                        </p:attrNameLst>
                                      </p:cBhvr>
                                      <p:rCtr x="6267" y="-5602"/>
                                    </p:animMotion>
                                  </p:childTnLst>
                                </p:cTn>
                              </p:par>
                              <p:par>
                                <p:cTn id="242" presetID="42" presetClass="path" presetSubtype="0" accel="50000" decel="50000" fill="hold" grpId="2" nodeType="withEffect">
                                  <p:stCondLst>
                                    <p:cond delay="0"/>
                                  </p:stCondLst>
                                  <p:childTnLst>
                                    <p:animMotion origin="layout" path="M 2.22222E-6 -3.7037E-7 L -0.13594 0.11713 " pathEditMode="relative" rAng="0" ptsTypes="AA">
                                      <p:cBhvr>
                                        <p:cTn id="243" dur="1000" spd="-100000" fill="hold"/>
                                        <p:tgtEl>
                                          <p:spTgt spid="42"/>
                                        </p:tgtEl>
                                        <p:attrNameLst>
                                          <p:attrName>ppt_x</p:attrName>
                                          <p:attrName>ppt_y</p:attrName>
                                        </p:attrNameLst>
                                      </p:cBhvr>
                                      <p:rCtr x="-6806" y="5856"/>
                                    </p:animMotion>
                                  </p:childTnLst>
                                </p:cTn>
                              </p:par>
                              <p:par>
                                <p:cTn id="244" presetID="10" presetClass="exit" presetSubtype="0" fill="hold" grpId="1" nodeType="withEffect">
                                  <p:stCondLst>
                                    <p:cond delay="0"/>
                                  </p:stCondLst>
                                  <p:childTnLst>
                                    <p:animEffect transition="out" filter="fade">
                                      <p:cBhvr>
                                        <p:cTn id="245" dur="500"/>
                                        <p:tgtEl>
                                          <p:spTgt spid="16"/>
                                        </p:tgtEl>
                                      </p:cBhvr>
                                    </p:animEffect>
                                    <p:set>
                                      <p:cBhvr>
                                        <p:cTn id="246" dur="1" fill="hold">
                                          <p:stCondLst>
                                            <p:cond delay="499"/>
                                          </p:stCondLst>
                                        </p:cTn>
                                        <p:tgtEl>
                                          <p:spTgt spid="16"/>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17"/>
                                        </p:tgtEl>
                                      </p:cBhvr>
                                    </p:animEffect>
                                    <p:set>
                                      <p:cBhvr>
                                        <p:cTn id="249" dur="1" fill="hold">
                                          <p:stCondLst>
                                            <p:cond delay="499"/>
                                          </p:stCondLst>
                                        </p:cTn>
                                        <p:tgtEl>
                                          <p:spTgt spid="17"/>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18"/>
                                        </p:tgtEl>
                                      </p:cBhvr>
                                    </p:animEffect>
                                    <p:set>
                                      <p:cBhvr>
                                        <p:cTn id="252" dur="1" fill="hold">
                                          <p:stCondLst>
                                            <p:cond delay="499"/>
                                          </p:stCondLst>
                                        </p:cTn>
                                        <p:tgtEl>
                                          <p:spTgt spid="18"/>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21"/>
                                        </p:tgtEl>
                                      </p:cBhvr>
                                    </p:animEffect>
                                    <p:set>
                                      <p:cBhvr>
                                        <p:cTn id="255" dur="1" fill="hold">
                                          <p:stCondLst>
                                            <p:cond delay="499"/>
                                          </p:stCondLst>
                                        </p:cTn>
                                        <p:tgtEl>
                                          <p:spTgt spid="21"/>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43"/>
                                        </p:tgtEl>
                                        <p:attrNameLst>
                                          <p:attrName>style.visibility</p:attrName>
                                        </p:attrNameLst>
                                      </p:cBhvr>
                                      <p:to>
                                        <p:strVal val="visible"/>
                                      </p:to>
                                    </p:set>
                                    <p:animEffect transition="in" filter="fade">
                                      <p:cBhvr>
                                        <p:cTn id="260" dur="1000"/>
                                        <p:tgtEl>
                                          <p:spTgt spid="43"/>
                                        </p:tgtEl>
                                      </p:cBhvr>
                                    </p:animEffect>
                                    <p:anim calcmode="lin" valueType="num">
                                      <p:cBhvr>
                                        <p:cTn id="261" dur="1000" fill="hold"/>
                                        <p:tgtEl>
                                          <p:spTgt spid="43"/>
                                        </p:tgtEl>
                                        <p:attrNameLst>
                                          <p:attrName>ppt_x</p:attrName>
                                        </p:attrNameLst>
                                      </p:cBhvr>
                                      <p:tavLst>
                                        <p:tav tm="0">
                                          <p:val>
                                            <p:strVal val="#ppt_x"/>
                                          </p:val>
                                        </p:tav>
                                        <p:tav tm="100000">
                                          <p:val>
                                            <p:strVal val="#ppt_x"/>
                                          </p:val>
                                        </p:tav>
                                      </p:tavLst>
                                    </p:anim>
                                    <p:anim calcmode="lin" valueType="num">
                                      <p:cBhvr>
                                        <p:cTn id="262" dur="1000" fill="hold"/>
                                        <p:tgtEl>
                                          <p:spTgt spid="43"/>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44"/>
                                        </p:tgtEl>
                                        <p:attrNameLst>
                                          <p:attrName>style.visibility</p:attrName>
                                        </p:attrNameLst>
                                      </p:cBhvr>
                                      <p:to>
                                        <p:strVal val="visible"/>
                                      </p:to>
                                    </p:set>
                                    <p:animEffect transition="in" filter="fade">
                                      <p:cBhvr>
                                        <p:cTn id="265" dur="1000"/>
                                        <p:tgtEl>
                                          <p:spTgt spid="44"/>
                                        </p:tgtEl>
                                      </p:cBhvr>
                                    </p:animEffect>
                                    <p:anim calcmode="lin" valueType="num">
                                      <p:cBhvr>
                                        <p:cTn id="266" dur="1000" fill="hold"/>
                                        <p:tgtEl>
                                          <p:spTgt spid="44"/>
                                        </p:tgtEl>
                                        <p:attrNameLst>
                                          <p:attrName>ppt_x</p:attrName>
                                        </p:attrNameLst>
                                      </p:cBhvr>
                                      <p:tavLst>
                                        <p:tav tm="0">
                                          <p:val>
                                            <p:strVal val="#ppt_x"/>
                                          </p:val>
                                        </p:tav>
                                        <p:tav tm="100000">
                                          <p:val>
                                            <p:strVal val="#ppt_x"/>
                                          </p:val>
                                        </p:tav>
                                      </p:tavLst>
                                    </p:anim>
                                    <p:anim calcmode="lin" valueType="num">
                                      <p:cBhvr>
                                        <p:cTn id="2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45"/>
                                        </p:tgtEl>
                                        <p:attrNameLst>
                                          <p:attrName>style.visibility</p:attrName>
                                        </p:attrNameLst>
                                      </p:cBhvr>
                                      <p:to>
                                        <p:strVal val="visible"/>
                                      </p:to>
                                    </p:set>
                                    <p:animEffect transition="in" filter="fade">
                                      <p:cBhvr>
                                        <p:cTn id="272" dur="250"/>
                                        <p:tgtEl>
                                          <p:spTgt spid="4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50"/>
                                        </p:tgtEl>
                                        <p:attrNameLst>
                                          <p:attrName>style.visibility</p:attrName>
                                        </p:attrNameLst>
                                      </p:cBhvr>
                                      <p:to>
                                        <p:strVal val="visible"/>
                                      </p:to>
                                    </p:set>
                                    <p:animEffect transition="in" filter="fade">
                                      <p:cBhvr>
                                        <p:cTn id="275" dur="250"/>
                                        <p:tgtEl>
                                          <p:spTgt spid="50"/>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51"/>
                                        </p:tgtEl>
                                        <p:attrNameLst>
                                          <p:attrName>style.visibility</p:attrName>
                                        </p:attrNameLst>
                                      </p:cBhvr>
                                      <p:to>
                                        <p:strVal val="visible"/>
                                      </p:to>
                                    </p:set>
                                    <p:animEffect transition="in" filter="fade">
                                      <p:cBhvr>
                                        <p:cTn id="278" dur="250"/>
                                        <p:tgtEl>
                                          <p:spTgt spid="51"/>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52"/>
                                        </p:tgtEl>
                                        <p:attrNameLst>
                                          <p:attrName>style.visibility</p:attrName>
                                        </p:attrNameLst>
                                      </p:cBhvr>
                                      <p:to>
                                        <p:strVal val="visible"/>
                                      </p:to>
                                    </p:set>
                                    <p:animEffect transition="in" filter="fade">
                                      <p:cBhvr>
                                        <p:cTn id="281" dur="250"/>
                                        <p:tgtEl>
                                          <p:spTgt spid="52"/>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53"/>
                                        </p:tgtEl>
                                        <p:attrNameLst>
                                          <p:attrName>style.visibility</p:attrName>
                                        </p:attrNameLst>
                                      </p:cBhvr>
                                      <p:to>
                                        <p:strVal val="visible"/>
                                      </p:to>
                                    </p:set>
                                    <p:animEffect transition="in" filter="fade">
                                      <p:cBhvr>
                                        <p:cTn id="284" dur="250"/>
                                        <p:tgtEl>
                                          <p:spTgt spid="53"/>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54"/>
                                        </p:tgtEl>
                                        <p:attrNameLst>
                                          <p:attrName>style.visibility</p:attrName>
                                        </p:attrNameLst>
                                      </p:cBhvr>
                                      <p:to>
                                        <p:strVal val="visible"/>
                                      </p:to>
                                    </p:set>
                                    <p:animEffect transition="in" filter="fade">
                                      <p:cBhvr>
                                        <p:cTn id="287" dur="250"/>
                                        <p:tgtEl>
                                          <p:spTgt spid="54"/>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56"/>
                                        </p:tgtEl>
                                        <p:attrNameLst>
                                          <p:attrName>style.visibility</p:attrName>
                                        </p:attrNameLst>
                                      </p:cBhvr>
                                      <p:to>
                                        <p:strVal val="visible"/>
                                      </p:to>
                                    </p:set>
                                    <p:animEffect transition="in" filter="fade">
                                      <p:cBhvr>
                                        <p:cTn id="290" dur="250"/>
                                        <p:tgtEl>
                                          <p:spTgt spid="56"/>
                                        </p:tgtEl>
                                      </p:cBhvr>
                                    </p:animEffect>
                                  </p:childTnLst>
                                </p:cTn>
                              </p:par>
                              <p:par>
                                <p:cTn id="291" presetID="42" presetClass="path" presetSubtype="0" accel="50000" decel="50000" fill="hold" grpId="2" nodeType="withEffect">
                                  <p:stCondLst>
                                    <p:cond delay="0"/>
                                  </p:stCondLst>
                                  <p:childTnLst>
                                    <p:animMotion origin="layout" path="M 1.66667E-6 -4.44444E-6 L 0.20121 -0.37615 " pathEditMode="relative" rAng="0" ptsTypes="AA">
                                      <p:cBhvr>
                                        <p:cTn id="292" dur="2000" fill="hold"/>
                                        <p:tgtEl>
                                          <p:spTgt spid="56"/>
                                        </p:tgtEl>
                                        <p:attrNameLst>
                                          <p:attrName>ppt_x</p:attrName>
                                          <p:attrName>ppt_y</p:attrName>
                                        </p:attrNameLst>
                                      </p:cBhvr>
                                      <p:rCtr x="10052" y="-18819"/>
                                    </p:animMotion>
                                  </p:childTnLst>
                                </p:cTn>
                              </p:par>
                              <p:par>
                                <p:cTn id="293" presetID="42" presetClass="path" presetSubtype="0" accel="50000" decel="50000" fill="hold" grpId="2" nodeType="withEffect">
                                  <p:stCondLst>
                                    <p:cond delay="0"/>
                                  </p:stCondLst>
                                  <p:childTnLst>
                                    <p:animMotion origin="layout" path="M 2.77778E-7 1.48148E-6 L -0.12413 0.11273 " pathEditMode="relative" rAng="0" ptsTypes="AA">
                                      <p:cBhvr>
                                        <p:cTn id="294" dur="2000" fill="hold"/>
                                        <p:tgtEl>
                                          <p:spTgt spid="45"/>
                                        </p:tgtEl>
                                        <p:attrNameLst>
                                          <p:attrName>ppt_x</p:attrName>
                                          <p:attrName>ppt_y</p:attrName>
                                        </p:attrNameLst>
                                      </p:cBhvr>
                                      <p:rCtr x="-6215" y="5625"/>
                                    </p:animMotion>
                                  </p:childTnLst>
                                </p:cTn>
                              </p:par>
                              <p:par>
                                <p:cTn id="295" presetID="42" presetClass="path" presetSubtype="0" accel="50000" decel="50000" fill="hold" grpId="2" nodeType="withEffect">
                                  <p:stCondLst>
                                    <p:cond delay="0"/>
                                  </p:stCondLst>
                                  <p:childTnLst>
                                    <p:animMotion origin="layout" path="M 5E-6 -2.96296E-6 L -0.0231 0.15 " pathEditMode="relative" rAng="0" ptsTypes="AA">
                                      <p:cBhvr>
                                        <p:cTn id="296" dur="2000" fill="hold"/>
                                        <p:tgtEl>
                                          <p:spTgt spid="50"/>
                                        </p:tgtEl>
                                        <p:attrNameLst>
                                          <p:attrName>ppt_x</p:attrName>
                                          <p:attrName>ppt_y</p:attrName>
                                        </p:attrNameLst>
                                      </p:cBhvr>
                                      <p:rCtr x="-1163" y="7500"/>
                                    </p:animMotion>
                                  </p:childTnLst>
                                </p:cTn>
                              </p:par>
                              <p:par>
                                <p:cTn id="297" presetID="42" presetClass="path" presetSubtype="0" accel="50000" decel="50000" fill="hold" grpId="2" nodeType="withEffect">
                                  <p:stCondLst>
                                    <p:cond delay="0"/>
                                  </p:stCondLst>
                                  <p:childTnLst>
                                    <p:animMotion origin="layout" path="M -1.38889E-6 -1.48148E-6 L -0.12292 0.20556 " pathEditMode="relative" rAng="0" ptsTypes="AA">
                                      <p:cBhvr>
                                        <p:cTn id="298" dur="2000" fill="hold"/>
                                        <p:tgtEl>
                                          <p:spTgt spid="51"/>
                                        </p:tgtEl>
                                        <p:attrNameLst>
                                          <p:attrName>ppt_x</p:attrName>
                                          <p:attrName>ppt_y</p:attrName>
                                        </p:attrNameLst>
                                      </p:cBhvr>
                                      <p:rCtr x="-6146" y="10278"/>
                                    </p:animMotion>
                                  </p:childTnLst>
                                </p:cTn>
                              </p:par>
                              <p:par>
                                <p:cTn id="299" presetID="42" presetClass="path" presetSubtype="0" accel="50000" decel="50000" fill="hold" grpId="2" nodeType="withEffect">
                                  <p:stCondLst>
                                    <p:cond delay="0"/>
                                  </p:stCondLst>
                                  <p:childTnLst>
                                    <p:animMotion origin="layout" path="M 5E-6 2.77556E-17 L -0.32848 0.45556 " pathEditMode="relative" rAng="0" ptsTypes="AA">
                                      <p:cBhvr>
                                        <p:cTn id="300" dur="2000" fill="hold"/>
                                        <p:tgtEl>
                                          <p:spTgt spid="52"/>
                                        </p:tgtEl>
                                        <p:attrNameLst>
                                          <p:attrName>ppt_x</p:attrName>
                                          <p:attrName>ppt_y</p:attrName>
                                        </p:attrNameLst>
                                      </p:cBhvr>
                                      <p:rCtr x="-16424" y="22778"/>
                                    </p:animMotion>
                                  </p:childTnLst>
                                </p:cTn>
                              </p:par>
                              <p:par>
                                <p:cTn id="301" presetID="42" presetClass="path" presetSubtype="0" accel="50000" decel="50000" fill="hold" grpId="2" nodeType="withEffect">
                                  <p:stCondLst>
                                    <p:cond delay="0"/>
                                  </p:stCondLst>
                                  <p:childTnLst>
                                    <p:animMotion origin="layout" path="M 3.33333E-6 4.07407E-6 L -0.05452 -0.19329 " pathEditMode="relative" rAng="0" ptsTypes="AA">
                                      <p:cBhvr>
                                        <p:cTn id="302" dur="2000" fill="hold"/>
                                        <p:tgtEl>
                                          <p:spTgt spid="53"/>
                                        </p:tgtEl>
                                        <p:attrNameLst>
                                          <p:attrName>ppt_x</p:attrName>
                                          <p:attrName>ppt_y</p:attrName>
                                        </p:attrNameLst>
                                      </p:cBhvr>
                                      <p:rCtr x="-2726" y="-9676"/>
                                    </p:animMotion>
                                  </p:childTnLst>
                                </p:cTn>
                              </p:par>
                              <p:par>
                                <p:cTn id="303" presetID="42" presetClass="path" presetSubtype="0" accel="50000" decel="50000" fill="hold" grpId="2" nodeType="withEffect">
                                  <p:stCondLst>
                                    <p:cond delay="0"/>
                                  </p:stCondLst>
                                  <p:childTnLst>
                                    <p:animMotion origin="layout" path="M -2.22222E-6 -4.44444E-6 L 0.45209 -0.19953 " pathEditMode="relative" rAng="0" ptsTypes="AA">
                                      <p:cBhvr>
                                        <p:cTn id="304" dur="2000" fill="hold"/>
                                        <p:tgtEl>
                                          <p:spTgt spid="54"/>
                                        </p:tgtEl>
                                        <p:attrNameLst>
                                          <p:attrName>ppt_x</p:attrName>
                                          <p:attrName>ppt_y</p:attrName>
                                        </p:attrNameLst>
                                      </p:cBhvr>
                                      <p:rCtr x="22604" y="-9977"/>
                                    </p:animMotion>
                                  </p:childTnLst>
                                </p:cTn>
                              </p:par>
                              <p:par>
                                <p:cTn id="305" presetID="10" presetClass="exit" presetSubtype="0" fill="hold" grpId="1" nodeType="withEffect">
                                  <p:stCondLst>
                                    <p:cond delay="0"/>
                                  </p:stCondLst>
                                  <p:childTnLst>
                                    <p:animEffect transition="out" filter="fade">
                                      <p:cBhvr>
                                        <p:cTn id="306" dur="1000"/>
                                        <p:tgtEl>
                                          <p:spTgt spid="43"/>
                                        </p:tgtEl>
                                      </p:cBhvr>
                                    </p:animEffect>
                                    <p:set>
                                      <p:cBhvr>
                                        <p:cTn id="307" dur="1" fill="hold">
                                          <p:stCondLst>
                                            <p:cond delay="999"/>
                                          </p:stCondLst>
                                        </p:cTn>
                                        <p:tgtEl>
                                          <p:spTgt spid="43"/>
                                        </p:tgtEl>
                                        <p:attrNameLst>
                                          <p:attrName>style.visibility</p:attrName>
                                        </p:attrNameLst>
                                      </p:cBhvr>
                                      <p:to>
                                        <p:strVal val="hidden"/>
                                      </p:to>
                                    </p:set>
                                  </p:childTnLst>
                                </p:cTn>
                              </p:par>
                              <p:par>
                                <p:cTn id="308" presetID="10" presetClass="exit" presetSubtype="0" fill="hold" grpId="1" nodeType="withEffect">
                                  <p:stCondLst>
                                    <p:cond delay="0"/>
                                  </p:stCondLst>
                                  <p:childTnLst>
                                    <p:animEffect transition="out" filter="fade">
                                      <p:cBhvr>
                                        <p:cTn id="309" dur="1000"/>
                                        <p:tgtEl>
                                          <p:spTgt spid="44"/>
                                        </p:tgtEl>
                                      </p:cBhvr>
                                    </p:animEffect>
                                    <p:set>
                                      <p:cBhvr>
                                        <p:cTn id="310" dur="1" fill="hold">
                                          <p:stCondLst>
                                            <p:cond delay="999"/>
                                          </p:stCondLst>
                                        </p:cTn>
                                        <p:tgtEl>
                                          <p:spTgt spid="44"/>
                                        </p:tgtEl>
                                        <p:attrNameLst>
                                          <p:attrName>style.visibility</p:attrName>
                                        </p:attrNameLst>
                                      </p:cBhvr>
                                      <p:to>
                                        <p:strVal val="hidden"/>
                                      </p:to>
                                    </p:set>
                                  </p:childTnLst>
                                </p:cTn>
                              </p:par>
                            </p:childTnLst>
                          </p:cTn>
                        </p:par>
                        <p:par>
                          <p:cTn id="311" fill="hold">
                            <p:stCondLst>
                              <p:cond delay="2000"/>
                            </p:stCondLst>
                            <p:childTnLst>
                              <p:par>
                                <p:cTn id="312" presetID="10" presetClass="entr" presetSubtype="0" fill="hold" grpId="0" nodeType="afterEffect">
                                  <p:stCondLst>
                                    <p:cond delay="0"/>
                                  </p:stCondLst>
                                  <p:childTnLst>
                                    <p:set>
                                      <p:cBhvr>
                                        <p:cTn id="313" dur="1" fill="hold">
                                          <p:stCondLst>
                                            <p:cond delay="0"/>
                                          </p:stCondLst>
                                        </p:cTn>
                                        <p:tgtEl>
                                          <p:spTgt spid="46"/>
                                        </p:tgtEl>
                                        <p:attrNameLst>
                                          <p:attrName>style.visibility</p:attrName>
                                        </p:attrNameLst>
                                      </p:cBhvr>
                                      <p:to>
                                        <p:strVal val="visible"/>
                                      </p:to>
                                    </p:set>
                                    <p:animEffect transition="in" filter="fade">
                                      <p:cBhvr>
                                        <p:cTn id="314" dur="250"/>
                                        <p:tgtEl>
                                          <p:spTgt spid="46"/>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47"/>
                                        </p:tgtEl>
                                        <p:attrNameLst>
                                          <p:attrName>style.visibility</p:attrName>
                                        </p:attrNameLst>
                                      </p:cBhvr>
                                      <p:to>
                                        <p:strVal val="visible"/>
                                      </p:to>
                                    </p:set>
                                    <p:animEffect transition="in" filter="fade">
                                      <p:cBhvr>
                                        <p:cTn id="317" dur="250"/>
                                        <p:tgtEl>
                                          <p:spTgt spid="47"/>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48"/>
                                        </p:tgtEl>
                                        <p:attrNameLst>
                                          <p:attrName>style.visibility</p:attrName>
                                        </p:attrNameLst>
                                      </p:cBhvr>
                                      <p:to>
                                        <p:strVal val="visible"/>
                                      </p:to>
                                    </p:set>
                                    <p:animEffect transition="in" filter="fade">
                                      <p:cBhvr>
                                        <p:cTn id="320" dur="250"/>
                                        <p:tgtEl>
                                          <p:spTgt spid="48"/>
                                        </p:tgtEl>
                                      </p:cBhvr>
                                    </p:animEffect>
                                  </p:childTnLst>
                                </p:cTn>
                              </p:par>
                              <p:par>
                                <p:cTn id="321" presetID="10" presetClass="entr" presetSubtype="0" fill="hold" grpId="0" nodeType="withEffect">
                                  <p:stCondLst>
                                    <p:cond delay="0"/>
                                  </p:stCondLst>
                                  <p:childTnLst>
                                    <p:set>
                                      <p:cBhvr>
                                        <p:cTn id="322" dur="1" fill="hold">
                                          <p:stCondLst>
                                            <p:cond delay="0"/>
                                          </p:stCondLst>
                                        </p:cTn>
                                        <p:tgtEl>
                                          <p:spTgt spid="49"/>
                                        </p:tgtEl>
                                        <p:attrNameLst>
                                          <p:attrName>style.visibility</p:attrName>
                                        </p:attrNameLst>
                                      </p:cBhvr>
                                      <p:to>
                                        <p:strVal val="visible"/>
                                      </p:to>
                                    </p:set>
                                    <p:animEffect transition="in" filter="fade">
                                      <p:cBhvr>
                                        <p:cTn id="323" dur="250"/>
                                        <p:tgtEl>
                                          <p:spTgt spid="49"/>
                                        </p:tgtEl>
                                      </p:cBhvr>
                                    </p:animEffect>
                                  </p:childTnLst>
                                </p:cTn>
                              </p:par>
                              <p:par>
                                <p:cTn id="324" presetID="10" presetClass="entr" presetSubtype="0" fill="hold" grpId="0" nodeType="withEffect">
                                  <p:stCondLst>
                                    <p:cond delay="0"/>
                                  </p:stCondLst>
                                  <p:childTnLst>
                                    <p:set>
                                      <p:cBhvr>
                                        <p:cTn id="325" dur="1" fill="hold">
                                          <p:stCondLst>
                                            <p:cond delay="0"/>
                                          </p:stCondLst>
                                        </p:cTn>
                                        <p:tgtEl>
                                          <p:spTgt spid="55"/>
                                        </p:tgtEl>
                                        <p:attrNameLst>
                                          <p:attrName>style.visibility</p:attrName>
                                        </p:attrNameLst>
                                      </p:cBhvr>
                                      <p:to>
                                        <p:strVal val="visible"/>
                                      </p:to>
                                    </p:set>
                                    <p:animEffect transition="in" filter="fade">
                                      <p:cBhvr>
                                        <p:cTn id="326" dur="250"/>
                                        <p:tgtEl>
                                          <p:spTgt spid="55"/>
                                        </p:tgtEl>
                                      </p:cBhvr>
                                    </p:animEffect>
                                  </p:childTnLst>
                                </p:cTn>
                              </p:par>
                              <p:par>
                                <p:cTn id="327" presetID="10" presetClass="exit" presetSubtype="0" fill="hold" grpId="1" nodeType="withEffect">
                                  <p:stCondLst>
                                    <p:cond delay="0"/>
                                  </p:stCondLst>
                                  <p:childTnLst>
                                    <p:animEffect transition="out" filter="fade">
                                      <p:cBhvr>
                                        <p:cTn id="328" dur="500"/>
                                        <p:tgtEl>
                                          <p:spTgt spid="45"/>
                                        </p:tgtEl>
                                      </p:cBhvr>
                                    </p:animEffect>
                                    <p:set>
                                      <p:cBhvr>
                                        <p:cTn id="329" dur="1" fill="hold">
                                          <p:stCondLst>
                                            <p:cond delay="499"/>
                                          </p:stCondLst>
                                        </p:cTn>
                                        <p:tgtEl>
                                          <p:spTgt spid="45"/>
                                        </p:tgtEl>
                                        <p:attrNameLst>
                                          <p:attrName>style.visibility</p:attrName>
                                        </p:attrNameLst>
                                      </p:cBhvr>
                                      <p:to>
                                        <p:strVal val="hidden"/>
                                      </p:to>
                                    </p:set>
                                  </p:childTnLst>
                                </p:cTn>
                              </p:par>
                              <p:par>
                                <p:cTn id="330" presetID="10" presetClass="exit" presetSubtype="0" fill="hold" grpId="1" nodeType="withEffect">
                                  <p:stCondLst>
                                    <p:cond delay="0"/>
                                  </p:stCondLst>
                                  <p:childTnLst>
                                    <p:animEffect transition="out" filter="fade">
                                      <p:cBhvr>
                                        <p:cTn id="331" dur="500"/>
                                        <p:tgtEl>
                                          <p:spTgt spid="50"/>
                                        </p:tgtEl>
                                      </p:cBhvr>
                                    </p:animEffect>
                                    <p:set>
                                      <p:cBhvr>
                                        <p:cTn id="332" dur="1" fill="hold">
                                          <p:stCondLst>
                                            <p:cond delay="499"/>
                                          </p:stCondLst>
                                        </p:cTn>
                                        <p:tgtEl>
                                          <p:spTgt spid="50"/>
                                        </p:tgtEl>
                                        <p:attrNameLst>
                                          <p:attrName>style.visibility</p:attrName>
                                        </p:attrNameLst>
                                      </p:cBhvr>
                                      <p:to>
                                        <p:strVal val="hidden"/>
                                      </p:to>
                                    </p:set>
                                  </p:childTnLst>
                                </p:cTn>
                              </p:par>
                              <p:par>
                                <p:cTn id="333" presetID="10" presetClass="exit" presetSubtype="0" fill="hold" grpId="1" nodeType="withEffect">
                                  <p:stCondLst>
                                    <p:cond delay="0"/>
                                  </p:stCondLst>
                                  <p:childTnLst>
                                    <p:animEffect transition="out" filter="fade">
                                      <p:cBhvr>
                                        <p:cTn id="334" dur="500"/>
                                        <p:tgtEl>
                                          <p:spTgt spid="51"/>
                                        </p:tgtEl>
                                      </p:cBhvr>
                                    </p:animEffect>
                                    <p:set>
                                      <p:cBhvr>
                                        <p:cTn id="335" dur="1" fill="hold">
                                          <p:stCondLst>
                                            <p:cond delay="499"/>
                                          </p:stCondLst>
                                        </p:cTn>
                                        <p:tgtEl>
                                          <p:spTgt spid="51"/>
                                        </p:tgtEl>
                                        <p:attrNameLst>
                                          <p:attrName>style.visibility</p:attrName>
                                        </p:attrNameLst>
                                      </p:cBhvr>
                                      <p:to>
                                        <p:strVal val="hidden"/>
                                      </p:to>
                                    </p:set>
                                  </p:childTnLst>
                                </p:cTn>
                              </p:par>
                              <p:par>
                                <p:cTn id="336" presetID="10" presetClass="exit" presetSubtype="0" fill="hold" grpId="1" nodeType="withEffect">
                                  <p:stCondLst>
                                    <p:cond delay="0"/>
                                  </p:stCondLst>
                                  <p:childTnLst>
                                    <p:animEffect transition="out" filter="fade">
                                      <p:cBhvr>
                                        <p:cTn id="337" dur="500"/>
                                        <p:tgtEl>
                                          <p:spTgt spid="52"/>
                                        </p:tgtEl>
                                      </p:cBhvr>
                                    </p:animEffect>
                                    <p:set>
                                      <p:cBhvr>
                                        <p:cTn id="338" dur="1" fill="hold">
                                          <p:stCondLst>
                                            <p:cond delay="499"/>
                                          </p:stCondLst>
                                        </p:cTn>
                                        <p:tgtEl>
                                          <p:spTgt spid="52"/>
                                        </p:tgtEl>
                                        <p:attrNameLst>
                                          <p:attrName>style.visibility</p:attrName>
                                        </p:attrNameLst>
                                      </p:cBhvr>
                                      <p:to>
                                        <p:strVal val="hidden"/>
                                      </p:to>
                                    </p:set>
                                  </p:childTnLst>
                                </p:cTn>
                              </p:par>
                              <p:par>
                                <p:cTn id="339" presetID="10" presetClass="exit" presetSubtype="0" fill="hold" grpId="1" nodeType="withEffect">
                                  <p:stCondLst>
                                    <p:cond delay="0"/>
                                  </p:stCondLst>
                                  <p:childTnLst>
                                    <p:animEffect transition="out" filter="fade">
                                      <p:cBhvr>
                                        <p:cTn id="340" dur="500"/>
                                        <p:tgtEl>
                                          <p:spTgt spid="53"/>
                                        </p:tgtEl>
                                      </p:cBhvr>
                                    </p:animEffect>
                                    <p:set>
                                      <p:cBhvr>
                                        <p:cTn id="341" dur="1" fill="hold">
                                          <p:stCondLst>
                                            <p:cond delay="499"/>
                                          </p:stCondLst>
                                        </p:cTn>
                                        <p:tgtEl>
                                          <p:spTgt spid="53"/>
                                        </p:tgtEl>
                                        <p:attrNameLst>
                                          <p:attrName>style.visibility</p:attrName>
                                        </p:attrNameLst>
                                      </p:cBhvr>
                                      <p:to>
                                        <p:strVal val="hidden"/>
                                      </p:to>
                                    </p:set>
                                  </p:childTnLst>
                                </p:cTn>
                              </p:par>
                              <p:par>
                                <p:cTn id="342" presetID="10" presetClass="exit" presetSubtype="0" fill="hold" grpId="1" nodeType="withEffect">
                                  <p:stCondLst>
                                    <p:cond delay="0"/>
                                  </p:stCondLst>
                                  <p:childTnLst>
                                    <p:animEffect transition="out" filter="fade">
                                      <p:cBhvr>
                                        <p:cTn id="343" dur="500"/>
                                        <p:tgtEl>
                                          <p:spTgt spid="54"/>
                                        </p:tgtEl>
                                      </p:cBhvr>
                                    </p:animEffect>
                                    <p:set>
                                      <p:cBhvr>
                                        <p:cTn id="344" dur="1" fill="hold">
                                          <p:stCondLst>
                                            <p:cond delay="499"/>
                                          </p:stCondLst>
                                        </p:cTn>
                                        <p:tgtEl>
                                          <p:spTgt spid="54"/>
                                        </p:tgtEl>
                                        <p:attrNameLst>
                                          <p:attrName>style.visibility</p:attrName>
                                        </p:attrNameLst>
                                      </p:cBhvr>
                                      <p:to>
                                        <p:strVal val="hidden"/>
                                      </p:to>
                                    </p:set>
                                  </p:childTnLst>
                                </p:cTn>
                              </p:par>
                              <p:par>
                                <p:cTn id="345" presetID="10" presetClass="exit" presetSubtype="0" fill="hold" grpId="1" nodeType="withEffect">
                                  <p:stCondLst>
                                    <p:cond delay="0"/>
                                  </p:stCondLst>
                                  <p:childTnLst>
                                    <p:animEffect transition="out" filter="fade">
                                      <p:cBhvr>
                                        <p:cTn id="346" dur="500"/>
                                        <p:tgtEl>
                                          <p:spTgt spid="56"/>
                                        </p:tgtEl>
                                      </p:cBhvr>
                                    </p:animEffect>
                                    <p:set>
                                      <p:cBhvr>
                                        <p:cTn id="347" dur="1" fill="hold">
                                          <p:stCondLst>
                                            <p:cond delay="499"/>
                                          </p:stCondLst>
                                        </p:cTn>
                                        <p:tgtEl>
                                          <p:spTgt spid="56"/>
                                        </p:tgtEl>
                                        <p:attrNameLst>
                                          <p:attrName>style.visibility</p:attrName>
                                        </p:attrNameLst>
                                      </p:cBhvr>
                                      <p:to>
                                        <p:strVal val="hidden"/>
                                      </p:to>
                                    </p:set>
                                  </p:childTnLst>
                                </p:cTn>
                              </p:par>
                            </p:childTnLst>
                          </p:cTn>
                        </p:par>
                      </p:childTnLst>
                    </p:cTn>
                  </p:par>
                  <p:par>
                    <p:cTn id="348" fill="hold">
                      <p:stCondLst>
                        <p:cond delay="indefinite"/>
                      </p:stCondLst>
                      <p:childTnLst>
                        <p:par>
                          <p:cTn id="349" fill="hold">
                            <p:stCondLst>
                              <p:cond delay="0"/>
                            </p:stCondLst>
                            <p:childTnLst>
                              <p:par>
                                <p:cTn id="350" presetID="42" presetClass="entr" presetSubtype="0" fill="hold" grpId="0" nodeType="clickEffect">
                                  <p:stCondLst>
                                    <p:cond delay="0"/>
                                  </p:stCondLst>
                                  <p:childTnLst>
                                    <p:set>
                                      <p:cBhvr>
                                        <p:cTn id="351" dur="1" fill="hold">
                                          <p:stCondLst>
                                            <p:cond delay="0"/>
                                          </p:stCondLst>
                                        </p:cTn>
                                        <p:tgtEl>
                                          <p:spTgt spid="22"/>
                                        </p:tgtEl>
                                        <p:attrNameLst>
                                          <p:attrName>style.visibility</p:attrName>
                                        </p:attrNameLst>
                                      </p:cBhvr>
                                      <p:to>
                                        <p:strVal val="visible"/>
                                      </p:to>
                                    </p:set>
                                    <p:animEffect transition="in" filter="fade">
                                      <p:cBhvr>
                                        <p:cTn id="352" dur="1000"/>
                                        <p:tgtEl>
                                          <p:spTgt spid="22"/>
                                        </p:tgtEl>
                                      </p:cBhvr>
                                    </p:animEffect>
                                    <p:anim calcmode="lin" valueType="num">
                                      <p:cBhvr>
                                        <p:cTn id="353" dur="1000" fill="hold"/>
                                        <p:tgtEl>
                                          <p:spTgt spid="22"/>
                                        </p:tgtEl>
                                        <p:attrNameLst>
                                          <p:attrName>ppt_x</p:attrName>
                                        </p:attrNameLst>
                                      </p:cBhvr>
                                      <p:tavLst>
                                        <p:tav tm="0">
                                          <p:val>
                                            <p:strVal val="#ppt_x"/>
                                          </p:val>
                                        </p:tav>
                                        <p:tav tm="100000">
                                          <p:val>
                                            <p:strVal val="#ppt_x"/>
                                          </p:val>
                                        </p:tav>
                                      </p:tavLst>
                                    </p:anim>
                                    <p:anim calcmode="lin" valueType="num">
                                      <p:cBhvr>
                                        <p:cTn id="354" dur="1000" fill="hold"/>
                                        <p:tgtEl>
                                          <p:spTgt spid="22"/>
                                        </p:tgtEl>
                                        <p:attrNameLst>
                                          <p:attrName>ppt_y</p:attrName>
                                        </p:attrNameLst>
                                      </p:cBhvr>
                                      <p:tavLst>
                                        <p:tav tm="0">
                                          <p:val>
                                            <p:strVal val="#ppt_y+.1"/>
                                          </p:val>
                                        </p:tav>
                                        <p:tav tm="100000">
                                          <p:val>
                                            <p:strVal val="#ppt_y"/>
                                          </p:val>
                                        </p:tav>
                                      </p:tavLst>
                                    </p:anim>
                                  </p:childTnLst>
                                </p:cTn>
                              </p:par>
                              <p:par>
                                <p:cTn id="355" presetID="47" presetClass="entr" presetSubtype="0" fill="hold" grpId="0" nodeType="withEffect">
                                  <p:stCondLst>
                                    <p:cond delay="0"/>
                                  </p:stCondLst>
                                  <p:childTnLst>
                                    <p:set>
                                      <p:cBhvr>
                                        <p:cTn id="356" dur="1" fill="hold">
                                          <p:stCondLst>
                                            <p:cond delay="0"/>
                                          </p:stCondLst>
                                        </p:cTn>
                                        <p:tgtEl>
                                          <p:spTgt spid="23"/>
                                        </p:tgtEl>
                                        <p:attrNameLst>
                                          <p:attrName>style.visibility</p:attrName>
                                        </p:attrNameLst>
                                      </p:cBhvr>
                                      <p:to>
                                        <p:strVal val="visible"/>
                                      </p:to>
                                    </p:set>
                                    <p:animEffect transition="in" filter="fade">
                                      <p:cBhvr>
                                        <p:cTn id="357" dur="1000"/>
                                        <p:tgtEl>
                                          <p:spTgt spid="23"/>
                                        </p:tgtEl>
                                      </p:cBhvr>
                                    </p:animEffect>
                                    <p:anim calcmode="lin" valueType="num">
                                      <p:cBhvr>
                                        <p:cTn id="358" dur="1000" fill="hold"/>
                                        <p:tgtEl>
                                          <p:spTgt spid="23"/>
                                        </p:tgtEl>
                                        <p:attrNameLst>
                                          <p:attrName>ppt_x</p:attrName>
                                        </p:attrNameLst>
                                      </p:cBhvr>
                                      <p:tavLst>
                                        <p:tav tm="0">
                                          <p:val>
                                            <p:strVal val="#ppt_x"/>
                                          </p:val>
                                        </p:tav>
                                        <p:tav tm="100000">
                                          <p:val>
                                            <p:strVal val="#ppt_x"/>
                                          </p:val>
                                        </p:tav>
                                      </p:tavLst>
                                    </p:anim>
                                    <p:anim calcmode="lin" valueType="num">
                                      <p:cBhvr>
                                        <p:cTn id="359" dur="1000" fill="hold"/>
                                        <p:tgtEl>
                                          <p:spTgt spid="23"/>
                                        </p:tgtEl>
                                        <p:attrNameLst>
                                          <p:attrName>ppt_y</p:attrName>
                                        </p:attrNameLst>
                                      </p:cBhvr>
                                      <p:tavLst>
                                        <p:tav tm="0">
                                          <p:val>
                                            <p:strVal val="#ppt_y-.1"/>
                                          </p:val>
                                        </p:tav>
                                        <p:tav tm="100000">
                                          <p:val>
                                            <p:strVal val="#ppt_y"/>
                                          </p:val>
                                        </p:tav>
                                      </p:tavLst>
                                    </p:anim>
                                  </p:childTnLst>
                                </p:cTn>
                              </p:par>
                            </p:childTnLst>
                          </p:cTn>
                        </p:par>
                        <p:par>
                          <p:cTn id="360" fill="hold">
                            <p:stCondLst>
                              <p:cond delay="1000"/>
                            </p:stCondLst>
                            <p:childTnLst>
                              <p:par>
                                <p:cTn id="361" presetID="47" presetClass="entr" presetSubtype="0" fill="hold" grpId="0" nodeType="afterEffect">
                                  <p:stCondLst>
                                    <p:cond delay="0"/>
                                  </p:stCondLst>
                                  <p:childTnLst>
                                    <p:set>
                                      <p:cBhvr>
                                        <p:cTn id="362" dur="1" fill="hold">
                                          <p:stCondLst>
                                            <p:cond delay="0"/>
                                          </p:stCondLst>
                                        </p:cTn>
                                        <p:tgtEl>
                                          <p:spTgt spid="39"/>
                                        </p:tgtEl>
                                        <p:attrNameLst>
                                          <p:attrName>style.visibility</p:attrName>
                                        </p:attrNameLst>
                                      </p:cBhvr>
                                      <p:to>
                                        <p:strVal val="visible"/>
                                      </p:to>
                                    </p:set>
                                    <p:animEffect transition="in" filter="fade">
                                      <p:cBhvr>
                                        <p:cTn id="363" dur="750"/>
                                        <p:tgtEl>
                                          <p:spTgt spid="39"/>
                                        </p:tgtEl>
                                      </p:cBhvr>
                                    </p:animEffect>
                                    <p:anim calcmode="lin" valueType="num">
                                      <p:cBhvr>
                                        <p:cTn id="364" dur="750" fill="hold"/>
                                        <p:tgtEl>
                                          <p:spTgt spid="39"/>
                                        </p:tgtEl>
                                        <p:attrNameLst>
                                          <p:attrName>ppt_x</p:attrName>
                                        </p:attrNameLst>
                                      </p:cBhvr>
                                      <p:tavLst>
                                        <p:tav tm="0">
                                          <p:val>
                                            <p:strVal val="#ppt_x"/>
                                          </p:val>
                                        </p:tav>
                                        <p:tav tm="100000">
                                          <p:val>
                                            <p:strVal val="#ppt_x"/>
                                          </p:val>
                                        </p:tav>
                                      </p:tavLst>
                                    </p:anim>
                                    <p:anim calcmode="lin" valueType="num">
                                      <p:cBhvr>
                                        <p:cTn id="365" dur="750" fill="hold"/>
                                        <p:tgtEl>
                                          <p:spTgt spid="39"/>
                                        </p:tgtEl>
                                        <p:attrNameLst>
                                          <p:attrName>ppt_y</p:attrName>
                                        </p:attrNameLst>
                                      </p:cBhvr>
                                      <p:tavLst>
                                        <p:tav tm="0">
                                          <p:val>
                                            <p:strVal val="#ppt_y-.1"/>
                                          </p:val>
                                        </p:tav>
                                        <p:tav tm="100000">
                                          <p:val>
                                            <p:strVal val="#ppt_y"/>
                                          </p:val>
                                        </p:tav>
                                      </p:tavLst>
                                    </p:anim>
                                  </p:childTnLst>
                                </p:cTn>
                              </p:par>
                              <p:par>
                                <p:cTn id="366" presetID="42" presetClass="entr" presetSubtype="0" fill="hold" grpId="0" nodeType="withEffect">
                                  <p:stCondLst>
                                    <p:cond delay="0"/>
                                  </p:stCondLst>
                                  <p:childTnLst>
                                    <p:set>
                                      <p:cBhvr>
                                        <p:cTn id="367" dur="1" fill="hold">
                                          <p:stCondLst>
                                            <p:cond delay="0"/>
                                          </p:stCondLst>
                                        </p:cTn>
                                        <p:tgtEl>
                                          <p:spTgt spid="40"/>
                                        </p:tgtEl>
                                        <p:attrNameLst>
                                          <p:attrName>style.visibility</p:attrName>
                                        </p:attrNameLst>
                                      </p:cBhvr>
                                      <p:to>
                                        <p:strVal val="visible"/>
                                      </p:to>
                                    </p:set>
                                    <p:animEffect transition="in" filter="fade">
                                      <p:cBhvr>
                                        <p:cTn id="368" dur="750"/>
                                        <p:tgtEl>
                                          <p:spTgt spid="40"/>
                                        </p:tgtEl>
                                      </p:cBhvr>
                                    </p:animEffect>
                                    <p:anim calcmode="lin" valueType="num">
                                      <p:cBhvr>
                                        <p:cTn id="369" dur="750" fill="hold"/>
                                        <p:tgtEl>
                                          <p:spTgt spid="40"/>
                                        </p:tgtEl>
                                        <p:attrNameLst>
                                          <p:attrName>ppt_x</p:attrName>
                                        </p:attrNameLst>
                                      </p:cBhvr>
                                      <p:tavLst>
                                        <p:tav tm="0">
                                          <p:val>
                                            <p:strVal val="#ppt_x"/>
                                          </p:val>
                                        </p:tav>
                                        <p:tav tm="100000">
                                          <p:val>
                                            <p:strVal val="#ppt_x"/>
                                          </p:val>
                                        </p:tav>
                                      </p:tavLst>
                                    </p:anim>
                                    <p:anim calcmode="lin" valueType="num">
                                      <p:cBhvr>
                                        <p:cTn id="370" dur="75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71" fill="hold">
                      <p:stCondLst>
                        <p:cond delay="indefinite"/>
                      </p:stCondLst>
                      <p:childTnLst>
                        <p:par>
                          <p:cTn id="372" fill="hold">
                            <p:stCondLst>
                              <p:cond delay="0"/>
                            </p:stCondLst>
                            <p:childTnLst>
                              <p:par>
                                <p:cTn id="373" presetID="23" presetClass="exit" presetSubtype="544" fill="hold" grpId="1" nodeType="clickEffect">
                                  <p:stCondLst>
                                    <p:cond delay="0"/>
                                  </p:stCondLst>
                                  <p:childTnLst>
                                    <p:anim calcmode="lin" valueType="num">
                                      <p:cBhvr>
                                        <p:cTn id="374" dur="500"/>
                                        <p:tgtEl>
                                          <p:spTgt spid="7"/>
                                        </p:tgtEl>
                                        <p:attrNameLst>
                                          <p:attrName>ppt_w</p:attrName>
                                        </p:attrNameLst>
                                      </p:cBhvr>
                                      <p:tavLst>
                                        <p:tav tm="0">
                                          <p:val>
                                            <p:strVal val="ppt_w"/>
                                          </p:val>
                                        </p:tav>
                                        <p:tav tm="100000">
                                          <p:val>
                                            <p:fltVal val="0"/>
                                          </p:val>
                                        </p:tav>
                                      </p:tavLst>
                                    </p:anim>
                                    <p:anim calcmode="lin" valueType="num">
                                      <p:cBhvr>
                                        <p:cTn id="375" dur="500"/>
                                        <p:tgtEl>
                                          <p:spTgt spid="7"/>
                                        </p:tgtEl>
                                        <p:attrNameLst>
                                          <p:attrName>ppt_h</p:attrName>
                                        </p:attrNameLst>
                                      </p:cBhvr>
                                      <p:tavLst>
                                        <p:tav tm="0">
                                          <p:val>
                                            <p:strVal val="ppt_h"/>
                                          </p:val>
                                        </p:tav>
                                        <p:tav tm="100000">
                                          <p:val>
                                            <p:fltVal val="0"/>
                                          </p:val>
                                        </p:tav>
                                      </p:tavLst>
                                    </p:anim>
                                    <p:anim calcmode="lin" valueType="num">
                                      <p:cBhvr>
                                        <p:cTn id="376" dur="500"/>
                                        <p:tgtEl>
                                          <p:spTgt spid="7"/>
                                        </p:tgtEl>
                                        <p:attrNameLst>
                                          <p:attrName>ppt_x</p:attrName>
                                        </p:attrNameLst>
                                      </p:cBhvr>
                                      <p:tavLst>
                                        <p:tav tm="0">
                                          <p:val>
                                            <p:strVal val="ppt_x"/>
                                          </p:val>
                                        </p:tav>
                                        <p:tav tm="100000">
                                          <p:val>
                                            <p:fltVal val="0.5"/>
                                          </p:val>
                                        </p:tav>
                                      </p:tavLst>
                                    </p:anim>
                                    <p:anim calcmode="lin" valueType="num">
                                      <p:cBhvr>
                                        <p:cTn id="377" dur="500"/>
                                        <p:tgtEl>
                                          <p:spTgt spid="7"/>
                                        </p:tgtEl>
                                        <p:attrNameLst>
                                          <p:attrName>ppt_y</p:attrName>
                                        </p:attrNameLst>
                                      </p:cBhvr>
                                      <p:tavLst>
                                        <p:tav tm="0">
                                          <p:val>
                                            <p:strVal val="ppt_y"/>
                                          </p:val>
                                        </p:tav>
                                        <p:tav tm="100000">
                                          <p:val>
                                            <p:fltVal val="0.5"/>
                                          </p:val>
                                        </p:tav>
                                      </p:tavLst>
                                    </p:anim>
                                    <p:set>
                                      <p:cBhvr>
                                        <p:cTn id="378" dur="1" fill="hold">
                                          <p:stCondLst>
                                            <p:cond delay="499"/>
                                          </p:stCondLst>
                                        </p:cTn>
                                        <p:tgtEl>
                                          <p:spTgt spid="7"/>
                                        </p:tgtEl>
                                        <p:attrNameLst>
                                          <p:attrName>style.visibility</p:attrName>
                                        </p:attrNameLst>
                                      </p:cBhvr>
                                      <p:to>
                                        <p:strVal val="hidden"/>
                                      </p:to>
                                    </p:set>
                                  </p:childTnLst>
                                </p:cTn>
                              </p:par>
                              <p:par>
                                <p:cTn id="379" presetID="23" presetClass="exit" presetSubtype="544" fill="hold" grpId="1" nodeType="withEffect">
                                  <p:stCondLst>
                                    <p:cond delay="0"/>
                                  </p:stCondLst>
                                  <p:childTnLst>
                                    <p:anim calcmode="lin" valueType="num">
                                      <p:cBhvr>
                                        <p:cTn id="380" dur="500"/>
                                        <p:tgtEl>
                                          <p:spTgt spid="5"/>
                                        </p:tgtEl>
                                        <p:attrNameLst>
                                          <p:attrName>ppt_w</p:attrName>
                                        </p:attrNameLst>
                                      </p:cBhvr>
                                      <p:tavLst>
                                        <p:tav tm="0">
                                          <p:val>
                                            <p:strVal val="ppt_w"/>
                                          </p:val>
                                        </p:tav>
                                        <p:tav tm="100000">
                                          <p:val>
                                            <p:fltVal val="0"/>
                                          </p:val>
                                        </p:tav>
                                      </p:tavLst>
                                    </p:anim>
                                    <p:anim calcmode="lin" valueType="num">
                                      <p:cBhvr>
                                        <p:cTn id="381" dur="500"/>
                                        <p:tgtEl>
                                          <p:spTgt spid="5"/>
                                        </p:tgtEl>
                                        <p:attrNameLst>
                                          <p:attrName>ppt_h</p:attrName>
                                        </p:attrNameLst>
                                      </p:cBhvr>
                                      <p:tavLst>
                                        <p:tav tm="0">
                                          <p:val>
                                            <p:strVal val="ppt_h"/>
                                          </p:val>
                                        </p:tav>
                                        <p:tav tm="100000">
                                          <p:val>
                                            <p:fltVal val="0"/>
                                          </p:val>
                                        </p:tav>
                                      </p:tavLst>
                                    </p:anim>
                                    <p:anim calcmode="lin" valueType="num">
                                      <p:cBhvr>
                                        <p:cTn id="382" dur="500"/>
                                        <p:tgtEl>
                                          <p:spTgt spid="5"/>
                                        </p:tgtEl>
                                        <p:attrNameLst>
                                          <p:attrName>ppt_x</p:attrName>
                                        </p:attrNameLst>
                                      </p:cBhvr>
                                      <p:tavLst>
                                        <p:tav tm="0">
                                          <p:val>
                                            <p:strVal val="ppt_x"/>
                                          </p:val>
                                        </p:tav>
                                        <p:tav tm="100000">
                                          <p:val>
                                            <p:fltVal val="0.5"/>
                                          </p:val>
                                        </p:tav>
                                      </p:tavLst>
                                    </p:anim>
                                    <p:anim calcmode="lin" valueType="num">
                                      <p:cBhvr>
                                        <p:cTn id="383" dur="500"/>
                                        <p:tgtEl>
                                          <p:spTgt spid="5"/>
                                        </p:tgtEl>
                                        <p:attrNameLst>
                                          <p:attrName>ppt_y</p:attrName>
                                        </p:attrNameLst>
                                      </p:cBhvr>
                                      <p:tavLst>
                                        <p:tav tm="0">
                                          <p:val>
                                            <p:strVal val="ppt_y"/>
                                          </p:val>
                                        </p:tav>
                                        <p:tav tm="100000">
                                          <p:val>
                                            <p:fltVal val="0.5"/>
                                          </p:val>
                                        </p:tav>
                                      </p:tavLst>
                                    </p:anim>
                                    <p:set>
                                      <p:cBhvr>
                                        <p:cTn id="384" dur="1" fill="hold">
                                          <p:stCondLst>
                                            <p:cond delay="499"/>
                                          </p:stCondLst>
                                        </p:cTn>
                                        <p:tgtEl>
                                          <p:spTgt spid="5"/>
                                        </p:tgtEl>
                                        <p:attrNameLst>
                                          <p:attrName>style.visibility</p:attrName>
                                        </p:attrNameLst>
                                      </p:cBhvr>
                                      <p:to>
                                        <p:strVal val="hidden"/>
                                      </p:to>
                                    </p:set>
                                  </p:childTnLst>
                                </p:cTn>
                              </p:par>
                              <p:par>
                                <p:cTn id="385" presetID="23" presetClass="exit" presetSubtype="544" fill="hold" grpId="1" nodeType="withEffect">
                                  <p:stCondLst>
                                    <p:cond delay="0"/>
                                  </p:stCondLst>
                                  <p:childTnLst>
                                    <p:anim calcmode="lin" valueType="num">
                                      <p:cBhvr>
                                        <p:cTn id="386" dur="500"/>
                                        <p:tgtEl>
                                          <p:spTgt spid="19"/>
                                        </p:tgtEl>
                                        <p:attrNameLst>
                                          <p:attrName>ppt_w</p:attrName>
                                        </p:attrNameLst>
                                      </p:cBhvr>
                                      <p:tavLst>
                                        <p:tav tm="0">
                                          <p:val>
                                            <p:strVal val="ppt_w"/>
                                          </p:val>
                                        </p:tav>
                                        <p:tav tm="100000">
                                          <p:val>
                                            <p:fltVal val="0"/>
                                          </p:val>
                                        </p:tav>
                                      </p:tavLst>
                                    </p:anim>
                                    <p:anim calcmode="lin" valueType="num">
                                      <p:cBhvr>
                                        <p:cTn id="387" dur="500"/>
                                        <p:tgtEl>
                                          <p:spTgt spid="19"/>
                                        </p:tgtEl>
                                        <p:attrNameLst>
                                          <p:attrName>ppt_h</p:attrName>
                                        </p:attrNameLst>
                                      </p:cBhvr>
                                      <p:tavLst>
                                        <p:tav tm="0">
                                          <p:val>
                                            <p:strVal val="ppt_h"/>
                                          </p:val>
                                        </p:tav>
                                        <p:tav tm="100000">
                                          <p:val>
                                            <p:fltVal val="0"/>
                                          </p:val>
                                        </p:tav>
                                      </p:tavLst>
                                    </p:anim>
                                    <p:anim calcmode="lin" valueType="num">
                                      <p:cBhvr>
                                        <p:cTn id="388" dur="500"/>
                                        <p:tgtEl>
                                          <p:spTgt spid="19"/>
                                        </p:tgtEl>
                                        <p:attrNameLst>
                                          <p:attrName>ppt_x</p:attrName>
                                        </p:attrNameLst>
                                      </p:cBhvr>
                                      <p:tavLst>
                                        <p:tav tm="0">
                                          <p:val>
                                            <p:strVal val="ppt_x"/>
                                          </p:val>
                                        </p:tav>
                                        <p:tav tm="100000">
                                          <p:val>
                                            <p:fltVal val="0.5"/>
                                          </p:val>
                                        </p:tav>
                                      </p:tavLst>
                                    </p:anim>
                                    <p:anim calcmode="lin" valueType="num">
                                      <p:cBhvr>
                                        <p:cTn id="389" dur="500"/>
                                        <p:tgtEl>
                                          <p:spTgt spid="19"/>
                                        </p:tgtEl>
                                        <p:attrNameLst>
                                          <p:attrName>ppt_y</p:attrName>
                                        </p:attrNameLst>
                                      </p:cBhvr>
                                      <p:tavLst>
                                        <p:tav tm="0">
                                          <p:val>
                                            <p:strVal val="ppt_y"/>
                                          </p:val>
                                        </p:tav>
                                        <p:tav tm="100000">
                                          <p:val>
                                            <p:fltVal val="0.5"/>
                                          </p:val>
                                        </p:tav>
                                      </p:tavLst>
                                    </p:anim>
                                    <p:set>
                                      <p:cBhvr>
                                        <p:cTn id="390" dur="1" fill="hold">
                                          <p:stCondLst>
                                            <p:cond delay="499"/>
                                          </p:stCondLst>
                                        </p:cTn>
                                        <p:tgtEl>
                                          <p:spTgt spid="19"/>
                                        </p:tgtEl>
                                        <p:attrNameLst>
                                          <p:attrName>style.visibility</p:attrName>
                                        </p:attrNameLst>
                                      </p:cBhvr>
                                      <p:to>
                                        <p:strVal val="hidden"/>
                                      </p:to>
                                    </p:set>
                                  </p:childTnLst>
                                </p:cTn>
                              </p:par>
                              <p:par>
                                <p:cTn id="391" presetID="23" presetClass="exit" presetSubtype="544" fill="hold" grpId="1" nodeType="withEffect">
                                  <p:stCondLst>
                                    <p:cond delay="0"/>
                                  </p:stCondLst>
                                  <p:childTnLst>
                                    <p:anim calcmode="lin" valueType="num">
                                      <p:cBhvr>
                                        <p:cTn id="392" dur="500"/>
                                        <p:tgtEl>
                                          <p:spTgt spid="20"/>
                                        </p:tgtEl>
                                        <p:attrNameLst>
                                          <p:attrName>ppt_w</p:attrName>
                                        </p:attrNameLst>
                                      </p:cBhvr>
                                      <p:tavLst>
                                        <p:tav tm="0">
                                          <p:val>
                                            <p:strVal val="ppt_w"/>
                                          </p:val>
                                        </p:tav>
                                        <p:tav tm="100000">
                                          <p:val>
                                            <p:fltVal val="0"/>
                                          </p:val>
                                        </p:tav>
                                      </p:tavLst>
                                    </p:anim>
                                    <p:anim calcmode="lin" valueType="num">
                                      <p:cBhvr>
                                        <p:cTn id="393" dur="500"/>
                                        <p:tgtEl>
                                          <p:spTgt spid="20"/>
                                        </p:tgtEl>
                                        <p:attrNameLst>
                                          <p:attrName>ppt_h</p:attrName>
                                        </p:attrNameLst>
                                      </p:cBhvr>
                                      <p:tavLst>
                                        <p:tav tm="0">
                                          <p:val>
                                            <p:strVal val="ppt_h"/>
                                          </p:val>
                                        </p:tav>
                                        <p:tav tm="100000">
                                          <p:val>
                                            <p:fltVal val="0"/>
                                          </p:val>
                                        </p:tav>
                                      </p:tavLst>
                                    </p:anim>
                                    <p:anim calcmode="lin" valueType="num">
                                      <p:cBhvr>
                                        <p:cTn id="394" dur="500"/>
                                        <p:tgtEl>
                                          <p:spTgt spid="20"/>
                                        </p:tgtEl>
                                        <p:attrNameLst>
                                          <p:attrName>ppt_x</p:attrName>
                                        </p:attrNameLst>
                                      </p:cBhvr>
                                      <p:tavLst>
                                        <p:tav tm="0">
                                          <p:val>
                                            <p:strVal val="ppt_x"/>
                                          </p:val>
                                        </p:tav>
                                        <p:tav tm="100000">
                                          <p:val>
                                            <p:fltVal val="0.5"/>
                                          </p:val>
                                        </p:tav>
                                      </p:tavLst>
                                    </p:anim>
                                    <p:anim calcmode="lin" valueType="num">
                                      <p:cBhvr>
                                        <p:cTn id="395" dur="500"/>
                                        <p:tgtEl>
                                          <p:spTgt spid="20"/>
                                        </p:tgtEl>
                                        <p:attrNameLst>
                                          <p:attrName>ppt_y</p:attrName>
                                        </p:attrNameLst>
                                      </p:cBhvr>
                                      <p:tavLst>
                                        <p:tav tm="0">
                                          <p:val>
                                            <p:strVal val="ppt_y"/>
                                          </p:val>
                                        </p:tav>
                                        <p:tav tm="100000">
                                          <p:val>
                                            <p:fltVal val="0.5"/>
                                          </p:val>
                                        </p:tav>
                                      </p:tavLst>
                                    </p:anim>
                                    <p:set>
                                      <p:cBhvr>
                                        <p:cTn id="396" dur="1" fill="hold">
                                          <p:stCondLst>
                                            <p:cond delay="499"/>
                                          </p:stCondLst>
                                        </p:cTn>
                                        <p:tgtEl>
                                          <p:spTgt spid="20"/>
                                        </p:tgtEl>
                                        <p:attrNameLst>
                                          <p:attrName>style.visibility</p:attrName>
                                        </p:attrNameLst>
                                      </p:cBhvr>
                                      <p:to>
                                        <p:strVal val="hidden"/>
                                      </p:to>
                                    </p:set>
                                  </p:childTnLst>
                                </p:cTn>
                              </p:par>
                              <p:par>
                                <p:cTn id="397" presetID="23" presetClass="exit" presetSubtype="544" fill="hold" grpId="1" nodeType="withEffect">
                                  <p:stCondLst>
                                    <p:cond delay="0"/>
                                  </p:stCondLst>
                                  <p:childTnLst>
                                    <p:anim calcmode="lin" valueType="num">
                                      <p:cBhvr>
                                        <p:cTn id="398" dur="500"/>
                                        <p:tgtEl>
                                          <p:spTgt spid="41"/>
                                        </p:tgtEl>
                                        <p:attrNameLst>
                                          <p:attrName>ppt_w</p:attrName>
                                        </p:attrNameLst>
                                      </p:cBhvr>
                                      <p:tavLst>
                                        <p:tav tm="0">
                                          <p:val>
                                            <p:strVal val="ppt_w"/>
                                          </p:val>
                                        </p:tav>
                                        <p:tav tm="100000">
                                          <p:val>
                                            <p:fltVal val="0"/>
                                          </p:val>
                                        </p:tav>
                                      </p:tavLst>
                                    </p:anim>
                                    <p:anim calcmode="lin" valueType="num">
                                      <p:cBhvr>
                                        <p:cTn id="399" dur="500"/>
                                        <p:tgtEl>
                                          <p:spTgt spid="41"/>
                                        </p:tgtEl>
                                        <p:attrNameLst>
                                          <p:attrName>ppt_h</p:attrName>
                                        </p:attrNameLst>
                                      </p:cBhvr>
                                      <p:tavLst>
                                        <p:tav tm="0">
                                          <p:val>
                                            <p:strVal val="ppt_h"/>
                                          </p:val>
                                        </p:tav>
                                        <p:tav tm="100000">
                                          <p:val>
                                            <p:fltVal val="0"/>
                                          </p:val>
                                        </p:tav>
                                      </p:tavLst>
                                    </p:anim>
                                    <p:anim calcmode="lin" valueType="num">
                                      <p:cBhvr>
                                        <p:cTn id="400" dur="500"/>
                                        <p:tgtEl>
                                          <p:spTgt spid="41"/>
                                        </p:tgtEl>
                                        <p:attrNameLst>
                                          <p:attrName>ppt_x</p:attrName>
                                        </p:attrNameLst>
                                      </p:cBhvr>
                                      <p:tavLst>
                                        <p:tav tm="0">
                                          <p:val>
                                            <p:strVal val="ppt_x"/>
                                          </p:val>
                                        </p:tav>
                                        <p:tav tm="100000">
                                          <p:val>
                                            <p:fltVal val="0.5"/>
                                          </p:val>
                                        </p:tav>
                                      </p:tavLst>
                                    </p:anim>
                                    <p:anim calcmode="lin" valueType="num">
                                      <p:cBhvr>
                                        <p:cTn id="401" dur="500"/>
                                        <p:tgtEl>
                                          <p:spTgt spid="41"/>
                                        </p:tgtEl>
                                        <p:attrNameLst>
                                          <p:attrName>ppt_y</p:attrName>
                                        </p:attrNameLst>
                                      </p:cBhvr>
                                      <p:tavLst>
                                        <p:tav tm="0">
                                          <p:val>
                                            <p:strVal val="ppt_y"/>
                                          </p:val>
                                        </p:tav>
                                        <p:tav tm="100000">
                                          <p:val>
                                            <p:fltVal val="0.5"/>
                                          </p:val>
                                        </p:tav>
                                      </p:tavLst>
                                    </p:anim>
                                    <p:set>
                                      <p:cBhvr>
                                        <p:cTn id="402" dur="1" fill="hold">
                                          <p:stCondLst>
                                            <p:cond delay="499"/>
                                          </p:stCondLst>
                                        </p:cTn>
                                        <p:tgtEl>
                                          <p:spTgt spid="41"/>
                                        </p:tgtEl>
                                        <p:attrNameLst>
                                          <p:attrName>style.visibility</p:attrName>
                                        </p:attrNameLst>
                                      </p:cBhvr>
                                      <p:to>
                                        <p:strVal val="hidden"/>
                                      </p:to>
                                    </p:set>
                                  </p:childTnLst>
                                </p:cTn>
                              </p:par>
                              <p:par>
                                <p:cTn id="403" presetID="23" presetClass="exit" presetSubtype="544" fill="hold" grpId="1" nodeType="withEffect">
                                  <p:stCondLst>
                                    <p:cond delay="0"/>
                                  </p:stCondLst>
                                  <p:childTnLst>
                                    <p:anim calcmode="lin" valueType="num">
                                      <p:cBhvr>
                                        <p:cTn id="404" dur="500"/>
                                        <p:tgtEl>
                                          <p:spTgt spid="42"/>
                                        </p:tgtEl>
                                        <p:attrNameLst>
                                          <p:attrName>ppt_w</p:attrName>
                                        </p:attrNameLst>
                                      </p:cBhvr>
                                      <p:tavLst>
                                        <p:tav tm="0">
                                          <p:val>
                                            <p:strVal val="ppt_w"/>
                                          </p:val>
                                        </p:tav>
                                        <p:tav tm="100000">
                                          <p:val>
                                            <p:fltVal val="0"/>
                                          </p:val>
                                        </p:tav>
                                      </p:tavLst>
                                    </p:anim>
                                    <p:anim calcmode="lin" valueType="num">
                                      <p:cBhvr>
                                        <p:cTn id="405" dur="500"/>
                                        <p:tgtEl>
                                          <p:spTgt spid="42"/>
                                        </p:tgtEl>
                                        <p:attrNameLst>
                                          <p:attrName>ppt_h</p:attrName>
                                        </p:attrNameLst>
                                      </p:cBhvr>
                                      <p:tavLst>
                                        <p:tav tm="0">
                                          <p:val>
                                            <p:strVal val="ppt_h"/>
                                          </p:val>
                                        </p:tav>
                                        <p:tav tm="100000">
                                          <p:val>
                                            <p:fltVal val="0"/>
                                          </p:val>
                                        </p:tav>
                                      </p:tavLst>
                                    </p:anim>
                                    <p:anim calcmode="lin" valueType="num">
                                      <p:cBhvr>
                                        <p:cTn id="406" dur="500"/>
                                        <p:tgtEl>
                                          <p:spTgt spid="42"/>
                                        </p:tgtEl>
                                        <p:attrNameLst>
                                          <p:attrName>ppt_x</p:attrName>
                                        </p:attrNameLst>
                                      </p:cBhvr>
                                      <p:tavLst>
                                        <p:tav tm="0">
                                          <p:val>
                                            <p:strVal val="ppt_x"/>
                                          </p:val>
                                        </p:tav>
                                        <p:tav tm="100000">
                                          <p:val>
                                            <p:fltVal val="0.5"/>
                                          </p:val>
                                        </p:tav>
                                      </p:tavLst>
                                    </p:anim>
                                    <p:anim calcmode="lin" valueType="num">
                                      <p:cBhvr>
                                        <p:cTn id="407" dur="500"/>
                                        <p:tgtEl>
                                          <p:spTgt spid="42"/>
                                        </p:tgtEl>
                                        <p:attrNameLst>
                                          <p:attrName>ppt_y</p:attrName>
                                        </p:attrNameLst>
                                      </p:cBhvr>
                                      <p:tavLst>
                                        <p:tav tm="0">
                                          <p:val>
                                            <p:strVal val="ppt_y"/>
                                          </p:val>
                                        </p:tav>
                                        <p:tav tm="100000">
                                          <p:val>
                                            <p:fltVal val="0.5"/>
                                          </p:val>
                                        </p:tav>
                                      </p:tavLst>
                                    </p:anim>
                                    <p:set>
                                      <p:cBhvr>
                                        <p:cTn id="408" dur="1" fill="hold">
                                          <p:stCondLst>
                                            <p:cond delay="499"/>
                                          </p:stCondLst>
                                        </p:cTn>
                                        <p:tgtEl>
                                          <p:spTgt spid="42"/>
                                        </p:tgtEl>
                                        <p:attrNameLst>
                                          <p:attrName>style.visibility</p:attrName>
                                        </p:attrNameLst>
                                      </p:cBhvr>
                                      <p:to>
                                        <p:strVal val="hidden"/>
                                      </p:to>
                                    </p:set>
                                  </p:childTnLst>
                                </p:cTn>
                              </p:par>
                              <p:par>
                                <p:cTn id="409" presetID="47" presetClass="exit" presetSubtype="0" fill="hold" grpId="1" nodeType="withEffect">
                                  <p:stCondLst>
                                    <p:cond delay="250"/>
                                  </p:stCondLst>
                                  <p:childTnLst>
                                    <p:animEffect transition="out" filter="fade">
                                      <p:cBhvr>
                                        <p:cTn id="410" dur="750"/>
                                        <p:tgtEl>
                                          <p:spTgt spid="22"/>
                                        </p:tgtEl>
                                      </p:cBhvr>
                                    </p:animEffect>
                                    <p:anim calcmode="lin" valueType="num">
                                      <p:cBhvr>
                                        <p:cTn id="411" dur="750"/>
                                        <p:tgtEl>
                                          <p:spTgt spid="22"/>
                                        </p:tgtEl>
                                        <p:attrNameLst>
                                          <p:attrName>ppt_x</p:attrName>
                                        </p:attrNameLst>
                                      </p:cBhvr>
                                      <p:tavLst>
                                        <p:tav tm="0">
                                          <p:val>
                                            <p:strVal val="ppt_x"/>
                                          </p:val>
                                        </p:tav>
                                        <p:tav tm="100000">
                                          <p:val>
                                            <p:strVal val="ppt_x"/>
                                          </p:val>
                                        </p:tav>
                                      </p:tavLst>
                                    </p:anim>
                                    <p:anim calcmode="lin" valueType="num">
                                      <p:cBhvr>
                                        <p:cTn id="412" dur="750"/>
                                        <p:tgtEl>
                                          <p:spTgt spid="22"/>
                                        </p:tgtEl>
                                        <p:attrNameLst>
                                          <p:attrName>ppt_y</p:attrName>
                                        </p:attrNameLst>
                                      </p:cBhvr>
                                      <p:tavLst>
                                        <p:tav tm="0">
                                          <p:val>
                                            <p:strVal val="ppt_y"/>
                                          </p:val>
                                        </p:tav>
                                        <p:tav tm="100000">
                                          <p:val>
                                            <p:strVal val="ppt_y-.1"/>
                                          </p:val>
                                        </p:tav>
                                      </p:tavLst>
                                    </p:anim>
                                    <p:set>
                                      <p:cBhvr>
                                        <p:cTn id="413" dur="1" fill="hold">
                                          <p:stCondLst>
                                            <p:cond delay="749"/>
                                          </p:stCondLst>
                                        </p:cTn>
                                        <p:tgtEl>
                                          <p:spTgt spid="22"/>
                                        </p:tgtEl>
                                        <p:attrNameLst>
                                          <p:attrName>style.visibility</p:attrName>
                                        </p:attrNameLst>
                                      </p:cBhvr>
                                      <p:to>
                                        <p:strVal val="hidden"/>
                                      </p:to>
                                    </p:set>
                                  </p:childTnLst>
                                </p:cTn>
                              </p:par>
                              <p:par>
                                <p:cTn id="414" presetID="42" presetClass="exit" presetSubtype="0" fill="hold" grpId="1" nodeType="withEffect">
                                  <p:stCondLst>
                                    <p:cond delay="250"/>
                                  </p:stCondLst>
                                  <p:childTnLst>
                                    <p:animEffect transition="out" filter="fade">
                                      <p:cBhvr>
                                        <p:cTn id="415" dur="750"/>
                                        <p:tgtEl>
                                          <p:spTgt spid="23"/>
                                        </p:tgtEl>
                                      </p:cBhvr>
                                    </p:animEffect>
                                    <p:anim calcmode="lin" valueType="num">
                                      <p:cBhvr>
                                        <p:cTn id="416" dur="750"/>
                                        <p:tgtEl>
                                          <p:spTgt spid="23"/>
                                        </p:tgtEl>
                                        <p:attrNameLst>
                                          <p:attrName>ppt_x</p:attrName>
                                        </p:attrNameLst>
                                      </p:cBhvr>
                                      <p:tavLst>
                                        <p:tav tm="0">
                                          <p:val>
                                            <p:strVal val="ppt_x"/>
                                          </p:val>
                                        </p:tav>
                                        <p:tav tm="100000">
                                          <p:val>
                                            <p:strVal val="ppt_x"/>
                                          </p:val>
                                        </p:tav>
                                      </p:tavLst>
                                    </p:anim>
                                    <p:anim calcmode="lin" valueType="num">
                                      <p:cBhvr>
                                        <p:cTn id="417" dur="750"/>
                                        <p:tgtEl>
                                          <p:spTgt spid="23"/>
                                        </p:tgtEl>
                                        <p:attrNameLst>
                                          <p:attrName>ppt_y</p:attrName>
                                        </p:attrNameLst>
                                      </p:cBhvr>
                                      <p:tavLst>
                                        <p:tav tm="0">
                                          <p:val>
                                            <p:strVal val="ppt_y"/>
                                          </p:val>
                                        </p:tav>
                                        <p:tav tm="100000">
                                          <p:val>
                                            <p:strVal val="ppt_y+.1"/>
                                          </p:val>
                                        </p:tav>
                                      </p:tavLst>
                                    </p:anim>
                                    <p:set>
                                      <p:cBhvr>
                                        <p:cTn id="418" dur="1" fill="hold">
                                          <p:stCondLst>
                                            <p:cond delay="749"/>
                                          </p:stCondLst>
                                        </p:cTn>
                                        <p:tgtEl>
                                          <p:spTgt spid="23"/>
                                        </p:tgtEl>
                                        <p:attrNameLst>
                                          <p:attrName>style.visibility</p:attrName>
                                        </p:attrNameLst>
                                      </p:cBhvr>
                                      <p:to>
                                        <p:strVal val="hidden"/>
                                      </p:to>
                                    </p:set>
                                  </p:childTnLst>
                                </p:cTn>
                              </p:par>
                              <p:par>
                                <p:cTn id="419" presetID="42" presetClass="exit" presetSubtype="0" fill="hold" grpId="1" nodeType="withEffect">
                                  <p:stCondLst>
                                    <p:cond delay="250"/>
                                  </p:stCondLst>
                                  <p:childTnLst>
                                    <p:animEffect transition="out" filter="fade">
                                      <p:cBhvr>
                                        <p:cTn id="420" dur="750"/>
                                        <p:tgtEl>
                                          <p:spTgt spid="39"/>
                                        </p:tgtEl>
                                      </p:cBhvr>
                                    </p:animEffect>
                                    <p:anim calcmode="lin" valueType="num">
                                      <p:cBhvr>
                                        <p:cTn id="421" dur="750"/>
                                        <p:tgtEl>
                                          <p:spTgt spid="39"/>
                                        </p:tgtEl>
                                        <p:attrNameLst>
                                          <p:attrName>ppt_x</p:attrName>
                                        </p:attrNameLst>
                                      </p:cBhvr>
                                      <p:tavLst>
                                        <p:tav tm="0">
                                          <p:val>
                                            <p:strVal val="ppt_x"/>
                                          </p:val>
                                        </p:tav>
                                        <p:tav tm="100000">
                                          <p:val>
                                            <p:strVal val="ppt_x"/>
                                          </p:val>
                                        </p:tav>
                                      </p:tavLst>
                                    </p:anim>
                                    <p:anim calcmode="lin" valueType="num">
                                      <p:cBhvr>
                                        <p:cTn id="422" dur="750"/>
                                        <p:tgtEl>
                                          <p:spTgt spid="39"/>
                                        </p:tgtEl>
                                        <p:attrNameLst>
                                          <p:attrName>ppt_y</p:attrName>
                                        </p:attrNameLst>
                                      </p:cBhvr>
                                      <p:tavLst>
                                        <p:tav tm="0">
                                          <p:val>
                                            <p:strVal val="ppt_y"/>
                                          </p:val>
                                        </p:tav>
                                        <p:tav tm="100000">
                                          <p:val>
                                            <p:strVal val="ppt_y+.1"/>
                                          </p:val>
                                        </p:tav>
                                      </p:tavLst>
                                    </p:anim>
                                    <p:set>
                                      <p:cBhvr>
                                        <p:cTn id="423" dur="1" fill="hold">
                                          <p:stCondLst>
                                            <p:cond delay="749"/>
                                          </p:stCondLst>
                                        </p:cTn>
                                        <p:tgtEl>
                                          <p:spTgt spid="39"/>
                                        </p:tgtEl>
                                        <p:attrNameLst>
                                          <p:attrName>style.visibility</p:attrName>
                                        </p:attrNameLst>
                                      </p:cBhvr>
                                      <p:to>
                                        <p:strVal val="hidden"/>
                                      </p:to>
                                    </p:set>
                                  </p:childTnLst>
                                </p:cTn>
                              </p:par>
                              <p:par>
                                <p:cTn id="424" presetID="47" presetClass="exit" presetSubtype="0" fill="hold" grpId="1" nodeType="withEffect">
                                  <p:stCondLst>
                                    <p:cond delay="250"/>
                                  </p:stCondLst>
                                  <p:childTnLst>
                                    <p:animEffect transition="out" filter="fade">
                                      <p:cBhvr>
                                        <p:cTn id="425" dur="750"/>
                                        <p:tgtEl>
                                          <p:spTgt spid="40"/>
                                        </p:tgtEl>
                                      </p:cBhvr>
                                    </p:animEffect>
                                    <p:anim calcmode="lin" valueType="num">
                                      <p:cBhvr>
                                        <p:cTn id="426" dur="750"/>
                                        <p:tgtEl>
                                          <p:spTgt spid="40"/>
                                        </p:tgtEl>
                                        <p:attrNameLst>
                                          <p:attrName>ppt_x</p:attrName>
                                        </p:attrNameLst>
                                      </p:cBhvr>
                                      <p:tavLst>
                                        <p:tav tm="0">
                                          <p:val>
                                            <p:strVal val="ppt_x"/>
                                          </p:val>
                                        </p:tav>
                                        <p:tav tm="100000">
                                          <p:val>
                                            <p:strVal val="ppt_x"/>
                                          </p:val>
                                        </p:tav>
                                      </p:tavLst>
                                    </p:anim>
                                    <p:anim calcmode="lin" valueType="num">
                                      <p:cBhvr>
                                        <p:cTn id="427" dur="750"/>
                                        <p:tgtEl>
                                          <p:spTgt spid="40"/>
                                        </p:tgtEl>
                                        <p:attrNameLst>
                                          <p:attrName>ppt_y</p:attrName>
                                        </p:attrNameLst>
                                      </p:cBhvr>
                                      <p:tavLst>
                                        <p:tav tm="0">
                                          <p:val>
                                            <p:strVal val="ppt_y"/>
                                          </p:val>
                                        </p:tav>
                                        <p:tav tm="100000">
                                          <p:val>
                                            <p:strVal val="ppt_y-.1"/>
                                          </p:val>
                                        </p:tav>
                                      </p:tavLst>
                                    </p:anim>
                                    <p:set>
                                      <p:cBhvr>
                                        <p:cTn id="428" dur="1" fill="hold">
                                          <p:stCondLst>
                                            <p:cond delay="749"/>
                                          </p:stCondLst>
                                        </p:cTn>
                                        <p:tgtEl>
                                          <p:spTgt spid="40"/>
                                        </p:tgtEl>
                                        <p:attrNameLst>
                                          <p:attrName>style.visibility</p:attrName>
                                        </p:attrNameLst>
                                      </p:cBhvr>
                                      <p:to>
                                        <p:strVal val="hidden"/>
                                      </p:to>
                                    </p:set>
                                  </p:childTnLst>
                                </p:cTn>
                              </p:par>
                              <p:par>
                                <p:cTn id="429" presetID="23" presetClass="exit" presetSubtype="544" fill="hold" grpId="1" nodeType="withEffect">
                                  <p:stCondLst>
                                    <p:cond delay="0"/>
                                  </p:stCondLst>
                                  <p:childTnLst>
                                    <p:anim calcmode="lin" valueType="num">
                                      <p:cBhvr>
                                        <p:cTn id="430" dur="500"/>
                                        <p:tgtEl>
                                          <p:spTgt spid="46"/>
                                        </p:tgtEl>
                                        <p:attrNameLst>
                                          <p:attrName>ppt_w</p:attrName>
                                        </p:attrNameLst>
                                      </p:cBhvr>
                                      <p:tavLst>
                                        <p:tav tm="0">
                                          <p:val>
                                            <p:strVal val="ppt_w"/>
                                          </p:val>
                                        </p:tav>
                                        <p:tav tm="100000">
                                          <p:val>
                                            <p:fltVal val="0"/>
                                          </p:val>
                                        </p:tav>
                                      </p:tavLst>
                                    </p:anim>
                                    <p:anim calcmode="lin" valueType="num">
                                      <p:cBhvr>
                                        <p:cTn id="431" dur="500"/>
                                        <p:tgtEl>
                                          <p:spTgt spid="46"/>
                                        </p:tgtEl>
                                        <p:attrNameLst>
                                          <p:attrName>ppt_h</p:attrName>
                                        </p:attrNameLst>
                                      </p:cBhvr>
                                      <p:tavLst>
                                        <p:tav tm="0">
                                          <p:val>
                                            <p:strVal val="ppt_h"/>
                                          </p:val>
                                        </p:tav>
                                        <p:tav tm="100000">
                                          <p:val>
                                            <p:fltVal val="0"/>
                                          </p:val>
                                        </p:tav>
                                      </p:tavLst>
                                    </p:anim>
                                    <p:anim calcmode="lin" valueType="num">
                                      <p:cBhvr>
                                        <p:cTn id="432" dur="500"/>
                                        <p:tgtEl>
                                          <p:spTgt spid="46"/>
                                        </p:tgtEl>
                                        <p:attrNameLst>
                                          <p:attrName>ppt_x</p:attrName>
                                        </p:attrNameLst>
                                      </p:cBhvr>
                                      <p:tavLst>
                                        <p:tav tm="0">
                                          <p:val>
                                            <p:strVal val="ppt_x"/>
                                          </p:val>
                                        </p:tav>
                                        <p:tav tm="100000">
                                          <p:val>
                                            <p:fltVal val="0.5"/>
                                          </p:val>
                                        </p:tav>
                                      </p:tavLst>
                                    </p:anim>
                                    <p:anim calcmode="lin" valueType="num">
                                      <p:cBhvr>
                                        <p:cTn id="433" dur="500"/>
                                        <p:tgtEl>
                                          <p:spTgt spid="46"/>
                                        </p:tgtEl>
                                        <p:attrNameLst>
                                          <p:attrName>ppt_y</p:attrName>
                                        </p:attrNameLst>
                                      </p:cBhvr>
                                      <p:tavLst>
                                        <p:tav tm="0">
                                          <p:val>
                                            <p:strVal val="ppt_y"/>
                                          </p:val>
                                        </p:tav>
                                        <p:tav tm="100000">
                                          <p:val>
                                            <p:fltVal val="0.5"/>
                                          </p:val>
                                        </p:tav>
                                      </p:tavLst>
                                    </p:anim>
                                    <p:set>
                                      <p:cBhvr>
                                        <p:cTn id="434" dur="1" fill="hold">
                                          <p:stCondLst>
                                            <p:cond delay="499"/>
                                          </p:stCondLst>
                                        </p:cTn>
                                        <p:tgtEl>
                                          <p:spTgt spid="46"/>
                                        </p:tgtEl>
                                        <p:attrNameLst>
                                          <p:attrName>style.visibility</p:attrName>
                                        </p:attrNameLst>
                                      </p:cBhvr>
                                      <p:to>
                                        <p:strVal val="hidden"/>
                                      </p:to>
                                    </p:set>
                                  </p:childTnLst>
                                </p:cTn>
                              </p:par>
                              <p:par>
                                <p:cTn id="435" presetID="23" presetClass="exit" presetSubtype="544" fill="hold" grpId="1" nodeType="withEffect">
                                  <p:stCondLst>
                                    <p:cond delay="0"/>
                                  </p:stCondLst>
                                  <p:childTnLst>
                                    <p:anim calcmode="lin" valueType="num">
                                      <p:cBhvr>
                                        <p:cTn id="436" dur="500"/>
                                        <p:tgtEl>
                                          <p:spTgt spid="47"/>
                                        </p:tgtEl>
                                        <p:attrNameLst>
                                          <p:attrName>ppt_w</p:attrName>
                                        </p:attrNameLst>
                                      </p:cBhvr>
                                      <p:tavLst>
                                        <p:tav tm="0">
                                          <p:val>
                                            <p:strVal val="ppt_w"/>
                                          </p:val>
                                        </p:tav>
                                        <p:tav tm="100000">
                                          <p:val>
                                            <p:fltVal val="0"/>
                                          </p:val>
                                        </p:tav>
                                      </p:tavLst>
                                    </p:anim>
                                    <p:anim calcmode="lin" valueType="num">
                                      <p:cBhvr>
                                        <p:cTn id="437" dur="500"/>
                                        <p:tgtEl>
                                          <p:spTgt spid="47"/>
                                        </p:tgtEl>
                                        <p:attrNameLst>
                                          <p:attrName>ppt_h</p:attrName>
                                        </p:attrNameLst>
                                      </p:cBhvr>
                                      <p:tavLst>
                                        <p:tav tm="0">
                                          <p:val>
                                            <p:strVal val="ppt_h"/>
                                          </p:val>
                                        </p:tav>
                                        <p:tav tm="100000">
                                          <p:val>
                                            <p:fltVal val="0"/>
                                          </p:val>
                                        </p:tav>
                                      </p:tavLst>
                                    </p:anim>
                                    <p:anim calcmode="lin" valueType="num">
                                      <p:cBhvr>
                                        <p:cTn id="438" dur="500"/>
                                        <p:tgtEl>
                                          <p:spTgt spid="47"/>
                                        </p:tgtEl>
                                        <p:attrNameLst>
                                          <p:attrName>ppt_x</p:attrName>
                                        </p:attrNameLst>
                                      </p:cBhvr>
                                      <p:tavLst>
                                        <p:tav tm="0">
                                          <p:val>
                                            <p:strVal val="ppt_x"/>
                                          </p:val>
                                        </p:tav>
                                        <p:tav tm="100000">
                                          <p:val>
                                            <p:fltVal val="0.5"/>
                                          </p:val>
                                        </p:tav>
                                      </p:tavLst>
                                    </p:anim>
                                    <p:anim calcmode="lin" valueType="num">
                                      <p:cBhvr>
                                        <p:cTn id="439" dur="500"/>
                                        <p:tgtEl>
                                          <p:spTgt spid="47"/>
                                        </p:tgtEl>
                                        <p:attrNameLst>
                                          <p:attrName>ppt_y</p:attrName>
                                        </p:attrNameLst>
                                      </p:cBhvr>
                                      <p:tavLst>
                                        <p:tav tm="0">
                                          <p:val>
                                            <p:strVal val="ppt_y"/>
                                          </p:val>
                                        </p:tav>
                                        <p:tav tm="100000">
                                          <p:val>
                                            <p:fltVal val="0.5"/>
                                          </p:val>
                                        </p:tav>
                                      </p:tavLst>
                                    </p:anim>
                                    <p:set>
                                      <p:cBhvr>
                                        <p:cTn id="440" dur="1" fill="hold">
                                          <p:stCondLst>
                                            <p:cond delay="499"/>
                                          </p:stCondLst>
                                        </p:cTn>
                                        <p:tgtEl>
                                          <p:spTgt spid="47"/>
                                        </p:tgtEl>
                                        <p:attrNameLst>
                                          <p:attrName>style.visibility</p:attrName>
                                        </p:attrNameLst>
                                      </p:cBhvr>
                                      <p:to>
                                        <p:strVal val="hidden"/>
                                      </p:to>
                                    </p:set>
                                  </p:childTnLst>
                                </p:cTn>
                              </p:par>
                              <p:par>
                                <p:cTn id="441" presetID="23" presetClass="exit" presetSubtype="544" fill="hold" grpId="1" nodeType="withEffect">
                                  <p:stCondLst>
                                    <p:cond delay="0"/>
                                  </p:stCondLst>
                                  <p:childTnLst>
                                    <p:anim calcmode="lin" valueType="num">
                                      <p:cBhvr>
                                        <p:cTn id="442" dur="500"/>
                                        <p:tgtEl>
                                          <p:spTgt spid="48"/>
                                        </p:tgtEl>
                                        <p:attrNameLst>
                                          <p:attrName>ppt_w</p:attrName>
                                        </p:attrNameLst>
                                      </p:cBhvr>
                                      <p:tavLst>
                                        <p:tav tm="0">
                                          <p:val>
                                            <p:strVal val="ppt_w"/>
                                          </p:val>
                                        </p:tav>
                                        <p:tav tm="100000">
                                          <p:val>
                                            <p:fltVal val="0"/>
                                          </p:val>
                                        </p:tav>
                                      </p:tavLst>
                                    </p:anim>
                                    <p:anim calcmode="lin" valueType="num">
                                      <p:cBhvr>
                                        <p:cTn id="443" dur="500"/>
                                        <p:tgtEl>
                                          <p:spTgt spid="48"/>
                                        </p:tgtEl>
                                        <p:attrNameLst>
                                          <p:attrName>ppt_h</p:attrName>
                                        </p:attrNameLst>
                                      </p:cBhvr>
                                      <p:tavLst>
                                        <p:tav tm="0">
                                          <p:val>
                                            <p:strVal val="ppt_h"/>
                                          </p:val>
                                        </p:tav>
                                        <p:tav tm="100000">
                                          <p:val>
                                            <p:fltVal val="0"/>
                                          </p:val>
                                        </p:tav>
                                      </p:tavLst>
                                    </p:anim>
                                    <p:anim calcmode="lin" valueType="num">
                                      <p:cBhvr>
                                        <p:cTn id="444" dur="500"/>
                                        <p:tgtEl>
                                          <p:spTgt spid="48"/>
                                        </p:tgtEl>
                                        <p:attrNameLst>
                                          <p:attrName>ppt_x</p:attrName>
                                        </p:attrNameLst>
                                      </p:cBhvr>
                                      <p:tavLst>
                                        <p:tav tm="0">
                                          <p:val>
                                            <p:strVal val="ppt_x"/>
                                          </p:val>
                                        </p:tav>
                                        <p:tav tm="100000">
                                          <p:val>
                                            <p:fltVal val="0.5"/>
                                          </p:val>
                                        </p:tav>
                                      </p:tavLst>
                                    </p:anim>
                                    <p:anim calcmode="lin" valueType="num">
                                      <p:cBhvr>
                                        <p:cTn id="445" dur="500"/>
                                        <p:tgtEl>
                                          <p:spTgt spid="48"/>
                                        </p:tgtEl>
                                        <p:attrNameLst>
                                          <p:attrName>ppt_y</p:attrName>
                                        </p:attrNameLst>
                                      </p:cBhvr>
                                      <p:tavLst>
                                        <p:tav tm="0">
                                          <p:val>
                                            <p:strVal val="ppt_y"/>
                                          </p:val>
                                        </p:tav>
                                        <p:tav tm="100000">
                                          <p:val>
                                            <p:fltVal val="0.5"/>
                                          </p:val>
                                        </p:tav>
                                      </p:tavLst>
                                    </p:anim>
                                    <p:set>
                                      <p:cBhvr>
                                        <p:cTn id="446" dur="1" fill="hold">
                                          <p:stCondLst>
                                            <p:cond delay="499"/>
                                          </p:stCondLst>
                                        </p:cTn>
                                        <p:tgtEl>
                                          <p:spTgt spid="48"/>
                                        </p:tgtEl>
                                        <p:attrNameLst>
                                          <p:attrName>style.visibility</p:attrName>
                                        </p:attrNameLst>
                                      </p:cBhvr>
                                      <p:to>
                                        <p:strVal val="hidden"/>
                                      </p:to>
                                    </p:set>
                                  </p:childTnLst>
                                </p:cTn>
                              </p:par>
                              <p:par>
                                <p:cTn id="447" presetID="23" presetClass="exit" presetSubtype="544" fill="hold" grpId="1" nodeType="withEffect">
                                  <p:stCondLst>
                                    <p:cond delay="0"/>
                                  </p:stCondLst>
                                  <p:childTnLst>
                                    <p:anim calcmode="lin" valueType="num">
                                      <p:cBhvr>
                                        <p:cTn id="448" dur="500"/>
                                        <p:tgtEl>
                                          <p:spTgt spid="49"/>
                                        </p:tgtEl>
                                        <p:attrNameLst>
                                          <p:attrName>ppt_w</p:attrName>
                                        </p:attrNameLst>
                                      </p:cBhvr>
                                      <p:tavLst>
                                        <p:tav tm="0">
                                          <p:val>
                                            <p:strVal val="ppt_w"/>
                                          </p:val>
                                        </p:tav>
                                        <p:tav tm="100000">
                                          <p:val>
                                            <p:fltVal val="0"/>
                                          </p:val>
                                        </p:tav>
                                      </p:tavLst>
                                    </p:anim>
                                    <p:anim calcmode="lin" valueType="num">
                                      <p:cBhvr>
                                        <p:cTn id="449" dur="500"/>
                                        <p:tgtEl>
                                          <p:spTgt spid="49"/>
                                        </p:tgtEl>
                                        <p:attrNameLst>
                                          <p:attrName>ppt_h</p:attrName>
                                        </p:attrNameLst>
                                      </p:cBhvr>
                                      <p:tavLst>
                                        <p:tav tm="0">
                                          <p:val>
                                            <p:strVal val="ppt_h"/>
                                          </p:val>
                                        </p:tav>
                                        <p:tav tm="100000">
                                          <p:val>
                                            <p:fltVal val="0"/>
                                          </p:val>
                                        </p:tav>
                                      </p:tavLst>
                                    </p:anim>
                                    <p:anim calcmode="lin" valueType="num">
                                      <p:cBhvr>
                                        <p:cTn id="450" dur="500"/>
                                        <p:tgtEl>
                                          <p:spTgt spid="49"/>
                                        </p:tgtEl>
                                        <p:attrNameLst>
                                          <p:attrName>ppt_x</p:attrName>
                                        </p:attrNameLst>
                                      </p:cBhvr>
                                      <p:tavLst>
                                        <p:tav tm="0">
                                          <p:val>
                                            <p:strVal val="ppt_x"/>
                                          </p:val>
                                        </p:tav>
                                        <p:tav tm="100000">
                                          <p:val>
                                            <p:fltVal val="0.5"/>
                                          </p:val>
                                        </p:tav>
                                      </p:tavLst>
                                    </p:anim>
                                    <p:anim calcmode="lin" valueType="num">
                                      <p:cBhvr>
                                        <p:cTn id="451" dur="500"/>
                                        <p:tgtEl>
                                          <p:spTgt spid="49"/>
                                        </p:tgtEl>
                                        <p:attrNameLst>
                                          <p:attrName>ppt_y</p:attrName>
                                        </p:attrNameLst>
                                      </p:cBhvr>
                                      <p:tavLst>
                                        <p:tav tm="0">
                                          <p:val>
                                            <p:strVal val="ppt_y"/>
                                          </p:val>
                                        </p:tav>
                                        <p:tav tm="100000">
                                          <p:val>
                                            <p:fltVal val="0.5"/>
                                          </p:val>
                                        </p:tav>
                                      </p:tavLst>
                                    </p:anim>
                                    <p:set>
                                      <p:cBhvr>
                                        <p:cTn id="452" dur="1" fill="hold">
                                          <p:stCondLst>
                                            <p:cond delay="499"/>
                                          </p:stCondLst>
                                        </p:cTn>
                                        <p:tgtEl>
                                          <p:spTgt spid="49"/>
                                        </p:tgtEl>
                                        <p:attrNameLst>
                                          <p:attrName>style.visibility</p:attrName>
                                        </p:attrNameLst>
                                      </p:cBhvr>
                                      <p:to>
                                        <p:strVal val="hidden"/>
                                      </p:to>
                                    </p:set>
                                  </p:childTnLst>
                                </p:cTn>
                              </p:par>
                              <p:par>
                                <p:cTn id="453" presetID="23" presetClass="exit" presetSubtype="544" fill="hold" grpId="1" nodeType="withEffect">
                                  <p:stCondLst>
                                    <p:cond delay="0"/>
                                  </p:stCondLst>
                                  <p:childTnLst>
                                    <p:anim calcmode="lin" valueType="num">
                                      <p:cBhvr>
                                        <p:cTn id="454" dur="500"/>
                                        <p:tgtEl>
                                          <p:spTgt spid="55"/>
                                        </p:tgtEl>
                                        <p:attrNameLst>
                                          <p:attrName>ppt_w</p:attrName>
                                        </p:attrNameLst>
                                      </p:cBhvr>
                                      <p:tavLst>
                                        <p:tav tm="0">
                                          <p:val>
                                            <p:strVal val="ppt_w"/>
                                          </p:val>
                                        </p:tav>
                                        <p:tav tm="100000">
                                          <p:val>
                                            <p:fltVal val="0"/>
                                          </p:val>
                                        </p:tav>
                                      </p:tavLst>
                                    </p:anim>
                                    <p:anim calcmode="lin" valueType="num">
                                      <p:cBhvr>
                                        <p:cTn id="455" dur="500"/>
                                        <p:tgtEl>
                                          <p:spTgt spid="55"/>
                                        </p:tgtEl>
                                        <p:attrNameLst>
                                          <p:attrName>ppt_h</p:attrName>
                                        </p:attrNameLst>
                                      </p:cBhvr>
                                      <p:tavLst>
                                        <p:tav tm="0">
                                          <p:val>
                                            <p:strVal val="ppt_h"/>
                                          </p:val>
                                        </p:tav>
                                        <p:tav tm="100000">
                                          <p:val>
                                            <p:fltVal val="0"/>
                                          </p:val>
                                        </p:tav>
                                      </p:tavLst>
                                    </p:anim>
                                    <p:anim calcmode="lin" valueType="num">
                                      <p:cBhvr>
                                        <p:cTn id="456" dur="500"/>
                                        <p:tgtEl>
                                          <p:spTgt spid="55"/>
                                        </p:tgtEl>
                                        <p:attrNameLst>
                                          <p:attrName>ppt_x</p:attrName>
                                        </p:attrNameLst>
                                      </p:cBhvr>
                                      <p:tavLst>
                                        <p:tav tm="0">
                                          <p:val>
                                            <p:strVal val="ppt_x"/>
                                          </p:val>
                                        </p:tav>
                                        <p:tav tm="100000">
                                          <p:val>
                                            <p:fltVal val="0.5"/>
                                          </p:val>
                                        </p:tav>
                                      </p:tavLst>
                                    </p:anim>
                                    <p:anim calcmode="lin" valueType="num">
                                      <p:cBhvr>
                                        <p:cTn id="457" dur="500"/>
                                        <p:tgtEl>
                                          <p:spTgt spid="55"/>
                                        </p:tgtEl>
                                        <p:attrNameLst>
                                          <p:attrName>ppt_y</p:attrName>
                                        </p:attrNameLst>
                                      </p:cBhvr>
                                      <p:tavLst>
                                        <p:tav tm="0">
                                          <p:val>
                                            <p:strVal val="ppt_y"/>
                                          </p:val>
                                        </p:tav>
                                        <p:tav tm="100000">
                                          <p:val>
                                            <p:fltVal val="0.5"/>
                                          </p:val>
                                        </p:tav>
                                      </p:tavLst>
                                    </p:anim>
                                    <p:set>
                                      <p:cBhvr>
                                        <p:cTn id="458"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2"/>
      <p:bldP spid="25" grpId="2"/>
      <p:bldP spid="26" grpId="2"/>
      <p:bldP spid="4" grpId="1"/>
      <p:bldP spid="27" grpId="1"/>
      <p:bldP spid="28" grpId="1"/>
      <p:bldP spid="29" grpId="1"/>
      <p:bldP spid="5" grpId="0"/>
      <p:bldP spid="5" grpId="1"/>
      <p:bldP spid="5" grpId="2"/>
      <p:bldP spid="5" grpId="3"/>
      <p:bldP spid="7" grpId="0"/>
      <p:bldP spid="7" grpId="1"/>
      <p:bldP spid="7" grpId="2"/>
      <p:bldP spid="10" grpId="0"/>
      <p:bldP spid="10" grpId="1"/>
      <p:bldP spid="10" grpId="2"/>
      <p:bldP spid="14" grpId="0"/>
      <p:bldP spid="14" grpId="1"/>
      <p:bldP spid="14" grpId="2"/>
      <p:bldP spid="15" grpId="0"/>
      <p:bldP spid="15" grpId="1"/>
      <p:bldP spid="15" grpId="2"/>
      <p:bldP spid="12" grpId="0"/>
      <p:bldP spid="12" grpId="1"/>
      <p:bldP spid="12" grpId="2"/>
      <p:bldP spid="13" grpId="0"/>
      <p:bldP spid="13" grpId="1"/>
      <p:bldP spid="13" grpId="2"/>
      <p:bldP spid="8" grpId="0"/>
      <p:bldP spid="8" grpId="1"/>
      <p:bldP spid="8" grpId="2"/>
      <p:bldP spid="21" grpId="0"/>
      <p:bldP spid="21" grpId="1"/>
      <p:bldP spid="21" grpId="2"/>
      <p:bldP spid="17" grpId="0"/>
      <p:bldP spid="17" grpId="1"/>
      <p:bldP spid="17" grpId="2"/>
      <p:bldP spid="18" grpId="0"/>
      <p:bldP spid="18" grpId="1"/>
      <p:bldP spid="18" grpId="2"/>
      <p:bldP spid="2" grpId="0"/>
      <p:bldP spid="2" grpId="1"/>
      <p:bldP spid="2" grpId="2"/>
      <p:bldP spid="9" grpId="0"/>
      <p:bldP spid="9" grpId="1"/>
      <p:bldP spid="9" grpId="2"/>
      <p:bldP spid="6" grpId="0"/>
      <p:bldP spid="6" grpId="1"/>
      <p:bldP spid="6" grpId="2"/>
      <p:bldP spid="3" grpId="0"/>
      <p:bldP spid="3" grpId="1"/>
      <p:bldP spid="3" grpId="2"/>
      <p:bldP spid="16" grpId="0"/>
      <p:bldP spid="16" grpId="1"/>
      <p:bldP spid="16" grpId="2"/>
      <p:bldP spid="11" grpId="0"/>
      <p:bldP spid="22" grpId="0"/>
      <p:bldP spid="22" grpId="1"/>
      <p:bldP spid="23" grpId="0"/>
      <p:bldP spid="23" grpId="1"/>
      <p:bldP spid="19" grpId="0"/>
      <p:bldP spid="19" grpId="1"/>
      <p:bldP spid="20" grpId="0"/>
      <p:bldP spid="20" grpId="1"/>
      <p:bldP spid="32" grpId="1"/>
      <p:bldP spid="33" grpId="1"/>
      <p:bldP spid="34" grpId="1"/>
      <p:bldP spid="35" grpId="1"/>
      <p:bldP spid="36" grpId="0"/>
      <p:bldP spid="37" grpId="2"/>
      <p:bldP spid="38" grpId="1"/>
      <p:bldP spid="39" grpId="0"/>
      <p:bldP spid="39" grpId="1"/>
      <p:bldP spid="40" grpId="0"/>
      <p:bldP spid="40" grpId="1"/>
      <p:bldP spid="41" grpId="0"/>
      <p:bldP spid="41" grpId="1"/>
      <p:bldP spid="41" grpId="2"/>
      <p:bldP spid="42" grpId="0"/>
      <p:bldP spid="42" grpId="1"/>
      <p:bldP spid="42" grpId="2"/>
      <p:bldP spid="43" grpId="0"/>
      <p:bldP spid="43" grpId="1"/>
      <p:bldP spid="44" grpId="0"/>
      <p:bldP spid="44" grpId="1"/>
      <p:bldP spid="46" grpId="0"/>
      <p:bldP spid="46" grpId="1"/>
      <p:bldP spid="47" grpId="0"/>
      <p:bldP spid="47" grpId="1"/>
      <p:bldP spid="48" grpId="0"/>
      <p:bldP spid="48" grpId="1"/>
      <p:bldP spid="49" grpId="0"/>
      <p:bldP spid="49" grpId="1"/>
      <p:bldP spid="50" grpId="0"/>
      <p:bldP spid="50" grpId="1"/>
      <p:bldP spid="50" grpId="2"/>
      <p:bldP spid="45" grpId="0"/>
      <p:bldP spid="45" grpId="1"/>
      <p:bldP spid="45" grpId="2"/>
      <p:bldP spid="51" grpId="0"/>
      <p:bldP spid="51" grpId="1"/>
      <p:bldP spid="51" grpId="2"/>
      <p:bldP spid="52" grpId="0"/>
      <p:bldP spid="52" grpId="1"/>
      <p:bldP spid="52" grpId="2"/>
      <p:bldP spid="53" grpId="0"/>
      <p:bldP spid="53" grpId="1"/>
      <p:bldP spid="53" grpId="2"/>
      <p:bldP spid="54" grpId="0"/>
      <p:bldP spid="54" grpId="1"/>
      <p:bldP spid="54" grpId="2"/>
      <p:bldP spid="55" grpId="0"/>
      <p:bldP spid="55" grpId="1"/>
      <p:bldP spid="56" grpId="0"/>
      <p:bldP spid="56" grpId="1"/>
      <p:bldP spid="56" grpId="2"/>
      <p:bldP spid="5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inal">
            <a:extLst>
              <a:ext uri="{FF2B5EF4-FFF2-40B4-BE49-F238E27FC236}">
                <a16:creationId xmlns:a16="http://schemas.microsoft.com/office/drawing/2014/main" id="{DE9C6580-446F-1B52-F34B-8388D064B978}"/>
              </a:ext>
            </a:extLst>
          </p:cNvPr>
          <p:cNvSpPr txBox="1">
            <a:spLocks noChangeArrowheads="1"/>
          </p:cNvSpPr>
          <p:nvPr/>
        </p:nvSpPr>
        <p:spPr bwMode="auto">
          <a:xfrm>
            <a:off x="818620" y="2649314"/>
            <a:ext cx="7506760" cy="328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look out for own interests</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also for the interests of others</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endPar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a:p>
            <a:pPr eaLnBrk="1" hangingPunct="1"/>
            <a:br>
              <a:rPr lang="en-US" altLang="en-US" sz="2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 well-being</a:t>
            </a:r>
            <a:endParaRPr lang="en-US" altLang="en-US" sz="40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2" name="Main Bottom">
            <a:extLst>
              <a:ext uri="{FF2B5EF4-FFF2-40B4-BE49-F238E27FC236}">
                <a16:creationId xmlns:a16="http://schemas.microsoft.com/office/drawing/2014/main" id="{8376D147-9FB6-BE4E-4CCC-5DFA0E30ACFE}"/>
              </a:ext>
            </a:extLst>
          </p:cNvPr>
          <p:cNvSpPr txBox="1">
            <a:spLocks noChangeArrowheads="1"/>
          </p:cNvSpPr>
          <p:nvPr/>
        </p:nvSpPr>
        <p:spPr bwMode="auto">
          <a:xfrm>
            <a:off x="593111" y="3957901"/>
            <a:ext cx="7862777" cy="231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Let no one seek his own, but each one the other's well-being. </a:t>
            </a:r>
            <a:r>
              <a:rPr lang="en-US" altLang="en-US" sz="32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1</a:t>
            </a:r>
            <a:r>
              <a:rPr lang="en-US" altLang="en-US" sz="3200" b="1" i="1" kern="0" baseline="30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a:t>
            </a:r>
            <a:r>
              <a:rPr lang="en-US" altLang="en-US" sz="32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Corinthians 10:24</a:t>
            </a:r>
            <a:r>
              <a:rPr lang="en-US" altLang="en-US" sz="40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p:txBody>
      </p:sp>
      <p:sp>
        <p:nvSpPr>
          <p:cNvPr id="3074" name="Main Top"/>
          <p:cNvSpPr>
            <a:spLocks noGrp="1" noChangeArrowheads="1"/>
          </p:cNvSpPr>
          <p:nvPr>
            <p:ph type="title"/>
          </p:nvPr>
        </p:nvSpPr>
        <p:spPr>
          <a:xfrm>
            <a:off x="313834" y="705858"/>
            <a:ext cx="8468833" cy="2548707"/>
          </a:xfrm>
        </p:spPr>
        <p:txBody>
          <a:bodyPr>
            <a:scene3d>
              <a:camera prst="orthographicFront"/>
              <a:lightRig rig="flat" dir="t"/>
            </a:scene3d>
            <a:sp3d extrusionH="57150" prstMaterial="plastic">
              <a:bevelT w="38100" h="38100"/>
            </a:sp3d>
          </a:body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Let each of you look out </a:t>
            </a:r>
            <a:b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not only for his own interests, </a:t>
            </a:r>
            <a:b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also for the interests of others. </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Philippians 2:4</a:t>
            </a:r>
            <a:r>
              <a:rPr lang="en-US" altLang="en-US" sz="40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p:txBody>
      </p:sp>
      <p:sp>
        <p:nvSpPr>
          <p:cNvPr id="3" name="Rectangle 2">
            <a:extLst>
              <a:ext uri="{FF2B5EF4-FFF2-40B4-BE49-F238E27FC236}">
                <a16:creationId xmlns:a16="http://schemas.microsoft.com/office/drawing/2014/main" id="{EA299394-9241-4891-898C-80FA9B7D0683}"/>
              </a:ext>
            </a:extLst>
          </p:cNvPr>
          <p:cNvSpPr txBox="1">
            <a:spLocks noChangeArrowheads="1"/>
          </p:cNvSpPr>
          <p:nvPr/>
        </p:nvSpPr>
        <p:spPr bwMode="auto">
          <a:xfrm>
            <a:off x="3843754" y="3036089"/>
            <a:ext cx="1456493"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chemeClr val="bg1"/>
                </a:solidFill>
                <a:effectLst>
                  <a:glow rad="127000">
                    <a:schemeClr val="tx1"/>
                  </a:glow>
                  <a:outerShdw blurRad="12700" dist="38100" dir="2700000" algn="tl" rotWithShape="0">
                    <a:srgbClr val="FFFFFF">
                      <a:lumMod val="50000"/>
                    </a:srgbClr>
                  </a:outerShdw>
                </a:effectLst>
                <a:latin typeface="Calibri" panose="020F0502020204030204" pitchFamily="34" charset="0"/>
              </a:rPr>
              <a:t>own</a:t>
            </a:r>
          </a:p>
        </p:txBody>
      </p:sp>
      <p:sp>
        <p:nvSpPr>
          <p:cNvPr id="4" name="Rectangle 2">
            <a:extLst>
              <a:ext uri="{FF2B5EF4-FFF2-40B4-BE49-F238E27FC236}">
                <a16:creationId xmlns:a16="http://schemas.microsoft.com/office/drawing/2014/main" id="{C243133F-F00A-4292-BC81-E8D405BC0D73}"/>
              </a:ext>
            </a:extLst>
          </p:cNvPr>
          <p:cNvSpPr txBox="1">
            <a:spLocks noChangeArrowheads="1"/>
          </p:cNvSpPr>
          <p:nvPr/>
        </p:nvSpPr>
        <p:spPr bwMode="auto">
          <a:xfrm>
            <a:off x="3843754" y="3036089"/>
            <a:ext cx="1456493"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chemeClr val="bg1"/>
                </a:solidFill>
                <a:effectLst>
                  <a:glow rad="127000">
                    <a:schemeClr val="tx1"/>
                  </a:glow>
                  <a:outerShdw blurRad="12700" dist="38100" dir="2700000" algn="tl" rotWithShape="0">
                    <a:srgbClr val="FFFFFF">
                      <a:lumMod val="50000"/>
                    </a:srgbClr>
                  </a:outerShdw>
                </a:effectLst>
                <a:latin typeface="Calibri" panose="020F0502020204030204" pitchFamily="34" charset="0"/>
              </a:rPr>
              <a:t>own</a:t>
            </a:r>
          </a:p>
        </p:txBody>
      </p:sp>
      <p:sp>
        <p:nvSpPr>
          <p:cNvPr id="5" name="look out">
            <a:extLst>
              <a:ext uri="{FF2B5EF4-FFF2-40B4-BE49-F238E27FC236}">
                <a16:creationId xmlns:a16="http://schemas.microsoft.com/office/drawing/2014/main" id="{7736AD6E-BDB6-514F-6025-F30F73045E36}"/>
              </a:ext>
            </a:extLst>
          </p:cNvPr>
          <p:cNvSpPr txBox="1">
            <a:spLocks noChangeArrowheads="1"/>
          </p:cNvSpPr>
          <p:nvPr/>
        </p:nvSpPr>
        <p:spPr bwMode="auto">
          <a:xfrm>
            <a:off x="5215978" y="629388"/>
            <a:ext cx="2307265"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look out</a:t>
            </a:r>
          </a:p>
        </p:txBody>
      </p:sp>
      <p:sp>
        <p:nvSpPr>
          <p:cNvPr id="6" name="for">
            <a:extLst>
              <a:ext uri="{FF2B5EF4-FFF2-40B4-BE49-F238E27FC236}">
                <a16:creationId xmlns:a16="http://schemas.microsoft.com/office/drawing/2014/main" id="{16D5801D-269B-E19B-A4C9-C3157E4E3B2E}"/>
              </a:ext>
            </a:extLst>
          </p:cNvPr>
          <p:cNvSpPr txBox="1">
            <a:spLocks noChangeArrowheads="1"/>
          </p:cNvSpPr>
          <p:nvPr/>
        </p:nvSpPr>
        <p:spPr bwMode="auto">
          <a:xfrm>
            <a:off x="2866183" y="1299239"/>
            <a:ext cx="1175526"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a:t>
            </a:r>
          </a:p>
        </p:txBody>
      </p:sp>
      <p:sp>
        <p:nvSpPr>
          <p:cNvPr id="7" name="own interests">
            <a:extLst>
              <a:ext uri="{FF2B5EF4-FFF2-40B4-BE49-F238E27FC236}">
                <a16:creationId xmlns:a16="http://schemas.microsoft.com/office/drawing/2014/main" id="{DB39F351-4CE8-3EE4-3BB8-61CAD046AF41}"/>
              </a:ext>
            </a:extLst>
          </p:cNvPr>
          <p:cNvSpPr txBox="1">
            <a:spLocks noChangeArrowheads="1"/>
          </p:cNvSpPr>
          <p:nvPr/>
        </p:nvSpPr>
        <p:spPr bwMode="auto">
          <a:xfrm>
            <a:off x="4478902" y="1297200"/>
            <a:ext cx="3625703"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own interests</a:t>
            </a:r>
          </a:p>
        </p:txBody>
      </p:sp>
      <p:sp>
        <p:nvSpPr>
          <p:cNvPr id="8" name="also for">
            <a:extLst>
              <a:ext uri="{FF2B5EF4-FFF2-40B4-BE49-F238E27FC236}">
                <a16:creationId xmlns:a16="http://schemas.microsoft.com/office/drawing/2014/main" id="{86FBA116-0023-5DB1-481F-4B04867BA036}"/>
              </a:ext>
            </a:extLst>
          </p:cNvPr>
          <p:cNvSpPr txBox="1">
            <a:spLocks noChangeArrowheads="1"/>
          </p:cNvSpPr>
          <p:nvPr/>
        </p:nvSpPr>
        <p:spPr bwMode="auto">
          <a:xfrm>
            <a:off x="1156622" y="1964483"/>
            <a:ext cx="7559748"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also for the interests of others</a:t>
            </a:r>
          </a:p>
        </p:txBody>
      </p:sp>
      <p:sp>
        <p:nvSpPr>
          <p:cNvPr id="9" name="for">
            <a:extLst>
              <a:ext uri="{FF2B5EF4-FFF2-40B4-BE49-F238E27FC236}">
                <a16:creationId xmlns:a16="http://schemas.microsoft.com/office/drawing/2014/main" id="{DEB6C054-B191-C244-6801-FA1F6C4E71CE}"/>
              </a:ext>
            </a:extLst>
          </p:cNvPr>
          <p:cNvSpPr txBox="1">
            <a:spLocks noChangeArrowheads="1"/>
          </p:cNvSpPr>
          <p:nvPr/>
        </p:nvSpPr>
        <p:spPr bwMode="auto">
          <a:xfrm>
            <a:off x="2280921" y="1966079"/>
            <a:ext cx="1079832"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a:t>
            </a:r>
          </a:p>
        </p:txBody>
      </p:sp>
      <p:sp>
        <p:nvSpPr>
          <p:cNvPr id="10" name="well being">
            <a:extLst>
              <a:ext uri="{FF2B5EF4-FFF2-40B4-BE49-F238E27FC236}">
                <a16:creationId xmlns:a16="http://schemas.microsoft.com/office/drawing/2014/main" id="{54235CE1-2A2E-E86B-C5F0-925AD596DC30}"/>
              </a:ext>
            </a:extLst>
          </p:cNvPr>
          <p:cNvSpPr txBox="1">
            <a:spLocks noChangeArrowheads="1"/>
          </p:cNvSpPr>
          <p:nvPr/>
        </p:nvSpPr>
        <p:spPr bwMode="auto">
          <a:xfrm>
            <a:off x="5422132" y="4771479"/>
            <a:ext cx="2945218"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well-being</a:t>
            </a:r>
          </a:p>
        </p:txBody>
      </p:sp>
      <p:sp>
        <p:nvSpPr>
          <p:cNvPr id="12" name="Arrow">
            <a:extLst>
              <a:ext uri="{FF2B5EF4-FFF2-40B4-BE49-F238E27FC236}">
                <a16:creationId xmlns:a16="http://schemas.microsoft.com/office/drawing/2014/main" id="{A14C39F9-1EAC-69CF-9202-6BF1FF165F92}"/>
              </a:ext>
            </a:extLst>
          </p:cNvPr>
          <p:cNvSpPr txBox="1">
            <a:spLocks noChangeArrowheads="1"/>
          </p:cNvSpPr>
          <p:nvPr/>
        </p:nvSpPr>
        <p:spPr bwMode="auto">
          <a:xfrm>
            <a:off x="4046649" y="1832808"/>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3" name="Heaven">
            <a:extLst>
              <a:ext uri="{FF2B5EF4-FFF2-40B4-BE49-F238E27FC236}">
                <a16:creationId xmlns:a16="http://schemas.microsoft.com/office/drawing/2014/main" id="{F9353C9F-605E-82C7-BBB8-105970474E44}"/>
              </a:ext>
            </a:extLst>
          </p:cNvPr>
          <p:cNvSpPr txBox="1">
            <a:spLocks noChangeArrowheads="1"/>
          </p:cNvSpPr>
          <p:nvPr/>
        </p:nvSpPr>
        <p:spPr bwMode="auto">
          <a:xfrm>
            <a:off x="3016441" y="885776"/>
            <a:ext cx="2863363"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InflateTop">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a:gsLst>
                    <a:gs pos="0">
                      <a:srgbClr val="7030A0"/>
                    </a:gs>
                    <a:gs pos="24000">
                      <a:srgbClr val="00B0F0"/>
                    </a:gs>
                    <a:gs pos="78000">
                      <a:srgbClr val="FF9900"/>
                    </a:gs>
                    <a:gs pos="63000">
                      <a:srgbClr val="FFFF00"/>
                    </a:gs>
                    <a:gs pos="45000">
                      <a:srgbClr val="92D050"/>
                    </a:gs>
                    <a:gs pos="100000">
                      <a:srgbClr val="FF0000"/>
                    </a:gs>
                  </a:gsLst>
                  <a:lin ang="5400000" scaled="1"/>
                </a:gradFill>
                <a:effectLst>
                  <a:glow rad="101600">
                    <a:schemeClr val="tx1"/>
                  </a:glow>
                  <a:outerShdw blurRad="50800" algn="tl" rotWithShape="0">
                    <a:srgbClr val="000000"/>
                  </a:outerShdw>
                </a:effectLst>
                <a:latin typeface="Copperplate Gothic Bold" panose="020E0705020206020404" pitchFamily="34" charset="0"/>
              </a:rPr>
              <a:t>Heaven</a:t>
            </a:r>
          </a:p>
        </p:txBody>
      </p:sp>
      <p:sp>
        <p:nvSpPr>
          <p:cNvPr id="14" name="Rectangle 2">
            <a:extLst>
              <a:ext uri="{FF2B5EF4-FFF2-40B4-BE49-F238E27FC236}">
                <a16:creationId xmlns:a16="http://schemas.microsoft.com/office/drawing/2014/main" id="{CEBE901C-87D9-75E7-38DD-BA6F8E9ECE79}"/>
              </a:ext>
            </a:extLst>
          </p:cNvPr>
          <p:cNvSpPr txBox="1">
            <a:spLocks noChangeArrowheads="1"/>
          </p:cNvSpPr>
          <p:nvPr/>
        </p:nvSpPr>
        <p:spPr bwMode="auto">
          <a:xfrm>
            <a:off x="3361552" y="4310310"/>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5" name="Rectangle 2">
            <a:extLst>
              <a:ext uri="{FF2B5EF4-FFF2-40B4-BE49-F238E27FC236}">
                <a16:creationId xmlns:a16="http://schemas.microsoft.com/office/drawing/2014/main" id="{30A51D99-A79F-2458-00EB-0A7595348410}"/>
              </a:ext>
            </a:extLst>
          </p:cNvPr>
          <p:cNvSpPr txBox="1">
            <a:spLocks noChangeArrowheads="1"/>
          </p:cNvSpPr>
          <p:nvPr/>
        </p:nvSpPr>
        <p:spPr bwMode="auto">
          <a:xfrm>
            <a:off x="4632147" y="4310310"/>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7" name="Rounded Rectangle 28">
            <a:extLst>
              <a:ext uri="{FF2B5EF4-FFF2-40B4-BE49-F238E27FC236}">
                <a16:creationId xmlns:a16="http://schemas.microsoft.com/office/drawing/2014/main" id="{4529D870-2A17-3011-AB53-D9161941583F}"/>
              </a:ext>
            </a:extLst>
          </p:cNvPr>
          <p:cNvSpPr/>
          <p:nvPr/>
        </p:nvSpPr>
        <p:spPr>
          <a:xfrm flipV="1">
            <a:off x="4447205" y="3396040"/>
            <a:ext cx="967073" cy="45719"/>
          </a:xfrm>
          <a:prstGeom prst="roundRect">
            <a:avLst/>
          </a:prstGeom>
          <a:gradFill flip="none" rotWithShape="1">
            <a:gsLst>
              <a:gs pos="0">
                <a:srgbClr val="7030A0"/>
              </a:gs>
              <a:gs pos="24000">
                <a:srgbClr val="00B0F0"/>
              </a:gs>
              <a:gs pos="78000">
                <a:srgbClr val="FF9900"/>
              </a:gs>
              <a:gs pos="63000">
                <a:srgbClr val="FFFF00"/>
              </a:gs>
              <a:gs pos="45000">
                <a:srgbClr val="92D050"/>
              </a:gs>
              <a:gs pos="100000">
                <a:srgbClr val="FF0000"/>
              </a:gs>
            </a:gsLst>
            <a:lin ang="0" scaled="1"/>
            <a:tileRect/>
          </a:gra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gradFill flip="none" rotWithShape="1">
                <a:gsLst>
                  <a:gs pos="0">
                    <a:srgbClr val="7030A0"/>
                  </a:gs>
                  <a:gs pos="24000">
                    <a:srgbClr val="00B0F0"/>
                  </a:gs>
                  <a:gs pos="78000">
                    <a:srgbClr val="FF9900"/>
                  </a:gs>
                  <a:gs pos="63000">
                    <a:srgbClr val="FFFF00"/>
                  </a:gs>
                  <a:gs pos="45000">
                    <a:srgbClr val="92D050"/>
                  </a:gs>
                  <a:gs pos="100000">
                    <a:srgbClr val="FF0000"/>
                  </a:gs>
                </a:gsLst>
                <a:lin ang="10800000" scaled="1"/>
                <a:tileRect/>
              </a:gradFill>
            </a:endParaRPr>
          </a:p>
        </p:txBody>
      </p:sp>
      <p:sp>
        <p:nvSpPr>
          <p:cNvPr id="18" name="Rounded Rectangle 28">
            <a:extLst>
              <a:ext uri="{FF2B5EF4-FFF2-40B4-BE49-F238E27FC236}">
                <a16:creationId xmlns:a16="http://schemas.microsoft.com/office/drawing/2014/main" id="{1103DCFC-F434-7C25-F2AA-DE77815AF1F3}"/>
              </a:ext>
            </a:extLst>
          </p:cNvPr>
          <p:cNvSpPr/>
          <p:nvPr/>
        </p:nvSpPr>
        <p:spPr>
          <a:xfrm flipV="1">
            <a:off x="6630803" y="4053746"/>
            <a:ext cx="1433308" cy="45720"/>
          </a:xfrm>
          <a:prstGeom prst="roundRect">
            <a:avLst/>
          </a:prstGeom>
          <a:gradFill flip="none" rotWithShape="1">
            <a:gsLst>
              <a:gs pos="0">
                <a:srgbClr val="7030A0"/>
              </a:gs>
              <a:gs pos="24000">
                <a:srgbClr val="00B0F0"/>
              </a:gs>
              <a:gs pos="78000">
                <a:srgbClr val="FF9900"/>
              </a:gs>
              <a:gs pos="63000">
                <a:srgbClr val="FFFF00"/>
              </a:gs>
              <a:gs pos="45000">
                <a:srgbClr val="92D050"/>
              </a:gs>
              <a:gs pos="100000">
                <a:srgbClr val="FF0000"/>
              </a:gs>
            </a:gsLst>
            <a:lin ang="10800000" scaled="1"/>
            <a:tileRect/>
          </a:gra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gradFill flip="none" rotWithShape="1">
                <a:gsLst>
                  <a:gs pos="0">
                    <a:srgbClr val="7030A0"/>
                  </a:gs>
                  <a:gs pos="24000">
                    <a:srgbClr val="00B0F0"/>
                  </a:gs>
                  <a:gs pos="78000">
                    <a:srgbClr val="FF9900"/>
                  </a:gs>
                  <a:gs pos="63000">
                    <a:srgbClr val="FFFF00"/>
                  </a:gs>
                  <a:gs pos="45000">
                    <a:srgbClr val="92D050"/>
                  </a:gs>
                  <a:gs pos="100000">
                    <a:srgbClr val="FF0000"/>
                  </a:gs>
                </a:gsLst>
                <a:lin ang="0" scaled="1"/>
                <a:tileRect/>
              </a:gradFill>
            </a:endParaRPr>
          </a:p>
        </p:txBody>
      </p:sp>
      <p:sp>
        <p:nvSpPr>
          <p:cNvPr id="16" name="care">
            <a:extLst>
              <a:ext uri="{FF2B5EF4-FFF2-40B4-BE49-F238E27FC236}">
                <a16:creationId xmlns:a16="http://schemas.microsoft.com/office/drawing/2014/main" id="{00BD7872-8E07-2D32-EEBF-F15426FF233E}"/>
              </a:ext>
            </a:extLst>
          </p:cNvPr>
          <p:cNvSpPr txBox="1">
            <a:spLocks noChangeArrowheads="1"/>
          </p:cNvSpPr>
          <p:nvPr/>
        </p:nvSpPr>
        <p:spPr bwMode="auto">
          <a:xfrm>
            <a:off x="3727939" y="3671638"/>
            <a:ext cx="1389788"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Triangl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a:gsLst>
                    <a:gs pos="0">
                      <a:srgbClr val="7030A0"/>
                    </a:gs>
                    <a:gs pos="24000">
                      <a:srgbClr val="00B0F0"/>
                    </a:gs>
                    <a:gs pos="78000">
                      <a:srgbClr val="FF9900"/>
                    </a:gs>
                    <a:gs pos="63000">
                      <a:srgbClr val="FFFF00"/>
                    </a:gs>
                    <a:gs pos="45000">
                      <a:srgbClr val="92D050"/>
                    </a:gs>
                    <a:gs pos="100000">
                      <a:srgbClr val="FF0000"/>
                    </a:gs>
                  </a:gsLst>
                  <a:lin ang="5400000" scaled="1"/>
                </a:gradFill>
                <a:effectLst>
                  <a:glow rad="101600">
                    <a:schemeClr val="tx1"/>
                  </a:glow>
                  <a:outerShdw blurRad="50800" algn="tl" rotWithShape="0">
                    <a:srgbClr val="000000"/>
                  </a:outerShdw>
                </a:effectLst>
                <a:latin typeface="Calibri" panose="020F0502020204030204" pitchFamily="34" charset="0"/>
              </a:rPr>
              <a:t>care</a:t>
            </a:r>
          </a:p>
        </p:txBody>
      </p:sp>
      <p:sp>
        <p:nvSpPr>
          <p:cNvPr id="20" name="compassion">
            <a:extLst>
              <a:ext uri="{FF2B5EF4-FFF2-40B4-BE49-F238E27FC236}">
                <a16:creationId xmlns:a16="http://schemas.microsoft.com/office/drawing/2014/main" id="{A6BDDDA0-F3BB-4427-CE9F-64003E25A0B8}"/>
              </a:ext>
            </a:extLst>
          </p:cNvPr>
          <p:cNvSpPr txBox="1">
            <a:spLocks noChangeArrowheads="1"/>
          </p:cNvSpPr>
          <p:nvPr/>
        </p:nvSpPr>
        <p:spPr bwMode="auto">
          <a:xfrm>
            <a:off x="2901635" y="4442603"/>
            <a:ext cx="3340731"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a:gsLst>
                    <a:gs pos="0">
                      <a:srgbClr val="7030A0"/>
                    </a:gs>
                    <a:gs pos="24000">
                      <a:srgbClr val="00B0F0"/>
                    </a:gs>
                    <a:gs pos="78000">
                      <a:srgbClr val="FF9900"/>
                    </a:gs>
                    <a:gs pos="63000">
                      <a:srgbClr val="FFFF00"/>
                    </a:gs>
                    <a:gs pos="45000">
                      <a:srgbClr val="92D050"/>
                    </a:gs>
                    <a:gs pos="100000">
                      <a:srgbClr val="FF0000"/>
                    </a:gs>
                  </a:gsLst>
                  <a:lin ang="5400000" scaled="1"/>
                </a:gradFill>
                <a:effectLst>
                  <a:glow rad="101600">
                    <a:schemeClr val="tx1"/>
                  </a:glow>
                  <a:outerShdw blurRad="50800" algn="tl" rotWithShape="0">
                    <a:srgbClr val="000000"/>
                  </a:outerShdw>
                </a:effectLst>
                <a:latin typeface="Calibri" panose="020F0502020204030204" pitchFamily="34" charset="0"/>
              </a:rPr>
              <a:t>compassion</a:t>
            </a:r>
          </a:p>
        </p:txBody>
      </p:sp>
    </p:spTree>
    <p:extLst>
      <p:ext uri="{BB962C8B-B14F-4D97-AF65-F5344CB8AC3E}">
        <p14:creationId xmlns:p14="http://schemas.microsoft.com/office/powerpoint/2010/main" val="40859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24000" fill="hold" grpId="2" nodeType="withEffect">
                                  <p:stCondLst>
                                    <p:cond delay="0"/>
                                  </p:stCondLst>
                                  <p:childTnLst>
                                    <p:animMotion origin="layout" path="M 0 0 L 0.07049 -0.25625 " pathEditMode="relative" rAng="0" ptsTypes="AA">
                                      <p:cBhvr>
                                        <p:cTn id="6" dur="750" fill="hold"/>
                                        <p:tgtEl>
                                          <p:spTgt spid="3"/>
                                        </p:tgtEl>
                                        <p:attrNameLst>
                                          <p:attrName>ppt_x</p:attrName>
                                          <p:attrName>ppt_y</p:attrName>
                                        </p:attrNameLst>
                                      </p:cBhvr>
                                      <p:rCtr x="3524" y="-12824"/>
                                    </p:animMotion>
                                  </p:childTnLst>
                                </p:cTn>
                              </p:par>
                              <p:par>
                                <p:cTn id="7" presetID="42" presetClass="path" presetSubtype="0" accel="24000" fill="hold" grpId="2" nodeType="withEffect">
                                  <p:stCondLst>
                                    <p:cond delay="0"/>
                                  </p:stCondLst>
                                  <p:childTnLst>
                                    <p:animMotion origin="layout" path="M 0 0 L 0.18542 0.15301 " pathEditMode="relative" rAng="0" ptsTypes="AA">
                                      <p:cBhvr>
                                        <p:cTn id="8" dur="750" fill="hold"/>
                                        <p:tgtEl>
                                          <p:spTgt spid="4"/>
                                        </p:tgtEl>
                                        <p:attrNameLst>
                                          <p:attrName>ppt_x</p:attrName>
                                          <p:attrName>ppt_y</p:attrName>
                                        </p:attrNameLst>
                                      </p:cBhvr>
                                      <p:rCtr x="9271" y="7639"/>
                                    </p:animMotion>
                                  </p:childTnLst>
                                </p:cTn>
                              </p:par>
                              <p:par>
                                <p:cTn id="9" presetID="2" presetClass="entr" presetSubtype="3" fill="hold" grpId="0" nodeType="withEffect">
                                  <p:stCondLst>
                                    <p:cond delay="50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750" fill="hold"/>
                                        <p:tgtEl>
                                          <p:spTgt spid="3074"/>
                                        </p:tgtEl>
                                        <p:attrNameLst>
                                          <p:attrName>ppt_x</p:attrName>
                                        </p:attrNameLst>
                                      </p:cBhvr>
                                      <p:tavLst>
                                        <p:tav tm="0">
                                          <p:val>
                                            <p:strVal val="1+#ppt_w/2"/>
                                          </p:val>
                                        </p:tav>
                                        <p:tav tm="100000">
                                          <p:val>
                                            <p:strVal val="#ppt_x"/>
                                          </p:val>
                                        </p:tav>
                                      </p:tavLst>
                                    </p:anim>
                                    <p:anim calcmode="lin" valueType="num">
                                      <p:cBhvr additive="base">
                                        <p:cTn id="12" dur="750" fill="hold"/>
                                        <p:tgtEl>
                                          <p:spTgt spid="3074"/>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1+#ppt_w/2"/>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53" presetClass="exit" presetSubtype="32" fill="hold" grpId="1" nodeType="afterEffect">
                                  <p:stCondLst>
                                    <p:cond delay="0"/>
                                  </p:stCondLst>
                                  <p:childTnLst>
                                    <p:anim calcmode="lin" valueType="num">
                                      <p:cBhvr>
                                        <p:cTn id="19" dur="500"/>
                                        <p:tgtEl>
                                          <p:spTgt spid="3"/>
                                        </p:tgtEl>
                                        <p:attrNameLst>
                                          <p:attrName>ppt_w</p:attrName>
                                        </p:attrNameLst>
                                      </p:cBhvr>
                                      <p:tavLst>
                                        <p:tav tm="0">
                                          <p:val>
                                            <p:strVal val="ppt_w"/>
                                          </p:val>
                                        </p:tav>
                                        <p:tav tm="100000">
                                          <p:val>
                                            <p:fltVal val="0"/>
                                          </p:val>
                                        </p:tav>
                                      </p:tavLst>
                                    </p:anim>
                                    <p:anim calcmode="lin" valueType="num">
                                      <p:cBhvr>
                                        <p:cTn id="20" dur="500"/>
                                        <p:tgtEl>
                                          <p:spTgt spid="3"/>
                                        </p:tgtEl>
                                        <p:attrNameLst>
                                          <p:attrName>ppt_h</p:attrName>
                                        </p:attrNameLst>
                                      </p:cBhvr>
                                      <p:tavLst>
                                        <p:tav tm="0">
                                          <p:val>
                                            <p:strVal val="ppt_h"/>
                                          </p:val>
                                        </p:tav>
                                        <p:tav tm="100000">
                                          <p:val>
                                            <p:fltVal val="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4"/>
                                        </p:tgtEl>
                                        <p:attrNameLst>
                                          <p:attrName>ppt_w</p:attrName>
                                        </p:attrNameLst>
                                      </p:cBhvr>
                                      <p:tavLst>
                                        <p:tav tm="0">
                                          <p:val>
                                            <p:strVal val="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fltVal val="0"/>
                                          </p:val>
                                        </p:tav>
                                      </p:tavLst>
                                    </p:anim>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5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5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5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5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childTnLst>
                                </p:cTn>
                              </p:par>
                              <p:par>
                                <p:cTn id="54" presetID="42" presetClass="path" presetSubtype="0" accel="50000" decel="50000" fill="hold" grpId="2" nodeType="withEffect">
                                  <p:stCondLst>
                                    <p:cond delay="0"/>
                                  </p:stCondLst>
                                  <p:childTnLst>
                                    <p:animMotion origin="layout" path="M 2.22222E-6 7.40741E-7 L -0.42118 0.30903 " pathEditMode="relative" rAng="0" ptsTypes="AA">
                                      <p:cBhvr>
                                        <p:cTn id="55" dur="1750" fill="hold"/>
                                        <p:tgtEl>
                                          <p:spTgt spid="5"/>
                                        </p:tgtEl>
                                        <p:attrNameLst>
                                          <p:attrName>ppt_x</p:attrName>
                                          <p:attrName>ppt_y</p:attrName>
                                        </p:attrNameLst>
                                      </p:cBhvr>
                                      <p:rCtr x="-21059" y="15440"/>
                                    </p:animMotion>
                                  </p:childTnLst>
                                </p:cTn>
                              </p:par>
                              <p:par>
                                <p:cTn id="56" presetID="42" presetClass="path" presetSubtype="0" accel="50000" decel="50000" fill="hold" grpId="2" nodeType="withEffect">
                                  <p:stCondLst>
                                    <p:cond delay="0"/>
                                  </p:stCondLst>
                                  <p:childTnLst>
                                    <p:animMotion origin="layout" path="M -4.16667E-6 -4.44444E-6 L 0.05487 0.21088 " pathEditMode="relative" rAng="0" ptsTypes="AA">
                                      <p:cBhvr>
                                        <p:cTn id="57" dur="1750" fill="hold"/>
                                        <p:tgtEl>
                                          <p:spTgt spid="6"/>
                                        </p:tgtEl>
                                        <p:attrNameLst>
                                          <p:attrName>ppt_x</p:attrName>
                                          <p:attrName>ppt_y</p:attrName>
                                        </p:attrNameLst>
                                      </p:cBhvr>
                                      <p:rCtr x="2743" y="10532"/>
                                    </p:animMotion>
                                  </p:childTnLst>
                                </p:cTn>
                              </p:par>
                              <p:par>
                                <p:cTn id="58" presetID="42" presetClass="path" presetSubtype="0" accel="50000" decel="50000" fill="hold" grpId="2" nodeType="withEffect">
                                  <p:stCondLst>
                                    <p:cond delay="0"/>
                                  </p:stCondLst>
                                  <p:childTnLst>
                                    <p:animMotion origin="layout" path="M -8.33333E-7 -2.96296E-6 L -0.03229 0.2125 " pathEditMode="relative" rAng="0" ptsTypes="AA">
                                      <p:cBhvr>
                                        <p:cTn id="59" dur="1750" fill="hold"/>
                                        <p:tgtEl>
                                          <p:spTgt spid="7"/>
                                        </p:tgtEl>
                                        <p:attrNameLst>
                                          <p:attrName>ppt_x</p:attrName>
                                          <p:attrName>ppt_y</p:attrName>
                                        </p:attrNameLst>
                                      </p:cBhvr>
                                      <p:rCtr x="-1615" y="10625"/>
                                    </p:animMotion>
                                  </p:childTnLst>
                                </p:cTn>
                              </p:par>
                              <p:par>
                                <p:cTn id="60" presetID="42" presetClass="path" presetSubtype="0" accel="50000" decel="50000" fill="hold" grpId="2" nodeType="withEffect">
                                  <p:stCondLst>
                                    <p:cond delay="0"/>
                                  </p:stCondLst>
                                  <p:childTnLst>
                                    <p:animMotion origin="layout" path="M -5.55556E-7 4.81481E-6 L -0.04045 0.21273 " pathEditMode="relative" rAng="0" ptsTypes="AA">
                                      <p:cBhvr>
                                        <p:cTn id="61" dur="1750" fill="hold"/>
                                        <p:tgtEl>
                                          <p:spTgt spid="8"/>
                                        </p:tgtEl>
                                        <p:attrNameLst>
                                          <p:attrName>ppt_x</p:attrName>
                                          <p:attrName>ppt_y</p:attrName>
                                        </p:attrNameLst>
                                      </p:cBhvr>
                                      <p:rCtr x="-2031" y="10625"/>
                                    </p:animMotion>
                                  </p:childTnLst>
                                </p:cTn>
                              </p:par>
                              <p:par>
                                <p:cTn id="62" presetID="42" presetClass="path" presetSubtype="0" accel="50000" decel="50000" fill="hold" grpId="2" nodeType="withEffect">
                                  <p:stCondLst>
                                    <p:cond delay="0"/>
                                  </p:stCondLst>
                                  <p:childTnLst>
                                    <p:animMotion origin="layout" path="M 3.05556E-6 3.33333E-6 L 0.05139 0.45254 " pathEditMode="relative" rAng="0" ptsTypes="AA">
                                      <p:cBhvr>
                                        <p:cTn id="63" dur="1750" fill="hold"/>
                                        <p:tgtEl>
                                          <p:spTgt spid="9"/>
                                        </p:tgtEl>
                                        <p:attrNameLst>
                                          <p:attrName>ppt_x</p:attrName>
                                          <p:attrName>ppt_y</p:attrName>
                                        </p:attrNameLst>
                                      </p:cBhvr>
                                      <p:rCtr x="2569" y="22616"/>
                                    </p:animMotion>
                                  </p:childTnLst>
                                </p:cTn>
                              </p:par>
                              <p:par>
                                <p:cTn id="64" presetID="42" presetClass="path" presetSubtype="0" accel="50000" decel="50000" fill="hold" grpId="2" nodeType="withEffect">
                                  <p:stCondLst>
                                    <p:cond delay="0"/>
                                  </p:stCondLst>
                                  <p:childTnLst>
                                    <p:animMotion origin="layout" path="M -3.05556E-6 4.07407E-6 L -0.20955 0.04421 " pathEditMode="relative" rAng="0" ptsTypes="AA">
                                      <p:cBhvr>
                                        <p:cTn id="65" dur="1750" fill="hold"/>
                                        <p:tgtEl>
                                          <p:spTgt spid="10"/>
                                        </p:tgtEl>
                                        <p:attrNameLst>
                                          <p:attrName>ppt_x</p:attrName>
                                          <p:attrName>ppt_y</p:attrName>
                                        </p:attrNameLst>
                                      </p:cBhvr>
                                      <p:rCtr x="-10486" y="2199"/>
                                    </p:animMotion>
                                  </p:childTnLst>
                                </p:cTn>
                              </p:par>
                              <p:par>
                                <p:cTn id="66" presetID="10" presetClass="exit" presetSubtype="0" fill="hold" grpId="1" nodeType="withEffect">
                                  <p:stCondLst>
                                    <p:cond delay="0"/>
                                  </p:stCondLst>
                                  <p:childTnLst>
                                    <p:animEffect transition="out" filter="fade">
                                      <p:cBhvr>
                                        <p:cTn id="67" dur="1000"/>
                                        <p:tgtEl>
                                          <p:spTgt spid="3074"/>
                                        </p:tgtEl>
                                      </p:cBhvr>
                                    </p:animEffect>
                                    <p:set>
                                      <p:cBhvr>
                                        <p:cTn id="68" dur="1" fill="hold">
                                          <p:stCondLst>
                                            <p:cond delay="999"/>
                                          </p:stCondLst>
                                        </p:cTn>
                                        <p:tgtEl>
                                          <p:spTgt spid="307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2"/>
                                        </p:tgtEl>
                                      </p:cBhvr>
                                    </p:animEffect>
                                    <p:set>
                                      <p:cBhvr>
                                        <p:cTn id="71" dur="1" fill="hold">
                                          <p:stCondLst>
                                            <p:cond delay="999"/>
                                          </p:stCondLst>
                                        </p:cTn>
                                        <p:tgtEl>
                                          <p:spTgt spid="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750"/>
                                        <p:tgtEl>
                                          <p:spTgt spid="20"/>
                                        </p:tgtEl>
                                      </p:cBhvr>
                                    </p:animEffect>
                                    <p:set>
                                      <p:cBhvr>
                                        <p:cTn id="74" dur="1" fill="hold">
                                          <p:stCondLst>
                                            <p:cond delay="749"/>
                                          </p:stCondLst>
                                        </p:cTn>
                                        <p:tgtEl>
                                          <p:spTgt spid="20"/>
                                        </p:tgtEl>
                                        <p:attrNameLst>
                                          <p:attrName>style.visibility</p:attrName>
                                        </p:attrNameLst>
                                      </p:cBhvr>
                                      <p:to>
                                        <p:strVal val="hidden"/>
                                      </p:to>
                                    </p:set>
                                  </p:childTnLst>
                                </p:cTn>
                              </p:par>
                              <p:par>
                                <p:cTn id="75" presetID="23" presetClass="exit" presetSubtype="16" fill="hold" grpId="2" nodeType="withEffect">
                                  <p:stCondLst>
                                    <p:cond delay="0"/>
                                  </p:stCondLst>
                                  <p:childTnLst>
                                    <p:anim calcmode="lin" valueType="num">
                                      <p:cBhvr>
                                        <p:cTn id="76" dur="750"/>
                                        <p:tgtEl>
                                          <p:spTgt spid="20"/>
                                        </p:tgtEl>
                                        <p:attrNameLst>
                                          <p:attrName>ppt_w</p:attrName>
                                        </p:attrNameLst>
                                      </p:cBhvr>
                                      <p:tavLst>
                                        <p:tav tm="0">
                                          <p:val>
                                            <p:strVal val="ppt_w"/>
                                          </p:val>
                                        </p:tav>
                                        <p:tav tm="100000">
                                          <p:val>
                                            <p:strVal val="4*ppt_w"/>
                                          </p:val>
                                        </p:tav>
                                      </p:tavLst>
                                    </p:anim>
                                    <p:anim calcmode="lin" valueType="num">
                                      <p:cBhvr>
                                        <p:cTn id="77" dur="750"/>
                                        <p:tgtEl>
                                          <p:spTgt spid="20"/>
                                        </p:tgtEl>
                                        <p:attrNameLst>
                                          <p:attrName>ppt_h</p:attrName>
                                        </p:attrNameLst>
                                      </p:cBhvr>
                                      <p:tavLst>
                                        <p:tav tm="0">
                                          <p:val>
                                            <p:strVal val="ppt_h"/>
                                          </p:val>
                                        </p:tav>
                                        <p:tav tm="100000">
                                          <p:val>
                                            <p:strVal val="4*ppt_h"/>
                                          </p:val>
                                        </p:tav>
                                      </p:tavLst>
                                    </p:anim>
                                    <p:set>
                                      <p:cBhvr>
                                        <p:cTn id="78" dur="1" fill="hold">
                                          <p:stCondLst>
                                            <p:cond delay="749"/>
                                          </p:stCondLst>
                                        </p:cTn>
                                        <p:tgtEl>
                                          <p:spTgt spid="20"/>
                                        </p:tgtEl>
                                        <p:attrNameLst>
                                          <p:attrName>style.visibility</p:attrName>
                                        </p:attrNameLst>
                                      </p:cBhvr>
                                      <p:to>
                                        <p:strVal val="hidden"/>
                                      </p:to>
                                    </p:set>
                                  </p:childTnLst>
                                </p:cTn>
                              </p:par>
                            </p:childTnLst>
                          </p:cTn>
                        </p:par>
                        <p:par>
                          <p:cTn id="79" fill="hold">
                            <p:stCondLst>
                              <p:cond delay="175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
                                        <p:tgtEl>
                                          <p:spTgt spid="19"/>
                                        </p:tgtEl>
                                      </p:cBhvr>
                                    </p:animEffect>
                                  </p:childTnLst>
                                </p:cTn>
                              </p:par>
                              <p:par>
                                <p:cTn id="83" presetID="26" presetClass="emph" presetSubtype="0" fill="hold" grpId="1" nodeType="withEffect">
                                  <p:stCondLst>
                                    <p:cond delay="0"/>
                                  </p:stCondLst>
                                  <p:childTnLst>
                                    <p:animEffect transition="out" filter="fade">
                                      <p:cBhvr>
                                        <p:cTn id="84" dur="500" tmFilter="0, 0; .2, .5; .8, .5; 1, 0"/>
                                        <p:tgtEl>
                                          <p:spTgt spid="19"/>
                                        </p:tgtEl>
                                      </p:cBhvr>
                                    </p:animEffect>
                                    <p:animScale>
                                      <p:cBhvr>
                                        <p:cTn id="85" dur="250" autoRev="1" fill="hold"/>
                                        <p:tgtEl>
                                          <p:spTgt spid="19"/>
                                        </p:tgtEl>
                                      </p:cBhvr>
                                      <p:by x="105000" y="105000"/>
                                    </p:animScale>
                                  </p:childTnLst>
                                </p:cTn>
                              </p:par>
                              <p:par>
                                <p:cTn id="86" presetID="10" presetClass="exit" presetSubtype="0" fill="hold" grpId="1" nodeType="withEffect">
                                  <p:stCondLst>
                                    <p:cond delay="0"/>
                                  </p:stCondLst>
                                  <p:childTnLst>
                                    <p:animEffect transition="out" filter="fade">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9"/>
                                        </p:tgtEl>
                                      </p:cBhvr>
                                    </p:animEffect>
                                    <p:set>
                                      <p:cBhvr>
                                        <p:cTn id="100" dur="1" fill="hold">
                                          <p:stCondLst>
                                            <p:cond delay="499"/>
                                          </p:stCondLst>
                                        </p:cTn>
                                        <p:tgtEl>
                                          <p:spTgt spid="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0"/>
                                        </p:tgtEl>
                                      </p:cBhvr>
                                    </p:animEffect>
                                    <p:set>
                                      <p:cBhvr>
                                        <p:cTn id="103" dur="1" fill="hold">
                                          <p:stCondLst>
                                            <p:cond delay="499"/>
                                          </p:stCondLst>
                                        </p:cTn>
                                        <p:tgtEl>
                                          <p:spTgt spid="1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8" presetClass="entr" presetSubtype="6" fill="hold" grpId="0"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downRight)">
                                      <p:cBhvr>
                                        <p:cTn id="108" dur="500"/>
                                        <p:tgtEl>
                                          <p:spTgt spid="15"/>
                                        </p:tgtEl>
                                      </p:cBhvr>
                                    </p:animEffect>
                                  </p:childTnLst>
                                </p:cTn>
                              </p:par>
                              <p:par>
                                <p:cTn id="109" presetID="18" presetClass="entr" presetSubtype="12"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strips(downLeft)">
                                      <p:cBhvr>
                                        <p:cTn id="111" dur="500"/>
                                        <p:tgtEl>
                                          <p:spTgt spid="14"/>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1000"/>
                                        <p:tgtEl>
                                          <p:spTgt spid="12"/>
                                        </p:tgtEl>
                                      </p:cBhvr>
                                    </p:animEffect>
                                    <p:anim calcmode="lin" valueType="num">
                                      <p:cBhvr>
                                        <p:cTn id="117" dur="1000" fill="hold"/>
                                        <p:tgtEl>
                                          <p:spTgt spid="12"/>
                                        </p:tgtEl>
                                        <p:attrNameLst>
                                          <p:attrName>ppt_x</p:attrName>
                                        </p:attrNameLst>
                                      </p:cBhvr>
                                      <p:tavLst>
                                        <p:tav tm="0">
                                          <p:val>
                                            <p:strVal val="#ppt_x"/>
                                          </p:val>
                                        </p:tav>
                                        <p:tav tm="100000">
                                          <p:val>
                                            <p:strVal val="#ppt_x"/>
                                          </p:val>
                                        </p:tav>
                                      </p:tavLst>
                                    </p:anim>
                                    <p:anim calcmode="lin" valueType="num">
                                      <p:cBhvr>
                                        <p:cTn id="118" dur="1000" fill="hold"/>
                                        <p:tgtEl>
                                          <p:spTgt spid="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50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1000"/>
                                        <p:tgtEl>
                                          <p:spTgt spid="13"/>
                                        </p:tgtEl>
                                      </p:cBhvr>
                                    </p:animEffect>
                                    <p:anim calcmode="lin" valueType="num">
                                      <p:cBhvr>
                                        <p:cTn id="122" dur="1000" fill="hold"/>
                                        <p:tgtEl>
                                          <p:spTgt spid="13"/>
                                        </p:tgtEl>
                                        <p:attrNameLst>
                                          <p:attrName>ppt_x</p:attrName>
                                        </p:attrNameLst>
                                      </p:cBhvr>
                                      <p:tavLst>
                                        <p:tav tm="0">
                                          <p:val>
                                            <p:strVal val="#ppt_x"/>
                                          </p:val>
                                        </p:tav>
                                        <p:tav tm="100000">
                                          <p:val>
                                            <p:strVal val="#ppt_x"/>
                                          </p:val>
                                        </p:tav>
                                      </p:tavLst>
                                    </p:anim>
                                    <p:anim calcmode="lin" valueType="num">
                                      <p:cBhvr>
                                        <p:cTn id="1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wipe(left)">
                                      <p:cBhvr>
                                        <p:cTn id="128" dur="500"/>
                                        <p:tgtEl>
                                          <p:spTgt spid="17"/>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left)">
                                      <p:cBhvr>
                                        <p:cTn id="133" dur="500"/>
                                        <p:tgtEl>
                                          <p:spTgt spid="18"/>
                                        </p:tgtEl>
                                      </p:cBhvr>
                                    </p:animEffect>
                                  </p:childTnLst>
                                </p:cTn>
                              </p:par>
                            </p:childTnLst>
                          </p:cTn>
                        </p:par>
                      </p:childTnLst>
                    </p:cTn>
                  </p:par>
                  <p:par>
                    <p:cTn id="134" fill="hold">
                      <p:stCondLst>
                        <p:cond delay="indefinite"/>
                      </p:stCondLst>
                      <p:childTnLst>
                        <p:par>
                          <p:cTn id="135" fill="hold">
                            <p:stCondLst>
                              <p:cond delay="0"/>
                            </p:stCondLst>
                            <p:childTnLst>
                              <p:par>
                                <p:cTn id="136" presetID="12" presetClass="entr" presetSubtype="4" fill="hold" grpId="0" nodeType="clickEffect">
                                  <p:stCondLst>
                                    <p:cond delay="0"/>
                                  </p:stCondLst>
                                  <p:childTnLst>
                                    <p:set>
                                      <p:cBhvr>
                                        <p:cTn id="137" dur="1" fill="hold">
                                          <p:stCondLst>
                                            <p:cond delay="0"/>
                                          </p:stCondLst>
                                        </p:cTn>
                                        <p:tgtEl>
                                          <p:spTgt spid="16"/>
                                        </p:tgtEl>
                                        <p:attrNameLst>
                                          <p:attrName>style.visibility</p:attrName>
                                        </p:attrNameLst>
                                      </p:cBhvr>
                                      <p:to>
                                        <p:strVal val="visible"/>
                                      </p:to>
                                    </p:set>
                                    <p:anim calcmode="lin" valueType="num">
                                      <p:cBhvr additive="base">
                                        <p:cTn id="138" dur="500"/>
                                        <p:tgtEl>
                                          <p:spTgt spid="16"/>
                                        </p:tgtEl>
                                        <p:attrNameLst>
                                          <p:attrName>ppt_y</p:attrName>
                                        </p:attrNameLst>
                                      </p:cBhvr>
                                      <p:tavLst>
                                        <p:tav tm="0">
                                          <p:val>
                                            <p:strVal val="#ppt_y+#ppt_h*1.125000"/>
                                          </p:val>
                                        </p:tav>
                                        <p:tav tm="100000">
                                          <p:val>
                                            <p:strVal val="#ppt_y"/>
                                          </p:val>
                                        </p:tav>
                                      </p:tavLst>
                                    </p:anim>
                                    <p:animEffect transition="in" filter="wipe(up)">
                                      <p:cBhvr>
                                        <p:cTn id="1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 grpId="1"/>
      <p:bldP spid="3074" grpId="0"/>
      <p:bldP spid="3074" grpId="1"/>
      <p:bldP spid="3" grpId="1"/>
      <p:bldP spid="3" grpId="2"/>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2" grpId="0"/>
      <p:bldP spid="13" grpId="0"/>
      <p:bldP spid="14" grpId="0"/>
      <p:bldP spid="15" grpId="0"/>
      <p:bldP spid="17" grpId="0" animBg="1"/>
      <p:bldP spid="18" grpId="0" animBg="1"/>
      <p:bldP spid="16" grpId="0"/>
      <p:bldP spid="20" grpId="0"/>
      <p:bldP spid="20" grpId="1"/>
      <p:bldP spid="20"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inal">
            <a:extLst>
              <a:ext uri="{FF2B5EF4-FFF2-40B4-BE49-F238E27FC236}">
                <a16:creationId xmlns:a16="http://schemas.microsoft.com/office/drawing/2014/main" id="{1BF2BA6A-40E5-FFD3-872D-7BA915DB10E4}"/>
              </a:ext>
            </a:extLst>
          </p:cNvPr>
          <p:cNvSpPr txBox="1">
            <a:spLocks noChangeArrowheads="1"/>
          </p:cNvSpPr>
          <p:nvPr/>
        </p:nvSpPr>
        <p:spPr bwMode="auto">
          <a:xfrm>
            <a:off x="602815" y="1512930"/>
            <a:ext cx="7938370" cy="383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9525">
                  <a:solidFill>
                    <a:schemeClr val="bg1"/>
                  </a:solidFill>
                  <a:prstDash val="solid"/>
                </a:ln>
                <a:solidFill>
                  <a:srgbClr val="00FF00"/>
                </a:solidFill>
                <a:effectLst>
                  <a:glow rad="12700">
                    <a:schemeClr val="tx1"/>
                  </a:glow>
                  <a:outerShdw blurRad="12700" dist="38100" dir="2700000" algn="tl" rotWithShape="0">
                    <a:schemeClr val="bg1">
                      <a:lumMod val="50000"/>
                    </a:schemeClr>
                  </a:outerShdw>
                </a:effectLst>
                <a:latin typeface="Calibri" panose="020F0502020204030204" pitchFamily="34" charset="0"/>
              </a:rPr>
              <a:t>do not provide for his own</a:t>
            </a:r>
            <a:br>
              <a:rPr lang="en-US" altLang="en-US" b="1" kern="0" dirty="0">
                <a:ln w="9525">
                  <a:solidFill>
                    <a:schemeClr val="bg1"/>
                  </a:solidFill>
                  <a:prstDash val="solid"/>
                </a:ln>
                <a:solidFill>
                  <a:srgbClr val="00FF00"/>
                </a:solidFill>
                <a:effectLst>
                  <a:glow rad="12700">
                    <a:schemeClr val="tx1"/>
                  </a:glow>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rgbClr val="00FF00"/>
                </a:solidFill>
                <a:effectLst>
                  <a:glow rad="12700">
                    <a:schemeClr val="tx1"/>
                  </a:glow>
                  <a:outerShdw blurRad="12700" dist="38100" dir="2700000" algn="tl" rotWithShape="0">
                    <a:schemeClr val="bg1">
                      <a:lumMod val="50000"/>
                    </a:schemeClr>
                  </a:outerShdw>
                </a:effectLst>
                <a:latin typeface="Calibri" panose="020F0502020204030204" pitchFamily="34" charset="0"/>
              </a:rPr>
              <a:t>				     </a:t>
            </a:r>
            <a:r>
              <a:rPr lang="en-US" altLang="en-US" sz="2800" b="1" kern="0" dirty="0">
                <a:ln w="9525">
                  <a:solidFill>
                    <a:schemeClr val="bg1"/>
                  </a:solidFill>
                  <a:prstDash val="solid"/>
                </a:ln>
                <a:solidFill>
                  <a:srgbClr val="00FF00"/>
                </a:solidFill>
                <a:effectLst>
                  <a:glow rad="12700">
                    <a:schemeClr val="tx1"/>
                  </a:glow>
                  <a:outerShdw blurRad="12700" dist="38100" dir="2700000" algn="tl" rotWithShape="0">
                    <a:schemeClr val="bg1">
                      <a:lumMod val="50000"/>
                    </a:schemeClr>
                  </a:outerShdw>
                </a:effectLst>
                <a:latin typeface="Calibri" panose="020F0502020204030204" pitchFamily="34" charset="0"/>
              </a:rPr>
              <a:t> </a:t>
            </a:r>
            <a:r>
              <a:rPr lang="en-US" altLang="en-US" b="1" kern="0" dirty="0">
                <a:ln w="9525">
                  <a:solidFill>
                    <a:schemeClr val="bg1"/>
                  </a:solidFill>
                  <a:prstDash val="solid"/>
                </a:ln>
                <a:solidFill>
                  <a:srgbClr val="00FF00"/>
                </a:solidFill>
                <a:effectLst>
                  <a:glow rad="12700">
                    <a:schemeClr val="tx1"/>
                  </a:glow>
                  <a:outerShdw blurRad="12700" dist="38100" dir="2700000" algn="tl" rotWithShape="0">
                    <a:schemeClr val="bg1">
                      <a:lumMod val="50000"/>
                    </a:schemeClr>
                  </a:outerShdw>
                </a:effectLst>
                <a:latin typeface="Calibri" panose="020F0502020204030204" pitchFamily="34" charset="0"/>
              </a:rPr>
              <a:t>his household</a:t>
            </a:r>
            <a:br>
              <a:rPr lang="en-US" altLang="en-US" b="1" kern="0" dirty="0">
                <a:ln w="9525">
                  <a:solidFill>
                    <a:schemeClr val="bg1"/>
                  </a:solidFill>
                  <a:prstDash val="solid"/>
                </a:ln>
                <a:solidFill>
                  <a:schemeClr val="tx1"/>
                </a:solidFill>
                <a:effectLst>
                  <a:glow rad="12700">
                    <a:schemeClr val="tx1"/>
                  </a:glow>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glow rad="12700">
                    <a:schemeClr val="tx1"/>
                  </a:glow>
                  <a:outerShdw blurRad="12700" dist="38100" dir="2700000" algn="tl" rotWithShape="0">
                    <a:schemeClr val="bg1">
                      <a:lumMod val="50000"/>
                    </a:schemeClr>
                  </a:outerShdw>
                </a:effectLst>
                <a:latin typeface="Calibri" panose="020F0502020204030204" pitchFamily="34" charset="0"/>
              </a:rPr>
              <a:t>		</a:t>
            </a:r>
            <a:br>
              <a:rPr lang="en-US" altLang="en-US" b="1" kern="0" dirty="0">
                <a:ln w="9525">
                  <a:solidFill>
                    <a:schemeClr val="bg1"/>
                  </a:solidFill>
                  <a:prstDash val="solid"/>
                </a:ln>
                <a:solidFill>
                  <a:schemeClr val="tx1"/>
                </a:solidFill>
                <a:effectLst>
                  <a:glow rad="12700">
                    <a:schemeClr val="tx1"/>
                  </a:glow>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	  </a:t>
            </a:r>
            <a:r>
              <a:rPr lang="en-US" altLang="en-US" sz="1800" b="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 </a:t>
            </a:r>
            <a:r>
              <a:rPr lang="en-US" altLang="en-US" b="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he has denied the faith </a:t>
            </a:r>
            <a:br>
              <a:rPr lang="en-US" altLang="en-US" b="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     </a:t>
            </a:r>
            <a:r>
              <a:rPr lang="en-US" altLang="en-US" sz="4000" b="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 </a:t>
            </a:r>
            <a:r>
              <a:rPr lang="en-US" altLang="en-US" b="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is worse than an unbeliever</a:t>
            </a:r>
            <a:endParaRPr lang="en-US" altLang="en-US" b="1" i="1" kern="0"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endParaRPr>
          </a:p>
        </p:txBody>
      </p:sp>
      <p:sp>
        <p:nvSpPr>
          <p:cNvPr id="2" name="Truth">
            <a:extLst>
              <a:ext uri="{FF2B5EF4-FFF2-40B4-BE49-F238E27FC236}">
                <a16:creationId xmlns:a16="http://schemas.microsoft.com/office/drawing/2014/main" id="{ED2070F0-810C-4E1F-8CE9-3A0343DED847}"/>
              </a:ext>
            </a:extLst>
          </p:cNvPr>
          <p:cNvSpPr txBox="1">
            <a:spLocks noChangeArrowheads="1"/>
          </p:cNvSpPr>
          <p:nvPr/>
        </p:nvSpPr>
        <p:spPr bwMode="auto">
          <a:xfrm>
            <a:off x="5856227" y="851771"/>
            <a:ext cx="1894168" cy="95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Triangl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a:gsLst>
                    <a:gs pos="0">
                      <a:srgbClr val="7030A0"/>
                    </a:gs>
                    <a:gs pos="24000">
                      <a:srgbClr val="00B0F0"/>
                    </a:gs>
                    <a:gs pos="78000">
                      <a:srgbClr val="FF9900"/>
                    </a:gs>
                    <a:gs pos="63000">
                      <a:srgbClr val="FFFF00"/>
                    </a:gs>
                    <a:gs pos="45000">
                      <a:srgbClr val="92D050"/>
                    </a:gs>
                    <a:gs pos="100000">
                      <a:srgbClr val="FF0000"/>
                    </a:gs>
                  </a:gsLst>
                  <a:lin ang="5400000" scaled="1"/>
                </a:gradFill>
                <a:effectLst>
                  <a:glow rad="101600">
                    <a:schemeClr val="tx1"/>
                  </a:glow>
                  <a:outerShdw blurRad="50800" algn="tl" rotWithShape="0">
                    <a:srgbClr val="000000"/>
                  </a:outerShdw>
                </a:effectLst>
                <a:latin typeface="Calibri" panose="020F0502020204030204" pitchFamily="34" charset="0"/>
              </a:rPr>
              <a:t>Truth</a:t>
            </a:r>
          </a:p>
        </p:txBody>
      </p:sp>
      <p:sp>
        <p:nvSpPr>
          <p:cNvPr id="3074" name="Main"/>
          <p:cNvSpPr>
            <a:spLocks noGrp="1" noChangeArrowheads="1"/>
          </p:cNvSpPr>
          <p:nvPr>
            <p:ph type="title"/>
          </p:nvPr>
        </p:nvSpPr>
        <p:spPr>
          <a:xfrm>
            <a:off x="457200" y="1512930"/>
            <a:ext cx="8229600" cy="3832141"/>
          </a:xfrm>
        </p:spPr>
        <p:txBody>
          <a:bodyPr>
            <a:scene3d>
              <a:camera prst="orthographicFront"/>
              <a:lightRig rig="flat" dir="t"/>
            </a:scene3d>
            <a:sp3d extrusionH="57150" prstMaterial="plastic">
              <a:bevelT w="38100" h="38100"/>
            </a:sp3d>
          </a:body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if anyone does not provide for his own, and especially for those of his household, he has denied the faith and is worse than an unbeliever. </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1</a:t>
            </a:r>
            <a:r>
              <a:rPr lang="en-US" altLang="en-US" sz="3200" b="1" i="1" baseline="30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Timothy 5:8 </a:t>
            </a:r>
          </a:p>
        </p:txBody>
      </p:sp>
      <p:sp>
        <p:nvSpPr>
          <p:cNvPr id="3" name="do">
            <a:extLst>
              <a:ext uri="{FF2B5EF4-FFF2-40B4-BE49-F238E27FC236}">
                <a16:creationId xmlns:a16="http://schemas.microsoft.com/office/drawing/2014/main" id="{78B7EB1F-DE82-E978-A65C-32CD485C8A9E}"/>
              </a:ext>
            </a:extLst>
          </p:cNvPr>
          <p:cNvSpPr txBox="1">
            <a:spLocks noChangeArrowheads="1"/>
          </p:cNvSpPr>
          <p:nvPr/>
        </p:nvSpPr>
        <p:spPr bwMode="auto">
          <a:xfrm>
            <a:off x="3716946" y="1708329"/>
            <a:ext cx="795647"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do</a:t>
            </a:r>
          </a:p>
        </p:txBody>
      </p:sp>
      <p:sp>
        <p:nvSpPr>
          <p:cNvPr id="4" name="not provide">
            <a:extLst>
              <a:ext uri="{FF2B5EF4-FFF2-40B4-BE49-F238E27FC236}">
                <a16:creationId xmlns:a16="http://schemas.microsoft.com/office/drawing/2014/main" id="{9FA254F4-CF5D-56DB-E31D-19CF7DE4F77A}"/>
              </a:ext>
            </a:extLst>
          </p:cNvPr>
          <p:cNvSpPr txBox="1">
            <a:spLocks noChangeArrowheads="1"/>
          </p:cNvSpPr>
          <p:nvPr/>
        </p:nvSpPr>
        <p:spPr bwMode="auto">
          <a:xfrm>
            <a:off x="4797568" y="1708300"/>
            <a:ext cx="3990110"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not provide for</a:t>
            </a:r>
          </a:p>
        </p:txBody>
      </p:sp>
      <p:sp>
        <p:nvSpPr>
          <p:cNvPr id="5" name="his own">
            <a:extLst>
              <a:ext uri="{FF2B5EF4-FFF2-40B4-BE49-F238E27FC236}">
                <a16:creationId xmlns:a16="http://schemas.microsoft.com/office/drawing/2014/main" id="{CCA49D54-7C25-E873-381A-D1A7BB934203}"/>
              </a:ext>
            </a:extLst>
          </p:cNvPr>
          <p:cNvSpPr txBox="1">
            <a:spLocks noChangeArrowheads="1"/>
          </p:cNvSpPr>
          <p:nvPr/>
        </p:nvSpPr>
        <p:spPr bwMode="auto">
          <a:xfrm>
            <a:off x="589004" y="2375666"/>
            <a:ext cx="2196935"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his own</a:t>
            </a:r>
          </a:p>
        </p:txBody>
      </p:sp>
      <p:sp>
        <p:nvSpPr>
          <p:cNvPr id="6" name="his household">
            <a:extLst>
              <a:ext uri="{FF2B5EF4-FFF2-40B4-BE49-F238E27FC236}">
                <a16:creationId xmlns:a16="http://schemas.microsoft.com/office/drawing/2014/main" id="{524E7AD2-2A96-FC6A-C474-14BC901B1016}"/>
              </a:ext>
            </a:extLst>
          </p:cNvPr>
          <p:cNvSpPr txBox="1">
            <a:spLocks noChangeArrowheads="1"/>
          </p:cNvSpPr>
          <p:nvPr/>
        </p:nvSpPr>
        <p:spPr bwMode="auto">
          <a:xfrm>
            <a:off x="1320193" y="3052653"/>
            <a:ext cx="3600985"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his household</a:t>
            </a:r>
          </a:p>
        </p:txBody>
      </p:sp>
      <p:sp>
        <p:nvSpPr>
          <p:cNvPr id="7" name="he has">
            <a:extLst>
              <a:ext uri="{FF2B5EF4-FFF2-40B4-BE49-F238E27FC236}">
                <a16:creationId xmlns:a16="http://schemas.microsoft.com/office/drawing/2014/main" id="{9EAA2596-2C72-98F7-8FBD-0EC5CD6FFE41}"/>
              </a:ext>
            </a:extLst>
          </p:cNvPr>
          <p:cNvSpPr txBox="1">
            <a:spLocks noChangeArrowheads="1"/>
          </p:cNvSpPr>
          <p:nvPr/>
        </p:nvSpPr>
        <p:spPr bwMode="auto">
          <a:xfrm>
            <a:off x="4823291" y="3047829"/>
            <a:ext cx="3600985"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has denied</a:t>
            </a:r>
          </a:p>
        </p:txBody>
      </p:sp>
      <p:sp>
        <p:nvSpPr>
          <p:cNvPr id="8" name="the faith">
            <a:extLst>
              <a:ext uri="{FF2B5EF4-FFF2-40B4-BE49-F238E27FC236}">
                <a16:creationId xmlns:a16="http://schemas.microsoft.com/office/drawing/2014/main" id="{36D726F2-1F75-1B44-1A06-E9745FCE9E35}"/>
              </a:ext>
            </a:extLst>
          </p:cNvPr>
          <p:cNvSpPr txBox="1">
            <a:spLocks noChangeArrowheads="1"/>
          </p:cNvSpPr>
          <p:nvPr/>
        </p:nvSpPr>
        <p:spPr bwMode="auto">
          <a:xfrm>
            <a:off x="874011" y="3717641"/>
            <a:ext cx="2446317"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the faith</a:t>
            </a:r>
          </a:p>
        </p:txBody>
      </p:sp>
      <p:sp>
        <p:nvSpPr>
          <p:cNvPr id="9" name="is worse">
            <a:extLst>
              <a:ext uri="{FF2B5EF4-FFF2-40B4-BE49-F238E27FC236}">
                <a16:creationId xmlns:a16="http://schemas.microsoft.com/office/drawing/2014/main" id="{78626345-9106-D372-EE26-0302E37862B6}"/>
              </a:ext>
            </a:extLst>
          </p:cNvPr>
          <p:cNvSpPr txBox="1">
            <a:spLocks noChangeArrowheads="1"/>
          </p:cNvSpPr>
          <p:nvPr/>
        </p:nvSpPr>
        <p:spPr bwMode="auto">
          <a:xfrm>
            <a:off x="3963978" y="3717609"/>
            <a:ext cx="4334494"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is worse than an</a:t>
            </a:r>
          </a:p>
        </p:txBody>
      </p:sp>
      <p:sp>
        <p:nvSpPr>
          <p:cNvPr id="10" name="unbeliever">
            <a:extLst>
              <a:ext uri="{FF2B5EF4-FFF2-40B4-BE49-F238E27FC236}">
                <a16:creationId xmlns:a16="http://schemas.microsoft.com/office/drawing/2014/main" id="{B3E33D61-79D8-82E0-1369-DA8B564EEFAA}"/>
              </a:ext>
            </a:extLst>
          </p:cNvPr>
          <p:cNvSpPr txBox="1">
            <a:spLocks noChangeArrowheads="1"/>
          </p:cNvSpPr>
          <p:nvPr/>
        </p:nvSpPr>
        <p:spPr bwMode="auto">
          <a:xfrm>
            <a:off x="1375157" y="4389742"/>
            <a:ext cx="3146961" cy="7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unbeliever</a:t>
            </a:r>
          </a:p>
        </p:txBody>
      </p:sp>
      <p:sp>
        <p:nvSpPr>
          <p:cNvPr id="12" name="Rectangle 2">
            <a:extLst>
              <a:ext uri="{FF2B5EF4-FFF2-40B4-BE49-F238E27FC236}">
                <a16:creationId xmlns:a16="http://schemas.microsoft.com/office/drawing/2014/main" id="{C87D9206-2B68-A497-AB61-F3A7D12C891E}"/>
              </a:ext>
            </a:extLst>
          </p:cNvPr>
          <p:cNvSpPr txBox="1">
            <a:spLocks noChangeArrowheads="1"/>
          </p:cNvSpPr>
          <p:nvPr/>
        </p:nvSpPr>
        <p:spPr bwMode="auto">
          <a:xfrm>
            <a:off x="626462" y="4386100"/>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a:t>
            </a:r>
          </a:p>
        </p:txBody>
      </p:sp>
      <p:sp>
        <p:nvSpPr>
          <p:cNvPr id="13" name="Rectangle 2">
            <a:extLst>
              <a:ext uri="{FF2B5EF4-FFF2-40B4-BE49-F238E27FC236}">
                <a16:creationId xmlns:a16="http://schemas.microsoft.com/office/drawing/2014/main" id="{1B41E6F2-4538-0095-D193-1ADD9B47F37F}"/>
              </a:ext>
            </a:extLst>
          </p:cNvPr>
          <p:cNvSpPr txBox="1">
            <a:spLocks noChangeArrowheads="1"/>
          </p:cNvSpPr>
          <p:nvPr/>
        </p:nvSpPr>
        <p:spPr bwMode="auto">
          <a:xfrm>
            <a:off x="7853980" y="4386100"/>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a:t>
            </a:r>
          </a:p>
        </p:txBody>
      </p:sp>
      <p:sp>
        <p:nvSpPr>
          <p:cNvPr id="14" name="Rectangle 2">
            <a:extLst>
              <a:ext uri="{FF2B5EF4-FFF2-40B4-BE49-F238E27FC236}">
                <a16:creationId xmlns:a16="http://schemas.microsoft.com/office/drawing/2014/main" id="{B53A9E3C-59AA-0196-FBBA-F32F17038CC0}"/>
              </a:ext>
            </a:extLst>
          </p:cNvPr>
          <p:cNvSpPr txBox="1">
            <a:spLocks noChangeArrowheads="1"/>
          </p:cNvSpPr>
          <p:nvPr/>
        </p:nvSpPr>
        <p:spPr bwMode="auto">
          <a:xfrm>
            <a:off x="2643152" y="3020763"/>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FF0000"/>
                </a:solidFill>
                <a:effectLst>
                  <a:glow rad="12700">
                    <a:schemeClr val="tx1"/>
                  </a:glow>
                  <a:outerShdw blurRad="12700" dist="38100" dir="2700000" algn="tl" rotWithShape="0">
                    <a:schemeClr val="bg1">
                      <a:lumMod val="50000"/>
                    </a:schemeClr>
                  </a:outerShdw>
                </a:effectLst>
                <a:latin typeface="Calibri" panose="020F0502020204030204" pitchFamily="34" charset="0"/>
              </a:rPr>
              <a:t>↓</a:t>
            </a:r>
          </a:p>
        </p:txBody>
      </p:sp>
      <p:sp>
        <p:nvSpPr>
          <p:cNvPr id="15" name="Arrow: Bent-Up 9">
            <a:extLst>
              <a:ext uri="{FF2B5EF4-FFF2-40B4-BE49-F238E27FC236}">
                <a16:creationId xmlns:a16="http://schemas.microsoft.com/office/drawing/2014/main" id="{7D8618BF-86ED-7500-4869-E6C5B9AC4921}"/>
              </a:ext>
            </a:extLst>
          </p:cNvPr>
          <p:cNvSpPr/>
          <p:nvPr/>
        </p:nvSpPr>
        <p:spPr>
          <a:xfrm rot="5400000">
            <a:off x="4540962" y="2567662"/>
            <a:ext cx="349096" cy="352845"/>
          </a:xfrm>
          <a:prstGeom prst="bentUpArrow">
            <a:avLst>
              <a:gd name="adj1" fmla="val 26365"/>
              <a:gd name="adj2" fmla="val 32031"/>
              <a:gd name="adj3" fmla="val 35156"/>
            </a:avLst>
          </a:prstGeom>
          <a:solidFill>
            <a:srgbClr val="00FF00"/>
          </a:solidFill>
          <a:ln w="9525">
            <a:solidFill>
              <a:schemeClr val="bg1"/>
            </a:solidFill>
          </a:ln>
          <a:effectLst>
            <a:glow rad="127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ounded Rectangle 28">
            <a:extLst>
              <a:ext uri="{FF2B5EF4-FFF2-40B4-BE49-F238E27FC236}">
                <a16:creationId xmlns:a16="http://schemas.microsoft.com/office/drawing/2014/main" id="{A9E1C15F-67B4-876E-FD8D-282B8C6645FC}"/>
              </a:ext>
            </a:extLst>
          </p:cNvPr>
          <p:cNvSpPr/>
          <p:nvPr/>
        </p:nvSpPr>
        <p:spPr>
          <a:xfrm>
            <a:off x="1960686" y="5045369"/>
            <a:ext cx="5816737" cy="45719"/>
          </a:xfrm>
          <a:prstGeom prst="roundRect">
            <a:avLst/>
          </a:prstGeom>
          <a:solidFill>
            <a:schemeClr val="tx1"/>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 has">
            <a:extLst>
              <a:ext uri="{FF2B5EF4-FFF2-40B4-BE49-F238E27FC236}">
                <a16:creationId xmlns:a16="http://schemas.microsoft.com/office/drawing/2014/main" id="{2D1D4A5B-B362-D979-2436-04BFD17743FF}"/>
              </a:ext>
            </a:extLst>
          </p:cNvPr>
          <p:cNvSpPr txBox="1">
            <a:spLocks noChangeArrowheads="1"/>
          </p:cNvSpPr>
          <p:nvPr/>
        </p:nvSpPr>
        <p:spPr bwMode="auto">
          <a:xfrm>
            <a:off x="567503" y="1697088"/>
            <a:ext cx="1760239" cy="767270"/>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glow rad="12700">
                    <a:srgbClr val="FF0000"/>
                  </a:glow>
                  <a:outerShdw blurRad="12700" dist="38100" dir="2700000" algn="tl" rotWithShape="0">
                    <a:schemeClr val="bg1">
                      <a:lumMod val="50000"/>
                    </a:schemeClr>
                  </a:outerShdw>
                </a:effectLst>
                <a:latin typeface="Calibri" panose="020F0502020204030204" pitchFamily="34" charset="0"/>
              </a:rPr>
              <a:t>do not</a:t>
            </a:r>
          </a:p>
        </p:txBody>
      </p:sp>
    </p:spTree>
    <p:extLst>
      <p:ext uri="{BB962C8B-B14F-4D97-AF65-F5344CB8AC3E}">
        <p14:creationId xmlns:p14="http://schemas.microsoft.com/office/powerpoint/2010/main" val="212480107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childTnLst>
                                </p:cTn>
                              </p:par>
                              <p:par>
                                <p:cTn id="35" presetID="42" presetClass="path" presetSubtype="0" accel="50000" decel="50000" fill="hold" grpId="2" nodeType="withEffect">
                                  <p:stCondLst>
                                    <p:cond delay="0"/>
                                  </p:stCondLst>
                                  <p:childTnLst>
                                    <p:animMotion origin="layout" path="M 0 3.33333E-6 L -0.34097 3.33333E-6 " pathEditMode="relative" rAng="0" ptsTypes="AA">
                                      <p:cBhvr>
                                        <p:cTn id="36" dur="2000" fill="hold"/>
                                        <p:tgtEl>
                                          <p:spTgt spid="3"/>
                                        </p:tgtEl>
                                        <p:attrNameLst>
                                          <p:attrName>ppt_x</p:attrName>
                                          <p:attrName>ppt_y</p:attrName>
                                        </p:attrNameLst>
                                      </p:cBhvr>
                                      <p:rCtr x="-17049" y="0"/>
                                    </p:animMotion>
                                  </p:childTnLst>
                                </p:cTn>
                              </p:par>
                              <p:par>
                                <p:cTn id="37" presetID="42" presetClass="path" presetSubtype="0" accel="50000" decel="50000" fill="hold" grpId="2" nodeType="withEffect">
                                  <p:stCondLst>
                                    <p:cond delay="0"/>
                                  </p:stCondLst>
                                  <p:childTnLst>
                                    <p:animMotion origin="layout" path="M -1.94444E-6 3.33333E-6 L -0.39618 0.00069 " pathEditMode="relative" rAng="0" ptsTypes="AA">
                                      <p:cBhvr>
                                        <p:cTn id="38" dur="2000" fill="hold"/>
                                        <p:tgtEl>
                                          <p:spTgt spid="4"/>
                                        </p:tgtEl>
                                        <p:attrNameLst>
                                          <p:attrName>ppt_x</p:attrName>
                                          <p:attrName>ppt_y</p:attrName>
                                        </p:attrNameLst>
                                      </p:cBhvr>
                                      <p:rCtr x="-19809" y="23"/>
                                    </p:animMotion>
                                  </p:childTnLst>
                                </p:cTn>
                              </p:par>
                              <p:par>
                                <p:cTn id="39" presetID="42" presetClass="path" presetSubtype="0" accel="50000" decel="50000" fill="hold" grpId="2" nodeType="withEffect">
                                  <p:stCondLst>
                                    <p:cond delay="0"/>
                                  </p:stCondLst>
                                  <p:childTnLst>
                                    <p:animMotion origin="layout" path="M 1.38889E-6 1.11111E-6 L 0.46632 -0.09722 " pathEditMode="relative" rAng="0" ptsTypes="AA">
                                      <p:cBhvr>
                                        <p:cTn id="40" dur="2000" fill="hold"/>
                                        <p:tgtEl>
                                          <p:spTgt spid="5"/>
                                        </p:tgtEl>
                                        <p:attrNameLst>
                                          <p:attrName>ppt_x</p:attrName>
                                          <p:attrName>ppt_y</p:attrName>
                                        </p:attrNameLst>
                                      </p:cBhvr>
                                      <p:rCtr x="23316" y="-4861"/>
                                    </p:animMotion>
                                  </p:childTnLst>
                                </p:cTn>
                              </p:par>
                              <p:par>
                                <p:cTn id="41" presetID="42" presetClass="path" presetSubtype="0" accel="50000" decel="50000" fill="hold" grpId="2" nodeType="withEffect">
                                  <p:stCondLst>
                                    <p:cond delay="0"/>
                                  </p:stCondLst>
                                  <p:childTnLst>
                                    <p:animMotion origin="layout" path="M 5.55556E-7 -1.48148E-6 L 0.38924 -0.09815 " pathEditMode="relative" rAng="0" ptsTypes="AA">
                                      <p:cBhvr>
                                        <p:cTn id="42" dur="2000" fill="hold"/>
                                        <p:tgtEl>
                                          <p:spTgt spid="6"/>
                                        </p:tgtEl>
                                        <p:attrNameLst>
                                          <p:attrName>ppt_x</p:attrName>
                                          <p:attrName>ppt_y</p:attrName>
                                        </p:attrNameLst>
                                      </p:cBhvr>
                                      <p:rCtr x="19462" y="-4907"/>
                                    </p:animMotion>
                                  </p:childTnLst>
                                </p:cTn>
                              </p:par>
                              <p:par>
                                <p:cTn id="43" presetID="42" presetClass="path" presetSubtype="0" accel="50000" decel="50000" fill="hold" grpId="2" nodeType="withEffect">
                                  <p:stCondLst>
                                    <p:cond delay="0"/>
                                  </p:stCondLst>
                                  <p:childTnLst>
                                    <p:animMotion origin="layout" path="M 4.44444E-6 2.96296E-6 L -0.33716 0.09861 " pathEditMode="relative" rAng="0" ptsTypes="AA">
                                      <p:cBhvr>
                                        <p:cTn id="44" dur="2000" fill="hold"/>
                                        <p:tgtEl>
                                          <p:spTgt spid="7"/>
                                        </p:tgtEl>
                                        <p:attrNameLst>
                                          <p:attrName>ppt_x</p:attrName>
                                          <p:attrName>ppt_y</p:attrName>
                                        </p:attrNameLst>
                                      </p:cBhvr>
                                      <p:rCtr x="-16858" y="4931"/>
                                    </p:animMotion>
                                  </p:childTnLst>
                                </p:cTn>
                              </p:par>
                              <p:par>
                                <p:cTn id="45" presetID="42" presetClass="path" presetSubtype="0" accel="50000" decel="50000" fill="hold" grpId="2" nodeType="withEffect">
                                  <p:stCondLst>
                                    <p:cond delay="0"/>
                                  </p:stCondLst>
                                  <p:childTnLst>
                                    <p:animMotion origin="layout" path="M -2.77778E-7 -2.22222E-6 L 0.45694 0.00139 " pathEditMode="relative" rAng="0" ptsTypes="AA">
                                      <p:cBhvr>
                                        <p:cTn id="46" dur="2000" fill="hold"/>
                                        <p:tgtEl>
                                          <p:spTgt spid="8"/>
                                        </p:tgtEl>
                                        <p:attrNameLst>
                                          <p:attrName>ppt_x</p:attrName>
                                          <p:attrName>ppt_y</p:attrName>
                                        </p:attrNameLst>
                                      </p:cBhvr>
                                      <p:rCtr x="22847" y="69"/>
                                    </p:animMotion>
                                  </p:childTnLst>
                                </p:cTn>
                              </p:par>
                              <p:par>
                                <p:cTn id="47" presetID="42" presetClass="path" presetSubtype="0" accel="50000" decel="50000" fill="hold" grpId="2" nodeType="withEffect">
                                  <p:stCondLst>
                                    <p:cond delay="0"/>
                                  </p:stCondLst>
                                  <p:childTnLst>
                                    <p:animMotion origin="layout" path="M 3.88889E-6 -2.22222E-6 L -0.304 0.09838 " pathEditMode="relative" rAng="0" ptsTypes="AA">
                                      <p:cBhvr>
                                        <p:cTn id="48" dur="2000" fill="hold"/>
                                        <p:tgtEl>
                                          <p:spTgt spid="9"/>
                                        </p:tgtEl>
                                        <p:attrNameLst>
                                          <p:attrName>ppt_x</p:attrName>
                                          <p:attrName>ppt_y</p:attrName>
                                        </p:attrNameLst>
                                      </p:cBhvr>
                                      <p:rCtr x="-15208" y="4907"/>
                                    </p:animMotion>
                                  </p:childTnLst>
                                </p:cTn>
                              </p:par>
                              <p:par>
                                <p:cTn id="49" presetID="42" presetClass="path" presetSubtype="0" accel="50000" decel="50000" fill="hold" grpId="2" nodeType="withEffect">
                                  <p:stCondLst>
                                    <p:cond delay="0"/>
                                  </p:stCondLst>
                                  <p:childTnLst>
                                    <p:animMotion origin="layout" path="M 4.16667E-6 1.11111E-6 L 0.40069 0.00092 " pathEditMode="relative" rAng="0" ptsTypes="AA">
                                      <p:cBhvr>
                                        <p:cTn id="50" dur="2000" fill="hold"/>
                                        <p:tgtEl>
                                          <p:spTgt spid="10"/>
                                        </p:tgtEl>
                                        <p:attrNameLst>
                                          <p:attrName>ppt_x</p:attrName>
                                          <p:attrName>ppt_y</p:attrName>
                                        </p:attrNameLst>
                                      </p:cBhvr>
                                      <p:rCtr x="20035" y="46"/>
                                    </p:animMotion>
                                  </p:childTnLst>
                                </p:cTn>
                              </p:par>
                              <p:par>
                                <p:cTn id="51" presetID="42" presetClass="path" presetSubtype="0" accel="50000" decel="50000" fill="hold" grpId="2" nodeType="withEffect">
                                  <p:stCondLst>
                                    <p:cond delay="0"/>
                                  </p:stCondLst>
                                  <p:childTnLst>
                                    <p:animMotion origin="layout" path="M -3.61111E-6 -2.96296E-6 L -0.39618 0.00116 " pathEditMode="relative" rAng="0" ptsTypes="AA">
                                      <p:cBhvr>
                                        <p:cTn id="52" dur="2000" fill="hold"/>
                                        <p:tgtEl>
                                          <p:spTgt spid="2"/>
                                        </p:tgtEl>
                                        <p:attrNameLst>
                                          <p:attrName>ppt_x</p:attrName>
                                          <p:attrName>ppt_y</p:attrName>
                                        </p:attrNameLst>
                                      </p:cBhvr>
                                      <p:rCtr x="-19809" y="46"/>
                                    </p:animMotion>
                                  </p:childTnLst>
                                </p:cTn>
                              </p:par>
                              <p:par>
                                <p:cTn id="53" presetID="10" presetClass="exit" presetSubtype="0" fill="hold" grpId="1" nodeType="withEffect">
                                  <p:stCondLst>
                                    <p:cond delay="0"/>
                                  </p:stCondLst>
                                  <p:childTnLst>
                                    <p:animEffect transition="out" filter="fade">
                                      <p:cBhvr>
                                        <p:cTn id="54" dur="1250"/>
                                        <p:tgtEl>
                                          <p:spTgt spid="3074"/>
                                        </p:tgtEl>
                                      </p:cBhvr>
                                    </p:animEffect>
                                    <p:set>
                                      <p:cBhvr>
                                        <p:cTn id="55" dur="1" fill="hold">
                                          <p:stCondLst>
                                            <p:cond delay="1249"/>
                                          </p:stCondLst>
                                        </p:cTn>
                                        <p:tgtEl>
                                          <p:spTgt spid="3074"/>
                                        </p:tgtEl>
                                        <p:attrNameLst>
                                          <p:attrName>style.visibility</p:attrName>
                                        </p:attrNameLst>
                                      </p:cBhvr>
                                      <p:to>
                                        <p:strVal val="hidden"/>
                                      </p:to>
                                    </p:se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par>
                                <p:cTn id="60" presetID="42" presetClass="exit" presetSubtype="0" fill="hold" grpId="1" nodeType="withEffect">
                                  <p:stCondLst>
                                    <p:cond delay="0"/>
                                  </p:stCondLst>
                                  <p:childTnLst>
                                    <p:animEffect transition="out" filter="fade">
                                      <p:cBhvr>
                                        <p:cTn id="61" dur="750"/>
                                        <p:tgtEl>
                                          <p:spTgt spid="2"/>
                                        </p:tgtEl>
                                      </p:cBhvr>
                                    </p:animEffect>
                                    <p:anim calcmode="lin" valueType="num">
                                      <p:cBhvr>
                                        <p:cTn id="62" dur="750"/>
                                        <p:tgtEl>
                                          <p:spTgt spid="2"/>
                                        </p:tgtEl>
                                        <p:attrNameLst>
                                          <p:attrName>ppt_x</p:attrName>
                                        </p:attrNameLst>
                                      </p:cBhvr>
                                      <p:tavLst>
                                        <p:tav tm="0">
                                          <p:val>
                                            <p:strVal val="ppt_x"/>
                                          </p:val>
                                        </p:tav>
                                        <p:tav tm="100000">
                                          <p:val>
                                            <p:strVal val="ppt_x"/>
                                          </p:val>
                                        </p:tav>
                                      </p:tavLst>
                                    </p:anim>
                                    <p:anim calcmode="lin" valueType="num">
                                      <p:cBhvr>
                                        <p:cTn id="63" dur="750"/>
                                        <p:tgtEl>
                                          <p:spTgt spid="2"/>
                                        </p:tgtEl>
                                        <p:attrNameLst>
                                          <p:attrName>ppt_y</p:attrName>
                                        </p:attrNameLst>
                                      </p:cBhvr>
                                      <p:tavLst>
                                        <p:tav tm="0">
                                          <p:val>
                                            <p:strVal val="ppt_y"/>
                                          </p:val>
                                        </p:tav>
                                        <p:tav tm="100000">
                                          <p:val>
                                            <p:strVal val="ppt_y+.1"/>
                                          </p:val>
                                        </p:tav>
                                      </p:tavLst>
                                    </p:anim>
                                    <p:set>
                                      <p:cBhvr>
                                        <p:cTn id="64" dur="1" fill="hold">
                                          <p:stCondLst>
                                            <p:cond delay="749"/>
                                          </p:stCondLst>
                                        </p:cTn>
                                        <p:tgtEl>
                                          <p:spTgt spid="2"/>
                                        </p:tgtEl>
                                        <p:attrNameLst>
                                          <p:attrName>style.visibility</p:attrName>
                                        </p:attrNameLst>
                                      </p:cBhvr>
                                      <p:to>
                                        <p:strVal val="hidden"/>
                                      </p:to>
                                    </p:set>
                                  </p:childTnLst>
                                </p:cTn>
                              </p:par>
                              <p:par>
                                <p:cTn id="65" presetID="17" presetClass="exit" presetSubtype="10" fill="hold" grpId="3" nodeType="withEffect">
                                  <p:stCondLst>
                                    <p:cond delay="0"/>
                                  </p:stCondLst>
                                  <p:childTnLst>
                                    <p:anim calcmode="lin" valueType="num">
                                      <p:cBhvr>
                                        <p:cTn id="66" dur="750"/>
                                        <p:tgtEl>
                                          <p:spTgt spid="2"/>
                                        </p:tgtEl>
                                        <p:attrNameLst>
                                          <p:attrName>ppt_w</p:attrName>
                                        </p:attrNameLst>
                                      </p:cBhvr>
                                      <p:tavLst>
                                        <p:tav tm="0">
                                          <p:val>
                                            <p:strVal val="ppt_w"/>
                                          </p:val>
                                        </p:tav>
                                        <p:tav tm="100000">
                                          <p:val>
                                            <p:fltVal val="0"/>
                                          </p:val>
                                        </p:tav>
                                      </p:tavLst>
                                    </p:anim>
                                    <p:anim calcmode="lin" valueType="num">
                                      <p:cBhvr>
                                        <p:cTn id="67" dur="750"/>
                                        <p:tgtEl>
                                          <p:spTgt spid="2"/>
                                        </p:tgtEl>
                                        <p:attrNameLst>
                                          <p:attrName>ppt_h</p:attrName>
                                        </p:attrNameLst>
                                      </p:cBhvr>
                                      <p:tavLst>
                                        <p:tav tm="0">
                                          <p:val>
                                            <p:strVal val="ppt_h"/>
                                          </p:val>
                                        </p:tav>
                                        <p:tav tm="100000">
                                          <p:val>
                                            <p:strVal val="ppt_h"/>
                                          </p:val>
                                        </p:tav>
                                      </p:tavLst>
                                    </p:anim>
                                    <p:set>
                                      <p:cBhvr>
                                        <p:cTn id="68" dur="1" fill="hold">
                                          <p:stCondLst>
                                            <p:cond delay="749"/>
                                          </p:stCondLst>
                                        </p:cTn>
                                        <p:tgtEl>
                                          <p:spTgt spid="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0"/>
                                        </p:tgtEl>
                                      </p:cBhvr>
                                    </p:animEffect>
                                    <p:set>
                                      <p:cBhvr>
                                        <p:cTn id="92" dur="1" fill="hold">
                                          <p:stCondLst>
                                            <p:cond delay="499"/>
                                          </p:stCondLst>
                                        </p:cTn>
                                        <p:tgtEl>
                                          <p:spTgt spid="10"/>
                                        </p:tgtEl>
                                        <p:attrNameLst>
                                          <p:attrName>style.visibility</p:attrName>
                                        </p:attrNameLst>
                                      </p:cBhvr>
                                      <p:to>
                                        <p:strVal val="hidden"/>
                                      </p:to>
                                    </p:set>
                                  </p:childTnLst>
                                </p:cTn>
                              </p:par>
                              <p:par>
                                <p:cTn id="93" presetID="22" presetClass="entr" presetSubtype="8" fill="hold" grpId="0" nodeType="withEffect">
                                  <p:stCondLst>
                                    <p:cond delay="400"/>
                                  </p:stCondLst>
                                  <p:childTnLst>
                                    <p:set>
                                      <p:cBhvr>
                                        <p:cTn id="94" dur="1" fill="hold">
                                          <p:stCondLst>
                                            <p:cond delay="0"/>
                                          </p:stCondLst>
                                        </p:cTn>
                                        <p:tgtEl>
                                          <p:spTgt spid="15"/>
                                        </p:tgtEl>
                                        <p:attrNameLst>
                                          <p:attrName>style.visibility</p:attrName>
                                        </p:attrNameLst>
                                      </p:cBhvr>
                                      <p:to>
                                        <p:strVal val="visible"/>
                                      </p:to>
                                    </p:set>
                                    <p:animEffect transition="in" filter="wipe(left)">
                                      <p:cBhvr>
                                        <p:cTn id="95" dur="5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0" presetClass="entr" presetSubtype="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dissolve">
                                      <p:cBhvr>
                                        <p:cTn id="100" dur="500">
                                          <p:stCondLst>
                                            <p:cond delay="0"/>
                                          </p:stCondLst>
                                        </p:cTn>
                                        <p:tgtEl>
                                          <p:spTgt spid="17"/>
                                        </p:tgtEl>
                                      </p:cBhvr>
                                    </p:animEffect>
                                    <p:anim to="" calcmode="lin" valueType="num">
                                      <p:cBhvr>
                                        <p:cTn id="101"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102" dur="500" fill="hold">
                                          <p:stCondLst>
                                            <p:cond delay="0"/>
                                          </p:stCondLst>
                                        </p:cTn>
                                        <p:tgtEl>
                                          <p:spTgt spid="17"/>
                                        </p:tgtEl>
                                        <p:attrNameLst>
                                          <p:attrName>ppt_h</p:attrName>
                                        </p:attrNameLst>
                                      </p:cBhvr>
                                      <p:tavLst>
                                        <p:tav tm="0">
                                          <p:val>
                                            <p:strVal val="#ppt_h*4"/>
                                          </p:val>
                                        </p:tav>
                                        <p:tav tm="100000">
                                          <p:val>
                                            <p:strVal val="#ppt_h"/>
                                          </p:val>
                                        </p:tav>
                                      </p:tavLst>
                                    </p:anim>
                                  </p:childTnLst>
                                </p:cTn>
                              </p:par>
                              <p:par>
                                <p:cTn id="103" presetID="47" presetClass="entr" presetSubtype="0" fill="hold" grpId="0" nodeType="withEffect">
                                  <p:stCondLst>
                                    <p:cond delay="25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1000"/>
                                        <p:tgtEl>
                                          <p:spTgt spid="14"/>
                                        </p:tgtEl>
                                      </p:cBhvr>
                                    </p:animEffect>
                                    <p:anim calcmode="lin" valueType="num">
                                      <p:cBhvr>
                                        <p:cTn id="106" dur="1000" fill="hold"/>
                                        <p:tgtEl>
                                          <p:spTgt spid="14"/>
                                        </p:tgtEl>
                                        <p:attrNameLst>
                                          <p:attrName>ppt_x</p:attrName>
                                        </p:attrNameLst>
                                      </p:cBhvr>
                                      <p:tavLst>
                                        <p:tav tm="0">
                                          <p:val>
                                            <p:strVal val="#ppt_x"/>
                                          </p:val>
                                        </p:tav>
                                        <p:tav tm="100000">
                                          <p:val>
                                            <p:strVal val="#ppt_x"/>
                                          </p:val>
                                        </p:tav>
                                      </p:tavLst>
                                    </p:anim>
                                    <p:anim calcmode="lin" valueType="num">
                                      <p:cBhvr>
                                        <p:cTn id="107" dur="1000" fill="hold"/>
                                        <p:tgtEl>
                                          <p:spTgt spid="14"/>
                                        </p:tgtEl>
                                        <p:attrNameLst>
                                          <p:attrName>ppt_y</p:attrName>
                                        </p:attrNameLst>
                                      </p:cBhvr>
                                      <p:tavLst>
                                        <p:tav tm="0">
                                          <p:val>
                                            <p:strVal val="#ppt_y-.1"/>
                                          </p:val>
                                        </p:tav>
                                        <p:tav tm="100000">
                                          <p:val>
                                            <p:strVal val="#ppt_y"/>
                                          </p:val>
                                        </p:tav>
                                      </p:tavLst>
                                    </p:anim>
                                  </p:childTnLst>
                                </p:cTn>
                              </p:par>
                              <p:par>
                                <p:cTn id="108" presetID="2" presetClass="entr" presetSubtype="8" fill="hold" grpId="0" nodeType="withEffect">
                                  <p:stCondLst>
                                    <p:cond delay="1000"/>
                                  </p:stCondLst>
                                  <p:childTnLst>
                                    <p:set>
                                      <p:cBhvr>
                                        <p:cTn id="109" dur="1" fill="hold">
                                          <p:stCondLst>
                                            <p:cond delay="0"/>
                                          </p:stCondLst>
                                        </p:cTn>
                                        <p:tgtEl>
                                          <p:spTgt spid="12"/>
                                        </p:tgtEl>
                                        <p:attrNameLst>
                                          <p:attrName>style.visibility</p:attrName>
                                        </p:attrNameLst>
                                      </p:cBhvr>
                                      <p:to>
                                        <p:strVal val="visible"/>
                                      </p:to>
                                    </p:set>
                                    <p:anim calcmode="lin" valueType="num">
                                      <p:cBhvr additive="base">
                                        <p:cTn id="110" dur="500" fill="hold"/>
                                        <p:tgtEl>
                                          <p:spTgt spid="12"/>
                                        </p:tgtEl>
                                        <p:attrNameLst>
                                          <p:attrName>ppt_x</p:attrName>
                                        </p:attrNameLst>
                                      </p:cBhvr>
                                      <p:tavLst>
                                        <p:tav tm="0">
                                          <p:val>
                                            <p:strVal val="0-#ppt_w/2"/>
                                          </p:val>
                                        </p:tav>
                                        <p:tav tm="100000">
                                          <p:val>
                                            <p:strVal val="#ppt_x"/>
                                          </p:val>
                                        </p:tav>
                                      </p:tavLst>
                                    </p:anim>
                                    <p:anim calcmode="lin" valueType="num">
                                      <p:cBhvr additive="base">
                                        <p:cTn id="111" dur="500" fill="hold"/>
                                        <p:tgtEl>
                                          <p:spTgt spid="12"/>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100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wipe(left)">
                                      <p:cBhvr>
                                        <p:cTn id="12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P spid="2" grpId="2"/>
      <p:bldP spid="2" grpId="3"/>
      <p:bldP spid="3074" grpId="1"/>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2" grpId="0"/>
      <p:bldP spid="13" grpId="0"/>
      <p:bldP spid="14" grpId="0"/>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ain"/>
          <p:cNvSpPr>
            <a:spLocks noGrp="1" noChangeArrowheads="1"/>
          </p:cNvSpPr>
          <p:nvPr>
            <p:ph type="title"/>
          </p:nvPr>
        </p:nvSpPr>
        <p:spPr>
          <a:xfrm>
            <a:off x="457200" y="2173699"/>
            <a:ext cx="8229600" cy="2510603"/>
          </a:xfrm>
        </p:spPr>
        <p:txBody>
          <a:bodyPr>
            <a:scene3d>
              <a:camera prst="orthographicFront"/>
              <a:lightRig rig="flat" dir="t"/>
            </a:scene3d>
            <a:sp3d extrusionH="57150" prstMaterial="plastic">
              <a:bevelT w="38100" h="38100"/>
            </a:sp3d>
          </a:body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be doers of the word, and    not hearers only, deceiving yourselves. </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James 1:22 </a:t>
            </a:r>
          </a:p>
        </p:txBody>
      </p:sp>
      <p:sp>
        <p:nvSpPr>
          <p:cNvPr id="6" name="disregard">
            <a:extLst>
              <a:ext uri="{FF2B5EF4-FFF2-40B4-BE49-F238E27FC236}">
                <a16:creationId xmlns:a16="http://schemas.microsoft.com/office/drawing/2014/main" id="{27ED0834-8912-985C-87BB-763EA0FFA9D8}"/>
              </a:ext>
            </a:extLst>
          </p:cNvPr>
          <p:cNvSpPr txBox="1">
            <a:spLocks noChangeArrowheads="1"/>
          </p:cNvSpPr>
          <p:nvPr/>
        </p:nvSpPr>
        <p:spPr bwMode="auto">
          <a:xfrm>
            <a:off x="1738895" y="3905841"/>
            <a:ext cx="2893617"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TriangleInverted">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C00000"/>
                    </a:gs>
                    <a:gs pos="22000">
                      <a:srgbClr val="FF00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disregard</a:t>
            </a:r>
          </a:p>
        </p:txBody>
      </p:sp>
      <p:sp>
        <p:nvSpPr>
          <p:cNvPr id="5" name="regard">
            <a:extLst>
              <a:ext uri="{FF2B5EF4-FFF2-40B4-BE49-F238E27FC236}">
                <a16:creationId xmlns:a16="http://schemas.microsoft.com/office/drawing/2014/main" id="{91646D25-2CC9-C3EC-85F1-8DECAAE424A3}"/>
              </a:ext>
            </a:extLst>
          </p:cNvPr>
          <p:cNvSpPr txBox="1">
            <a:spLocks noChangeArrowheads="1"/>
          </p:cNvSpPr>
          <p:nvPr/>
        </p:nvSpPr>
        <p:spPr bwMode="auto">
          <a:xfrm>
            <a:off x="4897833" y="1829391"/>
            <a:ext cx="1973613"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Triangl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regard</a:t>
            </a:r>
          </a:p>
        </p:txBody>
      </p:sp>
      <p:sp>
        <p:nvSpPr>
          <p:cNvPr id="2" name="!!Morph 1">
            <a:extLst>
              <a:ext uri="{FF2B5EF4-FFF2-40B4-BE49-F238E27FC236}">
                <a16:creationId xmlns:a16="http://schemas.microsoft.com/office/drawing/2014/main" id="{D9435B79-4F23-42FB-F619-69E215D12993}"/>
              </a:ext>
            </a:extLst>
          </p:cNvPr>
          <p:cNvSpPr txBox="1">
            <a:spLocks noChangeArrowheads="1"/>
          </p:cNvSpPr>
          <p:nvPr/>
        </p:nvSpPr>
        <p:spPr bwMode="auto">
          <a:xfrm>
            <a:off x="5389464" y="3060227"/>
            <a:ext cx="2448910" cy="74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a:solidFill>
                    <a:schemeClr val="bg1"/>
                  </a:solidFill>
                  <a:prstDash val="solid"/>
                </a:ln>
                <a:solidFill>
                  <a:schemeClr val="tx1"/>
                </a:solidFill>
                <a:effectLst>
                  <a:glow rad="38100">
                    <a:schemeClr val="tx1"/>
                  </a:glow>
                  <a:outerShdw blurRad="12700" dist="38100" dir="2700000" algn="tl" rotWithShape="0">
                    <a:schemeClr val="bg1">
                      <a:lumMod val="50000"/>
                    </a:schemeClr>
                  </a:outerShdw>
                </a:effectLst>
                <a:latin typeface="Calibri" panose="020F0502020204030204" pitchFamily="34" charset="0"/>
              </a:rPr>
              <a:t>deceiving</a:t>
            </a:r>
            <a:endParaRPr lang="en-US" altLang="en-US" sz="3200" b="1" i="1" kern="0" dirty="0">
              <a:ln w="9525">
                <a:solidFill>
                  <a:schemeClr val="bg1"/>
                </a:solidFill>
                <a:prstDash val="solid"/>
              </a:ln>
              <a:solidFill>
                <a:schemeClr val="tx1"/>
              </a:solidFill>
              <a:effectLst>
                <a:glow rad="38100">
                  <a:schemeClr val="tx1"/>
                </a:glow>
                <a:outerShdw blurRad="12700" dist="38100" dir="2700000" algn="tl" rotWithShape="0">
                  <a:schemeClr val="bg1">
                    <a:lumMod val="50000"/>
                  </a:schemeClr>
                </a:outerShdw>
              </a:effectLst>
              <a:latin typeface="Calibri" panose="020F0502020204030204" pitchFamily="34" charset="0"/>
            </a:endParaRPr>
          </a:p>
        </p:txBody>
      </p:sp>
      <p:sp>
        <p:nvSpPr>
          <p:cNvPr id="3" name="!!Morph 2">
            <a:extLst>
              <a:ext uri="{FF2B5EF4-FFF2-40B4-BE49-F238E27FC236}">
                <a16:creationId xmlns:a16="http://schemas.microsoft.com/office/drawing/2014/main" id="{612B9AA5-825D-1A00-2DDF-8FEA16D795F9}"/>
              </a:ext>
            </a:extLst>
          </p:cNvPr>
          <p:cNvSpPr txBox="1">
            <a:spLocks noChangeArrowheads="1"/>
          </p:cNvSpPr>
          <p:nvPr/>
        </p:nvSpPr>
        <p:spPr bwMode="auto">
          <a:xfrm>
            <a:off x="5389464" y="3060227"/>
            <a:ext cx="2448910" cy="74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a:solidFill>
                    <a:schemeClr val="bg1"/>
                  </a:solidFill>
                  <a:prstDash val="solid"/>
                </a:ln>
                <a:solidFill>
                  <a:schemeClr val="tx1"/>
                </a:solidFill>
                <a:effectLst>
                  <a:glow rad="38100">
                    <a:schemeClr val="tx1"/>
                  </a:glow>
                  <a:outerShdw blurRad="12700" dist="38100" dir="2700000" algn="tl" rotWithShape="0">
                    <a:schemeClr val="bg1">
                      <a:lumMod val="50000"/>
                    </a:schemeClr>
                  </a:outerShdw>
                </a:effectLst>
                <a:latin typeface="Calibri" panose="020F0502020204030204" pitchFamily="34" charset="0"/>
              </a:rPr>
              <a:t>deceiving</a:t>
            </a:r>
            <a:endParaRPr lang="en-US" altLang="en-US" sz="3200" b="1" i="1" kern="0" dirty="0">
              <a:ln w="9525">
                <a:solidFill>
                  <a:schemeClr val="bg1"/>
                </a:solidFill>
                <a:prstDash val="solid"/>
              </a:ln>
              <a:solidFill>
                <a:schemeClr val="tx1"/>
              </a:solidFill>
              <a:effectLst>
                <a:glow rad="38100">
                  <a:schemeClr val="tx1"/>
                </a:glow>
                <a:outerShdw blurRad="12700" dist="38100" dir="2700000" algn="tl" rotWithShape="0">
                  <a:schemeClr val="bg1">
                    <a:lumMod val="50000"/>
                  </a:schemeClr>
                </a:outerShdw>
              </a:effectLst>
              <a:latin typeface="Calibri" panose="020F0502020204030204" pitchFamily="34" charset="0"/>
            </a:endParaRPr>
          </a:p>
        </p:txBody>
      </p:sp>
      <p:sp>
        <p:nvSpPr>
          <p:cNvPr id="4" name="Rectangle 4">
            <a:extLst>
              <a:ext uri="{FF2B5EF4-FFF2-40B4-BE49-F238E27FC236}">
                <a16:creationId xmlns:a16="http://schemas.microsoft.com/office/drawing/2014/main" id="{2603CF78-46FB-3667-4C70-3ADA75B249EA}"/>
              </a:ext>
            </a:extLst>
          </p:cNvPr>
          <p:cNvSpPr>
            <a:spLocks noChangeArrowheads="1"/>
          </p:cNvSpPr>
          <p:nvPr/>
        </p:nvSpPr>
        <p:spPr bwMode="auto">
          <a:xfrm>
            <a:off x="2635769" y="2334181"/>
            <a:ext cx="821513" cy="8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ea typeface="+mj-ea"/>
                <a:cs typeface="+mj-cs"/>
              </a:rPr>
              <a:t>do</a:t>
            </a:r>
          </a:p>
        </p:txBody>
      </p:sp>
      <p:sp>
        <p:nvSpPr>
          <p:cNvPr id="7" name="Multiply 42">
            <a:extLst>
              <a:ext uri="{FF2B5EF4-FFF2-40B4-BE49-F238E27FC236}">
                <a16:creationId xmlns:a16="http://schemas.microsoft.com/office/drawing/2014/main" id="{DEF16325-1D93-6504-C501-7CCEFC7243F2}"/>
              </a:ext>
            </a:extLst>
          </p:cNvPr>
          <p:cNvSpPr/>
          <p:nvPr/>
        </p:nvSpPr>
        <p:spPr>
          <a:xfrm>
            <a:off x="2488314" y="3198628"/>
            <a:ext cx="1413835" cy="57534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pply">
            <a:extLst>
              <a:ext uri="{FF2B5EF4-FFF2-40B4-BE49-F238E27FC236}">
                <a16:creationId xmlns:a16="http://schemas.microsoft.com/office/drawing/2014/main" id="{09A934CE-F8C7-C524-E30B-1FCC184B6F45}"/>
              </a:ext>
            </a:extLst>
          </p:cNvPr>
          <p:cNvSpPr txBox="1">
            <a:spLocks noChangeArrowheads="1"/>
          </p:cNvSpPr>
          <p:nvPr/>
        </p:nvSpPr>
        <p:spPr bwMode="auto">
          <a:xfrm>
            <a:off x="4942656" y="1833873"/>
            <a:ext cx="1973613"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Triangl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apply</a:t>
            </a:r>
          </a:p>
        </p:txBody>
      </p:sp>
      <p:sp>
        <p:nvSpPr>
          <p:cNvPr id="9" name="ignore">
            <a:extLst>
              <a:ext uri="{FF2B5EF4-FFF2-40B4-BE49-F238E27FC236}">
                <a16:creationId xmlns:a16="http://schemas.microsoft.com/office/drawing/2014/main" id="{47344B9B-92B5-958D-352D-DC84EF57D552}"/>
              </a:ext>
            </a:extLst>
          </p:cNvPr>
          <p:cNvSpPr txBox="1">
            <a:spLocks noChangeArrowheads="1"/>
          </p:cNvSpPr>
          <p:nvPr/>
        </p:nvSpPr>
        <p:spPr bwMode="auto">
          <a:xfrm>
            <a:off x="1770271" y="3883429"/>
            <a:ext cx="2893617"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TriangleInverted">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C00000"/>
                    </a:gs>
                    <a:gs pos="22000">
                      <a:srgbClr val="FF00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ignore</a:t>
            </a:r>
          </a:p>
        </p:txBody>
      </p:sp>
      <p:sp>
        <p:nvSpPr>
          <p:cNvPr id="10" name="listen">
            <a:extLst>
              <a:ext uri="{FF2B5EF4-FFF2-40B4-BE49-F238E27FC236}">
                <a16:creationId xmlns:a16="http://schemas.microsoft.com/office/drawing/2014/main" id="{4DEEF6E7-B4BC-5187-0B69-0DA487FAE4D8}"/>
              </a:ext>
            </a:extLst>
          </p:cNvPr>
          <p:cNvSpPr txBox="1">
            <a:spLocks noChangeArrowheads="1"/>
          </p:cNvSpPr>
          <p:nvPr/>
        </p:nvSpPr>
        <p:spPr bwMode="auto">
          <a:xfrm>
            <a:off x="3951596" y="618546"/>
            <a:ext cx="1525458"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listen</a:t>
            </a:r>
          </a:p>
        </p:txBody>
      </p:sp>
      <p:sp>
        <p:nvSpPr>
          <p:cNvPr id="11" name="contempt">
            <a:extLst>
              <a:ext uri="{FF2B5EF4-FFF2-40B4-BE49-F238E27FC236}">
                <a16:creationId xmlns:a16="http://schemas.microsoft.com/office/drawing/2014/main" id="{901D3FD1-FF26-6F27-39E2-25660090511C}"/>
              </a:ext>
            </a:extLst>
          </p:cNvPr>
          <p:cNvSpPr txBox="1">
            <a:spLocks noChangeArrowheads="1"/>
          </p:cNvSpPr>
          <p:nvPr/>
        </p:nvSpPr>
        <p:spPr bwMode="auto">
          <a:xfrm>
            <a:off x="3201412" y="5631698"/>
            <a:ext cx="2598886"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C00000"/>
                    </a:gs>
                    <a:gs pos="22000">
                      <a:srgbClr val="FF00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contempt</a:t>
            </a:r>
          </a:p>
        </p:txBody>
      </p:sp>
      <p:sp>
        <p:nvSpPr>
          <p:cNvPr id="12" name="envy">
            <a:extLst>
              <a:ext uri="{FF2B5EF4-FFF2-40B4-BE49-F238E27FC236}">
                <a16:creationId xmlns:a16="http://schemas.microsoft.com/office/drawing/2014/main" id="{FF4FF941-7CBE-BC08-DC29-A0757BCB671F}"/>
              </a:ext>
            </a:extLst>
          </p:cNvPr>
          <p:cNvSpPr txBox="1">
            <a:spLocks noChangeArrowheads="1"/>
          </p:cNvSpPr>
          <p:nvPr/>
        </p:nvSpPr>
        <p:spPr bwMode="auto">
          <a:xfrm>
            <a:off x="889909" y="5789116"/>
            <a:ext cx="1447126"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C00000"/>
                    </a:gs>
                    <a:gs pos="22000">
                      <a:srgbClr val="FF00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envy</a:t>
            </a:r>
          </a:p>
        </p:txBody>
      </p:sp>
      <p:sp>
        <p:nvSpPr>
          <p:cNvPr id="13" name="conceited">
            <a:extLst>
              <a:ext uri="{FF2B5EF4-FFF2-40B4-BE49-F238E27FC236}">
                <a16:creationId xmlns:a16="http://schemas.microsoft.com/office/drawing/2014/main" id="{D35F5DEC-FA9D-3763-D28C-D14D6811CDF6}"/>
              </a:ext>
            </a:extLst>
          </p:cNvPr>
          <p:cNvSpPr txBox="1">
            <a:spLocks noChangeArrowheads="1"/>
          </p:cNvSpPr>
          <p:nvPr/>
        </p:nvSpPr>
        <p:spPr bwMode="auto">
          <a:xfrm>
            <a:off x="283425" y="4846298"/>
            <a:ext cx="2699729"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C00000"/>
                    </a:gs>
                    <a:gs pos="22000">
                      <a:srgbClr val="FF00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conceited</a:t>
            </a:r>
          </a:p>
        </p:txBody>
      </p:sp>
      <p:sp>
        <p:nvSpPr>
          <p:cNvPr id="14" name="liars">
            <a:extLst>
              <a:ext uri="{FF2B5EF4-FFF2-40B4-BE49-F238E27FC236}">
                <a16:creationId xmlns:a16="http://schemas.microsoft.com/office/drawing/2014/main" id="{C793A4F5-5286-FE49-7550-6EB52E07AE62}"/>
              </a:ext>
            </a:extLst>
          </p:cNvPr>
          <p:cNvSpPr txBox="1">
            <a:spLocks noChangeArrowheads="1"/>
          </p:cNvSpPr>
          <p:nvPr/>
        </p:nvSpPr>
        <p:spPr bwMode="auto">
          <a:xfrm>
            <a:off x="3944203" y="4691685"/>
            <a:ext cx="1321865"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C00000"/>
                    </a:gs>
                    <a:gs pos="22000">
                      <a:srgbClr val="FF00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liars</a:t>
            </a:r>
          </a:p>
        </p:txBody>
      </p:sp>
      <p:sp>
        <p:nvSpPr>
          <p:cNvPr id="16" name="careful">
            <a:extLst>
              <a:ext uri="{FF2B5EF4-FFF2-40B4-BE49-F238E27FC236}">
                <a16:creationId xmlns:a16="http://schemas.microsoft.com/office/drawing/2014/main" id="{AFFF95CB-30E9-E5ED-F65A-9AED002F687A}"/>
              </a:ext>
            </a:extLst>
          </p:cNvPr>
          <p:cNvSpPr txBox="1">
            <a:spLocks noChangeArrowheads="1"/>
          </p:cNvSpPr>
          <p:nvPr/>
        </p:nvSpPr>
        <p:spPr bwMode="auto">
          <a:xfrm>
            <a:off x="6902160" y="1161496"/>
            <a:ext cx="1849045"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careful</a:t>
            </a:r>
          </a:p>
        </p:txBody>
      </p:sp>
      <p:sp>
        <p:nvSpPr>
          <p:cNvPr id="17" name="honest">
            <a:extLst>
              <a:ext uri="{FF2B5EF4-FFF2-40B4-BE49-F238E27FC236}">
                <a16:creationId xmlns:a16="http://schemas.microsoft.com/office/drawing/2014/main" id="{764A06F2-886E-971D-B78B-C3DDC10C40E6}"/>
              </a:ext>
            </a:extLst>
          </p:cNvPr>
          <p:cNvSpPr txBox="1">
            <a:spLocks noChangeArrowheads="1"/>
          </p:cNvSpPr>
          <p:nvPr/>
        </p:nvSpPr>
        <p:spPr bwMode="auto">
          <a:xfrm>
            <a:off x="5684517" y="194001"/>
            <a:ext cx="2137145"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honest</a:t>
            </a:r>
          </a:p>
        </p:txBody>
      </p:sp>
      <p:sp>
        <p:nvSpPr>
          <p:cNvPr id="18" name="humble">
            <a:extLst>
              <a:ext uri="{FF2B5EF4-FFF2-40B4-BE49-F238E27FC236}">
                <a16:creationId xmlns:a16="http://schemas.microsoft.com/office/drawing/2014/main" id="{2DA84AD5-395E-0E47-A1DE-6D2653041B5B}"/>
              </a:ext>
            </a:extLst>
          </p:cNvPr>
          <p:cNvSpPr txBox="1">
            <a:spLocks noChangeArrowheads="1"/>
          </p:cNvSpPr>
          <p:nvPr/>
        </p:nvSpPr>
        <p:spPr bwMode="auto">
          <a:xfrm>
            <a:off x="2560865" y="1451653"/>
            <a:ext cx="2049462"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humble</a:t>
            </a:r>
          </a:p>
        </p:txBody>
      </p:sp>
      <p:sp>
        <p:nvSpPr>
          <p:cNvPr id="19" name="tip of iceberg">
            <a:extLst>
              <a:ext uri="{FF2B5EF4-FFF2-40B4-BE49-F238E27FC236}">
                <a16:creationId xmlns:a16="http://schemas.microsoft.com/office/drawing/2014/main" id="{09475F33-67D6-8FFA-BA43-A18919A1516B}"/>
              </a:ext>
            </a:extLst>
          </p:cNvPr>
          <p:cNvSpPr txBox="1">
            <a:spLocks noChangeArrowheads="1"/>
          </p:cNvSpPr>
          <p:nvPr/>
        </p:nvSpPr>
        <p:spPr bwMode="auto">
          <a:xfrm>
            <a:off x="4096011" y="1135540"/>
            <a:ext cx="3657600"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tip of iceberg</a:t>
            </a:r>
          </a:p>
        </p:txBody>
      </p:sp>
      <p:sp>
        <p:nvSpPr>
          <p:cNvPr id="21" name="depth of truth">
            <a:extLst>
              <a:ext uri="{FF2B5EF4-FFF2-40B4-BE49-F238E27FC236}">
                <a16:creationId xmlns:a16="http://schemas.microsoft.com/office/drawing/2014/main" id="{768E17C8-CBFA-5CC7-F269-A992C1C158E8}"/>
              </a:ext>
            </a:extLst>
          </p:cNvPr>
          <p:cNvSpPr txBox="1">
            <a:spLocks noChangeArrowheads="1"/>
          </p:cNvSpPr>
          <p:nvPr/>
        </p:nvSpPr>
        <p:spPr bwMode="auto">
          <a:xfrm>
            <a:off x="1352812" y="4694334"/>
            <a:ext cx="3723064"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FF6600"/>
                    </a:gs>
                    <a:gs pos="31000">
                      <a:srgbClr val="FFFF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depth of truth</a:t>
            </a:r>
          </a:p>
        </p:txBody>
      </p:sp>
      <p:pic>
        <p:nvPicPr>
          <p:cNvPr id="27" name="Picture 26">
            <a:extLst>
              <a:ext uri="{FF2B5EF4-FFF2-40B4-BE49-F238E27FC236}">
                <a16:creationId xmlns:a16="http://schemas.microsoft.com/office/drawing/2014/main" id="{3ED5403E-C035-912C-1819-5AB277DB3C5C}"/>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666840" y="4553873"/>
            <a:ext cx="2062690" cy="2041425"/>
          </a:xfrm>
          <a:prstGeom prst="rect">
            <a:avLst/>
          </a:prstGeom>
        </p:spPr>
      </p:pic>
      <p:pic>
        <p:nvPicPr>
          <p:cNvPr id="25" name="Picture 24">
            <a:extLst>
              <a:ext uri="{FF2B5EF4-FFF2-40B4-BE49-F238E27FC236}">
                <a16:creationId xmlns:a16="http://schemas.microsoft.com/office/drawing/2014/main" id="{5D641D5E-9096-78DB-A47A-EC23922631EF}"/>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590371" y="213227"/>
            <a:ext cx="2183191" cy="2030793"/>
          </a:xfrm>
          <a:prstGeom prst="rect">
            <a:avLst/>
          </a:prstGeom>
        </p:spPr>
      </p:pic>
      <p:pic>
        <p:nvPicPr>
          <p:cNvPr id="3082" name="Picture 3081">
            <a:extLst>
              <a:ext uri="{FF2B5EF4-FFF2-40B4-BE49-F238E27FC236}">
                <a16:creationId xmlns:a16="http://schemas.microsoft.com/office/drawing/2014/main" id="{303A880D-4A44-AC94-4EE0-5B9DE081A30F}"/>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31310" y="261219"/>
            <a:ext cx="2122940" cy="1959910"/>
          </a:xfrm>
          <a:prstGeom prst="rect">
            <a:avLst/>
          </a:prstGeom>
        </p:spPr>
      </p:pic>
      <p:pic>
        <p:nvPicPr>
          <p:cNvPr id="29" name="Picture 28">
            <a:extLst>
              <a:ext uri="{FF2B5EF4-FFF2-40B4-BE49-F238E27FC236}">
                <a16:creationId xmlns:a16="http://schemas.microsoft.com/office/drawing/2014/main" id="{2E326401-65AC-4AF1-6BD7-FD3A0E2BF41B}"/>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504242" y="4683560"/>
            <a:ext cx="2704180" cy="1878395"/>
          </a:xfrm>
          <a:prstGeom prst="rect">
            <a:avLst/>
          </a:prstGeom>
        </p:spPr>
      </p:pic>
      <p:pic>
        <p:nvPicPr>
          <p:cNvPr id="3078" name="Picture 3077">
            <a:extLst>
              <a:ext uri="{FF2B5EF4-FFF2-40B4-BE49-F238E27FC236}">
                <a16:creationId xmlns:a16="http://schemas.microsoft.com/office/drawing/2014/main" id="{9422ABE5-E047-C3A3-4EC7-EF0AB4429C20}"/>
              </a:ext>
            </a:extLst>
          </p:cNvPr>
          <p:cNvPicPr>
            <a:picLocks noChangeAspect="1"/>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6202326" y="380703"/>
            <a:ext cx="2183191" cy="1782703"/>
          </a:xfrm>
          <a:prstGeom prst="rect">
            <a:avLst/>
          </a:prstGeom>
        </p:spPr>
      </p:pic>
      <p:pic>
        <p:nvPicPr>
          <p:cNvPr id="31" name="Picture 30">
            <a:extLst>
              <a:ext uri="{FF2B5EF4-FFF2-40B4-BE49-F238E27FC236}">
                <a16:creationId xmlns:a16="http://schemas.microsoft.com/office/drawing/2014/main" id="{400D4143-44DC-2D29-6768-33752E240DDC}"/>
              </a:ext>
            </a:extLst>
          </p:cNvPr>
          <p:cNvPicPr>
            <a:picLocks noChangeAspect="1"/>
          </p:cNvPicPr>
          <p:nvPr/>
        </p:nvPicPr>
        <p:blipFill>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6195585" y="4695927"/>
            <a:ext cx="2232809" cy="1821688"/>
          </a:xfrm>
          <a:prstGeom prst="rect">
            <a:avLst/>
          </a:prstGeom>
        </p:spPr>
      </p:pic>
      <p:sp>
        <p:nvSpPr>
          <p:cNvPr id="15" name="RED CENTER POINT" hidden="1">
            <a:extLst>
              <a:ext uri="{FF2B5EF4-FFF2-40B4-BE49-F238E27FC236}">
                <a16:creationId xmlns:a16="http://schemas.microsoft.com/office/drawing/2014/main" id="{A64A321F-C9B0-2C9B-B5A1-B364785C70F5}"/>
              </a:ext>
            </a:extLst>
          </p:cNvPr>
          <p:cNvSpPr txBox="1">
            <a:spLocks noChangeArrowheads="1"/>
          </p:cNvSpPr>
          <p:nvPr/>
        </p:nvSpPr>
        <p:spPr bwMode="auto">
          <a:xfrm>
            <a:off x="4139019" y="3039574"/>
            <a:ext cx="865963"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kern="0" dirty="0">
                <a:ln w="17780" cmpd="sng">
                  <a:noFill/>
                  <a:prstDash val="solid"/>
                  <a:miter lim="800000"/>
                </a:ln>
                <a:solidFill>
                  <a:srgbClr val="0066FF"/>
                </a:solidFill>
                <a:effectLst/>
                <a:latin typeface="Calibri" panose="020F0502020204030204" pitchFamily="34" charset="0"/>
              </a:rPr>
              <a:t>X</a:t>
            </a:r>
          </a:p>
        </p:txBody>
      </p:sp>
    </p:spTree>
    <p:extLst>
      <p:ext uri="{BB962C8B-B14F-4D97-AF65-F5344CB8AC3E}">
        <p14:creationId xmlns:p14="http://schemas.microsoft.com/office/powerpoint/2010/main" val="12394266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stCondLst>
                                            <p:cond delay="0"/>
                                          </p:stCondLst>
                                        </p:cTn>
                                        <p:tgtEl>
                                          <p:spTgt spid="4"/>
                                        </p:tgtEl>
                                      </p:cBhvr>
                                    </p:animEffect>
                                    <p:anim to="" calcmode="lin" valueType="num">
                                      <p:cBhvr>
                                        <p:cTn id="15"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12" presetClass="entr" presetSubtype="1" fill="hold" grpId="0" nodeType="withEffect">
                                  <p:stCondLst>
                                    <p:cond delay="25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down)">
                                      <p:cBhvr>
                                        <p:cTn id="34" dur="500"/>
                                        <p:tgtEl>
                                          <p:spTgt spid="6"/>
                                        </p:tgtEl>
                                      </p:cBhvr>
                                    </p:animEffect>
                                  </p:childTnLst>
                                </p:cTn>
                              </p:par>
                              <p:par>
                                <p:cTn id="35" presetID="0" presetClass="entr" presetSubtype="0" fill="hold" grpId="0" nodeType="withEffect">
                                  <p:stCondLst>
                                    <p:cond delay="65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stCondLst>
                                            <p:cond delay="0"/>
                                          </p:stCondLst>
                                        </p:cTn>
                                        <p:tgtEl>
                                          <p:spTgt spid="7"/>
                                        </p:tgtEl>
                                      </p:cBhvr>
                                    </p:animEffect>
                                    <p:anim to="" calcmode="lin" valueType="num">
                                      <p:cBhvr>
                                        <p:cTn id="38"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40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strVal val="#ppt_h"/>
                                          </p:val>
                                        </p:tav>
                                        <p:tav tm="100000">
                                          <p:val>
                                            <p:strVal val="#ppt_h"/>
                                          </p:val>
                                        </p:tav>
                                      </p:tavLst>
                                    </p:anim>
                                  </p:childTnLst>
                                </p:cTn>
                              </p:par>
                              <p:par>
                                <p:cTn id="50" presetID="17" presetClass="exit" presetSubtype="10" fill="hold" grpId="1" nodeType="withEffect">
                                  <p:stCondLst>
                                    <p:cond delay="0"/>
                                  </p:stCondLst>
                                  <p:childTnLst>
                                    <p:anim calcmode="lin" valueType="num">
                                      <p:cBhvr>
                                        <p:cTn id="51" dur="500"/>
                                        <p:tgtEl>
                                          <p:spTgt spid="5"/>
                                        </p:tgtEl>
                                        <p:attrNameLst>
                                          <p:attrName>ppt_w</p:attrName>
                                        </p:attrNameLst>
                                      </p:cBhvr>
                                      <p:tavLst>
                                        <p:tav tm="0">
                                          <p:val>
                                            <p:strVal val="ppt_w"/>
                                          </p:val>
                                        </p:tav>
                                        <p:tav tm="100000">
                                          <p:val>
                                            <p:fltVal val="0"/>
                                          </p:val>
                                        </p:tav>
                                      </p:tavLst>
                                    </p:anim>
                                    <p:anim calcmode="lin" valueType="num">
                                      <p:cBhvr>
                                        <p:cTn id="52" dur="500"/>
                                        <p:tgtEl>
                                          <p:spTgt spid="5"/>
                                        </p:tgtEl>
                                        <p:attrNameLst>
                                          <p:attrName>ppt_h</p:attrName>
                                        </p:attrNameLst>
                                      </p:cBhvr>
                                      <p:tavLst>
                                        <p:tav tm="0">
                                          <p:val>
                                            <p:strVal val="ppt_h"/>
                                          </p:val>
                                        </p:tav>
                                        <p:tav tm="100000">
                                          <p:val>
                                            <p:strVal val="ppt_h"/>
                                          </p:val>
                                        </p:tav>
                                      </p:tavLst>
                                    </p:anim>
                                    <p:set>
                                      <p:cBhvr>
                                        <p:cTn id="53" dur="1" fill="hold">
                                          <p:stCondLst>
                                            <p:cond delay="499"/>
                                          </p:stCondLst>
                                        </p:cTn>
                                        <p:tgtEl>
                                          <p:spTgt spid="5"/>
                                        </p:tgtEl>
                                        <p:attrNameLst>
                                          <p:attrName>style.visibility</p:attrName>
                                        </p:attrNameLst>
                                      </p:cBhvr>
                                      <p:to>
                                        <p:strVal val="hidden"/>
                                      </p:to>
                                    </p:set>
                                  </p:childTnLst>
                                </p:cTn>
                              </p:par>
                              <p:par>
                                <p:cTn id="54" presetID="17" presetClass="exit" presetSubtype="10" fill="hold" grpId="1" nodeType="withEffect">
                                  <p:stCondLst>
                                    <p:cond delay="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strVal val="ppt_h"/>
                                          </p:val>
                                        </p:tav>
                                      </p:tavLst>
                                    </p:anim>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childTnLst>
                                </p:cTn>
                              </p:par>
                              <p:par>
                                <p:cTn id="64" presetID="42" presetClass="path" presetSubtype="0" accel="50000" decel="50000" fill="hold" grpId="1" nodeType="withEffect">
                                  <p:stCondLst>
                                    <p:cond delay="0"/>
                                  </p:stCondLst>
                                  <p:childTnLst>
                                    <p:animMotion origin="layout" path="M 1.11111E-6 -1.85185E-6 L 0.18472 -0.28079 " pathEditMode="relative" rAng="0" ptsTypes="AA">
                                      <p:cBhvr>
                                        <p:cTn id="65" dur="1000" spd="-100000" fill="hold"/>
                                        <p:tgtEl>
                                          <p:spTgt spid="12"/>
                                        </p:tgtEl>
                                        <p:attrNameLst>
                                          <p:attrName>ppt_x</p:attrName>
                                          <p:attrName>ppt_y</p:attrName>
                                        </p:attrNameLst>
                                      </p:cBhvr>
                                      <p:rCtr x="9236" y="-14051"/>
                                    </p:animMotion>
                                  </p:childTnLst>
                                </p:cTn>
                              </p:par>
                              <p:par>
                                <p:cTn id="66" presetID="23" presetClass="entr" presetSubtype="16" fill="hold" grpId="0" nodeType="withEffect">
                                  <p:stCondLst>
                                    <p:cond delay="25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childTnLst>
                                </p:cTn>
                              </p:par>
                              <p:par>
                                <p:cTn id="70" presetID="42" presetClass="path" presetSubtype="0" accel="50000" decel="50000" fill="hold" grpId="1" nodeType="withEffect">
                                  <p:stCondLst>
                                    <p:cond delay="250"/>
                                  </p:stCondLst>
                                  <p:childTnLst>
                                    <p:animMotion origin="layout" path="M 2.5E-6 4.81481E-6 L -0.13403 -0.25788 " pathEditMode="relative" rAng="0" ptsTypes="AA">
                                      <p:cBhvr>
                                        <p:cTn id="71" dur="1000" spd="-100000" fill="hold"/>
                                        <p:tgtEl>
                                          <p:spTgt spid="11"/>
                                        </p:tgtEl>
                                        <p:attrNameLst>
                                          <p:attrName>ppt_x</p:attrName>
                                          <p:attrName>ppt_y</p:attrName>
                                        </p:attrNameLst>
                                      </p:cBhvr>
                                      <p:rCtr x="-6701" y="-12894"/>
                                    </p:animMotion>
                                  </p:childTnLst>
                                </p:cTn>
                              </p:par>
                              <p:par>
                                <p:cTn id="72" presetID="23" presetClass="entr" presetSubtype="16" fill="hold" grpId="0" nodeType="withEffect">
                                  <p:stCondLst>
                                    <p:cond delay="500"/>
                                  </p:stCondLst>
                                  <p:childTnLst>
                                    <p:set>
                                      <p:cBhvr>
                                        <p:cTn id="73" dur="1" fill="hold">
                                          <p:stCondLst>
                                            <p:cond delay="0"/>
                                          </p:stCondLst>
                                        </p:cTn>
                                        <p:tgtEl>
                                          <p:spTgt spid="13"/>
                                        </p:tgtEl>
                                        <p:attrNameLst>
                                          <p:attrName>style.visibility</p:attrName>
                                        </p:attrNameLst>
                                      </p:cBhvr>
                                      <p:to>
                                        <p:strVal val="visible"/>
                                      </p:to>
                                    </p:set>
                                    <p:anim calcmode="lin" valueType="num">
                                      <p:cBhvr>
                                        <p:cTn id="74" dur="1000" fill="hold"/>
                                        <p:tgtEl>
                                          <p:spTgt spid="13"/>
                                        </p:tgtEl>
                                        <p:attrNameLst>
                                          <p:attrName>ppt_w</p:attrName>
                                        </p:attrNameLst>
                                      </p:cBhvr>
                                      <p:tavLst>
                                        <p:tav tm="0">
                                          <p:val>
                                            <p:fltVal val="0"/>
                                          </p:val>
                                        </p:tav>
                                        <p:tav tm="100000">
                                          <p:val>
                                            <p:strVal val="#ppt_w"/>
                                          </p:val>
                                        </p:tav>
                                      </p:tavLst>
                                    </p:anim>
                                    <p:anim calcmode="lin" valueType="num">
                                      <p:cBhvr>
                                        <p:cTn id="75" dur="1000" fill="hold"/>
                                        <p:tgtEl>
                                          <p:spTgt spid="13"/>
                                        </p:tgtEl>
                                        <p:attrNameLst>
                                          <p:attrName>ppt_h</p:attrName>
                                        </p:attrNameLst>
                                      </p:cBhvr>
                                      <p:tavLst>
                                        <p:tav tm="0">
                                          <p:val>
                                            <p:fltVal val="0"/>
                                          </p:val>
                                        </p:tav>
                                        <p:tav tm="100000">
                                          <p:val>
                                            <p:strVal val="#ppt_h"/>
                                          </p:val>
                                        </p:tav>
                                      </p:tavLst>
                                    </p:anim>
                                  </p:childTnLst>
                                </p:cTn>
                              </p:par>
                              <p:par>
                                <p:cTn id="76" presetID="42" presetClass="path" presetSubtype="0" accel="50000" decel="50000" fill="hold" grpId="1" nodeType="withEffect">
                                  <p:stCondLst>
                                    <p:cond delay="500"/>
                                  </p:stCondLst>
                                  <p:childTnLst>
                                    <p:animMotion origin="layout" path="M 4.16667E-6 -1.85185E-6 L 0.18107 -0.14329 " pathEditMode="relative" rAng="0" ptsTypes="AA">
                                      <p:cBhvr>
                                        <p:cTn id="77" dur="1000" spd="-100000" fill="hold"/>
                                        <p:tgtEl>
                                          <p:spTgt spid="13"/>
                                        </p:tgtEl>
                                        <p:attrNameLst>
                                          <p:attrName>ppt_x</p:attrName>
                                          <p:attrName>ppt_y</p:attrName>
                                        </p:attrNameLst>
                                      </p:cBhvr>
                                      <p:rCtr x="9045" y="-7176"/>
                                    </p:animMotion>
                                  </p:childTnLst>
                                </p:cTn>
                              </p:par>
                              <p:par>
                                <p:cTn id="78" presetID="23" presetClass="entr" presetSubtype="16" fill="hold" grpId="0" nodeType="withEffect">
                                  <p:stCondLst>
                                    <p:cond delay="750"/>
                                  </p:stCondLst>
                                  <p:childTnLst>
                                    <p:set>
                                      <p:cBhvr>
                                        <p:cTn id="79" dur="1" fill="hold">
                                          <p:stCondLst>
                                            <p:cond delay="0"/>
                                          </p:stCondLst>
                                        </p:cTn>
                                        <p:tgtEl>
                                          <p:spTgt spid="14"/>
                                        </p:tgtEl>
                                        <p:attrNameLst>
                                          <p:attrName>style.visibility</p:attrName>
                                        </p:attrNameLst>
                                      </p:cBhvr>
                                      <p:to>
                                        <p:strVal val="visible"/>
                                      </p:to>
                                    </p:set>
                                    <p:anim calcmode="lin" valueType="num">
                                      <p:cBhvr>
                                        <p:cTn id="80" dur="1000" fill="hold"/>
                                        <p:tgtEl>
                                          <p:spTgt spid="14"/>
                                        </p:tgtEl>
                                        <p:attrNameLst>
                                          <p:attrName>ppt_w</p:attrName>
                                        </p:attrNameLst>
                                      </p:cBhvr>
                                      <p:tavLst>
                                        <p:tav tm="0">
                                          <p:val>
                                            <p:fltVal val="0"/>
                                          </p:val>
                                        </p:tav>
                                        <p:tav tm="100000">
                                          <p:val>
                                            <p:strVal val="#ppt_w"/>
                                          </p:val>
                                        </p:tav>
                                      </p:tavLst>
                                    </p:anim>
                                    <p:anim calcmode="lin" valueType="num">
                                      <p:cBhvr>
                                        <p:cTn id="81" dur="1000" fill="hold"/>
                                        <p:tgtEl>
                                          <p:spTgt spid="14"/>
                                        </p:tgtEl>
                                        <p:attrNameLst>
                                          <p:attrName>ppt_h</p:attrName>
                                        </p:attrNameLst>
                                      </p:cBhvr>
                                      <p:tavLst>
                                        <p:tav tm="0">
                                          <p:val>
                                            <p:fltVal val="0"/>
                                          </p:val>
                                        </p:tav>
                                        <p:tav tm="100000">
                                          <p:val>
                                            <p:strVal val="#ppt_h"/>
                                          </p:val>
                                        </p:tav>
                                      </p:tavLst>
                                    </p:anim>
                                  </p:childTnLst>
                                </p:cTn>
                              </p:par>
                              <p:par>
                                <p:cTn id="82" presetID="42" presetClass="path" presetSubtype="0" accel="50000" decel="50000" fill="hold" grpId="1" nodeType="withEffect">
                                  <p:stCondLst>
                                    <p:cond delay="750"/>
                                  </p:stCondLst>
                                  <p:childTnLst>
                                    <p:animMotion origin="layout" path="M 4.16667E-6 3.33333E-6 L -0.14393 -0.11991 " pathEditMode="relative" rAng="0" ptsTypes="AA">
                                      <p:cBhvr>
                                        <p:cTn id="83" dur="1000" spd="-100000" fill="hold"/>
                                        <p:tgtEl>
                                          <p:spTgt spid="14"/>
                                        </p:tgtEl>
                                        <p:attrNameLst>
                                          <p:attrName>ppt_x</p:attrName>
                                          <p:attrName>ppt_y</p:attrName>
                                        </p:attrNameLst>
                                      </p:cBhvr>
                                      <p:rCtr x="-7205" y="-5995"/>
                                    </p:animMotion>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1000" fill="hold"/>
                                        <p:tgtEl>
                                          <p:spTgt spid="18"/>
                                        </p:tgtEl>
                                        <p:attrNameLst>
                                          <p:attrName>ppt_w</p:attrName>
                                        </p:attrNameLst>
                                      </p:cBhvr>
                                      <p:tavLst>
                                        <p:tav tm="0">
                                          <p:val>
                                            <p:fltVal val="0"/>
                                          </p:val>
                                        </p:tav>
                                        <p:tav tm="100000">
                                          <p:val>
                                            <p:strVal val="#ppt_w"/>
                                          </p:val>
                                        </p:tav>
                                      </p:tavLst>
                                    </p:anim>
                                    <p:anim calcmode="lin" valueType="num">
                                      <p:cBhvr>
                                        <p:cTn id="89" dur="1000" fill="hold"/>
                                        <p:tgtEl>
                                          <p:spTgt spid="18"/>
                                        </p:tgtEl>
                                        <p:attrNameLst>
                                          <p:attrName>ppt_h</p:attrName>
                                        </p:attrNameLst>
                                      </p:cBhvr>
                                      <p:tavLst>
                                        <p:tav tm="0">
                                          <p:val>
                                            <p:fltVal val="0"/>
                                          </p:val>
                                        </p:tav>
                                        <p:tav tm="100000">
                                          <p:val>
                                            <p:strVal val="#ppt_h"/>
                                          </p:val>
                                        </p:tav>
                                      </p:tavLst>
                                    </p:anim>
                                  </p:childTnLst>
                                </p:cTn>
                              </p:par>
                              <p:par>
                                <p:cTn id="90" presetID="42" presetClass="path" presetSubtype="0" accel="50000" decel="50000" fill="hold" grpId="1" nodeType="withEffect">
                                  <p:stCondLst>
                                    <p:cond delay="0"/>
                                  </p:stCondLst>
                                  <p:childTnLst>
                                    <p:animMotion origin="layout" path="M -3.88889E-6 -2.96296E-6 L 0.25139 0.05926 " pathEditMode="relative" rAng="0" ptsTypes="AA">
                                      <p:cBhvr>
                                        <p:cTn id="91" dur="1000" spd="-100000" fill="hold"/>
                                        <p:tgtEl>
                                          <p:spTgt spid="18"/>
                                        </p:tgtEl>
                                        <p:attrNameLst>
                                          <p:attrName>ppt_x</p:attrName>
                                          <p:attrName>ppt_y</p:attrName>
                                        </p:attrNameLst>
                                      </p:cBhvr>
                                      <p:rCtr x="12569" y="2963"/>
                                    </p:animMotion>
                                  </p:childTnLst>
                                </p:cTn>
                              </p:par>
                              <p:par>
                                <p:cTn id="92" presetID="23" presetClass="entr" presetSubtype="16" fill="hold" grpId="0" nodeType="withEffect">
                                  <p:stCondLst>
                                    <p:cond delay="250"/>
                                  </p:stCondLst>
                                  <p:childTnLst>
                                    <p:set>
                                      <p:cBhvr>
                                        <p:cTn id="93" dur="1" fill="hold">
                                          <p:stCondLst>
                                            <p:cond delay="0"/>
                                          </p:stCondLst>
                                        </p:cTn>
                                        <p:tgtEl>
                                          <p:spTgt spid="10"/>
                                        </p:tgtEl>
                                        <p:attrNameLst>
                                          <p:attrName>style.visibility</p:attrName>
                                        </p:attrNameLst>
                                      </p:cBhvr>
                                      <p:to>
                                        <p:strVal val="visible"/>
                                      </p:to>
                                    </p:set>
                                    <p:anim calcmode="lin" valueType="num">
                                      <p:cBhvr>
                                        <p:cTn id="94" dur="1000" fill="hold"/>
                                        <p:tgtEl>
                                          <p:spTgt spid="10"/>
                                        </p:tgtEl>
                                        <p:attrNameLst>
                                          <p:attrName>ppt_w</p:attrName>
                                        </p:attrNameLst>
                                      </p:cBhvr>
                                      <p:tavLst>
                                        <p:tav tm="0">
                                          <p:val>
                                            <p:fltVal val="0"/>
                                          </p:val>
                                        </p:tav>
                                        <p:tav tm="100000">
                                          <p:val>
                                            <p:strVal val="#ppt_w"/>
                                          </p:val>
                                        </p:tav>
                                      </p:tavLst>
                                    </p:anim>
                                    <p:anim calcmode="lin" valueType="num">
                                      <p:cBhvr>
                                        <p:cTn id="95" dur="1000" fill="hold"/>
                                        <p:tgtEl>
                                          <p:spTgt spid="10"/>
                                        </p:tgtEl>
                                        <p:attrNameLst>
                                          <p:attrName>ppt_h</p:attrName>
                                        </p:attrNameLst>
                                      </p:cBhvr>
                                      <p:tavLst>
                                        <p:tav tm="0">
                                          <p:val>
                                            <p:fltVal val="0"/>
                                          </p:val>
                                        </p:tav>
                                        <p:tav tm="100000">
                                          <p:val>
                                            <p:strVal val="#ppt_h"/>
                                          </p:val>
                                        </p:tav>
                                      </p:tavLst>
                                    </p:anim>
                                  </p:childTnLst>
                                </p:cTn>
                              </p:par>
                              <p:par>
                                <p:cTn id="96" presetID="42" presetClass="path" presetSubtype="0" accel="50000" decel="50000" fill="hold" grpId="1" nodeType="withEffect">
                                  <p:stCondLst>
                                    <p:cond delay="250"/>
                                  </p:stCondLst>
                                  <p:childTnLst>
                                    <p:animMotion origin="layout" path="M -1.38889E-6 3.33333E-6 L 0.12934 0.18078 " pathEditMode="relative" rAng="0" ptsTypes="AA">
                                      <p:cBhvr>
                                        <p:cTn id="97" dur="1000" spd="-100000" fill="hold"/>
                                        <p:tgtEl>
                                          <p:spTgt spid="10"/>
                                        </p:tgtEl>
                                        <p:attrNameLst>
                                          <p:attrName>ppt_x</p:attrName>
                                          <p:attrName>ppt_y</p:attrName>
                                        </p:attrNameLst>
                                      </p:cBhvr>
                                      <p:rCtr x="6458" y="9028"/>
                                    </p:animMotion>
                                  </p:childTnLst>
                                </p:cTn>
                              </p:par>
                              <p:par>
                                <p:cTn id="98" presetID="23" presetClass="entr" presetSubtype="16" fill="hold" grpId="0" nodeType="withEffect">
                                  <p:stCondLst>
                                    <p:cond delay="50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1000" fill="hold"/>
                                        <p:tgtEl>
                                          <p:spTgt spid="17"/>
                                        </p:tgtEl>
                                        <p:attrNameLst>
                                          <p:attrName>ppt_w</p:attrName>
                                        </p:attrNameLst>
                                      </p:cBhvr>
                                      <p:tavLst>
                                        <p:tav tm="0">
                                          <p:val>
                                            <p:fltVal val="0"/>
                                          </p:val>
                                        </p:tav>
                                        <p:tav tm="100000">
                                          <p:val>
                                            <p:strVal val="#ppt_w"/>
                                          </p:val>
                                        </p:tav>
                                      </p:tavLst>
                                    </p:anim>
                                    <p:anim calcmode="lin" valueType="num">
                                      <p:cBhvr>
                                        <p:cTn id="101" dur="1000" fill="hold"/>
                                        <p:tgtEl>
                                          <p:spTgt spid="17"/>
                                        </p:tgtEl>
                                        <p:attrNameLst>
                                          <p:attrName>ppt_h</p:attrName>
                                        </p:attrNameLst>
                                      </p:cBhvr>
                                      <p:tavLst>
                                        <p:tav tm="0">
                                          <p:val>
                                            <p:fltVal val="0"/>
                                          </p:val>
                                        </p:tav>
                                        <p:tav tm="100000">
                                          <p:val>
                                            <p:strVal val="#ppt_h"/>
                                          </p:val>
                                        </p:tav>
                                      </p:tavLst>
                                    </p:anim>
                                  </p:childTnLst>
                                </p:cTn>
                              </p:par>
                              <p:par>
                                <p:cTn id="102" presetID="42" presetClass="path" presetSubtype="0" accel="50000" decel="50000" fill="hold" grpId="1" nodeType="withEffect">
                                  <p:stCondLst>
                                    <p:cond delay="500"/>
                                  </p:stCondLst>
                                  <p:childTnLst>
                                    <p:animMotion origin="layout" path="M -1.66667E-6 3.7037E-7 L -0.09514 0.24213 " pathEditMode="relative" rAng="0" ptsTypes="AA">
                                      <p:cBhvr>
                                        <p:cTn id="103" dur="1000" spd="-100000" fill="hold"/>
                                        <p:tgtEl>
                                          <p:spTgt spid="17"/>
                                        </p:tgtEl>
                                        <p:attrNameLst>
                                          <p:attrName>ppt_x</p:attrName>
                                          <p:attrName>ppt_y</p:attrName>
                                        </p:attrNameLst>
                                      </p:cBhvr>
                                      <p:rCtr x="-4757" y="12106"/>
                                    </p:animMotion>
                                  </p:childTnLst>
                                </p:cTn>
                              </p:par>
                              <p:par>
                                <p:cTn id="104" presetID="23" presetClass="entr" presetSubtype="16" fill="hold" grpId="0" nodeType="withEffect">
                                  <p:stCondLst>
                                    <p:cond delay="75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1000" fill="hold"/>
                                        <p:tgtEl>
                                          <p:spTgt spid="16"/>
                                        </p:tgtEl>
                                        <p:attrNameLst>
                                          <p:attrName>ppt_w</p:attrName>
                                        </p:attrNameLst>
                                      </p:cBhvr>
                                      <p:tavLst>
                                        <p:tav tm="0">
                                          <p:val>
                                            <p:fltVal val="0"/>
                                          </p:val>
                                        </p:tav>
                                        <p:tav tm="100000">
                                          <p:val>
                                            <p:strVal val="#ppt_w"/>
                                          </p:val>
                                        </p:tav>
                                      </p:tavLst>
                                    </p:anim>
                                    <p:anim calcmode="lin" valueType="num">
                                      <p:cBhvr>
                                        <p:cTn id="107" dur="1000" fill="hold"/>
                                        <p:tgtEl>
                                          <p:spTgt spid="16"/>
                                        </p:tgtEl>
                                        <p:attrNameLst>
                                          <p:attrName>ppt_h</p:attrName>
                                        </p:attrNameLst>
                                      </p:cBhvr>
                                      <p:tavLst>
                                        <p:tav tm="0">
                                          <p:val>
                                            <p:fltVal val="0"/>
                                          </p:val>
                                        </p:tav>
                                        <p:tav tm="100000">
                                          <p:val>
                                            <p:strVal val="#ppt_h"/>
                                          </p:val>
                                        </p:tav>
                                      </p:tavLst>
                                    </p:anim>
                                  </p:childTnLst>
                                </p:cTn>
                              </p:par>
                              <p:par>
                                <p:cTn id="108" presetID="42" presetClass="path" presetSubtype="0" accel="50000" decel="50000" fill="hold" grpId="1" nodeType="withEffect">
                                  <p:stCondLst>
                                    <p:cond delay="750"/>
                                  </p:stCondLst>
                                  <p:childTnLst>
                                    <p:animMotion origin="layout" path="M -2.77778E-6 -3.33333E-6 L -0.21267 0.10162 " pathEditMode="relative" rAng="0" ptsTypes="AA">
                                      <p:cBhvr>
                                        <p:cTn id="109" dur="1000" spd="-100000" fill="hold"/>
                                        <p:tgtEl>
                                          <p:spTgt spid="16"/>
                                        </p:tgtEl>
                                        <p:attrNameLst>
                                          <p:attrName>ppt_x</p:attrName>
                                          <p:attrName>ppt_y</p:attrName>
                                        </p:attrNameLst>
                                      </p:cBhvr>
                                      <p:rCtr x="-10642" y="5069"/>
                                    </p:animMotion>
                                  </p:childTnLst>
                                </p:cTn>
                              </p:par>
                            </p:childTnLst>
                          </p:cTn>
                        </p:par>
                      </p:childTnLst>
                    </p:cTn>
                  </p:par>
                  <p:par>
                    <p:cTn id="110" fill="hold">
                      <p:stCondLst>
                        <p:cond delay="indefinite"/>
                      </p:stCondLst>
                      <p:childTnLst>
                        <p:par>
                          <p:cTn id="111" fill="hold">
                            <p:stCondLst>
                              <p:cond delay="0"/>
                            </p:stCondLst>
                            <p:childTnLst>
                              <p:par>
                                <p:cTn id="112" presetID="23" presetClass="exit" presetSubtype="32" fill="hold" grpId="2" nodeType="clickEffect">
                                  <p:stCondLst>
                                    <p:cond delay="0"/>
                                  </p:stCondLst>
                                  <p:childTnLst>
                                    <p:anim calcmode="lin" valueType="num">
                                      <p:cBhvr>
                                        <p:cTn id="113" dur="1000"/>
                                        <p:tgtEl>
                                          <p:spTgt spid="18"/>
                                        </p:tgtEl>
                                        <p:attrNameLst>
                                          <p:attrName>ppt_w</p:attrName>
                                        </p:attrNameLst>
                                      </p:cBhvr>
                                      <p:tavLst>
                                        <p:tav tm="0">
                                          <p:val>
                                            <p:strVal val="ppt_w"/>
                                          </p:val>
                                        </p:tav>
                                        <p:tav tm="100000">
                                          <p:val>
                                            <p:fltVal val="0"/>
                                          </p:val>
                                        </p:tav>
                                      </p:tavLst>
                                    </p:anim>
                                    <p:anim calcmode="lin" valueType="num">
                                      <p:cBhvr>
                                        <p:cTn id="114" dur="1000"/>
                                        <p:tgtEl>
                                          <p:spTgt spid="18"/>
                                        </p:tgtEl>
                                        <p:attrNameLst>
                                          <p:attrName>ppt_h</p:attrName>
                                        </p:attrNameLst>
                                      </p:cBhvr>
                                      <p:tavLst>
                                        <p:tav tm="0">
                                          <p:val>
                                            <p:strVal val="ppt_h"/>
                                          </p:val>
                                        </p:tav>
                                        <p:tav tm="100000">
                                          <p:val>
                                            <p:fltVal val="0"/>
                                          </p:val>
                                        </p:tav>
                                      </p:tavLst>
                                    </p:anim>
                                    <p:set>
                                      <p:cBhvr>
                                        <p:cTn id="115" dur="1" fill="hold">
                                          <p:stCondLst>
                                            <p:cond delay="999"/>
                                          </p:stCondLst>
                                        </p:cTn>
                                        <p:tgtEl>
                                          <p:spTgt spid="18"/>
                                        </p:tgtEl>
                                        <p:attrNameLst>
                                          <p:attrName>style.visibility</p:attrName>
                                        </p:attrNameLst>
                                      </p:cBhvr>
                                      <p:to>
                                        <p:strVal val="hidden"/>
                                      </p:to>
                                    </p:set>
                                  </p:childTnLst>
                                </p:cTn>
                              </p:par>
                              <p:par>
                                <p:cTn id="116" presetID="23" presetClass="exit" presetSubtype="32" fill="hold" grpId="2" nodeType="withEffect">
                                  <p:stCondLst>
                                    <p:cond delay="0"/>
                                  </p:stCondLst>
                                  <p:childTnLst>
                                    <p:anim calcmode="lin" valueType="num">
                                      <p:cBhvr>
                                        <p:cTn id="117" dur="1000"/>
                                        <p:tgtEl>
                                          <p:spTgt spid="10"/>
                                        </p:tgtEl>
                                        <p:attrNameLst>
                                          <p:attrName>ppt_w</p:attrName>
                                        </p:attrNameLst>
                                      </p:cBhvr>
                                      <p:tavLst>
                                        <p:tav tm="0">
                                          <p:val>
                                            <p:strVal val="ppt_w"/>
                                          </p:val>
                                        </p:tav>
                                        <p:tav tm="100000">
                                          <p:val>
                                            <p:fltVal val="0"/>
                                          </p:val>
                                        </p:tav>
                                      </p:tavLst>
                                    </p:anim>
                                    <p:anim calcmode="lin" valueType="num">
                                      <p:cBhvr>
                                        <p:cTn id="118" dur="1000"/>
                                        <p:tgtEl>
                                          <p:spTgt spid="10"/>
                                        </p:tgtEl>
                                        <p:attrNameLst>
                                          <p:attrName>ppt_h</p:attrName>
                                        </p:attrNameLst>
                                      </p:cBhvr>
                                      <p:tavLst>
                                        <p:tav tm="0">
                                          <p:val>
                                            <p:strVal val="ppt_h"/>
                                          </p:val>
                                        </p:tav>
                                        <p:tav tm="100000">
                                          <p:val>
                                            <p:fltVal val="0"/>
                                          </p:val>
                                        </p:tav>
                                      </p:tavLst>
                                    </p:anim>
                                    <p:set>
                                      <p:cBhvr>
                                        <p:cTn id="119" dur="1" fill="hold">
                                          <p:stCondLst>
                                            <p:cond delay="999"/>
                                          </p:stCondLst>
                                        </p:cTn>
                                        <p:tgtEl>
                                          <p:spTgt spid="10"/>
                                        </p:tgtEl>
                                        <p:attrNameLst>
                                          <p:attrName>style.visibility</p:attrName>
                                        </p:attrNameLst>
                                      </p:cBhvr>
                                      <p:to>
                                        <p:strVal val="hidden"/>
                                      </p:to>
                                    </p:set>
                                  </p:childTnLst>
                                </p:cTn>
                              </p:par>
                              <p:par>
                                <p:cTn id="120" presetID="23" presetClass="exit" presetSubtype="32" fill="hold" grpId="2" nodeType="withEffect">
                                  <p:stCondLst>
                                    <p:cond delay="0"/>
                                  </p:stCondLst>
                                  <p:childTnLst>
                                    <p:anim calcmode="lin" valueType="num">
                                      <p:cBhvr>
                                        <p:cTn id="121" dur="1000"/>
                                        <p:tgtEl>
                                          <p:spTgt spid="17"/>
                                        </p:tgtEl>
                                        <p:attrNameLst>
                                          <p:attrName>ppt_w</p:attrName>
                                        </p:attrNameLst>
                                      </p:cBhvr>
                                      <p:tavLst>
                                        <p:tav tm="0">
                                          <p:val>
                                            <p:strVal val="ppt_w"/>
                                          </p:val>
                                        </p:tav>
                                        <p:tav tm="100000">
                                          <p:val>
                                            <p:fltVal val="0"/>
                                          </p:val>
                                        </p:tav>
                                      </p:tavLst>
                                    </p:anim>
                                    <p:anim calcmode="lin" valueType="num">
                                      <p:cBhvr>
                                        <p:cTn id="122" dur="1000"/>
                                        <p:tgtEl>
                                          <p:spTgt spid="17"/>
                                        </p:tgtEl>
                                        <p:attrNameLst>
                                          <p:attrName>ppt_h</p:attrName>
                                        </p:attrNameLst>
                                      </p:cBhvr>
                                      <p:tavLst>
                                        <p:tav tm="0">
                                          <p:val>
                                            <p:strVal val="ppt_h"/>
                                          </p:val>
                                        </p:tav>
                                        <p:tav tm="100000">
                                          <p:val>
                                            <p:fltVal val="0"/>
                                          </p:val>
                                        </p:tav>
                                      </p:tavLst>
                                    </p:anim>
                                    <p:set>
                                      <p:cBhvr>
                                        <p:cTn id="123" dur="1" fill="hold">
                                          <p:stCondLst>
                                            <p:cond delay="999"/>
                                          </p:stCondLst>
                                        </p:cTn>
                                        <p:tgtEl>
                                          <p:spTgt spid="17"/>
                                        </p:tgtEl>
                                        <p:attrNameLst>
                                          <p:attrName>style.visibility</p:attrName>
                                        </p:attrNameLst>
                                      </p:cBhvr>
                                      <p:to>
                                        <p:strVal val="hidden"/>
                                      </p:to>
                                    </p:set>
                                  </p:childTnLst>
                                </p:cTn>
                              </p:par>
                              <p:par>
                                <p:cTn id="124" presetID="23" presetClass="exit" presetSubtype="32" fill="hold" grpId="2" nodeType="withEffect">
                                  <p:stCondLst>
                                    <p:cond delay="0"/>
                                  </p:stCondLst>
                                  <p:childTnLst>
                                    <p:anim calcmode="lin" valueType="num">
                                      <p:cBhvr>
                                        <p:cTn id="125" dur="1000"/>
                                        <p:tgtEl>
                                          <p:spTgt spid="16"/>
                                        </p:tgtEl>
                                        <p:attrNameLst>
                                          <p:attrName>ppt_w</p:attrName>
                                        </p:attrNameLst>
                                      </p:cBhvr>
                                      <p:tavLst>
                                        <p:tav tm="0">
                                          <p:val>
                                            <p:strVal val="ppt_w"/>
                                          </p:val>
                                        </p:tav>
                                        <p:tav tm="100000">
                                          <p:val>
                                            <p:fltVal val="0"/>
                                          </p:val>
                                        </p:tav>
                                      </p:tavLst>
                                    </p:anim>
                                    <p:anim calcmode="lin" valueType="num">
                                      <p:cBhvr>
                                        <p:cTn id="126" dur="1000"/>
                                        <p:tgtEl>
                                          <p:spTgt spid="16"/>
                                        </p:tgtEl>
                                        <p:attrNameLst>
                                          <p:attrName>ppt_h</p:attrName>
                                        </p:attrNameLst>
                                      </p:cBhvr>
                                      <p:tavLst>
                                        <p:tav tm="0">
                                          <p:val>
                                            <p:strVal val="ppt_h"/>
                                          </p:val>
                                        </p:tav>
                                        <p:tav tm="100000">
                                          <p:val>
                                            <p:fltVal val="0"/>
                                          </p:val>
                                        </p:tav>
                                      </p:tavLst>
                                    </p:anim>
                                    <p:set>
                                      <p:cBhvr>
                                        <p:cTn id="127" dur="1" fill="hold">
                                          <p:stCondLst>
                                            <p:cond delay="999"/>
                                          </p:stCondLst>
                                        </p:cTn>
                                        <p:tgtEl>
                                          <p:spTgt spid="16"/>
                                        </p:tgtEl>
                                        <p:attrNameLst>
                                          <p:attrName>style.visibility</p:attrName>
                                        </p:attrNameLst>
                                      </p:cBhvr>
                                      <p:to>
                                        <p:strVal val="hidden"/>
                                      </p:to>
                                    </p:set>
                                  </p:childTnLst>
                                </p:cTn>
                              </p:par>
                              <p:par>
                                <p:cTn id="128" presetID="23" presetClass="exit" presetSubtype="32" fill="hold" grpId="2" nodeType="withEffect">
                                  <p:stCondLst>
                                    <p:cond delay="0"/>
                                  </p:stCondLst>
                                  <p:childTnLst>
                                    <p:anim calcmode="lin" valueType="num">
                                      <p:cBhvr>
                                        <p:cTn id="129" dur="1000"/>
                                        <p:tgtEl>
                                          <p:spTgt spid="12"/>
                                        </p:tgtEl>
                                        <p:attrNameLst>
                                          <p:attrName>ppt_w</p:attrName>
                                        </p:attrNameLst>
                                      </p:cBhvr>
                                      <p:tavLst>
                                        <p:tav tm="0">
                                          <p:val>
                                            <p:strVal val="ppt_w"/>
                                          </p:val>
                                        </p:tav>
                                        <p:tav tm="100000">
                                          <p:val>
                                            <p:fltVal val="0"/>
                                          </p:val>
                                        </p:tav>
                                      </p:tavLst>
                                    </p:anim>
                                    <p:anim calcmode="lin" valueType="num">
                                      <p:cBhvr>
                                        <p:cTn id="130" dur="1000"/>
                                        <p:tgtEl>
                                          <p:spTgt spid="12"/>
                                        </p:tgtEl>
                                        <p:attrNameLst>
                                          <p:attrName>ppt_h</p:attrName>
                                        </p:attrNameLst>
                                      </p:cBhvr>
                                      <p:tavLst>
                                        <p:tav tm="0">
                                          <p:val>
                                            <p:strVal val="ppt_h"/>
                                          </p:val>
                                        </p:tav>
                                        <p:tav tm="100000">
                                          <p:val>
                                            <p:fltVal val="0"/>
                                          </p:val>
                                        </p:tav>
                                      </p:tavLst>
                                    </p:anim>
                                    <p:set>
                                      <p:cBhvr>
                                        <p:cTn id="131" dur="1" fill="hold">
                                          <p:stCondLst>
                                            <p:cond delay="999"/>
                                          </p:stCondLst>
                                        </p:cTn>
                                        <p:tgtEl>
                                          <p:spTgt spid="12"/>
                                        </p:tgtEl>
                                        <p:attrNameLst>
                                          <p:attrName>style.visibility</p:attrName>
                                        </p:attrNameLst>
                                      </p:cBhvr>
                                      <p:to>
                                        <p:strVal val="hidden"/>
                                      </p:to>
                                    </p:set>
                                  </p:childTnLst>
                                </p:cTn>
                              </p:par>
                              <p:par>
                                <p:cTn id="132" presetID="23" presetClass="exit" presetSubtype="32" fill="hold" grpId="2" nodeType="withEffect">
                                  <p:stCondLst>
                                    <p:cond delay="0"/>
                                  </p:stCondLst>
                                  <p:childTnLst>
                                    <p:anim calcmode="lin" valueType="num">
                                      <p:cBhvr>
                                        <p:cTn id="133" dur="1000"/>
                                        <p:tgtEl>
                                          <p:spTgt spid="11"/>
                                        </p:tgtEl>
                                        <p:attrNameLst>
                                          <p:attrName>ppt_w</p:attrName>
                                        </p:attrNameLst>
                                      </p:cBhvr>
                                      <p:tavLst>
                                        <p:tav tm="0">
                                          <p:val>
                                            <p:strVal val="ppt_w"/>
                                          </p:val>
                                        </p:tav>
                                        <p:tav tm="100000">
                                          <p:val>
                                            <p:fltVal val="0"/>
                                          </p:val>
                                        </p:tav>
                                      </p:tavLst>
                                    </p:anim>
                                    <p:anim calcmode="lin" valueType="num">
                                      <p:cBhvr>
                                        <p:cTn id="134" dur="1000"/>
                                        <p:tgtEl>
                                          <p:spTgt spid="11"/>
                                        </p:tgtEl>
                                        <p:attrNameLst>
                                          <p:attrName>ppt_h</p:attrName>
                                        </p:attrNameLst>
                                      </p:cBhvr>
                                      <p:tavLst>
                                        <p:tav tm="0">
                                          <p:val>
                                            <p:strVal val="ppt_h"/>
                                          </p:val>
                                        </p:tav>
                                        <p:tav tm="100000">
                                          <p:val>
                                            <p:fltVal val="0"/>
                                          </p:val>
                                        </p:tav>
                                      </p:tavLst>
                                    </p:anim>
                                    <p:set>
                                      <p:cBhvr>
                                        <p:cTn id="135" dur="1" fill="hold">
                                          <p:stCondLst>
                                            <p:cond delay="999"/>
                                          </p:stCondLst>
                                        </p:cTn>
                                        <p:tgtEl>
                                          <p:spTgt spid="11"/>
                                        </p:tgtEl>
                                        <p:attrNameLst>
                                          <p:attrName>style.visibility</p:attrName>
                                        </p:attrNameLst>
                                      </p:cBhvr>
                                      <p:to>
                                        <p:strVal val="hidden"/>
                                      </p:to>
                                    </p:set>
                                  </p:childTnLst>
                                </p:cTn>
                              </p:par>
                              <p:par>
                                <p:cTn id="136" presetID="23" presetClass="exit" presetSubtype="32" fill="hold" grpId="2" nodeType="withEffect">
                                  <p:stCondLst>
                                    <p:cond delay="0"/>
                                  </p:stCondLst>
                                  <p:childTnLst>
                                    <p:anim calcmode="lin" valueType="num">
                                      <p:cBhvr>
                                        <p:cTn id="137" dur="1000"/>
                                        <p:tgtEl>
                                          <p:spTgt spid="13"/>
                                        </p:tgtEl>
                                        <p:attrNameLst>
                                          <p:attrName>ppt_w</p:attrName>
                                        </p:attrNameLst>
                                      </p:cBhvr>
                                      <p:tavLst>
                                        <p:tav tm="0">
                                          <p:val>
                                            <p:strVal val="ppt_w"/>
                                          </p:val>
                                        </p:tav>
                                        <p:tav tm="100000">
                                          <p:val>
                                            <p:fltVal val="0"/>
                                          </p:val>
                                        </p:tav>
                                      </p:tavLst>
                                    </p:anim>
                                    <p:anim calcmode="lin" valueType="num">
                                      <p:cBhvr>
                                        <p:cTn id="138" dur="1000"/>
                                        <p:tgtEl>
                                          <p:spTgt spid="13"/>
                                        </p:tgtEl>
                                        <p:attrNameLst>
                                          <p:attrName>ppt_h</p:attrName>
                                        </p:attrNameLst>
                                      </p:cBhvr>
                                      <p:tavLst>
                                        <p:tav tm="0">
                                          <p:val>
                                            <p:strVal val="ppt_h"/>
                                          </p:val>
                                        </p:tav>
                                        <p:tav tm="100000">
                                          <p:val>
                                            <p:fltVal val="0"/>
                                          </p:val>
                                        </p:tav>
                                      </p:tavLst>
                                    </p:anim>
                                    <p:set>
                                      <p:cBhvr>
                                        <p:cTn id="139" dur="1" fill="hold">
                                          <p:stCondLst>
                                            <p:cond delay="999"/>
                                          </p:stCondLst>
                                        </p:cTn>
                                        <p:tgtEl>
                                          <p:spTgt spid="13"/>
                                        </p:tgtEl>
                                        <p:attrNameLst>
                                          <p:attrName>style.visibility</p:attrName>
                                        </p:attrNameLst>
                                      </p:cBhvr>
                                      <p:to>
                                        <p:strVal val="hidden"/>
                                      </p:to>
                                    </p:set>
                                  </p:childTnLst>
                                </p:cTn>
                              </p:par>
                              <p:par>
                                <p:cTn id="140" presetID="23" presetClass="exit" presetSubtype="32" fill="hold" grpId="2" nodeType="withEffect">
                                  <p:stCondLst>
                                    <p:cond delay="0"/>
                                  </p:stCondLst>
                                  <p:childTnLst>
                                    <p:anim calcmode="lin" valueType="num">
                                      <p:cBhvr>
                                        <p:cTn id="141" dur="1000"/>
                                        <p:tgtEl>
                                          <p:spTgt spid="14"/>
                                        </p:tgtEl>
                                        <p:attrNameLst>
                                          <p:attrName>ppt_w</p:attrName>
                                        </p:attrNameLst>
                                      </p:cBhvr>
                                      <p:tavLst>
                                        <p:tav tm="0">
                                          <p:val>
                                            <p:strVal val="ppt_w"/>
                                          </p:val>
                                        </p:tav>
                                        <p:tav tm="100000">
                                          <p:val>
                                            <p:fltVal val="0"/>
                                          </p:val>
                                        </p:tav>
                                      </p:tavLst>
                                    </p:anim>
                                    <p:anim calcmode="lin" valueType="num">
                                      <p:cBhvr>
                                        <p:cTn id="142" dur="1000"/>
                                        <p:tgtEl>
                                          <p:spTgt spid="14"/>
                                        </p:tgtEl>
                                        <p:attrNameLst>
                                          <p:attrName>ppt_h</p:attrName>
                                        </p:attrNameLst>
                                      </p:cBhvr>
                                      <p:tavLst>
                                        <p:tav tm="0">
                                          <p:val>
                                            <p:strVal val="ppt_h"/>
                                          </p:val>
                                        </p:tav>
                                        <p:tav tm="100000">
                                          <p:val>
                                            <p:fltVal val="0"/>
                                          </p:val>
                                        </p:tav>
                                      </p:tavLst>
                                    </p:anim>
                                    <p:set>
                                      <p:cBhvr>
                                        <p:cTn id="143" dur="1" fill="hold">
                                          <p:stCondLst>
                                            <p:cond delay="999"/>
                                          </p:stCondLst>
                                        </p:cTn>
                                        <p:tgtEl>
                                          <p:spTgt spid="14"/>
                                        </p:tgtEl>
                                        <p:attrNameLst>
                                          <p:attrName>style.visibility</p:attrName>
                                        </p:attrNameLst>
                                      </p:cBhvr>
                                      <p:to>
                                        <p:strVal val="hidden"/>
                                      </p:to>
                                    </p:set>
                                  </p:childTnLst>
                                </p:cTn>
                              </p:par>
                              <p:par>
                                <p:cTn id="144" presetID="42" presetClass="path" presetSubtype="0" accel="50000" decel="50000" fill="hold" grpId="3" nodeType="withEffect">
                                  <p:stCondLst>
                                    <p:cond delay="0"/>
                                  </p:stCondLst>
                                  <p:childTnLst>
                                    <p:animMotion origin="layout" path="M 1.11111E-6 -1.85185E-6 L 0.18281 -0.28009 " pathEditMode="relative" rAng="0" ptsTypes="AA">
                                      <p:cBhvr>
                                        <p:cTn id="145" dur="1000" fill="hold"/>
                                        <p:tgtEl>
                                          <p:spTgt spid="12"/>
                                        </p:tgtEl>
                                        <p:attrNameLst>
                                          <p:attrName>ppt_x</p:attrName>
                                          <p:attrName>ppt_y</p:attrName>
                                        </p:attrNameLst>
                                      </p:cBhvr>
                                      <p:rCtr x="9132" y="-14005"/>
                                    </p:animMotion>
                                  </p:childTnLst>
                                </p:cTn>
                              </p:par>
                              <p:par>
                                <p:cTn id="146" presetID="42" presetClass="path" presetSubtype="0" accel="50000" decel="50000" fill="hold" grpId="3" nodeType="withEffect">
                                  <p:stCondLst>
                                    <p:cond delay="0"/>
                                  </p:stCondLst>
                                  <p:childTnLst>
                                    <p:animMotion origin="layout" path="M 2.5E-6 4.81481E-6 L -0.13281 -0.25741 " pathEditMode="relative" rAng="0" ptsTypes="AA">
                                      <p:cBhvr>
                                        <p:cTn id="147" dur="1000" fill="hold"/>
                                        <p:tgtEl>
                                          <p:spTgt spid="11"/>
                                        </p:tgtEl>
                                        <p:attrNameLst>
                                          <p:attrName>ppt_x</p:attrName>
                                          <p:attrName>ppt_y</p:attrName>
                                        </p:attrNameLst>
                                      </p:cBhvr>
                                      <p:rCtr x="-6649" y="-12870"/>
                                    </p:animMotion>
                                  </p:childTnLst>
                                </p:cTn>
                              </p:par>
                              <p:par>
                                <p:cTn id="148" presetID="42" presetClass="path" presetSubtype="0" accel="50000" decel="50000" fill="hold" grpId="3" nodeType="withEffect">
                                  <p:stCondLst>
                                    <p:cond delay="0"/>
                                  </p:stCondLst>
                                  <p:childTnLst>
                                    <p:animMotion origin="layout" path="M 4.16667E-6 -1.85185E-6 L 0.18073 -0.14213 " pathEditMode="relative" rAng="0" ptsTypes="AA">
                                      <p:cBhvr>
                                        <p:cTn id="149" dur="1000" fill="hold"/>
                                        <p:tgtEl>
                                          <p:spTgt spid="13"/>
                                        </p:tgtEl>
                                        <p:attrNameLst>
                                          <p:attrName>ppt_x</p:attrName>
                                          <p:attrName>ppt_y</p:attrName>
                                        </p:attrNameLst>
                                      </p:cBhvr>
                                      <p:rCtr x="9028" y="-7106"/>
                                    </p:animMotion>
                                  </p:childTnLst>
                                </p:cTn>
                              </p:par>
                              <p:par>
                                <p:cTn id="150" presetID="42" presetClass="path" presetSubtype="0" accel="50000" decel="50000" fill="hold" grpId="3" nodeType="withEffect">
                                  <p:stCondLst>
                                    <p:cond delay="0"/>
                                  </p:stCondLst>
                                  <p:childTnLst>
                                    <p:animMotion origin="layout" path="M 4.16667E-6 3.33333E-6 L -0.14497 -0.12014 " pathEditMode="relative" rAng="0" ptsTypes="AA">
                                      <p:cBhvr>
                                        <p:cTn id="151" dur="1000" fill="hold"/>
                                        <p:tgtEl>
                                          <p:spTgt spid="14"/>
                                        </p:tgtEl>
                                        <p:attrNameLst>
                                          <p:attrName>ppt_x</p:attrName>
                                          <p:attrName>ppt_y</p:attrName>
                                        </p:attrNameLst>
                                      </p:cBhvr>
                                      <p:rCtr x="-7257" y="-6019"/>
                                    </p:animMotion>
                                  </p:childTnLst>
                                </p:cTn>
                              </p:par>
                              <p:par>
                                <p:cTn id="152" presetID="42" presetClass="path" presetSubtype="0" accel="50000" decel="50000" fill="hold" grpId="3" nodeType="withEffect">
                                  <p:stCondLst>
                                    <p:cond delay="0"/>
                                  </p:stCondLst>
                                  <p:childTnLst>
                                    <p:animMotion origin="layout" path="M -3.88889E-6 -2.96296E-6 L 0.2573 0.05741 " pathEditMode="relative" rAng="0" ptsTypes="AA">
                                      <p:cBhvr>
                                        <p:cTn id="153" dur="1000" fill="hold"/>
                                        <p:tgtEl>
                                          <p:spTgt spid="18"/>
                                        </p:tgtEl>
                                        <p:attrNameLst>
                                          <p:attrName>ppt_x</p:attrName>
                                          <p:attrName>ppt_y</p:attrName>
                                        </p:attrNameLst>
                                      </p:cBhvr>
                                      <p:rCtr x="12865" y="2870"/>
                                    </p:animMotion>
                                  </p:childTnLst>
                                </p:cTn>
                              </p:par>
                              <p:par>
                                <p:cTn id="154" presetID="42" presetClass="path" presetSubtype="0" accel="50000" decel="50000" fill="hold" grpId="3" nodeType="withEffect">
                                  <p:stCondLst>
                                    <p:cond delay="0"/>
                                  </p:stCondLst>
                                  <p:childTnLst>
                                    <p:animMotion origin="layout" path="M -1.38889E-6 3.33333E-6 L 0.13386 0.18078 " pathEditMode="relative" rAng="0" ptsTypes="AA">
                                      <p:cBhvr>
                                        <p:cTn id="155" dur="1000" fill="hold"/>
                                        <p:tgtEl>
                                          <p:spTgt spid="10"/>
                                        </p:tgtEl>
                                        <p:attrNameLst>
                                          <p:attrName>ppt_x</p:attrName>
                                          <p:attrName>ppt_y</p:attrName>
                                        </p:attrNameLst>
                                      </p:cBhvr>
                                      <p:rCtr x="6684" y="9028"/>
                                    </p:animMotion>
                                  </p:childTnLst>
                                </p:cTn>
                              </p:par>
                              <p:par>
                                <p:cTn id="156" presetID="42" presetClass="path" presetSubtype="0" accel="50000" decel="50000" fill="hold" grpId="3" nodeType="withEffect">
                                  <p:stCondLst>
                                    <p:cond delay="0"/>
                                  </p:stCondLst>
                                  <p:childTnLst>
                                    <p:animMotion origin="layout" path="M -1.66667E-6 3.7037E-7 L -0.09097 0.2419 " pathEditMode="relative" rAng="0" ptsTypes="AA">
                                      <p:cBhvr>
                                        <p:cTn id="157" dur="1000" fill="hold"/>
                                        <p:tgtEl>
                                          <p:spTgt spid="17"/>
                                        </p:tgtEl>
                                        <p:attrNameLst>
                                          <p:attrName>ppt_x</p:attrName>
                                          <p:attrName>ppt_y</p:attrName>
                                        </p:attrNameLst>
                                      </p:cBhvr>
                                      <p:rCtr x="-4549" y="12083"/>
                                    </p:animMotion>
                                  </p:childTnLst>
                                </p:cTn>
                              </p:par>
                              <p:par>
                                <p:cTn id="158" presetID="42" presetClass="path" presetSubtype="0" accel="50000" decel="50000" fill="hold" grpId="3" nodeType="withEffect">
                                  <p:stCondLst>
                                    <p:cond delay="0"/>
                                  </p:stCondLst>
                                  <p:childTnLst>
                                    <p:animMotion origin="layout" path="M -2.77778E-6 -3.33333E-6 L -0.20729 0.10023 " pathEditMode="relative" rAng="0" ptsTypes="AA">
                                      <p:cBhvr>
                                        <p:cTn id="159" dur="1000" fill="hold"/>
                                        <p:tgtEl>
                                          <p:spTgt spid="16"/>
                                        </p:tgtEl>
                                        <p:attrNameLst>
                                          <p:attrName>ppt_x</p:attrName>
                                          <p:attrName>ppt_y</p:attrName>
                                        </p:attrNameLst>
                                      </p:cBhvr>
                                      <p:rCtr x="-10365" y="5000"/>
                                    </p:animMotion>
                                  </p:childTnLst>
                                </p:cTn>
                              </p:par>
                              <p:par>
                                <p:cTn id="160" presetID="17" presetClass="entr" presetSubtype="10" fill="hold" grpId="1" nodeType="withEffect">
                                  <p:stCondLst>
                                    <p:cond delay="600"/>
                                  </p:stCondLst>
                                  <p:childTnLst>
                                    <p:set>
                                      <p:cBhvr>
                                        <p:cTn id="161" dur="1" fill="hold">
                                          <p:stCondLst>
                                            <p:cond delay="0"/>
                                          </p:stCondLst>
                                        </p:cTn>
                                        <p:tgtEl>
                                          <p:spTgt spid="19"/>
                                        </p:tgtEl>
                                        <p:attrNameLst>
                                          <p:attrName>style.visibility</p:attrName>
                                        </p:attrNameLst>
                                      </p:cBhvr>
                                      <p:to>
                                        <p:strVal val="visible"/>
                                      </p:to>
                                    </p:set>
                                    <p:anim calcmode="lin" valueType="num">
                                      <p:cBhvr>
                                        <p:cTn id="162" dur="750" fill="hold"/>
                                        <p:tgtEl>
                                          <p:spTgt spid="19"/>
                                        </p:tgtEl>
                                        <p:attrNameLst>
                                          <p:attrName>ppt_w</p:attrName>
                                        </p:attrNameLst>
                                      </p:cBhvr>
                                      <p:tavLst>
                                        <p:tav tm="0">
                                          <p:val>
                                            <p:fltVal val="0"/>
                                          </p:val>
                                        </p:tav>
                                        <p:tav tm="100000">
                                          <p:val>
                                            <p:strVal val="#ppt_w"/>
                                          </p:val>
                                        </p:tav>
                                      </p:tavLst>
                                    </p:anim>
                                    <p:anim calcmode="lin" valueType="num">
                                      <p:cBhvr>
                                        <p:cTn id="163" dur="750" fill="hold"/>
                                        <p:tgtEl>
                                          <p:spTgt spid="19"/>
                                        </p:tgtEl>
                                        <p:attrNameLst>
                                          <p:attrName>ppt_h</p:attrName>
                                        </p:attrNameLst>
                                      </p:cBhvr>
                                      <p:tavLst>
                                        <p:tav tm="0">
                                          <p:val>
                                            <p:strVal val="#ppt_h"/>
                                          </p:val>
                                        </p:tav>
                                        <p:tav tm="100000">
                                          <p:val>
                                            <p:strVal val="#ppt_h"/>
                                          </p:val>
                                        </p:tav>
                                      </p:tavLst>
                                    </p:anim>
                                  </p:childTnLst>
                                </p:cTn>
                              </p:par>
                              <p:par>
                                <p:cTn id="164" presetID="42" presetClass="entr" presetSubtype="0" fill="hold" grpId="0" nodeType="withEffect">
                                  <p:stCondLst>
                                    <p:cond delay="600"/>
                                  </p:stCondLst>
                                  <p:childTnLst>
                                    <p:set>
                                      <p:cBhvr>
                                        <p:cTn id="165" dur="1" fill="hold">
                                          <p:stCondLst>
                                            <p:cond delay="0"/>
                                          </p:stCondLst>
                                        </p:cTn>
                                        <p:tgtEl>
                                          <p:spTgt spid="19"/>
                                        </p:tgtEl>
                                        <p:attrNameLst>
                                          <p:attrName>style.visibility</p:attrName>
                                        </p:attrNameLst>
                                      </p:cBhvr>
                                      <p:to>
                                        <p:strVal val="visible"/>
                                      </p:to>
                                    </p:set>
                                    <p:animEffect transition="in" filter="fade">
                                      <p:cBhvr>
                                        <p:cTn id="166" dur="750"/>
                                        <p:tgtEl>
                                          <p:spTgt spid="19"/>
                                        </p:tgtEl>
                                      </p:cBhvr>
                                    </p:animEffect>
                                    <p:anim calcmode="lin" valueType="num">
                                      <p:cBhvr>
                                        <p:cTn id="167" dur="750" fill="hold"/>
                                        <p:tgtEl>
                                          <p:spTgt spid="19"/>
                                        </p:tgtEl>
                                        <p:attrNameLst>
                                          <p:attrName>ppt_x</p:attrName>
                                        </p:attrNameLst>
                                      </p:cBhvr>
                                      <p:tavLst>
                                        <p:tav tm="0">
                                          <p:val>
                                            <p:strVal val="#ppt_x"/>
                                          </p:val>
                                        </p:tav>
                                        <p:tav tm="100000">
                                          <p:val>
                                            <p:strVal val="#ppt_x"/>
                                          </p:val>
                                        </p:tav>
                                      </p:tavLst>
                                    </p:anim>
                                    <p:anim calcmode="lin" valueType="num">
                                      <p:cBhvr>
                                        <p:cTn id="168" dur="750" fill="hold"/>
                                        <p:tgtEl>
                                          <p:spTgt spid="19"/>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750"/>
                                  </p:stCondLst>
                                  <p:childTnLst>
                                    <p:set>
                                      <p:cBhvr>
                                        <p:cTn id="170" dur="1" fill="hold">
                                          <p:stCondLst>
                                            <p:cond delay="0"/>
                                          </p:stCondLst>
                                        </p:cTn>
                                        <p:tgtEl>
                                          <p:spTgt spid="21"/>
                                        </p:tgtEl>
                                        <p:attrNameLst>
                                          <p:attrName>style.visibility</p:attrName>
                                        </p:attrNameLst>
                                      </p:cBhvr>
                                      <p:to>
                                        <p:strVal val="visible"/>
                                      </p:to>
                                    </p:set>
                                    <p:animEffect transition="in" filter="fade">
                                      <p:cBhvr>
                                        <p:cTn id="171" dur="750"/>
                                        <p:tgtEl>
                                          <p:spTgt spid="21"/>
                                        </p:tgtEl>
                                      </p:cBhvr>
                                    </p:animEffect>
                                    <p:anim calcmode="lin" valueType="num">
                                      <p:cBhvr>
                                        <p:cTn id="172" dur="750" fill="hold"/>
                                        <p:tgtEl>
                                          <p:spTgt spid="21"/>
                                        </p:tgtEl>
                                        <p:attrNameLst>
                                          <p:attrName>ppt_x</p:attrName>
                                        </p:attrNameLst>
                                      </p:cBhvr>
                                      <p:tavLst>
                                        <p:tav tm="0">
                                          <p:val>
                                            <p:strVal val="#ppt_x"/>
                                          </p:val>
                                        </p:tav>
                                        <p:tav tm="100000">
                                          <p:val>
                                            <p:strVal val="#ppt_x"/>
                                          </p:val>
                                        </p:tav>
                                      </p:tavLst>
                                    </p:anim>
                                    <p:anim calcmode="lin" valueType="num">
                                      <p:cBhvr>
                                        <p:cTn id="173" dur="750" fill="hold"/>
                                        <p:tgtEl>
                                          <p:spTgt spid="21"/>
                                        </p:tgtEl>
                                        <p:attrNameLst>
                                          <p:attrName>ppt_y</p:attrName>
                                        </p:attrNameLst>
                                      </p:cBhvr>
                                      <p:tavLst>
                                        <p:tav tm="0">
                                          <p:val>
                                            <p:strVal val="#ppt_y-.1"/>
                                          </p:val>
                                        </p:tav>
                                        <p:tav tm="100000">
                                          <p:val>
                                            <p:strVal val="#ppt_y"/>
                                          </p:val>
                                        </p:tav>
                                      </p:tavLst>
                                    </p:anim>
                                  </p:childTnLst>
                                </p:cTn>
                              </p:par>
                              <p:par>
                                <p:cTn id="174" presetID="17" presetClass="entr" presetSubtype="10" fill="hold" grpId="1" nodeType="withEffect">
                                  <p:stCondLst>
                                    <p:cond delay="750"/>
                                  </p:stCondLst>
                                  <p:childTnLst>
                                    <p:set>
                                      <p:cBhvr>
                                        <p:cTn id="175" dur="1" fill="hold">
                                          <p:stCondLst>
                                            <p:cond delay="0"/>
                                          </p:stCondLst>
                                        </p:cTn>
                                        <p:tgtEl>
                                          <p:spTgt spid="21"/>
                                        </p:tgtEl>
                                        <p:attrNameLst>
                                          <p:attrName>style.visibility</p:attrName>
                                        </p:attrNameLst>
                                      </p:cBhvr>
                                      <p:to>
                                        <p:strVal val="visible"/>
                                      </p:to>
                                    </p:set>
                                    <p:anim calcmode="lin" valueType="num">
                                      <p:cBhvr>
                                        <p:cTn id="176" dur="750" fill="hold"/>
                                        <p:tgtEl>
                                          <p:spTgt spid="21"/>
                                        </p:tgtEl>
                                        <p:attrNameLst>
                                          <p:attrName>ppt_w</p:attrName>
                                        </p:attrNameLst>
                                      </p:cBhvr>
                                      <p:tavLst>
                                        <p:tav tm="0">
                                          <p:val>
                                            <p:fltVal val="0"/>
                                          </p:val>
                                        </p:tav>
                                        <p:tav tm="100000">
                                          <p:val>
                                            <p:strVal val="#ppt_w"/>
                                          </p:val>
                                        </p:tav>
                                      </p:tavLst>
                                    </p:anim>
                                    <p:anim calcmode="lin" valueType="num">
                                      <p:cBhvr>
                                        <p:cTn id="177" dur="75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78" fill="hold">
                      <p:stCondLst>
                        <p:cond delay="indefinite"/>
                      </p:stCondLst>
                      <p:childTnLst>
                        <p:par>
                          <p:cTn id="179" fill="hold">
                            <p:stCondLst>
                              <p:cond delay="0"/>
                            </p:stCondLst>
                            <p:childTnLst>
                              <p:par>
                                <p:cTn id="180" presetID="50" presetClass="exit" presetSubtype="0" accel="100000" fill="hold" grpId="2" nodeType="clickEffect">
                                  <p:stCondLst>
                                    <p:cond delay="0"/>
                                  </p:stCondLst>
                                  <p:childTnLst>
                                    <p:anim calcmode="lin" valueType="num">
                                      <p:cBhvr>
                                        <p:cTn id="181" dur="1000"/>
                                        <p:tgtEl>
                                          <p:spTgt spid="19"/>
                                        </p:tgtEl>
                                        <p:attrNameLst>
                                          <p:attrName>ppt_w</p:attrName>
                                        </p:attrNameLst>
                                      </p:cBhvr>
                                      <p:tavLst>
                                        <p:tav tm="0">
                                          <p:val>
                                            <p:strVal val="ppt_w"/>
                                          </p:val>
                                        </p:tav>
                                        <p:tav tm="100000">
                                          <p:val>
                                            <p:strVal val="ppt_w+.3"/>
                                          </p:val>
                                        </p:tav>
                                      </p:tavLst>
                                    </p:anim>
                                    <p:anim calcmode="lin" valueType="num">
                                      <p:cBhvr>
                                        <p:cTn id="182" dur="1000"/>
                                        <p:tgtEl>
                                          <p:spTgt spid="19"/>
                                        </p:tgtEl>
                                        <p:attrNameLst>
                                          <p:attrName>ppt_h</p:attrName>
                                        </p:attrNameLst>
                                      </p:cBhvr>
                                      <p:tavLst>
                                        <p:tav tm="0">
                                          <p:val>
                                            <p:strVal val="ppt_h"/>
                                          </p:val>
                                        </p:tav>
                                        <p:tav tm="100000">
                                          <p:val>
                                            <p:strVal val="ppt_h"/>
                                          </p:val>
                                        </p:tav>
                                      </p:tavLst>
                                    </p:anim>
                                    <p:animEffect transition="out" filter="fade">
                                      <p:cBhvr>
                                        <p:cTn id="183" dur="1000"/>
                                        <p:tgtEl>
                                          <p:spTgt spid="19"/>
                                        </p:tgtEl>
                                      </p:cBhvr>
                                    </p:animEffect>
                                    <p:set>
                                      <p:cBhvr>
                                        <p:cTn id="184" dur="1" fill="hold">
                                          <p:stCondLst>
                                            <p:cond delay="999"/>
                                          </p:stCondLst>
                                        </p:cTn>
                                        <p:tgtEl>
                                          <p:spTgt spid="19"/>
                                        </p:tgtEl>
                                        <p:attrNameLst>
                                          <p:attrName>style.visibility</p:attrName>
                                        </p:attrNameLst>
                                      </p:cBhvr>
                                      <p:to>
                                        <p:strVal val="hidden"/>
                                      </p:to>
                                    </p:set>
                                  </p:childTnLst>
                                </p:cTn>
                              </p:par>
                              <p:par>
                                <p:cTn id="185" presetID="50" presetClass="exit" presetSubtype="0" accel="100000" fill="hold" grpId="2" nodeType="withEffect">
                                  <p:stCondLst>
                                    <p:cond delay="0"/>
                                  </p:stCondLst>
                                  <p:childTnLst>
                                    <p:anim calcmode="lin" valueType="num">
                                      <p:cBhvr>
                                        <p:cTn id="186" dur="1000"/>
                                        <p:tgtEl>
                                          <p:spTgt spid="21"/>
                                        </p:tgtEl>
                                        <p:attrNameLst>
                                          <p:attrName>ppt_w</p:attrName>
                                        </p:attrNameLst>
                                      </p:cBhvr>
                                      <p:tavLst>
                                        <p:tav tm="0">
                                          <p:val>
                                            <p:strVal val="ppt_w"/>
                                          </p:val>
                                        </p:tav>
                                        <p:tav tm="100000">
                                          <p:val>
                                            <p:strVal val="ppt_w+.3"/>
                                          </p:val>
                                        </p:tav>
                                      </p:tavLst>
                                    </p:anim>
                                    <p:anim calcmode="lin" valueType="num">
                                      <p:cBhvr>
                                        <p:cTn id="187" dur="1000"/>
                                        <p:tgtEl>
                                          <p:spTgt spid="21"/>
                                        </p:tgtEl>
                                        <p:attrNameLst>
                                          <p:attrName>ppt_h</p:attrName>
                                        </p:attrNameLst>
                                      </p:cBhvr>
                                      <p:tavLst>
                                        <p:tav tm="0">
                                          <p:val>
                                            <p:strVal val="ppt_h"/>
                                          </p:val>
                                        </p:tav>
                                        <p:tav tm="100000">
                                          <p:val>
                                            <p:strVal val="ppt_h"/>
                                          </p:val>
                                        </p:tav>
                                      </p:tavLst>
                                    </p:anim>
                                    <p:animEffect transition="out" filter="fade">
                                      <p:cBhvr>
                                        <p:cTn id="188" dur="1000"/>
                                        <p:tgtEl>
                                          <p:spTgt spid="21"/>
                                        </p:tgtEl>
                                      </p:cBhvr>
                                    </p:animEffect>
                                    <p:set>
                                      <p:cBhvr>
                                        <p:cTn id="189" dur="1" fill="hold">
                                          <p:stCondLst>
                                            <p:cond delay="999"/>
                                          </p:stCondLst>
                                        </p:cTn>
                                        <p:tgtEl>
                                          <p:spTgt spid="21"/>
                                        </p:tgtEl>
                                        <p:attrNameLst>
                                          <p:attrName>style.visibility</p:attrName>
                                        </p:attrNameLst>
                                      </p:cBhvr>
                                      <p:to>
                                        <p:strVal val="hidden"/>
                                      </p:to>
                                    </p:set>
                                  </p:childTnLst>
                                </p:cTn>
                              </p:par>
                              <p:par>
                                <p:cTn id="190" presetID="17" presetClass="exit" presetSubtype="4" fill="hold" grpId="1" nodeType="withEffect">
                                  <p:stCondLst>
                                    <p:cond delay="250"/>
                                  </p:stCondLst>
                                  <p:childTnLst>
                                    <p:anim calcmode="lin" valueType="num">
                                      <p:cBhvr>
                                        <p:cTn id="191" dur="500"/>
                                        <p:tgtEl>
                                          <p:spTgt spid="8"/>
                                        </p:tgtEl>
                                        <p:attrNameLst>
                                          <p:attrName>ppt_x</p:attrName>
                                        </p:attrNameLst>
                                      </p:cBhvr>
                                      <p:tavLst>
                                        <p:tav tm="0">
                                          <p:val>
                                            <p:strVal val="ppt_x"/>
                                          </p:val>
                                        </p:tav>
                                        <p:tav tm="100000">
                                          <p:val>
                                            <p:strVal val="ppt_x"/>
                                          </p:val>
                                        </p:tav>
                                      </p:tavLst>
                                    </p:anim>
                                    <p:anim calcmode="lin" valueType="num">
                                      <p:cBhvr>
                                        <p:cTn id="192" dur="500"/>
                                        <p:tgtEl>
                                          <p:spTgt spid="8"/>
                                        </p:tgtEl>
                                        <p:attrNameLst>
                                          <p:attrName>ppt_y</p:attrName>
                                        </p:attrNameLst>
                                      </p:cBhvr>
                                      <p:tavLst>
                                        <p:tav tm="0">
                                          <p:val>
                                            <p:strVal val="ppt_y"/>
                                          </p:val>
                                        </p:tav>
                                        <p:tav tm="100000">
                                          <p:val>
                                            <p:strVal val="ppt_y+ppt_h/2"/>
                                          </p:val>
                                        </p:tav>
                                      </p:tavLst>
                                    </p:anim>
                                    <p:anim calcmode="lin" valueType="num">
                                      <p:cBhvr>
                                        <p:cTn id="193" dur="500"/>
                                        <p:tgtEl>
                                          <p:spTgt spid="8"/>
                                        </p:tgtEl>
                                        <p:attrNameLst>
                                          <p:attrName>ppt_w</p:attrName>
                                        </p:attrNameLst>
                                      </p:cBhvr>
                                      <p:tavLst>
                                        <p:tav tm="0">
                                          <p:val>
                                            <p:strVal val="ppt_w"/>
                                          </p:val>
                                        </p:tav>
                                        <p:tav tm="100000">
                                          <p:val>
                                            <p:strVal val="ppt_w"/>
                                          </p:val>
                                        </p:tav>
                                      </p:tavLst>
                                    </p:anim>
                                    <p:anim calcmode="lin" valueType="num">
                                      <p:cBhvr>
                                        <p:cTn id="194" dur="500"/>
                                        <p:tgtEl>
                                          <p:spTgt spid="8"/>
                                        </p:tgtEl>
                                        <p:attrNameLst>
                                          <p:attrName>ppt_h</p:attrName>
                                        </p:attrNameLst>
                                      </p:cBhvr>
                                      <p:tavLst>
                                        <p:tav tm="0">
                                          <p:val>
                                            <p:strVal val="ppt_h"/>
                                          </p:val>
                                        </p:tav>
                                        <p:tav tm="100000">
                                          <p:val>
                                            <p:fltVal val="0"/>
                                          </p:val>
                                        </p:tav>
                                      </p:tavLst>
                                    </p:anim>
                                    <p:set>
                                      <p:cBhvr>
                                        <p:cTn id="195" dur="1" fill="hold">
                                          <p:stCondLst>
                                            <p:cond delay="499"/>
                                          </p:stCondLst>
                                        </p:cTn>
                                        <p:tgtEl>
                                          <p:spTgt spid="8"/>
                                        </p:tgtEl>
                                        <p:attrNameLst>
                                          <p:attrName>style.visibility</p:attrName>
                                        </p:attrNameLst>
                                      </p:cBhvr>
                                      <p:to>
                                        <p:strVal val="hidden"/>
                                      </p:to>
                                    </p:set>
                                  </p:childTnLst>
                                </p:cTn>
                              </p:par>
                              <p:par>
                                <p:cTn id="196" presetID="17" presetClass="exit" presetSubtype="1" fill="hold" grpId="1" nodeType="withEffect">
                                  <p:stCondLst>
                                    <p:cond delay="250"/>
                                  </p:stCondLst>
                                  <p:childTnLst>
                                    <p:anim calcmode="lin" valueType="num">
                                      <p:cBhvr>
                                        <p:cTn id="197" dur="500"/>
                                        <p:tgtEl>
                                          <p:spTgt spid="9"/>
                                        </p:tgtEl>
                                        <p:attrNameLst>
                                          <p:attrName>ppt_x</p:attrName>
                                        </p:attrNameLst>
                                      </p:cBhvr>
                                      <p:tavLst>
                                        <p:tav tm="0">
                                          <p:val>
                                            <p:strVal val="ppt_x"/>
                                          </p:val>
                                        </p:tav>
                                        <p:tav tm="100000">
                                          <p:val>
                                            <p:strVal val="ppt_x"/>
                                          </p:val>
                                        </p:tav>
                                      </p:tavLst>
                                    </p:anim>
                                    <p:anim calcmode="lin" valueType="num">
                                      <p:cBhvr>
                                        <p:cTn id="198" dur="500"/>
                                        <p:tgtEl>
                                          <p:spTgt spid="9"/>
                                        </p:tgtEl>
                                        <p:attrNameLst>
                                          <p:attrName>ppt_y</p:attrName>
                                        </p:attrNameLst>
                                      </p:cBhvr>
                                      <p:tavLst>
                                        <p:tav tm="0">
                                          <p:val>
                                            <p:strVal val="ppt_y"/>
                                          </p:val>
                                        </p:tav>
                                        <p:tav tm="100000">
                                          <p:val>
                                            <p:strVal val="ppt_y-ppt_h/2"/>
                                          </p:val>
                                        </p:tav>
                                      </p:tavLst>
                                    </p:anim>
                                    <p:anim calcmode="lin" valueType="num">
                                      <p:cBhvr>
                                        <p:cTn id="199" dur="500"/>
                                        <p:tgtEl>
                                          <p:spTgt spid="9"/>
                                        </p:tgtEl>
                                        <p:attrNameLst>
                                          <p:attrName>ppt_w</p:attrName>
                                        </p:attrNameLst>
                                      </p:cBhvr>
                                      <p:tavLst>
                                        <p:tav tm="0">
                                          <p:val>
                                            <p:strVal val="ppt_w"/>
                                          </p:val>
                                        </p:tav>
                                        <p:tav tm="100000">
                                          <p:val>
                                            <p:strVal val="ppt_w"/>
                                          </p:val>
                                        </p:tav>
                                      </p:tavLst>
                                    </p:anim>
                                    <p:anim calcmode="lin" valueType="num">
                                      <p:cBhvr>
                                        <p:cTn id="200" dur="500"/>
                                        <p:tgtEl>
                                          <p:spTgt spid="9"/>
                                        </p:tgtEl>
                                        <p:attrNameLst>
                                          <p:attrName>ppt_h</p:attrName>
                                        </p:attrNameLst>
                                      </p:cBhvr>
                                      <p:tavLst>
                                        <p:tav tm="0">
                                          <p:val>
                                            <p:strVal val="ppt_h"/>
                                          </p:val>
                                        </p:tav>
                                        <p:tav tm="100000">
                                          <p:val>
                                            <p:fltVal val="0"/>
                                          </p:val>
                                        </p:tav>
                                      </p:tavLst>
                                    </p:anim>
                                    <p:set>
                                      <p:cBhvr>
                                        <p:cTn id="201" dur="1" fill="hold">
                                          <p:stCondLst>
                                            <p:cond delay="499"/>
                                          </p:stCondLst>
                                        </p:cTn>
                                        <p:tgtEl>
                                          <p:spTgt spid="9"/>
                                        </p:tgtEl>
                                        <p:attrNameLst>
                                          <p:attrName>style.visibility</p:attrName>
                                        </p:attrNameLst>
                                      </p:cBhvr>
                                      <p:to>
                                        <p:strVal val="hidden"/>
                                      </p:to>
                                    </p:set>
                                  </p:childTnLst>
                                </p:cTn>
                              </p:par>
                              <p:par>
                                <p:cTn id="202" presetID="23" presetClass="entr" presetSubtype="528" fill="hold" nodeType="withEffect">
                                  <p:stCondLst>
                                    <p:cond delay="500"/>
                                  </p:stCondLst>
                                  <p:childTnLst>
                                    <p:set>
                                      <p:cBhvr>
                                        <p:cTn id="203" dur="1" fill="hold">
                                          <p:stCondLst>
                                            <p:cond delay="0"/>
                                          </p:stCondLst>
                                        </p:cTn>
                                        <p:tgtEl>
                                          <p:spTgt spid="3082"/>
                                        </p:tgtEl>
                                        <p:attrNameLst>
                                          <p:attrName>style.visibility</p:attrName>
                                        </p:attrNameLst>
                                      </p:cBhvr>
                                      <p:to>
                                        <p:strVal val="visible"/>
                                      </p:to>
                                    </p:set>
                                    <p:anim calcmode="lin" valueType="num">
                                      <p:cBhvr>
                                        <p:cTn id="204" dur="500" fill="hold"/>
                                        <p:tgtEl>
                                          <p:spTgt spid="3082"/>
                                        </p:tgtEl>
                                        <p:attrNameLst>
                                          <p:attrName>ppt_w</p:attrName>
                                        </p:attrNameLst>
                                      </p:cBhvr>
                                      <p:tavLst>
                                        <p:tav tm="0">
                                          <p:val>
                                            <p:fltVal val="0"/>
                                          </p:val>
                                        </p:tav>
                                        <p:tav tm="100000">
                                          <p:val>
                                            <p:strVal val="#ppt_w"/>
                                          </p:val>
                                        </p:tav>
                                      </p:tavLst>
                                    </p:anim>
                                    <p:anim calcmode="lin" valueType="num">
                                      <p:cBhvr>
                                        <p:cTn id="205" dur="500" fill="hold"/>
                                        <p:tgtEl>
                                          <p:spTgt spid="3082"/>
                                        </p:tgtEl>
                                        <p:attrNameLst>
                                          <p:attrName>ppt_h</p:attrName>
                                        </p:attrNameLst>
                                      </p:cBhvr>
                                      <p:tavLst>
                                        <p:tav tm="0">
                                          <p:val>
                                            <p:fltVal val="0"/>
                                          </p:val>
                                        </p:tav>
                                        <p:tav tm="100000">
                                          <p:val>
                                            <p:strVal val="#ppt_h"/>
                                          </p:val>
                                        </p:tav>
                                      </p:tavLst>
                                    </p:anim>
                                    <p:anim calcmode="lin" valueType="num">
                                      <p:cBhvr>
                                        <p:cTn id="206" dur="500" fill="hold"/>
                                        <p:tgtEl>
                                          <p:spTgt spid="3082"/>
                                        </p:tgtEl>
                                        <p:attrNameLst>
                                          <p:attrName>ppt_x</p:attrName>
                                        </p:attrNameLst>
                                      </p:cBhvr>
                                      <p:tavLst>
                                        <p:tav tm="0">
                                          <p:val>
                                            <p:fltVal val="0.5"/>
                                          </p:val>
                                        </p:tav>
                                        <p:tav tm="100000">
                                          <p:val>
                                            <p:strVal val="#ppt_x"/>
                                          </p:val>
                                        </p:tav>
                                      </p:tavLst>
                                    </p:anim>
                                    <p:anim calcmode="lin" valueType="num">
                                      <p:cBhvr>
                                        <p:cTn id="207" dur="500" fill="hold"/>
                                        <p:tgtEl>
                                          <p:spTgt spid="3082"/>
                                        </p:tgtEl>
                                        <p:attrNameLst>
                                          <p:attrName>ppt_y</p:attrName>
                                        </p:attrNameLst>
                                      </p:cBhvr>
                                      <p:tavLst>
                                        <p:tav tm="0">
                                          <p:val>
                                            <p:fltVal val="0.5"/>
                                          </p:val>
                                        </p:tav>
                                        <p:tav tm="100000">
                                          <p:val>
                                            <p:strVal val="#ppt_y"/>
                                          </p:val>
                                        </p:tav>
                                      </p:tavLst>
                                    </p:anim>
                                  </p:childTnLst>
                                </p:cTn>
                              </p:par>
                              <p:par>
                                <p:cTn id="208" presetID="23" presetClass="entr" presetSubtype="528" fill="hold" nodeType="withEffect">
                                  <p:stCondLst>
                                    <p:cond delay="500"/>
                                  </p:stCondLst>
                                  <p:childTnLst>
                                    <p:set>
                                      <p:cBhvr>
                                        <p:cTn id="209" dur="1" fill="hold">
                                          <p:stCondLst>
                                            <p:cond delay="0"/>
                                          </p:stCondLst>
                                        </p:cTn>
                                        <p:tgtEl>
                                          <p:spTgt spid="25"/>
                                        </p:tgtEl>
                                        <p:attrNameLst>
                                          <p:attrName>style.visibility</p:attrName>
                                        </p:attrNameLst>
                                      </p:cBhvr>
                                      <p:to>
                                        <p:strVal val="visible"/>
                                      </p:to>
                                    </p:set>
                                    <p:anim calcmode="lin" valueType="num">
                                      <p:cBhvr>
                                        <p:cTn id="210" dur="500" fill="hold"/>
                                        <p:tgtEl>
                                          <p:spTgt spid="25"/>
                                        </p:tgtEl>
                                        <p:attrNameLst>
                                          <p:attrName>ppt_w</p:attrName>
                                        </p:attrNameLst>
                                      </p:cBhvr>
                                      <p:tavLst>
                                        <p:tav tm="0">
                                          <p:val>
                                            <p:fltVal val="0"/>
                                          </p:val>
                                        </p:tav>
                                        <p:tav tm="100000">
                                          <p:val>
                                            <p:strVal val="#ppt_w"/>
                                          </p:val>
                                        </p:tav>
                                      </p:tavLst>
                                    </p:anim>
                                    <p:anim calcmode="lin" valueType="num">
                                      <p:cBhvr>
                                        <p:cTn id="211" dur="500" fill="hold"/>
                                        <p:tgtEl>
                                          <p:spTgt spid="25"/>
                                        </p:tgtEl>
                                        <p:attrNameLst>
                                          <p:attrName>ppt_h</p:attrName>
                                        </p:attrNameLst>
                                      </p:cBhvr>
                                      <p:tavLst>
                                        <p:tav tm="0">
                                          <p:val>
                                            <p:fltVal val="0"/>
                                          </p:val>
                                        </p:tav>
                                        <p:tav tm="100000">
                                          <p:val>
                                            <p:strVal val="#ppt_h"/>
                                          </p:val>
                                        </p:tav>
                                      </p:tavLst>
                                    </p:anim>
                                    <p:anim calcmode="lin" valueType="num">
                                      <p:cBhvr>
                                        <p:cTn id="212" dur="500" fill="hold"/>
                                        <p:tgtEl>
                                          <p:spTgt spid="25"/>
                                        </p:tgtEl>
                                        <p:attrNameLst>
                                          <p:attrName>ppt_x</p:attrName>
                                        </p:attrNameLst>
                                      </p:cBhvr>
                                      <p:tavLst>
                                        <p:tav tm="0">
                                          <p:val>
                                            <p:fltVal val="0.5"/>
                                          </p:val>
                                        </p:tav>
                                        <p:tav tm="100000">
                                          <p:val>
                                            <p:strVal val="#ppt_x"/>
                                          </p:val>
                                        </p:tav>
                                      </p:tavLst>
                                    </p:anim>
                                    <p:anim calcmode="lin" valueType="num">
                                      <p:cBhvr>
                                        <p:cTn id="213" dur="500" fill="hold"/>
                                        <p:tgtEl>
                                          <p:spTgt spid="25"/>
                                        </p:tgtEl>
                                        <p:attrNameLst>
                                          <p:attrName>ppt_y</p:attrName>
                                        </p:attrNameLst>
                                      </p:cBhvr>
                                      <p:tavLst>
                                        <p:tav tm="0">
                                          <p:val>
                                            <p:fltVal val="0.5"/>
                                          </p:val>
                                        </p:tav>
                                        <p:tav tm="100000">
                                          <p:val>
                                            <p:strVal val="#ppt_y"/>
                                          </p:val>
                                        </p:tav>
                                      </p:tavLst>
                                    </p:anim>
                                  </p:childTnLst>
                                </p:cTn>
                              </p:par>
                              <p:par>
                                <p:cTn id="214" presetID="23" presetClass="entr" presetSubtype="528" fill="hold" nodeType="withEffect">
                                  <p:stCondLst>
                                    <p:cond delay="500"/>
                                  </p:stCondLst>
                                  <p:childTnLst>
                                    <p:set>
                                      <p:cBhvr>
                                        <p:cTn id="215" dur="1" fill="hold">
                                          <p:stCondLst>
                                            <p:cond delay="0"/>
                                          </p:stCondLst>
                                        </p:cTn>
                                        <p:tgtEl>
                                          <p:spTgt spid="3078"/>
                                        </p:tgtEl>
                                        <p:attrNameLst>
                                          <p:attrName>style.visibility</p:attrName>
                                        </p:attrNameLst>
                                      </p:cBhvr>
                                      <p:to>
                                        <p:strVal val="visible"/>
                                      </p:to>
                                    </p:set>
                                    <p:anim calcmode="lin" valueType="num">
                                      <p:cBhvr>
                                        <p:cTn id="216" dur="500" fill="hold"/>
                                        <p:tgtEl>
                                          <p:spTgt spid="3078"/>
                                        </p:tgtEl>
                                        <p:attrNameLst>
                                          <p:attrName>ppt_w</p:attrName>
                                        </p:attrNameLst>
                                      </p:cBhvr>
                                      <p:tavLst>
                                        <p:tav tm="0">
                                          <p:val>
                                            <p:fltVal val="0"/>
                                          </p:val>
                                        </p:tav>
                                        <p:tav tm="100000">
                                          <p:val>
                                            <p:strVal val="#ppt_w"/>
                                          </p:val>
                                        </p:tav>
                                      </p:tavLst>
                                    </p:anim>
                                    <p:anim calcmode="lin" valueType="num">
                                      <p:cBhvr>
                                        <p:cTn id="217" dur="500" fill="hold"/>
                                        <p:tgtEl>
                                          <p:spTgt spid="3078"/>
                                        </p:tgtEl>
                                        <p:attrNameLst>
                                          <p:attrName>ppt_h</p:attrName>
                                        </p:attrNameLst>
                                      </p:cBhvr>
                                      <p:tavLst>
                                        <p:tav tm="0">
                                          <p:val>
                                            <p:fltVal val="0"/>
                                          </p:val>
                                        </p:tav>
                                        <p:tav tm="100000">
                                          <p:val>
                                            <p:strVal val="#ppt_h"/>
                                          </p:val>
                                        </p:tav>
                                      </p:tavLst>
                                    </p:anim>
                                    <p:anim calcmode="lin" valueType="num">
                                      <p:cBhvr>
                                        <p:cTn id="218" dur="500" fill="hold"/>
                                        <p:tgtEl>
                                          <p:spTgt spid="3078"/>
                                        </p:tgtEl>
                                        <p:attrNameLst>
                                          <p:attrName>ppt_x</p:attrName>
                                        </p:attrNameLst>
                                      </p:cBhvr>
                                      <p:tavLst>
                                        <p:tav tm="0">
                                          <p:val>
                                            <p:fltVal val="0.5"/>
                                          </p:val>
                                        </p:tav>
                                        <p:tav tm="100000">
                                          <p:val>
                                            <p:strVal val="#ppt_x"/>
                                          </p:val>
                                        </p:tav>
                                      </p:tavLst>
                                    </p:anim>
                                    <p:anim calcmode="lin" valueType="num">
                                      <p:cBhvr>
                                        <p:cTn id="219" dur="500" fill="hold"/>
                                        <p:tgtEl>
                                          <p:spTgt spid="3078"/>
                                        </p:tgtEl>
                                        <p:attrNameLst>
                                          <p:attrName>ppt_y</p:attrName>
                                        </p:attrNameLst>
                                      </p:cBhvr>
                                      <p:tavLst>
                                        <p:tav tm="0">
                                          <p:val>
                                            <p:fltVal val="0.5"/>
                                          </p:val>
                                        </p:tav>
                                        <p:tav tm="100000">
                                          <p:val>
                                            <p:strVal val="#ppt_y"/>
                                          </p:val>
                                        </p:tav>
                                      </p:tavLst>
                                    </p:anim>
                                  </p:childTnLst>
                                </p:cTn>
                              </p:par>
                              <p:par>
                                <p:cTn id="220" presetID="23" presetClass="entr" presetSubtype="528" fill="hold" nodeType="withEffect">
                                  <p:stCondLst>
                                    <p:cond delay="500"/>
                                  </p:stCondLst>
                                  <p:childTnLst>
                                    <p:set>
                                      <p:cBhvr>
                                        <p:cTn id="221" dur="1" fill="hold">
                                          <p:stCondLst>
                                            <p:cond delay="0"/>
                                          </p:stCondLst>
                                        </p:cTn>
                                        <p:tgtEl>
                                          <p:spTgt spid="31"/>
                                        </p:tgtEl>
                                        <p:attrNameLst>
                                          <p:attrName>style.visibility</p:attrName>
                                        </p:attrNameLst>
                                      </p:cBhvr>
                                      <p:to>
                                        <p:strVal val="visible"/>
                                      </p:to>
                                    </p:set>
                                    <p:anim calcmode="lin" valueType="num">
                                      <p:cBhvr>
                                        <p:cTn id="222" dur="500" fill="hold"/>
                                        <p:tgtEl>
                                          <p:spTgt spid="31"/>
                                        </p:tgtEl>
                                        <p:attrNameLst>
                                          <p:attrName>ppt_w</p:attrName>
                                        </p:attrNameLst>
                                      </p:cBhvr>
                                      <p:tavLst>
                                        <p:tav tm="0">
                                          <p:val>
                                            <p:fltVal val="0"/>
                                          </p:val>
                                        </p:tav>
                                        <p:tav tm="100000">
                                          <p:val>
                                            <p:strVal val="#ppt_w"/>
                                          </p:val>
                                        </p:tav>
                                      </p:tavLst>
                                    </p:anim>
                                    <p:anim calcmode="lin" valueType="num">
                                      <p:cBhvr>
                                        <p:cTn id="223" dur="500" fill="hold"/>
                                        <p:tgtEl>
                                          <p:spTgt spid="31"/>
                                        </p:tgtEl>
                                        <p:attrNameLst>
                                          <p:attrName>ppt_h</p:attrName>
                                        </p:attrNameLst>
                                      </p:cBhvr>
                                      <p:tavLst>
                                        <p:tav tm="0">
                                          <p:val>
                                            <p:fltVal val="0"/>
                                          </p:val>
                                        </p:tav>
                                        <p:tav tm="100000">
                                          <p:val>
                                            <p:strVal val="#ppt_h"/>
                                          </p:val>
                                        </p:tav>
                                      </p:tavLst>
                                    </p:anim>
                                    <p:anim calcmode="lin" valueType="num">
                                      <p:cBhvr>
                                        <p:cTn id="224" dur="500" fill="hold"/>
                                        <p:tgtEl>
                                          <p:spTgt spid="31"/>
                                        </p:tgtEl>
                                        <p:attrNameLst>
                                          <p:attrName>ppt_x</p:attrName>
                                        </p:attrNameLst>
                                      </p:cBhvr>
                                      <p:tavLst>
                                        <p:tav tm="0">
                                          <p:val>
                                            <p:fltVal val="0.5"/>
                                          </p:val>
                                        </p:tav>
                                        <p:tav tm="100000">
                                          <p:val>
                                            <p:strVal val="#ppt_x"/>
                                          </p:val>
                                        </p:tav>
                                      </p:tavLst>
                                    </p:anim>
                                    <p:anim calcmode="lin" valueType="num">
                                      <p:cBhvr>
                                        <p:cTn id="225" dur="500" fill="hold"/>
                                        <p:tgtEl>
                                          <p:spTgt spid="31"/>
                                        </p:tgtEl>
                                        <p:attrNameLst>
                                          <p:attrName>ppt_y</p:attrName>
                                        </p:attrNameLst>
                                      </p:cBhvr>
                                      <p:tavLst>
                                        <p:tav tm="0">
                                          <p:val>
                                            <p:fltVal val="0.5"/>
                                          </p:val>
                                        </p:tav>
                                        <p:tav tm="100000">
                                          <p:val>
                                            <p:strVal val="#ppt_y"/>
                                          </p:val>
                                        </p:tav>
                                      </p:tavLst>
                                    </p:anim>
                                  </p:childTnLst>
                                </p:cTn>
                              </p:par>
                              <p:par>
                                <p:cTn id="226" presetID="23" presetClass="entr" presetSubtype="528" fill="hold" nodeType="withEffect">
                                  <p:stCondLst>
                                    <p:cond delay="500"/>
                                  </p:stCondLst>
                                  <p:childTnLst>
                                    <p:set>
                                      <p:cBhvr>
                                        <p:cTn id="227" dur="1" fill="hold">
                                          <p:stCondLst>
                                            <p:cond delay="0"/>
                                          </p:stCondLst>
                                        </p:cTn>
                                        <p:tgtEl>
                                          <p:spTgt spid="27"/>
                                        </p:tgtEl>
                                        <p:attrNameLst>
                                          <p:attrName>style.visibility</p:attrName>
                                        </p:attrNameLst>
                                      </p:cBhvr>
                                      <p:to>
                                        <p:strVal val="visible"/>
                                      </p:to>
                                    </p:set>
                                    <p:anim calcmode="lin" valueType="num">
                                      <p:cBhvr>
                                        <p:cTn id="228" dur="500" fill="hold"/>
                                        <p:tgtEl>
                                          <p:spTgt spid="27"/>
                                        </p:tgtEl>
                                        <p:attrNameLst>
                                          <p:attrName>ppt_w</p:attrName>
                                        </p:attrNameLst>
                                      </p:cBhvr>
                                      <p:tavLst>
                                        <p:tav tm="0">
                                          <p:val>
                                            <p:fltVal val="0"/>
                                          </p:val>
                                        </p:tav>
                                        <p:tav tm="100000">
                                          <p:val>
                                            <p:strVal val="#ppt_w"/>
                                          </p:val>
                                        </p:tav>
                                      </p:tavLst>
                                    </p:anim>
                                    <p:anim calcmode="lin" valueType="num">
                                      <p:cBhvr>
                                        <p:cTn id="229" dur="500" fill="hold"/>
                                        <p:tgtEl>
                                          <p:spTgt spid="27"/>
                                        </p:tgtEl>
                                        <p:attrNameLst>
                                          <p:attrName>ppt_h</p:attrName>
                                        </p:attrNameLst>
                                      </p:cBhvr>
                                      <p:tavLst>
                                        <p:tav tm="0">
                                          <p:val>
                                            <p:fltVal val="0"/>
                                          </p:val>
                                        </p:tav>
                                        <p:tav tm="100000">
                                          <p:val>
                                            <p:strVal val="#ppt_h"/>
                                          </p:val>
                                        </p:tav>
                                      </p:tavLst>
                                    </p:anim>
                                    <p:anim calcmode="lin" valueType="num">
                                      <p:cBhvr>
                                        <p:cTn id="230" dur="500" fill="hold"/>
                                        <p:tgtEl>
                                          <p:spTgt spid="27"/>
                                        </p:tgtEl>
                                        <p:attrNameLst>
                                          <p:attrName>ppt_x</p:attrName>
                                        </p:attrNameLst>
                                      </p:cBhvr>
                                      <p:tavLst>
                                        <p:tav tm="0">
                                          <p:val>
                                            <p:fltVal val="0.5"/>
                                          </p:val>
                                        </p:tav>
                                        <p:tav tm="100000">
                                          <p:val>
                                            <p:strVal val="#ppt_x"/>
                                          </p:val>
                                        </p:tav>
                                      </p:tavLst>
                                    </p:anim>
                                    <p:anim calcmode="lin" valueType="num">
                                      <p:cBhvr>
                                        <p:cTn id="231" dur="500" fill="hold"/>
                                        <p:tgtEl>
                                          <p:spTgt spid="27"/>
                                        </p:tgtEl>
                                        <p:attrNameLst>
                                          <p:attrName>ppt_y</p:attrName>
                                        </p:attrNameLst>
                                      </p:cBhvr>
                                      <p:tavLst>
                                        <p:tav tm="0">
                                          <p:val>
                                            <p:fltVal val="0.5"/>
                                          </p:val>
                                        </p:tav>
                                        <p:tav tm="100000">
                                          <p:val>
                                            <p:strVal val="#ppt_y"/>
                                          </p:val>
                                        </p:tav>
                                      </p:tavLst>
                                    </p:anim>
                                  </p:childTnLst>
                                </p:cTn>
                              </p:par>
                              <p:par>
                                <p:cTn id="232" presetID="23" presetClass="entr" presetSubtype="528" fill="hold" nodeType="withEffect">
                                  <p:stCondLst>
                                    <p:cond delay="500"/>
                                  </p:stCondLst>
                                  <p:childTnLst>
                                    <p:set>
                                      <p:cBhvr>
                                        <p:cTn id="233" dur="1" fill="hold">
                                          <p:stCondLst>
                                            <p:cond delay="0"/>
                                          </p:stCondLst>
                                        </p:cTn>
                                        <p:tgtEl>
                                          <p:spTgt spid="29"/>
                                        </p:tgtEl>
                                        <p:attrNameLst>
                                          <p:attrName>style.visibility</p:attrName>
                                        </p:attrNameLst>
                                      </p:cBhvr>
                                      <p:to>
                                        <p:strVal val="visible"/>
                                      </p:to>
                                    </p:set>
                                    <p:anim calcmode="lin" valueType="num">
                                      <p:cBhvr>
                                        <p:cTn id="234" dur="500" fill="hold"/>
                                        <p:tgtEl>
                                          <p:spTgt spid="29"/>
                                        </p:tgtEl>
                                        <p:attrNameLst>
                                          <p:attrName>ppt_w</p:attrName>
                                        </p:attrNameLst>
                                      </p:cBhvr>
                                      <p:tavLst>
                                        <p:tav tm="0">
                                          <p:val>
                                            <p:fltVal val="0"/>
                                          </p:val>
                                        </p:tav>
                                        <p:tav tm="100000">
                                          <p:val>
                                            <p:strVal val="#ppt_w"/>
                                          </p:val>
                                        </p:tav>
                                      </p:tavLst>
                                    </p:anim>
                                    <p:anim calcmode="lin" valueType="num">
                                      <p:cBhvr>
                                        <p:cTn id="235" dur="500" fill="hold"/>
                                        <p:tgtEl>
                                          <p:spTgt spid="29"/>
                                        </p:tgtEl>
                                        <p:attrNameLst>
                                          <p:attrName>ppt_h</p:attrName>
                                        </p:attrNameLst>
                                      </p:cBhvr>
                                      <p:tavLst>
                                        <p:tav tm="0">
                                          <p:val>
                                            <p:fltVal val="0"/>
                                          </p:val>
                                        </p:tav>
                                        <p:tav tm="100000">
                                          <p:val>
                                            <p:strVal val="#ppt_h"/>
                                          </p:val>
                                        </p:tav>
                                      </p:tavLst>
                                    </p:anim>
                                    <p:anim calcmode="lin" valueType="num">
                                      <p:cBhvr>
                                        <p:cTn id="236" dur="500" fill="hold"/>
                                        <p:tgtEl>
                                          <p:spTgt spid="29"/>
                                        </p:tgtEl>
                                        <p:attrNameLst>
                                          <p:attrName>ppt_x</p:attrName>
                                        </p:attrNameLst>
                                      </p:cBhvr>
                                      <p:tavLst>
                                        <p:tav tm="0">
                                          <p:val>
                                            <p:fltVal val="0.5"/>
                                          </p:val>
                                        </p:tav>
                                        <p:tav tm="100000">
                                          <p:val>
                                            <p:strVal val="#ppt_x"/>
                                          </p:val>
                                        </p:tav>
                                      </p:tavLst>
                                    </p:anim>
                                    <p:anim calcmode="lin" valueType="num">
                                      <p:cBhvr>
                                        <p:cTn id="237" dur="500" fill="hold"/>
                                        <p:tgtEl>
                                          <p:spTgt spid="29"/>
                                        </p:tgtEl>
                                        <p:attrNameLst>
                                          <p:attrName>ppt_y</p:attrName>
                                        </p:attrNameLst>
                                      </p:cBhvr>
                                      <p:tavLst>
                                        <p:tav tm="0">
                                          <p:val>
                                            <p:fltVal val="0.5"/>
                                          </p:val>
                                        </p:tav>
                                        <p:tav tm="100000">
                                          <p:val>
                                            <p:strVal val="#ppt_y"/>
                                          </p:val>
                                        </p:tav>
                                      </p:tavLst>
                                    </p:anim>
                                  </p:childTnLst>
                                </p:cTn>
                              </p:par>
                              <p:par>
                                <p:cTn id="238" presetID="9" presetClass="entr" presetSubtype="0" fill="hold" nodeType="withEffect">
                                  <p:stCondLst>
                                    <p:cond delay="500"/>
                                  </p:stCondLst>
                                  <p:childTnLst>
                                    <p:set>
                                      <p:cBhvr>
                                        <p:cTn id="239" dur="1" fill="hold">
                                          <p:stCondLst>
                                            <p:cond delay="0"/>
                                          </p:stCondLst>
                                        </p:cTn>
                                        <p:tgtEl>
                                          <p:spTgt spid="3082"/>
                                        </p:tgtEl>
                                        <p:attrNameLst>
                                          <p:attrName>style.visibility</p:attrName>
                                        </p:attrNameLst>
                                      </p:cBhvr>
                                      <p:to>
                                        <p:strVal val="visible"/>
                                      </p:to>
                                    </p:set>
                                    <p:animEffect transition="in" filter="dissolve">
                                      <p:cBhvr>
                                        <p:cTn id="240" dur="500"/>
                                        <p:tgtEl>
                                          <p:spTgt spid="3082"/>
                                        </p:tgtEl>
                                      </p:cBhvr>
                                    </p:animEffect>
                                  </p:childTnLst>
                                </p:cTn>
                              </p:par>
                              <p:par>
                                <p:cTn id="241" presetID="9" presetClass="entr" presetSubtype="0" fill="hold" nodeType="withEffect">
                                  <p:stCondLst>
                                    <p:cond delay="500"/>
                                  </p:stCondLst>
                                  <p:childTnLst>
                                    <p:set>
                                      <p:cBhvr>
                                        <p:cTn id="242" dur="1" fill="hold">
                                          <p:stCondLst>
                                            <p:cond delay="0"/>
                                          </p:stCondLst>
                                        </p:cTn>
                                        <p:tgtEl>
                                          <p:spTgt spid="25"/>
                                        </p:tgtEl>
                                        <p:attrNameLst>
                                          <p:attrName>style.visibility</p:attrName>
                                        </p:attrNameLst>
                                      </p:cBhvr>
                                      <p:to>
                                        <p:strVal val="visible"/>
                                      </p:to>
                                    </p:set>
                                    <p:animEffect transition="in" filter="dissolve">
                                      <p:cBhvr>
                                        <p:cTn id="243" dur="500"/>
                                        <p:tgtEl>
                                          <p:spTgt spid="25"/>
                                        </p:tgtEl>
                                      </p:cBhvr>
                                    </p:animEffect>
                                  </p:childTnLst>
                                </p:cTn>
                              </p:par>
                              <p:par>
                                <p:cTn id="244" presetID="9" presetClass="entr" presetSubtype="0" fill="hold" nodeType="withEffect">
                                  <p:stCondLst>
                                    <p:cond delay="500"/>
                                  </p:stCondLst>
                                  <p:childTnLst>
                                    <p:set>
                                      <p:cBhvr>
                                        <p:cTn id="245" dur="1" fill="hold">
                                          <p:stCondLst>
                                            <p:cond delay="0"/>
                                          </p:stCondLst>
                                        </p:cTn>
                                        <p:tgtEl>
                                          <p:spTgt spid="3078"/>
                                        </p:tgtEl>
                                        <p:attrNameLst>
                                          <p:attrName>style.visibility</p:attrName>
                                        </p:attrNameLst>
                                      </p:cBhvr>
                                      <p:to>
                                        <p:strVal val="visible"/>
                                      </p:to>
                                    </p:set>
                                    <p:animEffect transition="in" filter="dissolve">
                                      <p:cBhvr>
                                        <p:cTn id="246" dur="500"/>
                                        <p:tgtEl>
                                          <p:spTgt spid="3078"/>
                                        </p:tgtEl>
                                      </p:cBhvr>
                                    </p:animEffect>
                                  </p:childTnLst>
                                </p:cTn>
                              </p:par>
                              <p:par>
                                <p:cTn id="247" presetID="9" presetClass="entr" presetSubtype="0" fill="hold" nodeType="withEffect">
                                  <p:stCondLst>
                                    <p:cond delay="500"/>
                                  </p:stCondLst>
                                  <p:childTnLst>
                                    <p:set>
                                      <p:cBhvr>
                                        <p:cTn id="248" dur="1" fill="hold">
                                          <p:stCondLst>
                                            <p:cond delay="0"/>
                                          </p:stCondLst>
                                        </p:cTn>
                                        <p:tgtEl>
                                          <p:spTgt spid="31"/>
                                        </p:tgtEl>
                                        <p:attrNameLst>
                                          <p:attrName>style.visibility</p:attrName>
                                        </p:attrNameLst>
                                      </p:cBhvr>
                                      <p:to>
                                        <p:strVal val="visible"/>
                                      </p:to>
                                    </p:set>
                                    <p:animEffect transition="in" filter="dissolve">
                                      <p:cBhvr>
                                        <p:cTn id="249" dur="500"/>
                                        <p:tgtEl>
                                          <p:spTgt spid="31"/>
                                        </p:tgtEl>
                                      </p:cBhvr>
                                    </p:animEffect>
                                  </p:childTnLst>
                                </p:cTn>
                              </p:par>
                              <p:par>
                                <p:cTn id="250" presetID="9" presetClass="entr" presetSubtype="0" fill="hold" nodeType="withEffect">
                                  <p:stCondLst>
                                    <p:cond delay="500"/>
                                  </p:stCondLst>
                                  <p:childTnLst>
                                    <p:set>
                                      <p:cBhvr>
                                        <p:cTn id="251" dur="1" fill="hold">
                                          <p:stCondLst>
                                            <p:cond delay="0"/>
                                          </p:stCondLst>
                                        </p:cTn>
                                        <p:tgtEl>
                                          <p:spTgt spid="27"/>
                                        </p:tgtEl>
                                        <p:attrNameLst>
                                          <p:attrName>style.visibility</p:attrName>
                                        </p:attrNameLst>
                                      </p:cBhvr>
                                      <p:to>
                                        <p:strVal val="visible"/>
                                      </p:to>
                                    </p:set>
                                    <p:animEffect transition="in" filter="dissolve">
                                      <p:cBhvr>
                                        <p:cTn id="252" dur="500"/>
                                        <p:tgtEl>
                                          <p:spTgt spid="27"/>
                                        </p:tgtEl>
                                      </p:cBhvr>
                                    </p:animEffect>
                                  </p:childTnLst>
                                </p:cTn>
                              </p:par>
                              <p:par>
                                <p:cTn id="253" presetID="9" presetClass="entr" presetSubtype="0" fill="hold" nodeType="withEffect">
                                  <p:stCondLst>
                                    <p:cond delay="500"/>
                                  </p:stCondLst>
                                  <p:childTnLst>
                                    <p:set>
                                      <p:cBhvr>
                                        <p:cTn id="254" dur="1" fill="hold">
                                          <p:stCondLst>
                                            <p:cond delay="0"/>
                                          </p:stCondLst>
                                        </p:cTn>
                                        <p:tgtEl>
                                          <p:spTgt spid="29"/>
                                        </p:tgtEl>
                                        <p:attrNameLst>
                                          <p:attrName>style.visibility</p:attrName>
                                        </p:attrNameLst>
                                      </p:cBhvr>
                                      <p:to>
                                        <p:strVal val="visible"/>
                                      </p:to>
                                    </p:set>
                                    <p:animEffect transition="in" filter="dissolve">
                                      <p:cBhvr>
                                        <p:cTn id="255" dur="500"/>
                                        <p:tgtEl>
                                          <p:spTgt spid="29"/>
                                        </p:tgtEl>
                                      </p:cBhvr>
                                    </p:animEffect>
                                  </p:childTnLst>
                                </p:cTn>
                              </p:par>
                            </p:childTnLst>
                          </p:cTn>
                        </p:par>
                      </p:childTnLst>
                    </p:cTn>
                  </p:par>
                  <p:par>
                    <p:cTn id="256" fill="hold">
                      <p:stCondLst>
                        <p:cond delay="indefinite"/>
                      </p:stCondLst>
                      <p:childTnLst>
                        <p:par>
                          <p:cTn id="257" fill="hold">
                            <p:stCondLst>
                              <p:cond delay="0"/>
                            </p:stCondLst>
                            <p:childTnLst>
                              <p:par>
                                <p:cTn id="258" presetID="42" presetClass="path" presetSubtype="0" accel="50000" decel="50000" fill="hold" nodeType="clickEffect">
                                  <p:stCondLst>
                                    <p:cond delay="0"/>
                                  </p:stCondLst>
                                  <p:childTnLst>
                                    <p:animMotion origin="layout" path="M -1.38889E-6 2.59259E-6 L 0.29705 -0.31852 " pathEditMode="relative" rAng="0" ptsTypes="AA">
                                      <p:cBhvr>
                                        <p:cTn id="259" dur="1000" fill="hold"/>
                                        <p:tgtEl>
                                          <p:spTgt spid="29"/>
                                        </p:tgtEl>
                                        <p:attrNameLst>
                                          <p:attrName>ppt_x</p:attrName>
                                          <p:attrName>ppt_y</p:attrName>
                                        </p:attrNameLst>
                                      </p:cBhvr>
                                      <p:rCtr x="14844" y="-15926"/>
                                    </p:animMotion>
                                  </p:childTnLst>
                                </p:cTn>
                              </p:par>
                              <p:par>
                                <p:cTn id="260" presetID="6" presetClass="emph" presetSubtype="0" fill="hold" nodeType="withEffect">
                                  <p:stCondLst>
                                    <p:cond delay="0"/>
                                  </p:stCondLst>
                                  <p:childTnLst>
                                    <p:animScale>
                                      <p:cBhvr>
                                        <p:cTn id="261" dur="1000" fill="hold"/>
                                        <p:tgtEl>
                                          <p:spTgt spid="29"/>
                                        </p:tgtEl>
                                      </p:cBhvr>
                                      <p:by x="150000" y="150000"/>
                                    </p:animScale>
                                  </p:childTnLst>
                                </p:cTn>
                              </p:par>
                            </p:childTnLst>
                          </p:cTn>
                        </p:par>
                        <p:par>
                          <p:cTn id="262" fill="hold">
                            <p:stCondLst>
                              <p:cond delay="1000"/>
                            </p:stCondLst>
                            <p:childTnLst>
                              <p:par>
                                <p:cTn id="263" presetID="6" presetClass="emph" presetSubtype="0" fill="hold" nodeType="afterEffect">
                                  <p:stCondLst>
                                    <p:cond delay="0"/>
                                  </p:stCondLst>
                                  <p:childTnLst>
                                    <p:animScale>
                                      <p:cBhvr>
                                        <p:cTn id="264" dur="1000" fill="hold"/>
                                        <p:tgtEl>
                                          <p:spTgt spid="29"/>
                                        </p:tgtEl>
                                      </p:cBhvr>
                                      <p:by x="67000" y="67000"/>
                                    </p:animScale>
                                  </p:childTnLst>
                                </p:cTn>
                              </p:par>
                              <p:par>
                                <p:cTn id="265" presetID="42" presetClass="path" presetSubtype="0" accel="50000" decel="50000" fill="hold" nodeType="withEffect">
                                  <p:stCondLst>
                                    <p:cond delay="0"/>
                                  </p:stCondLst>
                                  <p:childTnLst>
                                    <p:animMotion origin="layout" path="M -1.38889E-6 2.59259E-6 L 0.29601 -0.31783 " pathEditMode="relative" rAng="0" ptsTypes="AA">
                                      <p:cBhvr>
                                        <p:cTn id="266" dur="1000" spd="-100000" fill="hold"/>
                                        <p:tgtEl>
                                          <p:spTgt spid="29"/>
                                        </p:tgtEl>
                                        <p:attrNameLst>
                                          <p:attrName>ppt_x</p:attrName>
                                          <p:attrName>ppt_y</p:attrName>
                                        </p:attrNameLst>
                                      </p:cBhvr>
                                      <p:rCtr x="14792" y="-15903"/>
                                    </p:animMotion>
                                  </p:childTnLst>
                                </p:cTn>
                              </p:par>
                            </p:childTnLst>
                          </p:cTn>
                        </p:par>
                        <p:par>
                          <p:cTn id="267" fill="hold">
                            <p:stCondLst>
                              <p:cond delay="2000"/>
                            </p:stCondLst>
                            <p:childTnLst>
                              <p:par>
                                <p:cTn id="268" presetID="42" presetClass="path" presetSubtype="0" accel="50000" decel="50000" fill="hold" nodeType="afterEffect">
                                  <p:stCondLst>
                                    <p:cond delay="0"/>
                                  </p:stCondLst>
                                  <p:childTnLst>
                                    <p:animMotion origin="layout" path="M -2.77778E-6 -2.59259E-6 L -0.30017 -0.31574 " pathEditMode="relative" rAng="0" ptsTypes="AA">
                                      <p:cBhvr>
                                        <p:cTn id="269" dur="1000" fill="hold"/>
                                        <p:tgtEl>
                                          <p:spTgt spid="31"/>
                                        </p:tgtEl>
                                        <p:attrNameLst>
                                          <p:attrName>ppt_x</p:attrName>
                                          <p:attrName>ppt_y</p:attrName>
                                        </p:attrNameLst>
                                      </p:cBhvr>
                                      <p:rCtr x="-15017" y="-15787"/>
                                    </p:animMotion>
                                  </p:childTnLst>
                                </p:cTn>
                              </p:par>
                              <p:par>
                                <p:cTn id="270" presetID="6" presetClass="emph" presetSubtype="0" fill="hold" nodeType="withEffect">
                                  <p:stCondLst>
                                    <p:cond delay="0"/>
                                  </p:stCondLst>
                                  <p:childTnLst>
                                    <p:animScale>
                                      <p:cBhvr>
                                        <p:cTn id="271" dur="1000" fill="hold"/>
                                        <p:tgtEl>
                                          <p:spTgt spid="31"/>
                                        </p:tgtEl>
                                      </p:cBhvr>
                                      <p:by x="150000" y="150000"/>
                                    </p:animScale>
                                  </p:childTnLst>
                                </p:cTn>
                              </p:par>
                            </p:childTnLst>
                          </p:cTn>
                        </p:par>
                        <p:par>
                          <p:cTn id="272" fill="hold">
                            <p:stCondLst>
                              <p:cond delay="3000"/>
                            </p:stCondLst>
                            <p:childTnLst>
                              <p:par>
                                <p:cTn id="273" presetID="6" presetClass="emph" presetSubtype="0" fill="hold" nodeType="afterEffect">
                                  <p:stCondLst>
                                    <p:cond delay="0"/>
                                  </p:stCondLst>
                                  <p:childTnLst>
                                    <p:animScale>
                                      <p:cBhvr>
                                        <p:cTn id="274" dur="1000" fill="hold"/>
                                        <p:tgtEl>
                                          <p:spTgt spid="31"/>
                                        </p:tgtEl>
                                      </p:cBhvr>
                                      <p:by x="67000" y="67000"/>
                                    </p:animScale>
                                  </p:childTnLst>
                                </p:cTn>
                              </p:par>
                              <p:par>
                                <p:cTn id="275" presetID="42" presetClass="path" presetSubtype="0" accel="50000" decel="50000" fill="hold" nodeType="withEffect">
                                  <p:stCondLst>
                                    <p:cond delay="0"/>
                                  </p:stCondLst>
                                  <p:childTnLst>
                                    <p:animMotion origin="layout" path="M -2.77778E-6 -2.59259E-6 L -0.30017 -0.31597 " pathEditMode="relative" rAng="0" ptsTypes="AA">
                                      <p:cBhvr>
                                        <p:cTn id="276" dur="1000" spd="-100000" fill="hold"/>
                                        <p:tgtEl>
                                          <p:spTgt spid="31"/>
                                        </p:tgtEl>
                                        <p:attrNameLst>
                                          <p:attrName>ppt_x</p:attrName>
                                          <p:attrName>ppt_y</p:attrName>
                                        </p:attrNameLst>
                                      </p:cBhvr>
                                      <p:rCtr x="-15017" y="-15810"/>
                                    </p:animMotion>
                                  </p:childTnLst>
                                </p:cTn>
                              </p:par>
                            </p:childTnLst>
                          </p:cTn>
                        </p:par>
                        <p:par>
                          <p:cTn id="277" fill="hold">
                            <p:stCondLst>
                              <p:cond delay="4000"/>
                            </p:stCondLst>
                            <p:childTnLst>
                              <p:par>
                                <p:cTn id="278" presetID="42" presetClass="path" presetSubtype="0" accel="50000" decel="50000" fill="hold" nodeType="afterEffect">
                                  <p:stCondLst>
                                    <p:cond delay="0"/>
                                  </p:stCondLst>
                                  <p:childTnLst>
                                    <p:animMotion origin="layout" path="M -4.44444E-6 1.48148E-6 L 0.29271 0.32037 " pathEditMode="relative" rAng="0" ptsTypes="AA">
                                      <p:cBhvr>
                                        <p:cTn id="279" dur="1000" fill="hold"/>
                                        <p:tgtEl>
                                          <p:spTgt spid="3082"/>
                                        </p:tgtEl>
                                        <p:attrNameLst>
                                          <p:attrName>ppt_x</p:attrName>
                                          <p:attrName>ppt_y</p:attrName>
                                        </p:attrNameLst>
                                      </p:cBhvr>
                                      <p:rCtr x="14635" y="16019"/>
                                    </p:animMotion>
                                  </p:childTnLst>
                                </p:cTn>
                              </p:par>
                              <p:par>
                                <p:cTn id="280" presetID="6" presetClass="emph" presetSubtype="0" fill="hold" nodeType="withEffect">
                                  <p:stCondLst>
                                    <p:cond delay="0"/>
                                  </p:stCondLst>
                                  <p:childTnLst>
                                    <p:animScale>
                                      <p:cBhvr>
                                        <p:cTn id="281" dur="1000" fill="hold"/>
                                        <p:tgtEl>
                                          <p:spTgt spid="3082"/>
                                        </p:tgtEl>
                                      </p:cBhvr>
                                      <p:by x="150000" y="150000"/>
                                    </p:animScale>
                                  </p:childTnLst>
                                </p:cTn>
                              </p:par>
                            </p:childTnLst>
                          </p:cTn>
                        </p:par>
                        <p:par>
                          <p:cTn id="282" fill="hold">
                            <p:stCondLst>
                              <p:cond delay="5000"/>
                            </p:stCondLst>
                            <p:childTnLst>
                              <p:par>
                                <p:cTn id="283" presetID="6" presetClass="emph" presetSubtype="0" fill="hold" nodeType="afterEffect">
                                  <p:stCondLst>
                                    <p:cond delay="0"/>
                                  </p:stCondLst>
                                  <p:childTnLst>
                                    <p:animScale>
                                      <p:cBhvr>
                                        <p:cTn id="284" dur="1000" fill="hold"/>
                                        <p:tgtEl>
                                          <p:spTgt spid="3082"/>
                                        </p:tgtEl>
                                      </p:cBhvr>
                                      <p:by x="67000" y="67000"/>
                                    </p:animScale>
                                  </p:childTnLst>
                                </p:cTn>
                              </p:par>
                              <p:par>
                                <p:cTn id="285" presetID="42" presetClass="path" presetSubtype="0" accel="50000" decel="50000" fill="hold" nodeType="withEffect">
                                  <p:stCondLst>
                                    <p:cond delay="0"/>
                                  </p:stCondLst>
                                  <p:childTnLst>
                                    <p:animMotion origin="layout" path="M -4.44444E-6 1.48148E-6 L 0.29393 0.32292 " pathEditMode="relative" rAng="0" ptsTypes="AA">
                                      <p:cBhvr>
                                        <p:cTn id="286" dur="1000" spd="-100000" fill="hold"/>
                                        <p:tgtEl>
                                          <p:spTgt spid="3082"/>
                                        </p:tgtEl>
                                        <p:attrNameLst>
                                          <p:attrName>ppt_x</p:attrName>
                                          <p:attrName>ppt_y</p:attrName>
                                        </p:attrNameLst>
                                      </p:cBhvr>
                                      <p:rCtr x="14687" y="16134"/>
                                    </p:animMotion>
                                  </p:childTnLst>
                                </p:cTn>
                              </p:par>
                            </p:childTnLst>
                          </p:cTn>
                        </p:par>
                        <p:par>
                          <p:cTn id="287" fill="hold">
                            <p:stCondLst>
                              <p:cond delay="6000"/>
                            </p:stCondLst>
                            <p:childTnLst>
                              <p:par>
                                <p:cTn id="288" presetID="42" presetClass="path" presetSubtype="0" accel="50000" decel="50000" fill="hold" nodeType="afterEffect">
                                  <p:stCondLst>
                                    <p:cond delay="0"/>
                                  </p:stCondLst>
                                  <p:childTnLst>
                                    <p:animMotion origin="layout" path="M 4.72222E-6 -2.96296E-6 L -0.01407 -0.31157 " pathEditMode="relative" rAng="0" ptsTypes="AA">
                                      <p:cBhvr>
                                        <p:cTn id="289" dur="1000" fill="hold"/>
                                        <p:tgtEl>
                                          <p:spTgt spid="27"/>
                                        </p:tgtEl>
                                        <p:attrNameLst>
                                          <p:attrName>ppt_x</p:attrName>
                                          <p:attrName>ppt_y</p:attrName>
                                        </p:attrNameLst>
                                      </p:cBhvr>
                                      <p:rCtr x="-712" y="-15579"/>
                                    </p:animMotion>
                                  </p:childTnLst>
                                </p:cTn>
                              </p:par>
                              <p:par>
                                <p:cTn id="290" presetID="6" presetClass="emph" presetSubtype="0" fill="hold" nodeType="withEffect">
                                  <p:stCondLst>
                                    <p:cond delay="0"/>
                                  </p:stCondLst>
                                  <p:childTnLst>
                                    <p:animScale>
                                      <p:cBhvr>
                                        <p:cTn id="291" dur="1000" fill="hold"/>
                                        <p:tgtEl>
                                          <p:spTgt spid="27"/>
                                        </p:tgtEl>
                                      </p:cBhvr>
                                      <p:by x="150000" y="150000"/>
                                    </p:animScale>
                                  </p:childTnLst>
                                </p:cTn>
                              </p:par>
                            </p:childTnLst>
                          </p:cTn>
                        </p:par>
                        <p:par>
                          <p:cTn id="292" fill="hold">
                            <p:stCondLst>
                              <p:cond delay="7000"/>
                            </p:stCondLst>
                            <p:childTnLst>
                              <p:par>
                                <p:cTn id="293" presetID="6" presetClass="emph" presetSubtype="0" fill="hold" nodeType="afterEffect">
                                  <p:stCondLst>
                                    <p:cond delay="0"/>
                                  </p:stCondLst>
                                  <p:childTnLst>
                                    <p:animScale>
                                      <p:cBhvr>
                                        <p:cTn id="294" dur="1000" fill="hold"/>
                                        <p:tgtEl>
                                          <p:spTgt spid="27"/>
                                        </p:tgtEl>
                                      </p:cBhvr>
                                      <p:by x="67000" y="67000"/>
                                    </p:animScale>
                                  </p:childTnLst>
                                </p:cTn>
                              </p:par>
                              <p:par>
                                <p:cTn id="295" presetID="42" presetClass="path" presetSubtype="0" accel="50000" decel="50000" fill="hold" nodeType="withEffect">
                                  <p:stCondLst>
                                    <p:cond delay="0"/>
                                  </p:stCondLst>
                                  <p:childTnLst>
                                    <p:animMotion origin="layout" path="M 4.72222E-6 -2.96296E-6 L -0.01424 -0.31227 " pathEditMode="relative" rAng="0" ptsTypes="AA">
                                      <p:cBhvr>
                                        <p:cTn id="296" dur="1000" spd="-100000" fill="hold"/>
                                        <p:tgtEl>
                                          <p:spTgt spid="27"/>
                                        </p:tgtEl>
                                        <p:attrNameLst>
                                          <p:attrName>ppt_x</p:attrName>
                                          <p:attrName>ppt_y</p:attrName>
                                        </p:attrNameLst>
                                      </p:cBhvr>
                                      <p:rCtr x="-712" y="-15625"/>
                                    </p:animMotion>
                                  </p:childTnLst>
                                </p:cTn>
                              </p:par>
                            </p:childTnLst>
                          </p:cTn>
                        </p:par>
                        <p:par>
                          <p:cTn id="297" fill="hold">
                            <p:stCondLst>
                              <p:cond delay="8000"/>
                            </p:stCondLst>
                            <p:childTnLst>
                              <p:par>
                                <p:cTn id="298" presetID="42" presetClass="path" presetSubtype="0" accel="50000" decel="50000" fill="hold" nodeType="afterEffect">
                                  <p:stCondLst>
                                    <p:cond delay="0"/>
                                  </p:stCondLst>
                                  <p:childTnLst>
                                    <p:animMotion origin="layout" path="M 8.33333E-7 3.33333E-6 L -0.01233 0.32268 " pathEditMode="relative" rAng="0" ptsTypes="AA">
                                      <p:cBhvr>
                                        <p:cTn id="299" dur="1000" fill="hold"/>
                                        <p:tgtEl>
                                          <p:spTgt spid="25"/>
                                        </p:tgtEl>
                                        <p:attrNameLst>
                                          <p:attrName>ppt_x</p:attrName>
                                          <p:attrName>ppt_y</p:attrName>
                                        </p:attrNameLst>
                                      </p:cBhvr>
                                      <p:rCtr x="-625" y="16134"/>
                                    </p:animMotion>
                                  </p:childTnLst>
                                </p:cTn>
                              </p:par>
                              <p:par>
                                <p:cTn id="300" presetID="6" presetClass="emph" presetSubtype="0" fill="hold" nodeType="withEffect">
                                  <p:stCondLst>
                                    <p:cond delay="0"/>
                                  </p:stCondLst>
                                  <p:childTnLst>
                                    <p:animScale>
                                      <p:cBhvr>
                                        <p:cTn id="301" dur="1000" fill="hold"/>
                                        <p:tgtEl>
                                          <p:spTgt spid="25"/>
                                        </p:tgtEl>
                                      </p:cBhvr>
                                      <p:by x="150000" y="150000"/>
                                    </p:animScale>
                                  </p:childTnLst>
                                </p:cTn>
                              </p:par>
                            </p:childTnLst>
                          </p:cTn>
                        </p:par>
                        <p:par>
                          <p:cTn id="302" fill="hold">
                            <p:stCondLst>
                              <p:cond delay="9000"/>
                            </p:stCondLst>
                            <p:childTnLst>
                              <p:par>
                                <p:cTn id="303" presetID="6" presetClass="emph" presetSubtype="0" fill="hold" nodeType="afterEffect">
                                  <p:stCondLst>
                                    <p:cond delay="0"/>
                                  </p:stCondLst>
                                  <p:childTnLst>
                                    <p:animScale>
                                      <p:cBhvr>
                                        <p:cTn id="304" dur="1000" fill="hold"/>
                                        <p:tgtEl>
                                          <p:spTgt spid="25"/>
                                        </p:tgtEl>
                                      </p:cBhvr>
                                      <p:by x="67000" y="67000"/>
                                    </p:animScale>
                                  </p:childTnLst>
                                </p:cTn>
                              </p:par>
                              <p:par>
                                <p:cTn id="305" presetID="42" presetClass="path" presetSubtype="0" accel="50000" decel="50000" fill="hold" nodeType="withEffect">
                                  <p:stCondLst>
                                    <p:cond delay="0"/>
                                  </p:stCondLst>
                                  <p:childTnLst>
                                    <p:animMotion origin="layout" path="M 8.33333E-7 3.33333E-6 L -0.0125 0.32245 " pathEditMode="relative" rAng="0" ptsTypes="AA">
                                      <p:cBhvr>
                                        <p:cTn id="306" dur="1000" spd="-100000" fill="hold"/>
                                        <p:tgtEl>
                                          <p:spTgt spid="25"/>
                                        </p:tgtEl>
                                        <p:attrNameLst>
                                          <p:attrName>ppt_x</p:attrName>
                                          <p:attrName>ppt_y</p:attrName>
                                        </p:attrNameLst>
                                      </p:cBhvr>
                                      <p:rCtr x="-625" y="16111"/>
                                    </p:animMotion>
                                  </p:childTnLst>
                                </p:cTn>
                              </p:par>
                            </p:childTnLst>
                          </p:cTn>
                        </p:par>
                        <p:par>
                          <p:cTn id="307" fill="hold">
                            <p:stCondLst>
                              <p:cond delay="10000"/>
                            </p:stCondLst>
                            <p:childTnLst>
                              <p:par>
                                <p:cTn id="308" presetID="42" presetClass="path" presetSubtype="0" accel="50000" decel="50000" fill="hold" nodeType="afterEffect">
                                  <p:stCondLst>
                                    <p:cond delay="0"/>
                                  </p:stCondLst>
                                  <p:childTnLst>
                                    <p:animMotion origin="layout" path="M 5.55556E-7 3.33333E-6 L -0.29896 0.31643 " pathEditMode="relative" rAng="0" ptsTypes="AA">
                                      <p:cBhvr>
                                        <p:cTn id="309" dur="1000" fill="hold"/>
                                        <p:tgtEl>
                                          <p:spTgt spid="3078"/>
                                        </p:tgtEl>
                                        <p:attrNameLst>
                                          <p:attrName>ppt_x</p:attrName>
                                          <p:attrName>ppt_y</p:attrName>
                                        </p:attrNameLst>
                                      </p:cBhvr>
                                      <p:rCtr x="-14948" y="15810"/>
                                    </p:animMotion>
                                  </p:childTnLst>
                                </p:cTn>
                              </p:par>
                              <p:par>
                                <p:cTn id="310" presetID="6" presetClass="emph" presetSubtype="0" fill="hold" nodeType="withEffect">
                                  <p:stCondLst>
                                    <p:cond delay="0"/>
                                  </p:stCondLst>
                                  <p:childTnLst>
                                    <p:animScale>
                                      <p:cBhvr>
                                        <p:cTn id="311" dur="1000" fill="hold"/>
                                        <p:tgtEl>
                                          <p:spTgt spid="3078"/>
                                        </p:tgtEl>
                                      </p:cBhvr>
                                      <p:by x="150000" y="150000"/>
                                    </p:animScale>
                                  </p:childTnLst>
                                </p:cTn>
                              </p:par>
                            </p:childTnLst>
                          </p:cTn>
                        </p:par>
                        <p:par>
                          <p:cTn id="312" fill="hold">
                            <p:stCondLst>
                              <p:cond delay="11000"/>
                            </p:stCondLst>
                            <p:childTnLst>
                              <p:par>
                                <p:cTn id="313" presetID="6" presetClass="emph" presetSubtype="0" fill="hold" nodeType="afterEffect">
                                  <p:stCondLst>
                                    <p:cond delay="0"/>
                                  </p:stCondLst>
                                  <p:childTnLst>
                                    <p:animScale>
                                      <p:cBhvr>
                                        <p:cTn id="314" dur="1000" fill="hold"/>
                                        <p:tgtEl>
                                          <p:spTgt spid="3078"/>
                                        </p:tgtEl>
                                      </p:cBhvr>
                                      <p:by x="67000" y="67000"/>
                                    </p:animScale>
                                  </p:childTnLst>
                                </p:cTn>
                              </p:par>
                              <p:par>
                                <p:cTn id="315" presetID="42" presetClass="path" presetSubtype="0" accel="50000" decel="50000" fill="hold" nodeType="withEffect">
                                  <p:stCondLst>
                                    <p:cond delay="0"/>
                                  </p:stCondLst>
                                  <p:childTnLst>
                                    <p:animMotion origin="layout" path="M 5.55556E-7 3.33333E-6 L -0.2974 0.31666 " pathEditMode="relative" rAng="0" ptsTypes="AA">
                                      <p:cBhvr>
                                        <p:cTn id="316" dur="1000" spd="-100000" fill="hold"/>
                                        <p:tgtEl>
                                          <p:spTgt spid="3078"/>
                                        </p:tgtEl>
                                        <p:attrNameLst>
                                          <p:attrName>ppt_x</p:attrName>
                                          <p:attrName>ppt_y</p:attrName>
                                        </p:attrNameLst>
                                      </p:cBhvr>
                                      <p:rCtr x="-14878" y="15833"/>
                                    </p:animMotion>
                                  </p:childTnLst>
                                </p:cTn>
                              </p:par>
                            </p:childTnLst>
                          </p:cTn>
                        </p:par>
                      </p:childTnLst>
                    </p:cTn>
                  </p:par>
                  <p:par>
                    <p:cTn id="317" fill="hold">
                      <p:stCondLst>
                        <p:cond delay="indefinite"/>
                      </p:stCondLst>
                      <p:childTnLst>
                        <p:par>
                          <p:cTn id="318" fill="hold">
                            <p:stCondLst>
                              <p:cond delay="0"/>
                            </p:stCondLst>
                            <p:childTnLst>
                              <p:par>
                                <p:cTn id="319" presetID="8" presetClass="emph" presetSubtype="0" fill="hold" nodeType="clickEffect">
                                  <p:stCondLst>
                                    <p:cond delay="0"/>
                                  </p:stCondLst>
                                  <p:childTnLst>
                                    <p:animRot by="21600000">
                                      <p:cBhvr>
                                        <p:cTn id="320" dur="1000" fill="hold"/>
                                        <p:tgtEl>
                                          <p:spTgt spid="3082"/>
                                        </p:tgtEl>
                                        <p:attrNameLst>
                                          <p:attrName>r</p:attrName>
                                        </p:attrNameLst>
                                      </p:cBhvr>
                                    </p:animRot>
                                  </p:childTnLst>
                                </p:cTn>
                              </p:par>
                              <p:par>
                                <p:cTn id="321" presetID="8" presetClass="emph" presetSubtype="0" fill="hold" nodeType="withEffect">
                                  <p:stCondLst>
                                    <p:cond delay="0"/>
                                  </p:stCondLst>
                                  <p:childTnLst>
                                    <p:animRot by="-21600000">
                                      <p:cBhvr>
                                        <p:cTn id="322" dur="1000" fill="hold"/>
                                        <p:tgtEl>
                                          <p:spTgt spid="25"/>
                                        </p:tgtEl>
                                        <p:attrNameLst>
                                          <p:attrName>r</p:attrName>
                                        </p:attrNameLst>
                                      </p:cBhvr>
                                    </p:animRot>
                                  </p:childTnLst>
                                </p:cTn>
                              </p:par>
                              <p:par>
                                <p:cTn id="323" presetID="8" presetClass="emph" presetSubtype="0" fill="hold" nodeType="withEffect">
                                  <p:stCondLst>
                                    <p:cond delay="0"/>
                                  </p:stCondLst>
                                  <p:childTnLst>
                                    <p:animRot by="21600000">
                                      <p:cBhvr>
                                        <p:cTn id="324" dur="1000" fill="hold"/>
                                        <p:tgtEl>
                                          <p:spTgt spid="3078"/>
                                        </p:tgtEl>
                                        <p:attrNameLst>
                                          <p:attrName>r</p:attrName>
                                        </p:attrNameLst>
                                      </p:cBhvr>
                                    </p:animRot>
                                  </p:childTnLst>
                                </p:cTn>
                              </p:par>
                              <p:par>
                                <p:cTn id="325" presetID="8" presetClass="emph" presetSubtype="0" fill="hold" nodeType="withEffect">
                                  <p:stCondLst>
                                    <p:cond delay="0"/>
                                  </p:stCondLst>
                                  <p:childTnLst>
                                    <p:animRot by="-21600000">
                                      <p:cBhvr>
                                        <p:cTn id="326" dur="1000" fill="hold"/>
                                        <p:tgtEl>
                                          <p:spTgt spid="31"/>
                                        </p:tgtEl>
                                        <p:attrNameLst>
                                          <p:attrName>r</p:attrName>
                                        </p:attrNameLst>
                                      </p:cBhvr>
                                    </p:animRot>
                                  </p:childTnLst>
                                </p:cTn>
                              </p:par>
                              <p:par>
                                <p:cTn id="327" presetID="8" presetClass="emph" presetSubtype="0" fill="hold" nodeType="withEffect">
                                  <p:stCondLst>
                                    <p:cond delay="0"/>
                                  </p:stCondLst>
                                  <p:childTnLst>
                                    <p:animRot by="21600000">
                                      <p:cBhvr>
                                        <p:cTn id="328" dur="1000" fill="hold"/>
                                        <p:tgtEl>
                                          <p:spTgt spid="27"/>
                                        </p:tgtEl>
                                        <p:attrNameLst>
                                          <p:attrName>r</p:attrName>
                                        </p:attrNameLst>
                                      </p:cBhvr>
                                    </p:animRot>
                                  </p:childTnLst>
                                </p:cTn>
                              </p:par>
                              <p:par>
                                <p:cTn id="329" presetID="8" presetClass="emph" presetSubtype="0" fill="hold" nodeType="withEffect">
                                  <p:stCondLst>
                                    <p:cond delay="0"/>
                                  </p:stCondLst>
                                  <p:childTnLst>
                                    <p:animRot by="-21600000">
                                      <p:cBhvr>
                                        <p:cTn id="330" dur="1000" fill="hold"/>
                                        <p:tgtEl>
                                          <p:spTgt spid="29"/>
                                        </p:tgtEl>
                                        <p:attrNameLst>
                                          <p:attrName>r</p:attrName>
                                        </p:attrNameLst>
                                      </p:cBhvr>
                                    </p:animRot>
                                  </p:childTnLst>
                                </p:cTn>
                              </p:par>
                              <p:par>
                                <p:cTn id="331" presetID="23" presetClass="exit" presetSubtype="544" fill="hold" nodeType="withEffect">
                                  <p:stCondLst>
                                    <p:cond delay="0"/>
                                  </p:stCondLst>
                                  <p:childTnLst>
                                    <p:anim calcmode="lin" valueType="num">
                                      <p:cBhvr>
                                        <p:cTn id="332" dur="1000"/>
                                        <p:tgtEl>
                                          <p:spTgt spid="3082"/>
                                        </p:tgtEl>
                                        <p:attrNameLst>
                                          <p:attrName>ppt_w</p:attrName>
                                        </p:attrNameLst>
                                      </p:cBhvr>
                                      <p:tavLst>
                                        <p:tav tm="0">
                                          <p:val>
                                            <p:strVal val="ppt_w"/>
                                          </p:val>
                                        </p:tav>
                                        <p:tav tm="100000">
                                          <p:val>
                                            <p:fltVal val="0"/>
                                          </p:val>
                                        </p:tav>
                                      </p:tavLst>
                                    </p:anim>
                                    <p:anim calcmode="lin" valueType="num">
                                      <p:cBhvr>
                                        <p:cTn id="333" dur="1000"/>
                                        <p:tgtEl>
                                          <p:spTgt spid="3082"/>
                                        </p:tgtEl>
                                        <p:attrNameLst>
                                          <p:attrName>ppt_h</p:attrName>
                                        </p:attrNameLst>
                                      </p:cBhvr>
                                      <p:tavLst>
                                        <p:tav tm="0">
                                          <p:val>
                                            <p:strVal val="ppt_h"/>
                                          </p:val>
                                        </p:tav>
                                        <p:tav tm="100000">
                                          <p:val>
                                            <p:fltVal val="0"/>
                                          </p:val>
                                        </p:tav>
                                      </p:tavLst>
                                    </p:anim>
                                    <p:anim calcmode="lin" valueType="num">
                                      <p:cBhvr>
                                        <p:cTn id="334" dur="1000"/>
                                        <p:tgtEl>
                                          <p:spTgt spid="3082"/>
                                        </p:tgtEl>
                                        <p:attrNameLst>
                                          <p:attrName>ppt_x</p:attrName>
                                        </p:attrNameLst>
                                      </p:cBhvr>
                                      <p:tavLst>
                                        <p:tav tm="0">
                                          <p:val>
                                            <p:strVal val="ppt_x"/>
                                          </p:val>
                                        </p:tav>
                                        <p:tav tm="100000">
                                          <p:val>
                                            <p:fltVal val="0.5"/>
                                          </p:val>
                                        </p:tav>
                                      </p:tavLst>
                                    </p:anim>
                                    <p:anim calcmode="lin" valueType="num">
                                      <p:cBhvr>
                                        <p:cTn id="335" dur="1000"/>
                                        <p:tgtEl>
                                          <p:spTgt spid="3082"/>
                                        </p:tgtEl>
                                        <p:attrNameLst>
                                          <p:attrName>ppt_y</p:attrName>
                                        </p:attrNameLst>
                                      </p:cBhvr>
                                      <p:tavLst>
                                        <p:tav tm="0">
                                          <p:val>
                                            <p:strVal val="ppt_y"/>
                                          </p:val>
                                        </p:tav>
                                        <p:tav tm="100000">
                                          <p:val>
                                            <p:fltVal val="0.5"/>
                                          </p:val>
                                        </p:tav>
                                      </p:tavLst>
                                    </p:anim>
                                    <p:set>
                                      <p:cBhvr>
                                        <p:cTn id="336" dur="1" fill="hold">
                                          <p:stCondLst>
                                            <p:cond delay="999"/>
                                          </p:stCondLst>
                                        </p:cTn>
                                        <p:tgtEl>
                                          <p:spTgt spid="3082"/>
                                        </p:tgtEl>
                                        <p:attrNameLst>
                                          <p:attrName>style.visibility</p:attrName>
                                        </p:attrNameLst>
                                      </p:cBhvr>
                                      <p:to>
                                        <p:strVal val="hidden"/>
                                      </p:to>
                                    </p:set>
                                  </p:childTnLst>
                                </p:cTn>
                              </p:par>
                              <p:par>
                                <p:cTn id="337" presetID="23" presetClass="exit" presetSubtype="544" fill="hold" nodeType="withEffect">
                                  <p:stCondLst>
                                    <p:cond delay="0"/>
                                  </p:stCondLst>
                                  <p:childTnLst>
                                    <p:anim calcmode="lin" valueType="num">
                                      <p:cBhvr>
                                        <p:cTn id="338" dur="1000"/>
                                        <p:tgtEl>
                                          <p:spTgt spid="25"/>
                                        </p:tgtEl>
                                        <p:attrNameLst>
                                          <p:attrName>ppt_w</p:attrName>
                                        </p:attrNameLst>
                                      </p:cBhvr>
                                      <p:tavLst>
                                        <p:tav tm="0">
                                          <p:val>
                                            <p:strVal val="ppt_w"/>
                                          </p:val>
                                        </p:tav>
                                        <p:tav tm="100000">
                                          <p:val>
                                            <p:fltVal val="0"/>
                                          </p:val>
                                        </p:tav>
                                      </p:tavLst>
                                    </p:anim>
                                    <p:anim calcmode="lin" valueType="num">
                                      <p:cBhvr>
                                        <p:cTn id="339" dur="1000"/>
                                        <p:tgtEl>
                                          <p:spTgt spid="25"/>
                                        </p:tgtEl>
                                        <p:attrNameLst>
                                          <p:attrName>ppt_h</p:attrName>
                                        </p:attrNameLst>
                                      </p:cBhvr>
                                      <p:tavLst>
                                        <p:tav tm="0">
                                          <p:val>
                                            <p:strVal val="ppt_h"/>
                                          </p:val>
                                        </p:tav>
                                        <p:tav tm="100000">
                                          <p:val>
                                            <p:fltVal val="0"/>
                                          </p:val>
                                        </p:tav>
                                      </p:tavLst>
                                    </p:anim>
                                    <p:anim calcmode="lin" valueType="num">
                                      <p:cBhvr>
                                        <p:cTn id="340" dur="1000"/>
                                        <p:tgtEl>
                                          <p:spTgt spid="25"/>
                                        </p:tgtEl>
                                        <p:attrNameLst>
                                          <p:attrName>ppt_x</p:attrName>
                                        </p:attrNameLst>
                                      </p:cBhvr>
                                      <p:tavLst>
                                        <p:tav tm="0">
                                          <p:val>
                                            <p:strVal val="ppt_x"/>
                                          </p:val>
                                        </p:tav>
                                        <p:tav tm="100000">
                                          <p:val>
                                            <p:fltVal val="0.5"/>
                                          </p:val>
                                        </p:tav>
                                      </p:tavLst>
                                    </p:anim>
                                    <p:anim calcmode="lin" valueType="num">
                                      <p:cBhvr>
                                        <p:cTn id="341" dur="1000"/>
                                        <p:tgtEl>
                                          <p:spTgt spid="25"/>
                                        </p:tgtEl>
                                        <p:attrNameLst>
                                          <p:attrName>ppt_y</p:attrName>
                                        </p:attrNameLst>
                                      </p:cBhvr>
                                      <p:tavLst>
                                        <p:tav tm="0">
                                          <p:val>
                                            <p:strVal val="ppt_y"/>
                                          </p:val>
                                        </p:tav>
                                        <p:tav tm="100000">
                                          <p:val>
                                            <p:fltVal val="0.5"/>
                                          </p:val>
                                        </p:tav>
                                      </p:tavLst>
                                    </p:anim>
                                    <p:set>
                                      <p:cBhvr>
                                        <p:cTn id="342" dur="1" fill="hold">
                                          <p:stCondLst>
                                            <p:cond delay="999"/>
                                          </p:stCondLst>
                                        </p:cTn>
                                        <p:tgtEl>
                                          <p:spTgt spid="25"/>
                                        </p:tgtEl>
                                        <p:attrNameLst>
                                          <p:attrName>style.visibility</p:attrName>
                                        </p:attrNameLst>
                                      </p:cBhvr>
                                      <p:to>
                                        <p:strVal val="hidden"/>
                                      </p:to>
                                    </p:set>
                                  </p:childTnLst>
                                </p:cTn>
                              </p:par>
                              <p:par>
                                <p:cTn id="343" presetID="23" presetClass="exit" presetSubtype="544" fill="hold" nodeType="withEffect">
                                  <p:stCondLst>
                                    <p:cond delay="0"/>
                                  </p:stCondLst>
                                  <p:childTnLst>
                                    <p:anim calcmode="lin" valueType="num">
                                      <p:cBhvr>
                                        <p:cTn id="344" dur="1000"/>
                                        <p:tgtEl>
                                          <p:spTgt spid="3078"/>
                                        </p:tgtEl>
                                        <p:attrNameLst>
                                          <p:attrName>ppt_w</p:attrName>
                                        </p:attrNameLst>
                                      </p:cBhvr>
                                      <p:tavLst>
                                        <p:tav tm="0">
                                          <p:val>
                                            <p:strVal val="ppt_w"/>
                                          </p:val>
                                        </p:tav>
                                        <p:tav tm="100000">
                                          <p:val>
                                            <p:fltVal val="0"/>
                                          </p:val>
                                        </p:tav>
                                      </p:tavLst>
                                    </p:anim>
                                    <p:anim calcmode="lin" valueType="num">
                                      <p:cBhvr>
                                        <p:cTn id="345" dur="1000"/>
                                        <p:tgtEl>
                                          <p:spTgt spid="3078"/>
                                        </p:tgtEl>
                                        <p:attrNameLst>
                                          <p:attrName>ppt_h</p:attrName>
                                        </p:attrNameLst>
                                      </p:cBhvr>
                                      <p:tavLst>
                                        <p:tav tm="0">
                                          <p:val>
                                            <p:strVal val="ppt_h"/>
                                          </p:val>
                                        </p:tav>
                                        <p:tav tm="100000">
                                          <p:val>
                                            <p:fltVal val="0"/>
                                          </p:val>
                                        </p:tav>
                                      </p:tavLst>
                                    </p:anim>
                                    <p:anim calcmode="lin" valueType="num">
                                      <p:cBhvr>
                                        <p:cTn id="346" dur="1000"/>
                                        <p:tgtEl>
                                          <p:spTgt spid="3078"/>
                                        </p:tgtEl>
                                        <p:attrNameLst>
                                          <p:attrName>ppt_x</p:attrName>
                                        </p:attrNameLst>
                                      </p:cBhvr>
                                      <p:tavLst>
                                        <p:tav tm="0">
                                          <p:val>
                                            <p:strVal val="ppt_x"/>
                                          </p:val>
                                        </p:tav>
                                        <p:tav tm="100000">
                                          <p:val>
                                            <p:fltVal val="0.5"/>
                                          </p:val>
                                        </p:tav>
                                      </p:tavLst>
                                    </p:anim>
                                    <p:anim calcmode="lin" valueType="num">
                                      <p:cBhvr>
                                        <p:cTn id="347" dur="1000"/>
                                        <p:tgtEl>
                                          <p:spTgt spid="3078"/>
                                        </p:tgtEl>
                                        <p:attrNameLst>
                                          <p:attrName>ppt_y</p:attrName>
                                        </p:attrNameLst>
                                      </p:cBhvr>
                                      <p:tavLst>
                                        <p:tav tm="0">
                                          <p:val>
                                            <p:strVal val="ppt_y"/>
                                          </p:val>
                                        </p:tav>
                                        <p:tav tm="100000">
                                          <p:val>
                                            <p:fltVal val="0.5"/>
                                          </p:val>
                                        </p:tav>
                                      </p:tavLst>
                                    </p:anim>
                                    <p:set>
                                      <p:cBhvr>
                                        <p:cTn id="348" dur="1" fill="hold">
                                          <p:stCondLst>
                                            <p:cond delay="999"/>
                                          </p:stCondLst>
                                        </p:cTn>
                                        <p:tgtEl>
                                          <p:spTgt spid="3078"/>
                                        </p:tgtEl>
                                        <p:attrNameLst>
                                          <p:attrName>style.visibility</p:attrName>
                                        </p:attrNameLst>
                                      </p:cBhvr>
                                      <p:to>
                                        <p:strVal val="hidden"/>
                                      </p:to>
                                    </p:set>
                                  </p:childTnLst>
                                </p:cTn>
                              </p:par>
                              <p:par>
                                <p:cTn id="349" presetID="23" presetClass="exit" presetSubtype="544" fill="hold" nodeType="withEffect">
                                  <p:stCondLst>
                                    <p:cond delay="0"/>
                                  </p:stCondLst>
                                  <p:childTnLst>
                                    <p:anim calcmode="lin" valueType="num">
                                      <p:cBhvr>
                                        <p:cTn id="350" dur="1000"/>
                                        <p:tgtEl>
                                          <p:spTgt spid="31"/>
                                        </p:tgtEl>
                                        <p:attrNameLst>
                                          <p:attrName>ppt_w</p:attrName>
                                        </p:attrNameLst>
                                      </p:cBhvr>
                                      <p:tavLst>
                                        <p:tav tm="0">
                                          <p:val>
                                            <p:strVal val="ppt_w"/>
                                          </p:val>
                                        </p:tav>
                                        <p:tav tm="100000">
                                          <p:val>
                                            <p:fltVal val="0"/>
                                          </p:val>
                                        </p:tav>
                                      </p:tavLst>
                                    </p:anim>
                                    <p:anim calcmode="lin" valueType="num">
                                      <p:cBhvr>
                                        <p:cTn id="351" dur="1000"/>
                                        <p:tgtEl>
                                          <p:spTgt spid="31"/>
                                        </p:tgtEl>
                                        <p:attrNameLst>
                                          <p:attrName>ppt_h</p:attrName>
                                        </p:attrNameLst>
                                      </p:cBhvr>
                                      <p:tavLst>
                                        <p:tav tm="0">
                                          <p:val>
                                            <p:strVal val="ppt_h"/>
                                          </p:val>
                                        </p:tav>
                                        <p:tav tm="100000">
                                          <p:val>
                                            <p:fltVal val="0"/>
                                          </p:val>
                                        </p:tav>
                                      </p:tavLst>
                                    </p:anim>
                                    <p:anim calcmode="lin" valueType="num">
                                      <p:cBhvr>
                                        <p:cTn id="352" dur="1000"/>
                                        <p:tgtEl>
                                          <p:spTgt spid="31"/>
                                        </p:tgtEl>
                                        <p:attrNameLst>
                                          <p:attrName>ppt_x</p:attrName>
                                        </p:attrNameLst>
                                      </p:cBhvr>
                                      <p:tavLst>
                                        <p:tav tm="0">
                                          <p:val>
                                            <p:strVal val="ppt_x"/>
                                          </p:val>
                                        </p:tav>
                                        <p:tav tm="100000">
                                          <p:val>
                                            <p:fltVal val="0.5"/>
                                          </p:val>
                                        </p:tav>
                                      </p:tavLst>
                                    </p:anim>
                                    <p:anim calcmode="lin" valueType="num">
                                      <p:cBhvr>
                                        <p:cTn id="353" dur="1000"/>
                                        <p:tgtEl>
                                          <p:spTgt spid="31"/>
                                        </p:tgtEl>
                                        <p:attrNameLst>
                                          <p:attrName>ppt_y</p:attrName>
                                        </p:attrNameLst>
                                      </p:cBhvr>
                                      <p:tavLst>
                                        <p:tav tm="0">
                                          <p:val>
                                            <p:strVal val="ppt_y"/>
                                          </p:val>
                                        </p:tav>
                                        <p:tav tm="100000">
                                          <p:val>
                                            <p:fltVal val="0.5"/>
                                          </p:val>
                                        </p:tav>
                                      </p:tavLst>
                                    </p:anim>
                                    <p:set>
                                      <p:cBhvr>
                                        <p:cTn id="354" dur="1" fill="hold">
                                          <p:stCondLst>
                                            <p:cond delay="999"/>
                                          </p:stCondLst>
                                        </p:cTn>
                                        <p:tgtEl>
                                          <p:spTgt spid="31"/>
                                        </p:tgtEl>
                                        <p:attrNameLst>
                                          <p:attrName>style.visibility</p:attrName>
                                        </p:attrNameLst>
                                      </p:cBhvr>
                                      <p:to>
                                        <p:strVal val="hidden"/>
                                      </p:to>
                                    </p:set>
                                  </p:childTnLst>
                                </p:cTn>
                              </p:par>
                              <p:par>
                                <p:cTn id="355" presetID="23" presetClass="exit" presetSubtype="544" fill="hold" nodeType="withEffect">
                                  <p:stCondLst>
                                    <p:cond delay="0"/>
                                  </p:stCondLst>
                                  <p:childTnLst>
                                    <p:anim calcmode="lin" valueType="num">
                                      <p:cBhvr>
                                        <p:cTn id="356" dur="1000"/>
                                        <p:tgtEl>
                                          <p:spTgt spid="27"/>
                                        </p:tgtEl>
                                        <p:attrNameLst>
                                          <p:attrName>ppt_w</p:attrName>
                                        </p:attrNameLst>
                                      </p:cBhvr>
                                      <p:tavLst>
                                        <p:tav tm="0">
                                          <p:val>
                                            <p:strVal val="ppt_w"/>
                                          </p:val>
                                        </p:tav>
                                        <p:tav tm="100000">
                                          <p:val>
                                            <p:fltVal val="0"/>
                                          </p:val>
                                        </p:tav>
                                      </p:tavLst>
                                    </p:anim>
                                    <p:anim calcmode="lin" valueType="num">
                                      <p:cBhvr>
                                        <p:cTn id="357" dur="1000"/>
                                        <p:tgtEl>
                                          <p:spTgt spid="27"/>
                                        </p:tgtEl>
                                        <p:attrNameLst>
                                          <p:attrName>ppt_h</p:attrName>
                                        </p:attrNameLst>
                                      </p:cBhvr>
                                      <p:tavLst>
                                        <p:tav tm="0">
                                          <p:val>
                                            <p:strVal val="ppt_h"/>
                                          </p:val>
                                        </p:tav>
                                        <p:tav tm="100000">
                                          <p:val>
                                            <p:fltVal val="0"/>
                                          </p:val>
                                        </p:tav>
                                      </p:tavLst>
                                    </p:anim>
                                    <p:anim calcmode="lin" valueType="num">
                                      <p:cBhvr>
                                        <p:cTn id="358" dur="1000"/>
                                        <p:tgtEl>
                                          <p:spTgt spid="27"/>
                                        </p:tgtEl>
                                        <p:attrNameLst>
                                          <p:attrName>ppt_x</p:attrName>
                                        </p:attrNameLst>
                                      </p:cBhvr>
                                      <p:tavLst>
                                        <p:tav tm="0">
                                          <p:val>
                                            <p:strVal val="ppt_x"/>
                                          </p:val>
                                        </p:tav>
                                        <p:tav tm="100000">
                                          <p:val>
                                            <p:fltVal val="0.5"/>
                                          </p:val>
                                        </p:tav>
                                      </p:tavLst>
                                    </p:anim>
                                    <p:anim calcmode="lin" valueType="num">
                                      <p:cBhvr>
                                        <p:cTn id="359" dur="1000"/>
                                        <p:tgtEl>
                                          <p:spTgt spid="27"/>
                                        </p:tgtEl>
                                        <p:attrNameLst>
                                          <p:attrName>ppt_y</p:attrName>
                                        </p:attrNameLst>
                                      </p:cBhvr>
                                      <p:tavLst>
                                        <p:tav tm="0">
                                          <p:val>
                                            <p:strVal val="ppt_y"/>
                                          </p:val>
                                        </p:tav>
                                        <p:tav tm="100000">
                                          <p:val>
                                            <p:fltVal val="0.5"/>
                                          </p:val>
                                        </p:tav>
                                      </p:tavLst>
                                    </p:anim>
                                    <p:set>
                                      <p:cBhvr>
                                        <p:cTn id="360" dur="1" fill="hold">
                                          <p:stCondLst>
                                            <p:cond delay="999"/>
                                          </p:stCondLst>
                                        </p:cTn>
                                        <p:tgtEl>
                                          <p:spTgt spid="27"/>
                                        </p:tgtEl>
                                        <p:attrNameLst>
                                          <p:attrName>style.visibility</p:attrName>
                                        </p:attrNameLst>
                                      </p:cBhvr>
                                      <p:to>
                                        <p:strVal val="hidden"/>
                                      </p:to>
                                    </p:set>
                                  </p:childTnLst>
                                </p:cTn>
                              </p:par>
                              <p:par>
                                <p:cTn id="361" presetID="23" presetClass="exit" presetSubtype="544" fill="hold" nodeType="withEffect">
                                  <p:stCondLst>
                                    <p:cond delay="0"/>
                                  </p:stCondLst>
                                  <p:childTnLst>
                                    <p:anim calcmode="lin" valueType="num">
                                      <p:cBhvr>
                                        <p:cTn id="362" dur="1000"/>
                                        <p:tgtEl>
                                          <p:spTgt spid="29"/>
                                        </p:tgtEl>
                                        <p:attrNameLst>
                                          <p:attrName>ppt_w</p:attrName>
                                        </p:attrNameLst>
                                      </p:cBhvr>
                                      <p:tavLst>
                                        <p:tav tm="0">
                                          <p:val>
                                            <p:strVal val="ppt_w"/>
                                          </p:val>
                                        </p:tav>
                                        <p:tav tm="100000">
                                          <p:val>
                                            <p:fltVal val="0"/>
                                          </p:val>
                                        </p:tav>
                                      </p:tavLst>
                                    </p:anim>
                                    <p:anim calcmode="lin" valueType="num">
                                      <p:cBhvr>
                                        <p:cTn id="363" dur="1000"/>
                                        <p:tgtEl>
                                          <p:spTgt spid="29"/>
                                        </p:tgtEl>
                                        <p:attrNameLst>
                                          <p:attrName>ppt_h</p:attrName>
                                        </p:attrNameLst>
                                      </p:cBhvr>
                                      <p:tavLst>
                                        <p:tav tm="0">
                                          <p:val>
                                            <p:strVal val="ppt_h"/>
                                          </p:val>
                                        </p:tav>
                                        <p:tav tm="100000">
                                          <p:val>
                                            <p:fltVal val="0"/>
                                          </p:val>
                                        </p:tav>
                                      </p:tavLst>
                                    </p:anim>
                                    <p:anim calcmode="lin" valueType="num">
                                      <p:cBhvr>
                                        <p:cTn id="364" dur="1000"/>
                                        <p:tgtEl>
                                          <p:spTgt spid="29"/>
                                        </p:tgtEl>
                                        <p:attrNameLst>
                                          <p:attrName>ppt_x</p:attrName>
                                        </p:attrNameLst>
                                      </p:cBhvr>
                                      <p:tavLst>
                                        <p:tav tm="0">
                                          <p:val>
                                            <p:strVal val="ppt_x"/>
                                          </p:val>
                                        </p:tav>
                                        <p:tav tm="100000">
                                          <p:val>
                                            <p:fltVal val="0.5"/>
                                          </p:val>
                                        </p:tav>
                                      </p:tavLst>
                                    </p:anim>
                                    <p:anim calcmode="lin" valueType="num">
                                      <p:cBhvr>
                                        <p:cTn id="365" dur="1000"/>
                                        <p:tgtEl>
                                          <p:spTgt spid="29"/>
                                        </p:tgtEl>
                                        <p:attrNameLst>
                                          <p:attrName>ppt_y</p:attrName>
                                        </p:attrNameLst>
                                      </p:cBhvr>
                                      <p:tavLst>
                                        <p:tav tm="0">
                                          <p:val>
                                            <p:strVal val="ppt_y"/>
                                          </p:val>
                                        </p:tav>
                                        <p:tav tm="100000">
                                          <p:val>
                                            <p:fltVal val="0.5"/>
                                          </p:val>
                                        </p:tav>
                                      </p:tavLst>
                                    </p:anim>
                                    <p:set>
                                      <p:cBhvr>
                                        <p:cTn id="366"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 grpId="0"/>
      <p:bldP spid="6" grpId="1"/>
      <p:bldP spid="5" grpId="0"/>
      <p:bldP spid="5" grpId="1"/>
      <p:bldP spid="2" grpId="0"/>
      <p:bldP spid="3" grpId="0"/>
      <p:bldP spid="4" grpId="0"/>
      <p:bldP spid="7" grpId="0" animBg="1"/>
      <p:bldP spid="8" grpId="0"/>
      <p:bldP spid="8" grpId="1"/>
      <p:bldP spid="9" grpId="0"/>
      <p:bldP spid="9" grpId="1"/>
      <p:bldP spid="10" grpId="0"/>
      <p:bldP spid="10" grpId="1"/>
      <p:bldP spid="10" grpId="2"/>
      <p:bldP spid="10" grpId="3"/>
      <p:bldP spid="11" grpId="0"/>
      <p:bldP spid="11" grpId="1"/>
      <p:bldP spid="11" grpId="2"/>
      <p:bldP spid="11" grpId="3"/>
      <p:bldP spid="12" grpId="0"/>
      <p:bldP spid="12" grpId="1"/>
      <p:bldP spid="12" grpId="2"/>
      <p:bldP spid="12" grpId="3"/>
      <p:bldP spid="13" grpId="0"/>
      <p:bldP spid="13" grpId="1"/>
      <p:bldP spid="13" grpId="2"/>
      <p:bldP spid="13" grpId="3"/>
      <p:bldP spid="14" grpId="0"/>
      <p:bldP spid="14" grpId="1"/>
      <p:bldP spid="14" grpId="2"/>
      <p:bldP spid="14" grpId="3"/>
      <p:bldP spid="16" grpId="0"/>
      <p:bldP spid="16" grpId="1"/>
      <p:bldP spid="16" grpId="2"/>
      <p:bldP spid="16" grpId="3"/>
      <p:bldP spid="17" grpId="0"/>
      <p:bldP spid="17" grpId="1"/>
      <p:bldP spid="17" grpId="2"/>
      <p:bldP spid="17" grpId="3"/>
      <p:bldP spid="18" grpId="0"/>
      <p:bldP spid="18" grpId="1"/>
      <p:bldP spid="18" grpId="2"/>
      <p:bldP spid="18" grpId="3"/>
      <p:bldP spid="19" grpId="0"/>
      <p:bldP spid="19" grpId="1"/>
      <p:bldP spid="19" grpId="2"/>
      <p:bldP spid="21" grpId="0"/>
      <p:bldP spid="21" grpId="1"/>
      <p:bldP spid="21"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81622ECB-FFF2-C581-60C4-C27C14C1A18E}"/>
              </a:ext>
            </a:extLst>
          </p:cNvPr>
          <p:cNvSpPr txBox="1">
            <a:spLocks/>
          </p:cNvSpPr>
          <p:nvPr/>
        </p:nvSpPr>
        <p:spPr>
          <a:xfrm>
            <a:off x="4526671" y="3669664"/>
            <a:ext cx="4191989" cy="4992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CCECFF"/>
                  </a:solidFill>
                  <a:prstDash val="solid"/>
                </a:ln>
                <a:solidFill>
                  <a:srgbClr val="0070C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3300" b="1" i="0" u="none" strike="noStrike" kern="1200" cap="none" spc="0" normalizeH="0" baseline="0" noProof="0" dirty="0">
                <a:ln w="3175" cmpd="sng">
                  <a:solidFill>
                    <a:srgbClr val="CCECFF"/>
                  </a:solidFill>
                  <a:prstDash val="solid"/>
                </a:ln>
                <a:solidFill>
                  <a:srgbClr val="0070C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600" b="1" i="0" u="none" strike="noStrike" kern="1200" cap="none" spc="0" normalizeH="0" baseline="0" noProof="0" dirty="0">
                <a:ln w="3175" cmpd="sng">
                  <a:solidFill>
                    <a:srgbClr val="CCECFF"/>
                  </a:solidFill>
                  <a:prstDash val="solid"/>
                </a:ln>
                <a:solidFill>
                  <a:srgbClr val="0070C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3300" b="1" i="0" u="none" strike="noStrike" kern="1200" cap="none" spc="0" normalizeH="0" baseline="0" noProof="0" dirty="0">
                <a:ln w="3175" cmpd="sng">
                  <a:solidFill>
                    <a:srgbClr val="CCECFF"/>
                  </a:solidFill>
                  <a:prstDash val="solid"/>
                </a:ln>
                <a:solidFill>
                  <a:srgbClr val="0070C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CCECFF"/>
                  </a:solidFill>
                  <a:prstDash val="solid"/>
                </a:ln>
                <a:solidFill>
                  <a:srgbClr val="0070C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3072" name="Title 1">
            <a:extLst>
              <a:ext uri="{FF2B5EF4-FFF2-40B4-BE49-F238E27FC236}">
                <a16:creationId xmlns:a16="http://schemas.microsoft.com/office/drawing/2014/main" id="{B9AD6005-4609-392F-0639-59668EFEFDD0}"/>
              </a:ext>
            </a:extLst>
          </p:cNvPr>
          <p:cNvSpPr txBox="1">
            <a:spLocks/>
          </p:cNvSpPr>
          <p:nvPr/>
        </p:nvSpPr>
        <p:spPr>
          <a:xfrm>
            <a:off x="459901" y="3671644"/>
            <a:ext cx="1182473" cy="4992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a:ln w="3175" cmpd="sng">
                  <a:solidFill>
                    <a:srgbClr val="CCECFF"/>
                  </a:solidFill>
                  <a:prstDash val="solid"/>
                </a:ln>
                <a:solidFill>
                  <a:srgbClr val="0070C0"/>
                </a:solidFill>
                <a:effectLst>
                  <a:outerShdw blurRad="63500" dir="3600000" algn="tl" rotWithShape="0">
                    <a:srgbClr val="000000">
                      <a:alpha val="70000"/>
                    </a:srgbClr>
                  </a:outerShdw>
                </a:effectLst>
                <a:uLnTx/>
                <a:uFillTx/>
                <a:latin typeface="Calibri" panose="020F0502020204030204" pitchFamily="34" charset="0"/>
                <a:ea typeface="+mj-ea"/>
                <a:cs typeface="+mj-cs"/>
              </a:rPr>
              <a:t>share</a:t>
            </a:r>
          </a:p>
        </p:txBody>
      </p:sp>
      <p:sp>
        <p:nvSpPr>
          <p:cNvPr id="31" name="Title 1">
            <a:extLst>
              <a:ext uri="{FF2B5EF4-FFF2-40B4-BE49-F238E27FC236}">
                <a16:creationId xmlns:a16="http://schemas.microsoft.com/office/drawing/2014/main" id="{8E1CF5B4-720E-C13D-9A4D-58D90BAA3ED1}"/>
              </a:ext>
            </a:extLst>
          </p:cNvPr>
          <p:cNvSpPr txBox="1">
            <a:spLocks/>
          </p:cNvSpPr>
          <p:nvPr/>
        </p:nvSpPr>
        <p:spPr>
          <a:xfrm>
            <a:off x="6419713" y="1733797"/>
            <a:ext cx="1184080" cy="4992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work</a:t>
            </a:r>
          </a:p>
        </p:txBody>
      </p:sp>
      <p:sp>
        <p:nvSpPr>
          <p:cNvPr id="3083" name="is underline">
            <a:extLst>
              <a:ext uri="{FF2B5EF4-FFF2-40B4-BE49-F238E27FC236}">
                <a16:creationId xmlns:a16="http://schemas.microsoft.com/office/drawing/2014/main" id="{3F789E1C-6E2B-ACE9-8E04-0249B59044B7}"/>
              </a:ext>
            </a:extLst>
          </p:cNvPr>
          <p:cNvSpPr txBox="1">
            <a:spLocks/>
          </p:cNvSpPr>
          <p:nvPr/>
        </p:nvSpPr>
        <p:spPr>
          <a:xfrm>
            <a:off x="5946350" y="799761"/>
            <a:ext cx="516817" cy="4848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is</a:t>
            </a:r>
          </a:p>
        </p:txBody>
      </p:sp>
      <p:sp>
        <p:nvSpPr>
          <p:cNvPr id="3086" name="is underline">
            <a:extLst>
              <a:ext uri="{FF2B5EF4-FFF2-40B4-BE49-F238E27FC236}">
                <a16:creationId xmlns:a16="http://schemas.microsoft.com/office/drawing/2014/main" id="{C12A40BE-9EBF-9235-5E3A-36A3163C748C}"/>
              </a:ext>
            </a:extLst>
          </p:cNvPr>
          <p:cNvSpPr txBox="1">
            <a:spLocks/>
          </p:cNvSpPr>
          <p:nvPr/>
        </p:nvSpPr>
        <p:spPr>
          <a:xfrm>
            <a:off x="3192612" y="3165591"/>
            <a:ext cx="516817" cy="4848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is</a:t>
            </a:r>
          </a:p>
        </p:txBody>
      </p:sp>
      <p:sp>
        <p:nvSpPr>
          <p:cNvPr id="21" name="Final">
            <a:extLst>
              <a:ext uri="{FF2B5EF4-FFF2-40B4-BE49-F238E27FC236}">
                <a16:creationId xmlns:a16="http://schemas.microsoft.com/office/drawing/2014/main" id="{73F2A3B1-2244-4559-C033-2FBF6E147CEB}"/>
              </a:ext>
            </a:extLst>
          </p:cNvPr>
          <p:cNvSpPr txBox="1">
            <a:spLocks noChangeArrowheads="1"/>
          </p:cNvSpPr>
          <p:nvPr/>
        </p:nvSpPr>
        <p:spPr bwMode="auto">
          <a:xfrm>
            <a:off x="290457" y="197069"/>
            <a:ext cx="8563086" cy="64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For if anyone thinks himself to be something</a:t>
            </a:r>
            <a:b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he deceives himself      when he is nothing</a:t>
            </a:r>
            <a:b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3300" b="1" kern="0" dirty="0">
                <a:ln w="9525">
                  <a:solidFill>
                    <a:schemeClr val="bg1"/>
                  </a:solidFill>
                  <a:prstDash val="solid"/>
                </a:ln>
                <a:solidFill>
                  <a:schemeClr val="tx1"/>
                </a:solidFill>
                <a:effectLst>
                  <a:glow rad="63500">
                    <a:srgbClr val="FFC000"/>
                  </a:glow>
                  <a:outerShdw blurRad="12700" dist="38100" dir="2700000" algn="tl" rotWithShape="0">
                    <a:schemeClr val="bg1">
                      <a:lumMod val="50000"/>
                    </a:schemeClr>
                  </a:outerShdw>
                </a:effectLst>
                <a:latin typeface="Calibri" panose="020F0502020204030204" pitchFamily="34" charset="0"/>
              </a:rPr>
              <a:t>let each one examine his own work</a:t>
            </a:r>
            <a:br>
              <a:rPr lang="en-US" altLang="en-US" sz="3300" b="1" kern="0" dirty="0">
                <a:ln w="9525">
                  <a:solidFill>
                    <a:schemeClr val="bg1"/>
                  </a:solidFill>
                  <a:prstDash val="solid"/>
                </a:ln>
                <a:solidFill>
                  <a:schemeClr val="tx1"/>
                </a:solidFill>
                <a:effectLst>
                  <a:glow rad="63500">
                    <a:srgbClr val="FFC000"/>
                  </a:glow>
                  <a:outerShdw blurRad="12700" dist="38100" dir="2700000" algn="tl" rotWithShape="0">
                    <a:schemeClr val="bg1">
                      <a:lumMod val="50000"/>
                    </a:schemeClr>
                  </a:outerShdw>
                </a:effectLst>
                <a:latin typeface="Calibri" panose="020F0502020204030204" pitchFamily="34" charset="0"/>
              </a:rPr>
            </a:br>
            <a:r>
              <a:rPr lang="en-US" altLang="en-US" sz="3300" b="1" kern="0" dirty="0">
                <a:ln w="9525">
                  <a:solidFill>
                    <a:schemeClr val="bg1"/>
                  </a:solidFill>
                  <a:prstDash val="solid"/>
                </a:ln>
                <a:solidFill>
                  <a:schemeClr val="tx1"/>
                </a:solidFill>
                <a:effectLst>
                  <a:glow rad="63500">
                    <a:srgbClr val="FFC000"/>
                  </a:glow>
                  <a:outerShdw blurRad="12700" dist="38100" dir="2700000" algn="tl" rotWithShape="0">
                    <a:schemeClr val="bg1">
                      <a:lumMod val="50000"/>
                    </a:schemeClr>
                  </a:outerShdw>
                </a:effectLst>
                <a:latin typeface="Calibri" panose="020F0502020204030204" pitchFamily="34" charset="0"/>
              </a:rPr>
              <a:t>       </a:t>
            </a:r>
            <a:r>
              <a:rPr lang="en-US" altLang="en-US" sz="2900" b="1" kern="0" dirty="0">
                <a:ln w="9525">
                  <a:solidFill>
                    <a:schemeClr val="bg1"/>
                  </a:solidFill>
                  <a:prstDash val="solid"/>
                </a:ln>
                <a:solidFill>
                  <a:schemeClr val="tx1"/>
                </a:solidFill>
                <a:effectLst>
                  <a:glow rad="63500">
                    <a:srgbClr val="FFC000"/>
                  </a:glow>
                  <a:outerShdw blurRad="12700" dist="38100" dir="2700000" algn="tl" rotWithShape="0">
                    <a:schemeClr val="bg1">
                      <a:lumMod val="50000"/>
                    </a:schemeClr>
                  </a:outerShdw>
                </a:effectLst>
                <a:latin typeface="Calibri" panose="020F0502020204030204" pitchFamily="34" charset="0"/>
              </a:rPr>
              <a:t> </a:t>
            </a:r>
            <a:r>
              <a:rPr lang="en-US" altLang="en-US" sz="2400" b="1" kern="0" dirty="0">
                <a:ln w="9525">
                  <a:solidFill>
                    <a:schemeClr val="bg1"/>
                  </a:solidFill>
                  <a:prstDash val="solid"/>
                </a:ln>
                <a:solidFill>
                  <a:schemeClr val="tx1"/>
                </a:solidFill>
                <a:effectLst>
                  <a:glow rad="63500">
                    <a:srgbClr val="FFC000"/>
                  </a:glow>
                  <a:outerShdw blurRad="12700" dist="38100" dir="2700000" algn="tl" rotWithShape="0">
                    <a:schemeClr val="bg1">
                      <a:lumMod val="50000"/>
                    </a:schemeClr>
                  </a:outerShdw>
                </a:effectLst>
                <a:latin typeface="Calibri" panose="020F0502020204030204" pitchFamily="34" charset="0"/>
              </a:rPr>
              <a:t> </a:t>
            </a:r>
            <a:r>
              <a:rPr lang="en-US" altLang="en-US" sz="3300" b="1" kern="0" dirty="0">
                <a:ln w="9525">
                  <a:solidFill>
                    <a:schemeClr val="bg1"/>
                  </a:solidFill>
                  <a:prstDash val="solid"/>
                </a:ln>
                <a:solidFill>
                  <a:schemeClr val="tx1"/>
                </a:solidFill>
                <a:effectLst>
                  <a:glow rad="63500">
                    <a:srgbClr val="FFC000"/>
                  </a:glow>
                  <a:outerShdw blurRad="12700" dist="38100" dir="2700000" algn="tl" rotWithShape="0">
                    <a:schemeClr val="bg1">
                      <a:lumMod val="50000"/>
                    </a:schemeClr>
                  </a:outerShdw>
                </a:effectLst>
                <a:latin typeface="Calibri" panose="020F0502020204030204" pitchFamily="34" charset="0"/>
              </a:rPr>
              <a:t>For each one shall bear his own load</a:t>
            </a:r>
            <a:br>
              <a:rPr lang="en-US" altLang="en-US" sz="3300" b="1" kern="0" dirty="0">
                <a:ln w="9525">
                  <a:solidFill>
                    <a:schemeClr val="bg1"/>
                  </a:solidFill>
                  <a:prstDash val="solid"/>
                </a:ln>
                <a:solidFill>
                  <a:schemeClr val="tx1"/>
                </a:solidFill>
                <a:effectLst>
                  <a:glow rad="63500">
                    <a:srgbClr val="FFC000"/>
                  </a:glow>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2800" b="1" kern="0" dirty="0">
                <a:ln w="9525">
                  <a:solidFill>
                    <a:schemeClr val="bg1"/>
                  </a:solidFill>
                  <a:prstDash val="solid"/>
                </a:ln>
                <a:solidFill>
                  <a:schemeClr val="tx1"/>
                </a:solidFill>
                <a:effectLst>
                  <a:glow rad="63500">
                    <a:srgbClr val="00B0F0"/>
                  </a:glow>
                  <a:outerShdw blurRad="12700" dist="38100" dir="2700000" algn="tl" rotWithShape="0">
                    <a:schemeClr val="bg1">
                      <a:lumMod val="50000"/>
                    </a:schemeClr>
                  </a:outerShdw>
                </a:effectLst>
                <a:latin typeface="Calibri" panose="020F0502020204030204" pitchFamily="34" charset="0"/>
              </a:rPr>
              <a:t>   </a:t>
            </a:r>
            <a:r>
              <a:rPr lang="en-US" altLang="en-US" sz="3300" b="1" kern="0" dirty="0">
                <a:ln w="9525">
                  <a:solidFill>
                    <a:schemeClr val="bg1"/>
                  </a:solidFill>
                  <a:prstDash val="solid"/>
                </a:ln>
                <a:solidFill>
                  <a:schemeClr val="tx1"/>
                </a:solidFill>
                <a:effectLst>
                  <a:glow rad="63500">
                    <a:srgbClr val="00B0F0"/>
                  </a:glow>
                  <a:outerShdw blurRad="12700" dist="38100" dir="2700000" algn="tl" rotWithShape="0">
                    <a:schemeClr val="bg1">
                      <a:lumMod val="50000"/>
                    </a:schemeClr>
                  </a:outerShdw>
                </a:effectLst>
                <a:latin typeface="Calibri" panose="020F0502020204030204" pitchFamily="34" charset="0"/>
              </a:rPr>
              <a:t>who is taught the word </a:t>
            </a:r>
            <a:br>
              <a:rPr lang="en-US" altLang="en-US" sz="3300" b="1" kern="0" dirty="0">
                <a:ln w="9525">
                  <a:solidFill>
                    <a:schemeClr val="bg1"/>
                  </a:solidFill>
                  <a:prstDash val="solid"/>
                </a:ln>
                <a:solidFill>
                  <a:schemeClr val="tx1"/>
                </a:solidFill>
                <a:effectLst>
                  <a:glow rad="63500">
                    <a:srgbClr val="00B0F0"/>
                  </a:glow>
                  <a:outerShdw blurRad="12700" dist="38100" dir="2700000" algn="tl" rotWithShape="0">
                    <a:schemeClr val="bg1">
                      <a:lumMod val="50000"/>
                    </a:schemeClr>
                  </a:outerShdw>
                </a:effectLst>
                <a:latin typeface="Calibri" panose="020F0502020204030204" pitchFamily="34" charset="0"/>
              </a:rPr>
            </a:br>
            <a:r>
              <a:rPr lang="en-US" altLang="en-US" sz="3300" b="1" kern="0" dirty="0">
                <a:ln w="9525">
                  <a:solidFill>
                    <a:schemeClr val="bg1"/>
                  </a:solidFill>
                  <a:prstDash val="solid"/>
                </a:ln>
                <a:solidFill>
                  <a:schemeClr val="tx1"/>
                </a:solidFill>
                <a:effectLst>
                  <a:glow rad="63500">
                    <a:srgbClr val="00B0F0"/>
                  </a:glow>
                  <a:outerShdw blurRad="12700" dist="38100" dir="2700000" algn="tl" rotWithShape="0">
                    <a:schemeClr val="bg1">
                      <a:lumMod val="50000"/>
                    </a:schemeClr>
                  </a:outerShdw>
                </a:effectLst>
                <a:latin typeface="Calibri" panose="020F0502020204030204" pitchFamily="34" charset="0"/>
              </a:rPr>
              <a:t>  share in all good things with him who teaches</a:t>
            </a:r>
            <a:b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28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3300" b="1" kern="0" dirty="0">
                <a:ln w="9525">
                  <a:solidFill>
                    <a:schemeClr val="bg1"/>
                  </a:solidFill>
                  <a:prstDash val="solid"/>
                </a:ln>
                <a:solidFill>
                  <a:schemeClr val="tx1"/>
                </a:solidFill>
                <a:effectLst>
                  <a:glow rad="63500">
                    <a:srgbClr val="FFFF00">
                      <a:alpha val="60000"/>
                    </a:srgbClr>
                  </a:glow>
                  <a:outerShdw blurRad="12700" dist="38100" dir="2700000" algn="tl" rotWithShape="0">
                    <a:schemeClr val="bg1">
                      <a:lumMod val="50000"/>
                    </a:schemeClr>
                  </a:outerShdw>
                </a:effectLst>
                <a:latin typeface="Calibri" panose="020F0502020204030204" pitchFamily="34" charset="0"/>
              </a:rPr>
              <a:t>Do not be deceived, God is not mocked</a:t>
            </a:r>
            <a:br>
              <a:rPr lang="en-US" altLang="en-US" sz="3300" b="1" kern="0" dirty="0">
                <a:ln w="9525">
                  <a:solidFill>
                    <a:schemeClr val="bg1"/>
                  </a:solidFill>
                  <a:prstDash val="solid"/>
                </a:ln>
                <a:solidFill>
                  <a:schemeClr val="tx1"/>
                </a:solidFill>
                <a:effectLst>
                  <a:glow rad="63500">
                    <a:srgbClr val="FFFF00">
                      <a:alpha val="60000"/>
                    </a:srgbClr>
                  </a:glow>
                  <a:outerShdw blurRad="12700" dist="38100" dir="2700000" algn="tl" rotWithShape="0">
                    <a:schemeClr val="bg1">
                      <a:lumMod val="50000"/>
                    </a:schemeClr>
                  </a:outerShdw>
                </a:effectLst>
                <a:latin typeface="Calibri" panose="020F0502020204030204" pitchFamily="34" charset="0"/>
              </a:rPr>
            </a:br>
            <a:r>
              <a:rPr lang="en-US" altLang="en-US" sz="3300" b="1" kern="0" dirty="0">
                <a:ln w="9525">
                  <a:solidFill>
                    <a:schemeClr val="bg1"/>
                  </a:solidFill>
                  <a:prstDash val="solid"/>
                </a:ln>
                <a:solidFill>
                  <a:schemeClr val="tx1"/>
                </a:solidFill>
                <a:effectLst>
                  <a:glow rad="63500">
                    <a:srgbClr val="FFFF00">
                      <a:alpha val="60000"/>
                    </a:srgbClr>
                  </a:glow>
                  <a:outerShdw blurRad="12700" dist="38100" dir="2700000" algn="tl" rotWithShape="0">
                    <a:schemeClr val="bg1">
                      <a:lumMod val="50000"/>
                    </a:schemeClr>
                  </a:outerShdw>
                </a:effectLst>
                <a:latin typeface="Calibri" panose="020F0502020204030204" pitchFamily="34" charset="0"/>
              </a:rPr>
              <a:t>   whatever a man sows, that he will also reap</a:t>
            </a:r>
            <a:br>
              <a:rPr lang="en-US" altLang="en-US" sz="3300" b="1" kern="0" dirty="0">
                <a:ln w="9525">
                  <a:solidFill>
                    <a:schemeClr val="bg1"/>
                  </a:solidFill>
                  <a:prstDash val="solid"/>
                </a:ln>
                <a:solidFill>
                  <a:schemeClr val="tx1"/>
                </a:solidFill>
                <a:effectLst>
                  <a:glow rad="63500">
                    <a:srgbClr val="FFFF00">
                      <a:alpha val="60000"/>
                    </a:srgbClr>
                  </a:glow>
                  <a:outerShdw blurRad="12700" dist="38100" dir="2700000" algn="tl" rotWithShape="0">
                    <a:schemeClr val="bg1">
                      <a:lumMod val="50000"/>
                    </a:schemeClr>
                  </a:outerShdw>
                </a:effectLst>
                <a:latin typeface="Calibri" panose="020F0502020204030204" pitchFamily="34" charset="0"/>
              </a:rPr>
            </a:br>
            <a: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to his flesh          corruption</a:t>
            </a:r>
            <a:b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to the Spirit       everlasting life</a:t>
            </a:r>
            <a:endParaRPr lang="en-US" altLang="en-US" sz="32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3074" name="Main"/>
          <p:cNvSpPr>
            <a:spLocks noGrp="1" noChangeArrowheads="1"/>
          </p:cNvSpPr>
          <p:nvPr>
            <p:ph type="title"/>
          </p:nvPr>
        </p:nvSpPr>
        <p:spPr>
          <a:xfrm>
            <a:off x="290457" y="345528"/>
            <a:ext cx="8563086" cy="6166945"/>
          </a:xfrm>
        </p:spPr>
        <p:txBody>
          <a:bodyPr>
            <a:scene3d>
              <a:camera prst="orthographicFront"/>
              <a:lightRig rig="flat" dir="t"/>
            </a:scene3d>
            <a:sp3d extrusionH="57150" prstMaterial="plastic">
              <a:bevelT w="38100" h="38100"/>
            </a:sp3d>
          </a:body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 if anyone thinks himself to be something, when he is nothing, he deceives himself. But let each one examine his own work, and then he will have rejoicing in himself alone, and not in another. For each one shall bear his own load. Let him who is taught the word share in all good things with him who teaches. Do not        be deceived, God is not mocked; for whatever    a man sows, that he will also reap. For he     who sows to his flesh will of the flesh reap corruption, but he who sows to the Spirit will of the Spirit reap everlasting life</a:t>
            </a:r>
            <a:r>
              <a:rPr lang="en-US" altLang="en-US" sz="33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Galatians 6:3-8</a:t>
            </a:r>
          </a:p>
        </p:txBody>
      </p:sp>
      <p:sp>
        <p:nvSpPr>
          <p:cNvPr id="2" name="!!Morph 1">
            <a:extLst>
              <a:ext uri="{FF2B5EF4-FFF2-40B4-BE49-F238E27FC236}">
                <a16:creationId xmlns:a16="http://schemas.microsoft.com/office/drawing/2014/main" id="{FCB67DCB-BA10-F2CE-4F0C-7001D0D73FA0}"/>
              </a:ext>
            </a:extLst>
          </p:cNvPr>
          <p:cNvSpPr txBox="1">
            <a:spLocks noChangeArrowheads="1"/>
          </p:cNvSpPr>
          <p:nvPr/>
        </p:nvSpPr>
        <p:spPr bwMode="auto">
          <a:xfrm>
            <a:off x="4346133" y="888677"/>
            <a:ext cx="1755227" cy="55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deceives</a:t>
            </a:r>
            <a:endParaRPr lang="en-US" altLang="en-US" sz="33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3" name="!!Morph 2">
            <a:extLst>
              <a:ext uri="{FF2B5EF4-FFF2-40B4-BE49-F238E27FC236}">
                <a16:creationId xmlns:a16="http://schemas.microsoft.com/office/drawing/2014/main" id="{E7D57D1C-8978-7A3E-C8CC-D9F667EDA89D}"/>
              </a:ext>
            </a:extLst>
          </p:cNvPr>
          <p:cNvSpPr txBox="1">
            <a:spLocks noChangeArrowheads="1"/>
          </p:cNvSpPr>
          <p:nvPr/>
        </p:nvSpPr>
        <p:spPr bwMode="auto">
          <a:xfrm>
            <a:off x="942839" y="3907906"/>
            <a:ext cx="1855075" cy="55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deceived</a:t>
            </a:r>
            <a:endParaRPr lang="en-US" altLang="en-US" sz="33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03A286B8-3B8C-6445-954E-6158007FCDF8}"/>
              </a:ext>
            </a:extLst>
          </p:cNvPr>
          <p:cNvSpPr txBox="1">
            <a:spLocks noChangeArrowheads="1"/>
          </p:cNvSpPr>
          <p:nvPr/>
        </p:nvSpPr>
        <p:spPr bwMode="auto">
          <a:xfrm>
            <a:off x="435276" y="375991"/>
            <a:ext cx="8166538"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 if anyone thinks himself to be something</a:t>
            </a:r>
          </a:p>
        </p:txBody>
      </p:sp>
      <p:sp>
        <p:nvSpPr>
          <p:cNvPr id="5" name="Rectangle 2">
            <a:extLst>
              <a:ext uri="{FF2B5EF4-FFF2-40B4-BE49-F238E27FC236}">
                <a16:creationId xmlns:a16="http://schemas.microsoft.com/office/drawing/2014/main" id="{0DEF1360-2172-AB77-A7B1-7BAA0F324C32}"/>
              </a:ext>
            </a:extLst>
          </p:cNvPr>
          <p:cNvSpPr txBox="1">
            <a:spLocks noChangeArrowheads="1"/>
          </p:cNvSpPr>
          <p:nvPr/>
        </p:nvSpPr>
        <p:spPr bwMode="auto">
          <a:xfrm>
            <a:off x="200682" y="881473"/>
            <a:ext cx="3747379"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when he is nothing</a:t>
            </a:r>
          </a:p>
        </p:txBody>
      </p:sp>
      <p:sp>
        <p:nvSpPr>
          <p:cNvPr id="6" name="Rectangle 2">
            <a:extLst>
              <a:ext uri="{FF2B5EF4-FFF2-40B4-BE49-F238E27FC236}">
                <a16:creationId xmlns:a16="http://schemas.microsoft.com/office/drawing/2014/main" id="{287DB5C9-BB8D-12A4-6A7E-C5A08169095D}"/>
              </a:ext>
            </a:extLst>
          </p:cNvPr>
          <p:cNvSpPr txBox="1">
            <a:spLocks noChangeArrowheads="1"/>
          </p:cNvSpPr>
          <p:nvPr/>
        </p:nvSpPr>
        <p:spPr bwMode="auto">
          <a:xfrm>
            <a:off x="3724030" y="878107"/>
            <a:ext cx="3862993"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deceives himself</a:t>
            </a:r>
          </a:p>
        </p:txBody>
      </p:sp>
      <p:sp>
        <p:nvSpPr>
          <p:cNvPr id="7" name="Rectangle 2">
            <a:extLst>
              <a:ext uri="{FF2B5EF4-FFF2-40B4-BE49-F238E27FC236}">
                <a16:creationId xmlns:a16="http://schemas.microsoft.com/office/drawing/2014/main" id="{DABBC95C-4208-EF15-B08D-694084430EA4}"/>
              </a:ext>
            </a:extLst>
          </p:cNvPr>
          <p:cNvSpPr txBox="1">
            <a:spLocks noChangeArrowheads="1"/>
          </p:cNvSpPr>
          <p:nvPr/>
        </p:nvSpPr>
        <p:spPr bwMode="auto">
          <a:xfrm>
            <a:off x="8109224" y="878107"/>
            <a:ext cx="772952"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let</a:t>
            </a:r>
          </a:p>
        </p:txBody>
      </p:sp>
      <p:sp>
        <p:nvSpPr>
          <p:cNvPr id="8" name="Rectangle 2">
            <a:extLst>
              <a:ext uri="{FF2B5EF4-FFF2-40B4-BE49-F238E27FC236}">
                <a16:creationId xmlns:a16="http://schemas.microsoft.com/office/drawing/2014/main" id="{DA476238-09D7-1182-744E-F197138403CD}"/>
              </a:ext>
            </a:extLst>
          </p:cNvPr>
          <p:cNvSpPr txBox="1">
            <a:spLocks noChangeArrowheads="1"/>
          </p:cNvSpPr>
          <p:nvPr/>
        </p:nvSpPr>
        <p:spPr bwMode="auto">
          <a:xfrm>
            <a:off x="396027" y="1384985"/>
            <a:ext cx="6049145"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each one examine his own work</a:t>
            </a:r>
          </a:p>
        </p:txBody>
      </p:sp>
      <p:sp>
        <p:nvSpPr>
          <p:cNvPr id="9" name="Rectangle 2">
            <a:extLst>
              <a:ext uri="{FF2B5EF4-FFF2-40B4-BE49-F238E27FC236}">
                <a16:creationId xmlns:a16="http://schemas.microsoft.com/office/drawing/2014/main" id="{5641261E-75CC-4672-1A75-02E505BE81B5}"/>
              </a:ext>
            </a:extLst>
          </p:cNvPr>
          <p:cNvSpPr txBox="1">
            <a:spLocks noChangeArrowheads="1"/>
          </p:cNvSpPr>
          <p:nvPr/>
        </p:nvSpPr>
        <p:spPr bwMode="auto">
          <a:xfrm>
            <a:off x="1964642" y="2386756"/>
            <a:ext cx="6704331"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 each one shall bear his own load</a:t>
            </a:r>
          </a:p>
        </p:txBody>
      </p:sp>
      <p:sp>
        <p:nvSpPr>
          <p:cNvPr id="10" name="Rectangle 2">
            <a:extLst>
              <a:ext uri="{FF2B5EF4-FFF2-40B4-BE49-F238E27FC236}">
                <a16:creationId xmlns:a16="http://schemas.microsoft.com/office/drawing/2014/main" id="{E3D08F3D-1357-BBA0-C34E-65A52D344F7D}"/>
              </a:ext>
            </a:extLst>
          </p:cNvPr>
          <p:cNvSpPr txBox="1">
            <a:spLocks noChangeArrowheads="1"/>
          </p:cNvSpPr>
          <p:nvPr/>
        </p:nvSpPr>
        <p:spPr bwMode="auto">
          <a:xfrm>
            <a:off x="2158410" y="2895845"/>
            <a:ext cx="4248210"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 is taught the word</a:t>
            </a:r>
          </a:p>
        </p:txBody>
      </p:sp>
      <p:sp>
        <p:nvSpPr>
          <p:cNvPr id="11" name="Rectangle 2">
            <a:extLst>
              <a:ext uri="{FF2B5EF4-FFF2-40B4-BE49-F238E27FC236}">
                <a16:creationId xmlns:a16="http://schemas.microsoft.com/office/drawing/2014/main" id="{E8F5BA27-1E60-6CBC-A7D1-1A3BCDFEC16C}"/>
              </a:ext>
            </a:extLst>
          </p:cNvPr>
          <p:cNvSpPr txBox="1">
            <a:spLocks noChangeArrowheads="1"/>
          </p:cNvSpPr>
          <p:nvPr/>
        </p:nvSpPr>
        <p:spPr bwMode="auto">
          <a:xfrm>
            <a:off x="6211796" y="2894738"/>
            <a:ext cx="2270554"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share in all</a:t>
            </a:r>
          </a:p>
        </p:txBody>
      </p:sp>
      <p:sp>
        <p:nvSpPr>
          <p:cNvPr id="12" name="Rectangle 2">
            <a:extLst>
              <a:ext uri="{FF2B5EF4-FFF2-40B4-BE49-F238E27FC236}">
                <a16:creationId xmlns:a16="http://schemas.microsoft.com/office/drawing/2014/main" id="{1216ED03-6453-7530-6D6D-4E606A16E4A2}"/>
              </a:ext>
            </a:extLst>
          </p:cNvPr>
          <p:cNvSpPr txBox="1">
            <a:spLocks noChangeArrowheads="1"/>
          </p:cNvSpPr>
          <p:nvPr/>
        </p:nvSpPr>
        <p:spPr bwMode="auto">
          <a:xfrm>
            <a:off x="721741" y="3394302"/>
            <a:ext cx="6300294"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good things with him who teaches</a:t>
            </a:r>
          </a:p>
        </p:txBody>
      </p:sp>
      <p:sp>
        <p:nvSpPr>
          <p:cNvPr id="13" name="Rectangle 2">
            <a:extLst>
              <a:ext uri="{FF2B5EF4-FFF2-40B4-BE49-F238E27FC236}">
                <a16:creationId xmlns:a16="http://schemas.microsoft.com/office/drawing/2014/main" id="{40B5BF46-7E03-86C7-9BC2-CACBF601B4A8}"/>
              </a:ext>
            </a:extLst>
          </p:cNvPr>
          <p:cNvSpPr txBox="1">
            <a:spLocks noChangeArrowheads="1"/>
          </p:cNvSpPr>
          <p:nvPr/>
        </p:nvSpPr>
        <p:spPr bwMode="auto">
          <a:xfrm>
            <a:off x="6911163" y="3395575"/>
            <a:ext cx="1526275"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Do not</a:t>
            </a:r>
          </a:p>
        </p:txBody>
      </p:sp>
      <p:sp>
        <p:nvSpPr>
          <p:cNvPr id="14" name="Rectangle 2">
            <a:extLst>
              <a:ext uri="{FF2B5EF4-FFF2-40B4-BE49-F238E27FC236}">
                <a16:creationId xmlns:a16="http://schemas.microsoft.com/office/drawing/2014/main" id="{583D56B3-0B35-FE61-5212-F235783298A4}"/>
              </a:ext>
            </a:extLst>
          </p:cNvPr>
          <p:cNvSpPr txBox="1">
            <a:spLocks noChangeArrowheads="1"/>
          </p:cNvSpPr>
          <p:nvPr/>
        </p:nvSpPr>
        <p:spPr bwMode="auto">
          <a:xfrm>
            <a:off x="391024" y="3896413"/>
            <a:ext cx="5874991"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be deceived, God is not mocked</a:t>
            </a:r>
          </a:p>
        </p:txBody>
      </p:sp>
      <p:sp>
        <p:nvSpPr>
          <p:cNvPr id="15" name="Rectangle 2">
            <a:extLst>
              <a:ext uri="{FF2B5EF4-FFF2-40B4-BE49-F238E27FC236}">
                <a16:creationId xmlns:a16="http://schemas.microsoft.com/office/drawing/2014/main" id="{6711DAFC-63A7-77DC-BCA6-D4691C4048F9}"/>
              </a:ext>
            </a:extLst>
          </p:cNvPr>
          <p:cNvSpPr txBox="1">
            <a:spLocks noChangeArrowheads="1"/>
          </p:cNvSpPr>
          <p:nvPr/>
        </p:nvSpPr>
        <p:spPr bwMode="auto">
          <a:xfrm>
            <a:off x="6742150" y="3898794"/>
            <a:ext cx="2004740"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whatever</a:t>
            </a:r>
          </a:p>
        </p:txBody>
      </p:sp>
      <p:sp>
        <p:nvSpPr>
          <p:cNvPr id="16" name="Rectangle 2">
            <a:extLst>
              <a:ext uri="{FF2B5EF4-FFF2-40B4-BE49-F238E27FC236}">
                <a16:creationId xmlns:a16="http://schemas.microsoft.com/office/drawing/2014/main" id="{E3176076-1622-17F2-E7FE-E748D07BF4A3}"/>
              </a:ext>
            </a:extLst>
          </p:cNvPr>
          <p:cNvSpPr txBox="1">
            <a:spLocks noChangeArrowheads="1"/>
          </p:cNvSpPr>
          <p:nvPr/>
        </p:nvSpPr>
        <p:spPr bwMode="auto">
          <a:xfrm>
            <a:off x="734921" y="4398526"/>
            <a:ext cx="6385354"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 man sows, that he will also reap</a:t>
            </a:r>
          </a:p>
        </p:txBody>
      </p:sp>
      <p:sp>
        <p:nvSpPr>
          <p:cNvPr id="17" name="Rectangle 2">
            <a:extLst>
              <a:ext uri="{FF2B5EF4-FFF2-40B4-BE49-F238E27FC236}">
                <a16:creationId xmlns:a16="http://schemas.microsoft.com/office/drawing/2014/main" id="{61651D2F-5508-0973-18D3-0F5944151578}"/>
              </a:ext>
            </a:extLst>
          </p:cNvPr>
          <p:cNvSpPr txBox="1">
            <a:spLocks noChangeArrowheads="1"/>
          </p:cNvSpPr>
          <p:nvPr/>
        </p:nvSpPr>
        <p:spPr bwMode="auto">
          <a:xfrm>
            <a:off x="2436130" y="4908887"/>
            <a:ext cx="2430042"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to his flesh</a:t>
            </a:r>
          </a:p>
        </p:txBody>
      </p:sp>
      <p:sp>
        <p:nvSpPr>
          <p:cNvPr id="18" name="Rectangle 2">
            <a:extLst>
              <a:ext uri="{FF2B5EF4-FFF2-40B4-BE49-F238E27FC236}">
                <a16:creationId xmlns:a16="http://schemas.microsoft.com/office/drawing/2014/main" id="{EB0ECC4E-FD40-2E79-7383-EB0F4C40A5CE}"/>
              </a:ext>
            </a:extLst>
          </p:cNvPr>
          <p:cNvSpPr txBox="1">
            <a:spLocks noChangeArrowheads="1"/>
          </p:cNvSpPr>
          <p:nvPr/>
        </p:nvSpPr>
        <p:spPr bwMode="auto">
          <a:xfrm>
            <a:off x="244548" y="5415762"/>
            <a:ext cx="2164229"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corruption</a:t>
            </a:r>
          </a:p>
        </p:txBody>
      </p:sp>
      <p:sp>
        <p:nvSpPr>
          <p:cNvPr id="19" name="Rectangle 2">
            <a:extLst>
              <a:ext uri="{FF2B5EF4-FFF2-40B4-BE49-F238E27FC236}">
                <a16:creationId xmlns:a16="http://schemas.microsoft.com/office/drawing/2014/main" id="{555B7E48-6236-34BC-27A6-0F40A6D4B812}"/>
              </a:ext>
            </a:extLst>
          </p:cNvPr>
          <p:cNvSpPr txBox="1">
            <a:spLocks noChangeArrowheads="1"/>
          </p:cNvSpPr>
          <p:nvPr/>
        </p:nvSpPr>
        <p:spPr bwMode="auto">
          <a:xfrm>
            <a:off x="5362298" y="5403856"/>
            <a:ext cx="2344982"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to the Spirit</a:t>
            </a:r>
          </a:p>
        </p:txBody>
      </p:sp>
      <p:sp>
        <p:nvSpPr>
          <p:cNvPr id="20" name="Rectangle 2">
            <a:extLst>
              <a:ext uri="{FF2B5EF4-FFF2-40B4-BE49-F238E27FC236}">
                <a16:creationId xmlns:a16="http://schemas.microsoft.com/office/drawing/2014/main" id="{EED6951E-FFA3-D440-C6D8-A557D87D7FB8}"/>
              </a:ext>
            </a:extLst>
          </p:cNvPr>
          <p:cNvSpPr txBox="1">
            <a:spLocks noChangeArrowheads="1"/>
          </p:cNvSpPr>
          <p:nvPr/>
        </p:nvSpPr>
        <p:spPr bwMode="auto">
          <a:xfrm>
            <a:off x="2858884" y="5916599"/>
            <a:ext cx="2876610" cy="5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everlasting life</a:t>
            </a:r>
          </a:p>
        </p:txBody>
      </p:sp>
      <p:sp>
        <p:nvSpPr>
          <p:cNvPr id="22" name="Rectangle 2">
            <a:extLst>
              <a:ext uri="{FF2B5EF4-FFF2-40B4-BE49-F238E27FC236}">
                <a16:creationId xmlns:a16="http://schemas.microsoft.com/office/drawing/2014/main" id="{03257674-FCB3-4B83-2F12-5EF38E1D1743}"/>
              </a:ext>
            </a:extLst>
          </p:cNvPr>
          <p:cNvSpPr txBox="1">
            <a:spLocks noChangeArrowheads="1"/>
          </p:cNvSpPr>
          <p:nvPr/>
        </p:nvSpPr>
        <p:spPr bwMode="auto">
          <a:xfrm>
            <a:off x="472965" y="4487918"/>
            <a:ext cx="592776" cy="6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300" b="1" dirty="0">
                <a:ln w="3175">
                  <a:solidFill>
                    <a:schemeClr val="tx1"/>
                  </a:solidFill>
                  <a:prstDash val="solid"/>
                </a:ln>
                <a:solidFill>
                  <a:srgbClr val="FFFF00"/>
                </a:solidFill>
                <a:effectLst>
                  <a:glow rad="63500">
                    <a:srgbClr val="FFFF00"/>
                  </a:glow>
                  <a:outerShdw blurRad="12700" dist="38100" dir="2700000" algn="tl" rotWithShape="0">
                    <a:schemeClr val="bg1">
                      <a:lumMod val="50000"/>
                    </a:schemeClr>
                  </a:outerShdw>
                </a:effectLst>
                <a:latin typeface="Calibri" panose="020F0502020204030204" pitchFamily="34" charset="0"/>
              </a:rPr>
              <a:t>→</a:t>
            </a:r>
          </a:p>
        </p:txBody>
      </p:sp>
      <p:sp>
        <p:nvSpPr>
          <p:cNvPr id="23" name="Arrow: Bent-Up 9">
            <a:extLst>
              <a:ext uri="{FF2B5EF4-FFF2-40B4-BE49-F238E27FC236}">
                <a16:creationId xmlns:a16="http://schemas.microsoft.com/office/drawing/2014/main" id="{806BB24E-B979-D578-15E6-34F037D80CCA}"/>
              </a:ext>
            </a:extLst>
          </p:cNvPr>
          <p:cNvSpPr/>
          <p:nvPr/>
        </p:nvSpPr>
        <p:spPr>
          <a:xfrm rot="5400000" flipV="1">
            <a:off x="7999831" y="825617"/>
            <a:ext cx="349096" cy="357626"/>
          </a:xfrm>
          <a:prstGeom prst="bentUpArrow">
            <a:avLst>
              <a:gd name="adj1" fmla="val 26365"/>
              <a:gd name="adj2" fmla="val 32031"/>
              <a:gd name="adj3" fmla="val 35156"/>
            </a:avLst>
          </a:prstGeom>
          <a:solidFill>
            <a:schemeClr val="bg1">
              <a:lumMod val="50000"/>
            </a:schemeClr>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
            <a:extLst>
              <a:ext uri="{FF2B5EF4-FFF2-40B4-BE49-F238E27FC236}">
                <a16:creationId xmlns:a16="http://schemas.microsoft.com/office/drawing/2014/main" id="{7692D951-0943-95CD-A262-46572C8DFEEA}"/>
              </a:ext>
            </a:extLst>
          </p:cNvPr>
          <p:cNvSpPr txBox="1">
            <a:spLocks noChangeArrowheads="1"/>
          </p:cNvSpPr>
          <p:nvPr/>
        </p:nvSpPr>
        <p:spPr bwMode="auto">
          <a:xfrm>
            <a:off x="3881071" y="749524"/>
            <a:ext cx="638379" cy="55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p:txBody>
      </p:sp>
      <p:sp>
        <p:nvSpPr>
          <p:cNvPr id="25" name="Rectangle 2">
            <a:extLst>
              <a:ext uri="{FF2B5EF4-FFF2-40B4-BE49-F238E27FC236}">
                <a16:creationId xmlns:a16="http://schemas.microsoft.com/office/drawing/2014/main" id="{86BFA447-E314-B553-EB02-8EAEEF0F9BDB}"/>
              </a:ext>
            </a:extLst>
          </p:cNvPr>
          <p:cNvSpPr txBox="1">
            <a:spLocks noChangeArrowheads="1"/>
          </p:cNvSpPr>
          <p:nvPr/>
        </p:nvSpPr>
        <p:spPr bwMode="auto">
          <a:xfrm>
            <a:off x="7491374" y="2184187"/>
            <a:ext cx="638379" cy="55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3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26" name="Arrow: Bent-Up 9">
            <a:extLst>
              <a:ext uri="{FF2B5EF4-FFF2-40B4-BE49-F238E27FC236}">
                <a16:creationId xmlns:a16="http://schemas.microsoft.com/office/drawing/2014/main" id="{9B2993F3-5328-9838-C0E3-C3469831C505}"/>
              </a:ext>
            </a:extLst>
          </p:cNvPr>
          <p:cNvSpPr/>
          <p:nvPr/>
        </p:nvSpPr>
        <p:spPr>
          <a:xfrm flipV="1">
            <a:off x="6680777" y="3363865"/>
            <a:ext cx="1207008" cy="357626"/>
          </a:xfrm>
          <a:prstGeom prst="bentUpArrow">
            <a:avLst>
              <a:gd name="adj1" fmla="val 26365"/>
              <a:gd name="adj2" fmla="val 32031"/>
              <a:gd name="adj3" fmla="val 35156"/>
            </a:avLst>
          </a:prstGeom>
          <a:solidFill>
            <a:srgbClr val="2FA6FF"/>
          </a:solidFill>
          <a:ln w="9525">
            <a:solidFill>
              <a:schemeClr val="bg1"/>
            </a:solidFill>
          </a:ln>
          <a:effectLst>
            <a:glow rad="762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Bent-Up 9">
            <a:extLst>
              <a:ext uri="{FF2B5EF4-FFF2-40B4-BE49-F238E27FC236}">
                <a16:creationId xmlns:a16="http://schemas.microsoft.com/office/drawing/2014/main" id="{602BFCD2-ABA6-E5BA-EF3A-8F465B1E5B0A}"/>
              </a:ext>
            </a:extLst>
          </p:cNvPr>
          <p:cNvSpPr/>
          <p:nvPr/>
        </p:nvSpPr>
        <p:spPr>
          <a:xfrm rot="10800000">
            <a:off x="1072050" y="3363865"/>
            <a:ext cx="1204526" cy="352845"/>
          </a:xfrm>
          <a:prstGeom prst="bentUpArrow">
            <a:avLst>
              <a:gd name="adj1" fmla="val 26365"/>
              <a:gd name="adj2" fmla="val 32031"/>
              <a:gd name="adj3" fmla="val 35156"/>
            </a:avLst>
          </a:prstGeom>
          <a:solidFill>
            <a:srgbClr val="2FA6FF"/>
          </a:solidFill>
          <a:ln w="9525">
            <a:solidFill>
              <a:schemeClr val="bg1"/>
            </a:solidFill>
          </a:ln>
          <a:effectLst>
            <a:glow rad="762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
            <a:extLst>
              <a:ext uri="{FF2B5EF4-FFF2-40B4-BE49-F238E27FC236}">
                <a16:creationId xmlns:a16="http://schemas.microsoft.com/office/drawing/2014/main" id="{583E6D4E-32E0-BF6C-85D2-AFF543001E1A}"/>
              </a:ext>
            </a:extLst>
          </p:cNvPr>
          <p:cNvSpPr txBox="1">
            <a:spLocks noChangeArrowheads="1"/>
          </p:cNvSpPr>
          <p:nvPr/>
        </p:nvSpPr>
        <p:spPr bwMode="auto">
          <a:xfrm>
            <a:off x="3310759" y="2056913"/>
            <a:ext cx="2101486"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rgbClr val="FF0000"/>
                </a:solidFill>
                <a:effectLst>
                  <a:glow rad="127000">
                    <a:schemeClr val="tx1"/>
                  </a:glow>
                  <a:outerShdw blurRad="12700" dist="38100" dir="2700000" algn="tl" rotWithShape="0">
                    <a:schemeClr val="bg1">
                      <a:lumMod val="50000"/>
                    </a:schemeClr>
                  </a:outerShdw>
                </a:effectLst>
                <a:latin typeface="Calibri" panose="020F0502020204030204" pitchFamily="34" charset="0"/>
              </a:rPr>
              <a:t>judged by</a:t>
            </a:r>
          </a:p>
        </p:txBody>
      </p:sp>
      <p:sp>
        <p:nvSpPr>
          <p:cNvPr id="29" name="Rectangle 2">
            <a:extLst>
              <a:ext uri="{FF2B5EF4-FFF2-40B4-BE49-F238E27FC236}">
                <a16:creationId xmlns:a16="http://schemas.microsoft.com/office/drawing/2014/main" id="{217A0E05-8748-FFA5-E9DD-B8FAA74D4D70}"/>
              </a:ext>
            </a:extLst>
          </p:cNvPr>
          <p:cNvSpPr txBox="1">
            <a:spLocks noChangeArrowheads="1"/>
          </p:cNvSpPr>
          <p:nvPr/>
        </p:nvSpPr>
        <p:spPr bwMode="auto">
          <a:xfrm>
            <a:off x="1828799" y="5535062"/>
            <a:ext cx="5296396" cy="6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300" b="1" dirty="0">
                <a:ln w="9525">
                  <a:solidFill>
                    <a:schemeClr val="bg1"/>
                  </a:solidFill>
                  <a:prstDash val="solid"/>
                </a:ln>
                <a:solidFill>
                  <a:schemeClr val="bg1">
                    <a:lumMod val="50000"/>
                  </a:schemeClr>
                </a:solidFill>
                <a:effectLst>
                  <a:glow rad="63500">
                    <a:schemeClr val="tx1"/>
                  </a:glow>
                  <a:outerShdw blurRad="12700" dist="38100" dir="2700000" algn="tl" rotWithShape="0">
                    <a:schemeClr val="bg1">
                      <a:lumMod val="50000"/>
                    </a:schemeClr>
                  </a:outerShdw>
                </a:effectLst>
                <a:latin typeface="Calibri" panose="020F0502020204030204" pitchFamily="34" charset="0"/>
              </a:rPr>
              <a:t> to his flesh   →   corruption</a:t>
            </a:r>
          </a:p>
        </p:txBody>
      </p:sp>
      <p:sp>
        <p:nvSpPr>
          <p:cNvPr id="30" name="Rectangle 2">
            <a:extLst>
              <a:ext uri="{FF2B5EF4-FFF2-40B4-BE49-F238E27FC236}">
                <a16:creationId xmlns:a16="http://schemas.microsoft.com/office/drawing/2014/main" id="{CBAE6C9C-6053-8246-06B5-86870C47F3AE}"/>
              </a:ext>
            </a:extLst>
          </p:cNvPr>
          <p:cNvSpPr txBox="1">
            <a:spLocks noChangeArrowheads="1"/>
          </p:cNvSpPr>
          <p:nvPr/>
        </p:nvSpPr>
        <p:spPr bwMode="auto">
          <a:xfrm>
            <a:off x="1959429" y="6038194"/>
            <a:ext cx="5700154" cy="6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300" b="1" dirty="0">
                <a:ln w="9525">
                  <a:solidFill>
                    <a:schemeClr val="bg1"/>
                  </a:solidFill>
                  <a:prstDash val="solid"/>
                </a:ln>
                <a:solidFill>
                  <a:schemeClr val="bg1"/>
                </a:solidFill>
                <a:effectLst>
                  <a:glow rad="25400">
                    <a:srgbClr val="00FF00"/>
                  </a:glow>
                  <a:outerShdw blurRad="12700" dist="38100" dir="2700000" algn="tl" rotWithShape="0">
                    <a:schemeClr val="bg1">
                      <a:lumMod val="50000"/>
                    </a:schemeClr>
                  </a:outerShdw>
                </a:effectLst>
                <a:latin typeface="Calibri" panose="020F0502020204030204" pitchFamily="34" charset="0"/>
              </a:rPr>
              <a:t>to the Spirit </a:t>
            </a:r>
            <a:r>
              <a:rPr lang="en-US" altLang="en-US" sz="900" b="1" dirty="0">
                <a:ln w="9525">
                  <a:solidFill>
                    <a:schemeClr val="bg1"/>
                  </a:solidFill>
                  <a:prstDash val="solid"/>
                </a:ln>
                <a:solidFill>
                  <a:schemeClr val="bg1"/>
                </a:solidFill>
                <a:effectLst>
                  <a:glow rad="25400">
                    <a:srgbClr val="00FF00"/>
                  </a:glow>
                  <a:outerShdw blurRad="12700" dist="38100" dir="2700000" algn="tl" rotWithShape="0">
                    <a:schemeClr val="bg1">
                      <a:lumMod val="50000"/>
                    </a:schemeClr>
                  </a:outerShdw>
                </a:effectLst>
                <a:latin typeface="Calibri" panose="020F0502020204030204" pitchFamily="34" charset="0"/>
              </a:rPr>
              <a:t> </a:t>
            </a:r>
            <a:r>
              <a:rPr lang="en-US" altLang="en-US" sz="3300" b="1" dirty="0">
                <a:ln w="9525">
                  <a:solidFill>
                    <a:schemeClr val="bg1"/>
                  </a:solidFill>
                  <a:prstDash val="solid"/>
                </a:ln>
                <a:solidFill>
                  <a:schemeClr val="bg1"/>
                </a:solidFill>
                <a:effectLst>
                  <a:glow rad="25400">
                    <a:srgbClr val="00FF00"/>
                  </a:glow>
                  <a:outerShdw blurRad="12700" dist="38100" dir="2700000" algn="tl" rotWithShape="0">
                    <a:schemeClr val="bg1">
                      <a:lumMod val="50000"/>
                    </a:schemeClr>
                  </a:outerShdw>
                </a:effectLst>
                <a:latin typeface="Calibri" panose="020F0502020204030204" pitchFamily="34" charset="0"/>
              </a:rPr>
              <a:t>→ </a:t>
            </a:r>
            <a:r>
              <a:rPr lang="en-US" altLang="en-US" sz="2800" b="1" dirty="0">
                <a:ln w="9525">
                  <a:solidFill>
                    <a:schemeClr val="bg1"/>
                  </a:solidFill>
                  <a:prstDash val="solid"/>
                </a:ln>
                <a:solidFill>
                  <a:schemeClr val="bg1"/>
                </a:solidFill>
                <a:effectLst>
                  <a:glow rad="25400">
                    <a:srgbClr val="00FF00"/>
                  </a:glow>
                  <a:outerShdw blurRad="12700" dist="38100" dir="2700000" algn="tl" rotWithShape="0">
                    <a:schemeClr val="bg1">
                      <a:lumMod val="50000"/>
                    </a:schemeClr>
                  </a:outerShdw>
                </a:effectLst>
                <a:latin typeface="Calibri" panose="020F0502020204030204" pitchFamily="34" charset="0"/>
              </a:rPr>
              <a:t> </a:t>
            </a:r>
            <a:r>
              <a:rPr lang="en-US" altLang="en-US" sz="3300" b="1" dirty="0">
                <a:ln w="9525">
                  <a:solidFill>
                    <a:schemeClr val="bg1"/>
                  </a:solidFill>
                  <a:prstDash val="solid"/>
                </a:ln>
                <a:solidFill>
                  <a:schemeClr val="bg1"/>
                </a:solidFill>
                <a:effectLst>
                  <a:glow rad="25400">
                    <a:srgbClr val="00FF00"/>
                  </a:glow>
                  <a:outerShdw blurRad="12700" dist="38100" dir="2700000" algn="tl" rotWithShape="0">
                    <a:schemeClr val="bg1">
                      <a:lumMod val="50000"/>
                    </a:schemeClr>
                  </a:outerShdw>
                </a:effectLst>
                <a:latin typeface="Calibri" panose="020F0502020204030204" pitchFamily="34" charset="0"/>
              </a:rPr>
              <a:t>everlasting life</a:t>
            </a:r>
          </a:p>
        </p:txBody>
      </p:sp>
      <p:sp>
        <p:nvSpPr>
          <p:cNvPr id="3075" name="Rectangle 2">
            <a:extLst>
              <a:ext uri="{FF2B5EF4-FFF2-40B4-BE49-F238E27FC236}">
                <a16:creationId xmlns:a16="http://schemas.microsoft.com/office/drawing/2014/main" id="{7CD6F6B5-FA7C-7798-2612-00E83AD56013}"/>
              </a:ext>
            </a:extLst>
          </p:cNvPr>
          <p:cNvSpPr txBox="1">
            <a:spLocks noChangeArrowheads="1"/>
          </p:cNvSpPr>
          <p:nvPr/>
        </p:nvSpPr>
        <p:spPr bwMode="auto">
          <a:xfrm>
            <a:off x="577455" y="5570031"/>
            <a:ext cx="2101486" cy="54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rgbClr val="FF0000"/>
                </a:solidFill>
                <a:effectLst>
                  <a:glow rad="50800">
                    <a:schemeClr val="tx1">
                      <a:alpha val="60000"/>
                    </a:schemeClr>
                  </a:glow>
                  <a:outerShdw blurRad="12700" dist="38100" dir="2700000" algn="tl" rotWithShape="0">
                    <a:schemeClr val="bg1">
                      <a:lumMod val="50000"/>
                    </a:schemeClr>
                  </a:outerShdw>
                </a:effectLst>
                <a:latin typeface="Calibri" panose="020F0502020204030204" pitchFamily="34" charset="0"/>
              </a:rPr>
              <a:t>Lust</a:t>
            </a:r>
          </a:p>
        </p:txBody>
      </p:sp>
      <p:sp>
        <p:nvSpPr>
          <p:cNvPr id="3076" name="Rectangle 2">
            <a:extLst>
              <a:ext uri="{FF2B5EF4-FFF2-40B4-BE49-F238E27FC236}">
                <a16:creationId xmlns:a16="http://schemas.microsoft.com/office/drawing/2014/main" id="{203CD353-CB88-B879-C037-41069E394BA2}"/>
              </a:ext>
            </a:extLst>
          </p:cNvPr>
          <p:cNvSpPr txBox="1">
            <a:spLocks noChangeArrowheads="1"/>
          </p:cNvSpPr>
          <p:nvPr/>
        </p:nvSpPr>
        <p:spPr bwMode="auto">
          <a:xfrm>
            <a:off x="563600" y="6068291"/>
            <a:ext cx="2101486" cy="56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rgbClr val="FF0000"/>
                </a:solidFill>
                <a:effectLst>
                  <a:glow rad="50800">
                    <a:srgbClr val="C00000">
                      <a:alpha val="60000"/>
                    </a:srgbClr>
                  </a:glow>
                  <a:outerShdw blurRad="12700" dist="38100" dir="2700000" algn="tl" rotWithShape="0">
                    <a:schemeClr val="bg1">
                      <a:lumMod val="50000"/>
                    </a:schemeClr>
                  </a:outerShdw>
                </a:effectLst>
                <a:latin typeface="Calibri" panose="020F0502020204030204" pitchFamily="34" charset="0"/>
              </a:rPr>
              <a:t>Love</a:t>
            </a:r>
          </a:p>
        </p:txBody>
      </p:sp>
      <p:sp>
        <p:nvSpPr>
          <p:cNvPr id="3077" name="Rectangle 2">
            <a:extLst>
              <a:ext uri="{FF2B5EF4-FFF2-40B4-BE49-F238E27FC236}">
                <a16:creationId xmlns:a16="http://schemas.microsoft.com/office/drawing/2014/main" id="{731A6A60-D33D-D16D-C2FA-D45FACFD6CA0}"/>
              </a:ext>
            </a:extLst>
          </p:cNvPr>
          <p:cNvSpPr txBox="1">
            <a:spLocks noChangeArrowheads="1"/>
          </p:cNvSpPr>
          <p:nvPr/>
        </p:nvSpPr>
        <p:spPr bwMode="auto">
          <a:xfrm>
            <a:off x="0" y="5579928"/>
            <a:ext cx="2101486" cy="54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rgbClr val="FF0000"/>
                </a:solidFill>
                <a:effectLst>
                  <a:glow rad="50800">
                    <a:schemeClr val="tx1">
                      <a:alpha val="60000"/>
                    </a:schemeClr>
                  </a:glow>
                  <a:outerShdw blurRad="12700" dist="38100" dir="2700000" algn="tl" rotWithShape="0">
                    <a:schemeClr val="bg1">
                      <a:lumMod val="50000"/>
                    </a:schemeClr>
                  </a:outerShdw>
                </a:effectLst>
                <a:latin typeface="Calibri" panose="020F0502020204030204" pitchFamily="34" charset="0"/>
              </a:rPr>
              <a:t>Selfishness</a:t>
            </a:r>
          </a:p>
        </p:txBody>
      </p:sp>
      <p:sp>
        <p:nvSpPr>
          <p:cNvPr id="3078" name="Rectangle 2">
            <a:extLst>
              <a:ext uri="{FF2B5EF4-FFF2-40B4-BE49-F238E27FC236}">
                <a16:creationId xmlns:a16="http://schemas.microsoft.com/office/drawing/2014/main" id="{40A3B391-47F8-69C5-9CCB-E02047E28183}"/>
              </a:ext>
            </a:extLst>
          </p:cNvPr>
          <p:cNvSpPr txBox="1">
            <a:spLocks noChangeArrowheads="1"/>
          </p:cNvSpPr>
          <p:nvPr/>
        </p:nvSpPr>
        <p:spPr bwMode="auto">
          <a:xfrm>
            <a:off x="0" y="6066312"/>
            <a:ext cx="2101486" cy="56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rgbClr val="FF0000"/>
                </a:solidFill>
                <a:effectLst>
                  <a:glow rad="50800">
                    <a:srgbClr val="C00000">
                      <a:alpha val="60000"/>
                    </a:srgbClr>
                  </a:glow>
                  <a:outerShdw blurRad="12700" dist="38100" dir="2700000" algn="tl" rotWithShape="0">
                    <a:schemeClr val="bg1">
                      <a:lumMod val="50000"/>
                    </a:schemeClr>
                  </a:outerShdw>
                </a:effectLst>
                <a:latin typeface="Calibri" panose="020F0502020204030204" pitchFamily="34" charset="0"/>
              </a:rPr>
              <a:t>Generosity</a:t>
            </a:r>
          </a:p>
        </p:txBody>
      </p:sp>
      <p:sp>
        <p:nvSpPr>
          <p:cNvPr id="3079" name="Rectangle 2">
            <a:extLst>
              <a:ext uri="{FF2B5EF4-FFF2-40B4-BE49-F238E27FC236}">
                <a16:creationId xmlns:a16="http://schemas.microsoft.com/office/drawing/2014/main" id="{5C676FDD-3AE3-33FC-FB95-A1FD20BA1138}"/>
              </a:ext>
            </a:extLst>
          </p:cNvPr>
          <p:cNvSpPr txBox="1">
            <a:spLocks noChangeArrowheads="1"/>
          </p:cNvSpPr>
          <p:nvPr/>
        </p:nvSpPr>
        <p:spPr bwMode="auto">
          <a:xfrm>
            <a:off x="176150" y="5589824"/>
            <a:ext cx="2101486" cy="54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rgbClr val="FF0000"/>
                </a:solidFill>
                <a:effectLst>
                  <a:glow rad="50800">
                    <a:schemeClr val="tx1">
                      <a:alpha val="60000"/>
                    </a:schemeClr>
                  </a:glow>
                  <a:outerShdw blurRad="12700" dist="38100" dir="2700000" algn="tl" rotWithShape="0">
                    <a:schemeClr val="bg1">
                      <a:lumMod val="50000"/>
                    </a:schemeClr>
                  </a:outerShdw>
                </a:effectLst>
                <a:latin typeface="Calibri" panose="020F0502020204030204" pitchFamily="34" charset="0"/>
              </a:rPr>
              <a:t>Deceitful </a:t>
            </a:r>
          </a:p>
        </p:txBody>
      </p:sp>
      <p:sp>
        <p:nvSpPr>
          <p:cNvPr id="3080" name="Rectangle 2">
            <a:extLst>
              <a:ext uri="{FF2B5EF4-FFF2-40B4-BE49-F238E27FC236}">
                <a16:creationId xmlns:a16="http://schemas.microsoft.com/office/drawing/2014/main" id="{0D91337D-9718-3D54-49FC-08011A197242}"/>
              </a:ext>
            </a:extLst>
          </p:cNvPr>
          <p:cNvSpPr txBox="1">
            <a:spLocks noChangeArrowheads="1"/>
          </p:cNvSpPr>
          <p:nvPr/>
        </p:nvSpPr>
        <p:spPr bwMode="auto">
          <a:xfrm>
            <a:off x="188026" y="6064333"/>
            <a:ext cx="2101486" cy="56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dirty="0">
                <a:ln w="9525">
                  <a:solidFill>
                    <a:schemeClr val="bg1"/>
                  </a:solidFill>
                  <a:prstDash val="solid"/>
                </a:ln>
                <a:solidFill>
                  <a:srgbClr val="FF0000"/>
                </a:solidFill>
                <a:effectLst>
                  <a:glow rad="50800">
                    <a:srgbClr val="C00000">
                      <a:alpha val="60000"/>
                    </a:srgbClr>
                  </a:glow>
                  <a:outerShdw blurRad="12700" dist="38100" dir="2700000" algn="tl" rotWithShape="0">
                    <a:schemeClr val="bg1">
                      <a:lumMod val="50000"/>
                    </a:schemeClr>
                  </a:outerShdw>
                </a:effectLst>
                <a:latin typeface="Calibri" panose="020F0502020204030204" pitchFamily="34" charset="0"/>
              </a:rPr>
              <a:t>Genuine</a:t>
            </a:r>
          </a:p>
        </p:txBody>
      </p:sp>
      <p:sp>
        <p:nvSpPr>
          <p:cNvPr id="3081" name="exalted">
            <a:extLst>
              <a:ext uri="{FF2B5EF4-FFF2-40B4-BE49-F238E27FC236}">
                <a16:creationId xmlns:a16="http://schemas.microsoft.com/office/drawing/2014/main" id="{70F1CF46-1F33-8D3D-2A7C-77A4B53823CB}"/>
              </a:ext>
            </a:extLst>
          </p:cNvPr>
          <p:cNvSpPr txBox="1">
            <a:spLocks noChangeArrowheads="1"/>
          </p:cNvSpPr>
          <p:nvPr/>
        </p:nvSpPr>
        <p:spPr bwMode="auto">
          <a:xfrm>
            <a:off x="6829503" y="102870"/>
            <a:ext cx="2017317" cy="54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Triangl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exalted</a:t>
            </a:r>
          </a:p>
        </p:txBody>
      </p:sp>
      <p:sp>
        <p:nvSpPr>
          <p:cNvPr id="3082" name="lies to">
            <a:extLst>
              <a:ext uri="{FF2B5EF4-FFF2-40B4-BE49-F238E27FC236}">
                <a16:creationId xmlns:a16="http://schemas.microsoft.com/office/drawing/2014/main" id="{C50C9973-9BDF-FCD8-9300-64591CA04D13}"/>
              </a:ext>
            </a:extLst>
          </p:cNvPr>
          <p:cNvSpPr txBox="1">
            <a:spLocks noChangeArrowheads="1"/>
          </p:cNvSpPr>
          <p:nvPr/>
        </p:nvSpPr>
        <p:spPr bwMode="auto">
          <a:xfrm>
            <a:off x="881645" y="659721"/>
            <a:ext cx="1770115"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gradFill flip="none" rotWithShape="1">
                  <a:gsLst>
                    <a:gs pos="0">
                      <a:srgbClr val="C00000"/>
                    </a:gs>
                    <a:gs pos="22000">
                      <a:srgbClr val="FF0000"/>
                    </a:gs>
                    <a:gs pos="100000">
                      <a:schemeClr val="accent1">
                        <a:lumMod val="60000"/>
                        <a:lumOff val="40000"/>
                      </a:schemeClr>
                    </a:gs>
                  </a:gsLst>
                  <a:lin ang="16200000" scaled="1"/>
                  <a:tileRect/>
                </a:gradFill>
                <a:effectLst>
                  <a:glow rad="101600">
                    <a:schemeClr val="tx1"/>
                  </a:glow>
                  <a:outerShdw blurRad="50800" algn="tl" rotWithShape="0">
                    <a:srgbClr val="000000"/>
                  </a:outerShdw>
                </a:effectLst>
                <a:latin typeface="Calibri" panose="020F0502020204030204" pitchFamily="34" charset="0"/>
              </a:rPr>
              <a:t>lies to</a:t>
            </a:r>
          </a:p>
        </p:txBody>
      </p:sp>
      <p:sp>
        <p:nvSpPr>
          <p:cNvPr id="3084" name="=">
            <a:extLst>
              <a:ext uri="{FF2B5EF4-FFF2-40B4-BE49-F238E27FC236}">
                <a16:creationId xmlns:a16="http://schemas.microsoft.com/office/drawing/2014/main" id="{B4180520-B8F5-FE70-30B1-7EE7E716159C}"/>
              </a:ext>
            </a:extLst>
          </p:cNvPr>
          <p:cNvSpPr txBox="1">
            <a:spLocks noChangeArrowheads="1"/>
          </p:cNvSpPr>
          <p:nvPr/>
        </p:nvSpPr>
        <p:spPr bwMode="auto">
          <a:xfrm>
            <a:off x="5928508" y="792783"/>
            <a:ext cx="550039" cy="4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w="3175" cmpd="sng">
                  <a:solidFill>
                    <a:schemeClr val="accent1"/>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sz="5400" b="1" i="1" u="none" strike="noStrike" kern="0" cap="none" spc="0" normalizeH="0" baseline="0" noProof="0" dirty="0">
              <a:ln w="3175" cmpd="sng">
                <a:solidFill>
                  <a:schemeClr val="accent1"/>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85" name="Rectangle 6">
            <a:extLst>
              <a:ext uri="{FF2B5EF4-FFF2-40B4-BE49-F238E27FC236}">
                <a16:creationId xmlns:a16="http://schemas.microsoft.com/office/drawing/2014/main" id="{994F0EA7-F7EF-6D2D-D28B-80466B7E2CF0}"/>
              </a:ext>
            </a:extLst>
          </p:cNvPr>
          <p:cNvSpPr>
            <a:spLocks noChangeArrowheads="1"/>
          </p:cNvSpPr>
          <p:nvPr/>
        </p:nvSpPr>
        <p:spPr bwMode="auto">
          <a:xfrm>
            <a:off x="1493949" y="3574237"/>
            <a:ext cx="596108" cy="65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3087" name="=">
            <a:extLst>
              <a:ext uri="{FF2B5EF4-FFF2-40B4-BE49-F238E27FC236}">
                <a16:creationId xmlns:a16="http://schemas.microsoft.com/office/drawing/2014/main" id="{379BE174-7A47-CF1F-F398-AE2FA9BB8C75}"/>
              </a:ext>
            </a:extLst>
          </p:cNvPr>
          <p:cNvSpPr txBox="1">
            <a:spLocks noChangeArrowheads="1"/>
          </p:cNvSpPr>
          <p:nvPr/>
        </p:nvSpPr>
        <p:spPr bwMode="auto">
          <a:xfrm>
            <a:off x="3172736" y="3145824"/>
            <a:ext cx="550039" cy="4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sz="5400" b="1" i="1" u="none" strike="noStrike" kern="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942396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250"/>
                                        <p:tgtEl>
                                          <p:spTgt spid="2"/>
                                        </p:tgtEl>
                                      </p:cBhvr>
                                    </p:animEffect>
                                    <p:set>
                                      <p:cBhvr>
                                        <p:cTn id="11" dur="1" fill="hold">
                                          <p:stCondLst>
                                            <p:cond delay="249"/>
                                          </p:stCondLst>
                                        </p:cTn>
                                        <p:tgtEl>
                                          <p:spTgt spid="2"/>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250"/>
                                        <p:tgtEl>
                                          <p:spTgt spid="3"/>
                                        </p:tgtEl>
                                      </p:cBhvr>
                                    </p:animEffect>
                                    <p:set>
                                      <p:cBhvr>
                                        <p:cTn id="14" dur="1" fill="hold">
                                          <p:stCondLst>
                                            <p:cond delay="24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5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5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5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25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25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5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childTnLst>
                                </p:cTn>
                              </p:par>
                              <p:par>
                                <p:cTn id="68" presetID="42" presetClass="path" presetSubtype="0" accel="50000" decel="50000" fill="hold" grpId="2" nodeType="withEffect">
                                  <p:stCondLst>
                                    <p:cond delay="0"/>
                                  </p:stCondLst>
                                  <p:childTnLst>
                                    <p:animMotion origin="layout" path="M 2.77778E-6 3.7037E-6 L 0.02517 -0.01991 " pathEditMode="relative" rAng="0" ptsTypes="AA">
                                      <p:cBhvr>
                                        <p:cTn id="69" dur="2000" fill="hold"/>
                                        <p:tgtEl>
                                          <p:spTgt spid="4"/>
                                        </p:tgtEl>
                                        <p:attrNameLst>
                                          <p:attrName>ppt_x</p:attrName>
                                          <p:attrName>ppt_y</p:attrName>
                                        </p:attrNameLst>
                                      </p:cBhvr>
                                      <p:rCtr x="1250" y="-995"/>
                                    </p:animMotion>
                                  </p:childTnLst>
                                </p:cTn>
                              </p:par>
                              <p:par>
                                <p:cTn id="70" presetID="42" presetClass="path" presetSubtype="0" accel="50000" decel="50000" fill="hold" grpId="2" nodeType="withEffect">
                                  <p:stCondLst>
                                    <p:cond delay="0"/>
                                  </p:stCondLst>
                                  <p:childTnLst>
                                    <p:animMotion origin="layout" path="M 3.88889E-6 2.59259E-6 L 0.44218 -0.01991 " pathEditMode="relative" rAng="0" ptsTypes="AA">
                                      <p:cBhvr>
                                        <p:cTn id="71" dur="2000" fill="hold"/>
                                        <p:tgtEl>
                                          <p:spTgt spid="5"/>
                                        </p:tgtEl>
                                        <p:attrNameLst>
                                          <p:attrName>ppt_x</p:attrName>
                                          <p:attrName>ppt_y</p:attrName>
                                        </p:attrNameLst>
                                      </p:cBhvr>
                                      <p:rCtr x="22101" y="-995"/>
                                    </p:animMotion>
                                  </p:childTnLst>
                                </p:cTn>
                              </p:par>
                              <p:par>
                                <p:cTn id="72" presetID="42" presetClass="path" presetSubtype="0" accel="50000" decel="50000" fill="hold" grpId="2" nodeType="withEffect">
                                  <p:stCondLst>
                                    <p:cond delay="0"/>
                                  </p:stCondLst>
                                  <p:childTnLst>
                                    <p:animMotion origin="layout" path="M -2.77778E-6 -4.44444E-6 L -0.38021 -0.01944 " pathEditMode="relative" rAng="0" ptsTypes="AA">
                                      <p:cBhvr>
                                        <p:cTn id="73" dur="2000" fill="hold"/>
                                        <p:tgtEl>
                                          <p:spTgt spid="6"/>
                                        </p:tgtEl>
                                        <p:attrNameLst>
                                          <p:attrName>ppt_x</p:attrName>
                                          <p:attrName>ppt_y</p:attrName>
                                        </p:attrNameLst>
                                      </p:cBhvr>
                                      <p:rCtr x="-19010" y="-972"/>
                                    </p:animMotion>
                                  </p:childTnLst>
                                </p:cTn>
                              </p:par>
                              <p:par>
                                <p:cTn id="74" presetID="42" presetClass="path" presetSubtype="0" accel="50000" decel="50000" fill="hold" grpId="2" nodeType="withEffect">
                                  <p:stCondLst>
                                    <p:cond delay="0"/>
                                  </p:stCondLst>
                                  <p:childTnLst>
                                    <p:animMotion origin="layout" path="M -3.05556E-6 -4.44444E-6 L -0.76267 0.11621 " pathEditMode="relative" rAng="0" ptsTypes="AA">
                                      <p:cBhvr>
                                        <p:cTn id="75" dur="2000" fill="hold"/>
                                        <p:tgtEl>
                                          <p:spTgt spid="7"/>
                                        </p:tgtEl>
                                        <p:attrNameLst>
                                          <p:attrName>ppt_x</p:attrName>
                                          <p:attrName>ppt_y</p:attrName>
                                        </p:attrNameLst>
                                      </p:cBhvr>
                                      <p:rCtr x="-38142" y="5810"/>
                                    </p:animMotion>
                                  </p:childTnLst>
                                </p:cTn>
                              </p:par>
                              <p:par>
                                <p:cTn id="76" presetID="42" presetClass="path" presetSubtype="0" accel="50000" decel="50000" fill="hold" grpId="2" nodeType="withEffect">
                                  <p:stCondLst>
                                    <p:cond delay="0"/>
                                  </p:stCondLst>
                                  <p:childTnLst>
                                    <p:animMotion origin="layout" path="M 1.66667E-6 2.96296E-6 L 0.1342 0.04213 " pathEditMode="relative" rAng="0" ptsTypes="AA">
                                      <p:cBhvr>
                                        <p:cTn id="77" dur="2000" fill="hold"/>
                                        <p:tgtEl>
                                          <p:spTgt spid="8"/>
                                        </p:tgtEl>
                                        <p:attrNameLst>
                                          <p:attrName>ppt_x</p:attrName>
                                          <p:attrName>ppt_y</p:attrName>
                                        </p:attrNameLst>
                                      </p:cBhvr>
                                      <p:rCtr x="6701" y="2106"/>
                                    </p:animMotion>
                                  </p:childTnLst>
                                </p:cTn>
                              </p:par>
                              <p:par>
                                <p:cTn id="78" presetID="42" presetClass="path" presetSubtype="0" accel="50000" decel="50000" fill="hold" grpId="2" nodeType="withEffect">
                                  <p:stCondLst>
                                    <p:cond delay="0"/>
                                  </p:stCondLst>
                                  <p:childTnLst>
                                    <p:animMotion origin="layout" path="M -3.61111E-6 -1.85185E-6 L -0.10486 -0.03264 " pathEditMode="relative" rAng="0" ptsTypes="AA">
                                      <p:cBhvr>
                                        <p:cTn id="79" dur="2000" fill="hold"/>
                                        <p:tgtEl>
                                          <p:spTgt spid="9"/>
                                        </p:tgtEl>
                                        <p:attrNameLst>
                                          <p:attrName>ppt_x</p:attrName>
                                          <p:attrName>ppt_y</p:attrName>
                                        </p:attrNameLst>
                                      </p:cBhvr>
                                      <p:rCtr x="-5243" y="-1644"/>
                                    </p:animMotion>
                                  </p:childTnLst>
                                </p:cTn>
                              </p:par>
                              <p:par>
                                <p:cTn id="80" presetID="42" presetClass="path" presetSubtype="0" accel="50000" decel="50000" fill="hold" grpId="2" nodeType="withEffect">
                                  <p:stCondLst>
                                    <p:cond delay="0"/>
                                  </p:stCondLst>
                                  <p:childTnLst>
                                    <p:animMotion origin="layout" path="M -2.77778E-6 2.59259E-6 L 0.02136 0.03055 " pathEditMode="relative" rAng="0" ptsTypes="AA">
                                      <p:cBhvr>
                                        <p:cTn id="81" dur="2000" fill="hold"/>
                                        <p:tgtEl>
                                          <p:spTgt spid="10"/>
                                        </p:tgtEl>
                                        <p:attrNameLst>
                                          <p:attrName>ppt_x</p:attrName>
                                          <p:attrName>ppt_y</p:attrName>
                                        </p:attrNameLst>
                                      </p:cBhvr>
                                      <p:rCtr x="1059" y="1528"/>
                                    </p:animMotion>
                                  </p:childTnLst>
                                </p:cTn>
                              </p:par>
                              <p:par>
                                <p:cTn id="82" presetID="42" presetClass="path" presetSubtype="0" accel="50000" decel="50000" fill="hold" grpId="2" nodeType="withEffect">
                                  <p:stCondLst>
                                    <p:cond delay="0"/>
                                  </p:stCondLst>
                                  <p:childTnLst>
                                    <p:animMotion origin="layout" path="M -2.22222E-6 4.07407E-6 L -0.63732 0.10439 " pathEditMode="relative" rAng="0" ptsTypes="AA">
                                      <p:cBhvr>
                                        <p:cTn id="83" dur="2000" fill="hold"/>
                                        <p:tgtEl>
                                          <p:spTgt spid="11"/>
                                        </p:tgtEl>
                                        <p:attrNameLst>
                                          <p:attrName>ppt_x</p:attrName>
                                          <p:attrName>ppt_y</p:attrName>
                                        </p:attrNameLst>
                                      </p:cBhvr>
                                      <p:rCtr x="-31875" y="5208"/>
                                    </p:animMotion>
                                  </p:childTnLst>
                                </p:cTn>
                              </p:par>
                              <p:par>
                                <p:cTn id="84" presetID="42" presetClass="path" presetSubtype="0" accel="50000" decel="50000" fill="hold" grpId="2" nodeType="withEffect">
                                  <p:stCondLst>
                                    <p:cond delay="0"/>
                                  </p:stCondLst>
                                  <p:childTnLst>
                                    <p:animMotion origin="layout" path="M 2.5E-6 -2.59259E-6 L 0.18368 0.03148 " pathEditMode="relative" rAng="0" ptsTypes="AA">
                                      <p:cBhvr>
                                        <p:cTn id="85" dur="2000" fill="hold"/>
                                        <p:tgtEl>
                                          <p:spTgt spid="12"/>
                                        </p:tgtEl>
                                        <p:attrNameLst>
                                          <p:attrName>ppt_x</p:attrName>
                                          <p:attrName>ppt_y</p:attrName>
                                        </p:attrNameLst>
                                      </p:cBhvr>
                                      <p:rCtr x="9184" y="1574"/>
                                    </p:animMotion>
                                  </p:childTnLst>
                                </p:cTn>
                              </p:par>
                              <p:par>
                                <p:cTn id="86" presetID="42" presetClass="path" presetSubtype="0" accel="50000" decel="50000" fill="hold" grpId="2" nodeType="withEffect">
                                  <p:stCondLst>
                                    <p:cond delay="0"/>
                                  </p:stCondLst>
                                  <p:childTnLst>
                                    <p:animMotion origin="layout" path="M 3.88889E-6 -4.07407E-6 L -0.65278 0.16621 " pathEditMode="relative" rAng="0" ptsTypes="AA">
                                      <p:cBhvr>
                                        <p:cTn id="87" dur="2000" fill="hold"/>
                                        <p:tgtEl>
                                          <p:spTgt spid="13"/>
                                        </p:tgtEl>
                                        <p:attrNameLst>
                                          <p:attrName>ppt_x</p:attrName>
                                          <p:attrName>ppt_y</p:attrName>
                                        </p:attrNameLst>
                                      </p:cBhvr>
                                      <p:rCtr x="-32639" y="8310"/>
                                    </p:animMotion>
                                  </p:childTnLst>
                                </p:cTn>
                              </p:par>
                              <p:par>
                                <p:cTn id="88" presetID="42" presetClass="path" presetSubtype="0" accel="50000" decel="50000" fill="hold" grpId="2" nodeType="withEffect">
                                  <p:stCondLst>
                                    <p:cond delay="0"/>
                                  </p:stCondLst>
                                  <p:childTnLst>
                                    <p:animMotion origin="layout" path="M 1.11111E-6 -7.40741E-7 L 0.20035 0.09445 " pathEditMode="relative" rAng="0" ptsTypes="AA">
                                      <p:cBhvr>
                                        <p:cTn id="89" dur="2000" fill="hold"/>
                                        <p:tgtEl>
                                          <p:spTgt spid="14"/>
                                        </p:tgtEl>
                                        <p:attrNameLst>
                                          <p:attrName>ppt_x</p:attrName>
                                          <p:attrName>ppt_y</p:attrName>
                                        </p:attrNameLst>
                                      </p:cBhvr>
                                      <p:rCtr x="10017" y="4722"/>
                                    </p:animMotion>
                                  </p:childTnLst>
                                </p:cTn>
                              </p:par>
                              <p:par>
                                <p:cTn id="90" presetID="42" presetClass="path" presetSubtype="0" accel="50000" decel="50000" fill="hold" grpId="2" nodeType="withEffect">
                                  <p:stCondLst>
                                    <p:cond delay="0"/>
                                  </p:stCondLst>
                                  <p:childTnLst>
                                    <p:animMotion origin="layout" path="M 5E-6 -3.7037E-6 L -0.68334 0.16713 " pathEditMode="relative" rAng="0" ptsTypes="AA">
                                      <p:cBhvr>
                                        <p:cTn id="91" dur="2000" fill="hold"/>
                                        <p:tgtEl>
                                          <p:spTgt spid="15"/>
                                        </p:tgtEl>
                                        <p:attrNameLst>
                                          <p:attrName>ppt_x</p:attrName>
                                          <p:attrName>ppt_y</p:attrName>
                                        </p:attrNameLst>
                                      </p:cBhvr>
                                      <p:rCtr x="-34167" y="8356"/>
                                    </p:animMotion>
                                  </p:childTnLst>
                                </p:cTn>
                              </p:par>
                              <p:par>
                                <p:cTn id="92" presetID="42" presetClass="path" presetSubtype="0" accel="50000" decel="50000" fill="hold" grpId="2" nodeType="withEffect">
                                  <p:stCondLst>
                                    <p:cond delay="0"/>
                                  </p:stCondLst>
                                  <p:childTnLst>
                                    <p:animMotion origin="layout" path="M -3.88889E-6 -3.7037E-7 L 0.15816 0.09375 " pathEditMode="relative" rAng="0" ptsTypes="AA">
                                      <p:cBhvr>
                                        <p:cTn id="93" dur="2000" fill="hold"/>
                                        <p:tgtEl>
                                          <p:spTgt spid="16"/>
                                        </p:tgtEl>
                                        <p:attrNameLst>
                                          <p:attrName>ppt_x</p:attrName>
                                          <p:attrName>ppt_y</p:attrName>
                                        </p:attrNameLst>
                                      </p:cBhvr>
                                      <p:rCtr x="7899" y="4676"/>
                                    </p:animMotion>
                                  </p:childTnLst>
                                </p:cTn>
                              </p:par>
                              <p:par>
                                <p:cTn id="94" presetID="42" presetClass="path" presetSubtype="0" accel="50000" decel="50000" fill="hold" grpId="2" nodeType="withEffect">
                                  <p:stCondLst>
                                    <p:cond delay="0"/>
                                  </p:stCondLst>
                                  <p:childTnLst>
                                    <p:animMotion origin="layout" path="M 4.44444E-6 4.07407E-6 L -0.05973 0.09328 " pathEditMode="relative" rAng="0" ptsTypes="AA">
                                      <p:cBhvr>
                                        <p:cTn id="95" dur="2000" fill="hold"/>
                                        <p:tgtEl>
                                          <p:spTgt spid="17"/>
                                        </p:tgtEl>
                                        <p:attrNameLst>
                                          <p:attrName>ppt_x</p:attrName>
                                          <p:attrName>ppt_y</p:attrName>
                                        </p:attrNameLst>
                                      </p:cBhvr>
                                      <p:rCtr x="-2986" y="4653"/>
                                    </p:animMotion>
                                  </p:childTnLst>
                                </p:cTn>
                              </p:par>
                              <p:par>
                                <p:cTn id="96" presetID="42" presetClass="path" presetSubtype="0" accel="50000" decel="50000" fill="hold" grpId="2" nodeType="withEffect">
                                  <p:stCondLst>
                                    <p:cond delay="0"/>
                                  </p:stCondLst>
                                  <p:childTnLst>
                                    <p:animMotion origin="layout" path="M 4.72222E-6 1.48148E-6 L 0.50295 0.01875 " pathEditMode="relative" rAng="0" ptsTypes="AA">
                                      <p:cBhvr>
                                        <p:cTn id="97" dur="2000" fill="hold"/>
                                        <p:tgtEl>
                                          <p:spTgt spid="18"/>
                                        </p:tgtEl>
                                        <p:attrNameLst>
                                          <p:attrName>ppt_x</p:attrName>
                                          <p:attrName>ppt_y</p:attrName>
                                        </p:attrNameLst>
                                      </p:cBhvr>
                                      <p:rCtr x="25139" y="926"/>
                                    </p:animMotion>
                                  </p:childTnLst>
                                </p:cTn>
                              </p:par>
                              <p:par>
                                <p:cTn id="98" presetID="42" presetClass="path" presetSubtype="0" accel="50000" decel="50000" fill="hold" grpId="2" nodeType="withEffect">
                                  <p:stCondLst>
                                    <p:cond delay="0"/>
                                  </p:stCondLst>
                                  <p:childTnLst>
                                    <p:animMotion origin="layout" path="M -3.33333E-6 1.85185E-6 L -0.36545 0.09421 " pathEditMode="relative" rAng="0" ptsTypes="AA">
                                      <p:cBhvr>
                                        <p:cTn id="99" dur="2000" fill="hold"/>
                                        <p:tgtEl>
                                          <p:spTgt spid="19"/>
                                        </p:tgtEl>
                                        <p:attrNameLst>
                                          <p:attrName>ppt_x</p:attrName>
                                          <p:attrName>ppt_y</p:attrName>
                                        </p:attrNameLst>
                                      </p:cBhvr>
                                      <p:rCtr x="-18281" y="4699"/>
                                    </p:animMotion>
                                  </p:childTnLst>
                                </p:cTn>
                              </p:par>
                              <p:par>
                                <p:cTn id="100" presetID="42" presetClass="path" presetSubtype="0" accel="50000" decel="50000" fill="hold" grpId="2" nodeType="withEffect">
                                  <p:stCondLst>
                                    <p:cond delay="0"/>
                                  </p:stCondLst>
                                  <p:childTnLst>
                                    <p:animMotion origin="layout" path="M 4.72222E-6 3.33333E-6 L 0.19461 0.01944 " pathEditMode="relative" rAng="0" ptsTypes="AA">
                                      <p:cBhvr>
                                        <p:cTn id="101" dur="2000" fill="hold"/>
                                        <p:tgtEl>
                                          <p:spTgt spid="20"/>
                                        </p:tgtEl>
                                        <p:attrNameLst>
                                          <p:attrName>ppt_x</p:attrName>
                                          <p:attrName>ppt_y</p:attrName>
                                        </p:attrNameLst>
                                      </p:cBhvr>
                                      <p:rCtr x="9722" y="972"/>
                                    </p:animMotion>
                                  </p:childTnLst>
                                </p:cTn>
                              </p:par>
                              <p:par>
                                <p:cTn id="102" presetID="10" presetClass="exit" presetSubtype="0" fill="hold" grpId="1" nodeType="withEffect">
                                  <p:stCondLst>
                                    <p:cond delay="0"/>
                                  </p:stCondLst>
                                  <p:childTnLst>
                                    <p:animEffect transition="out" filter="fade">
                                      <p:cBhvr>
                                        <p:cTn id="103" dur="1250"/>
                                        <p:tgtEl>
                                          <p:spTgt spid="3074"/>
                                        </p:tgtEl>
                                      </p:cBhvr>
                                    </p:animEffect>
                                    <p:set>
                                      <p:cBhvr>
                                        <p:cTn id="104" dur="1" fill="hold">
                                          <p:stCondLst>
                                            <p:cond delay="1249"/>
                                          </p:stCondLst>
                                        </p:cTn>
                                        <p:tgtEl>
                                          <p:spTgt spid="3074"/>
                                        </p:tgtEl>
                                        <p:attrNameLst>
                                          <p:attrName>style.visibility</p:attrName>
                                        </p:attrNameLst>
                                      </p:cBhvr>
                                      <p:to>
                                        <p:strVal val="hidden"/>
                                      </p:to>
                                    </p:set>
                                  </p:childTnLst>
                                </p:cTn>
                              </p:par>
                            </p:childTnLst>
                          </p:cTn>
                        </p:par>
                        <p:par>
                          <p:cTn id="105" fill="hold">
                            <p:stCondLst>
                              <p:cond delay="2000"/>
                            </p:stCondLst>
                            <p:childTnLst>
                              <p:par>
                                <p:cTn id="106" presetID="10"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grpId="1" nodeType="withEffect">
                                  <p:stCondLst>
                                    <p:cond delay="0"/>
                                  </p:stCondLst>
                                  <p:childTnLst>
                                    <p:animEffect transition="out" filter="fade">
                                      <p:cBhvr>
                                        <p:cTn id="110" dur="500"/>
                                        <p:tgtEl>
                                          <p:spTgt spid="5"/>
                                        </p:tgtEl>
                                      </p:cBhvr>
                                    </p:animEffect>
                                    <p:set>
                                      <p:cBhvr>
                                        <p:cTn id="111" dur="1" fill="hold">
                                          <p:stCondLst>
                                            <p:cond delay="499"/>
                                          </p:stCondLst>
                                        </p:cTn>
                                        <p:tgtEl>
                                          <p:spTgt spid="5"/>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6"/>
                                        </p:tgtEl>
                                      </p:cBhvr>
                                    </p:animEffect>
                                    <p:set>
                                      <p:cBhvr>
                                        <p:cTn id="114" dur="1" fill="hold">
                                          <p:stCondLst>
                                            <p:cond delay="499"/>
                                          </p:stCondLst>
                                        </p:cTn>
                                        <p:tgtEl>
                                          <p:spTgt spid="6"/>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4"/>
                                        </p:tgtEl>
                                      </p:cBhvr>
                                    </p:animEffect>
                                    <p:set>
                                      <p:cBhvr>
                                        <p:cTn id="120" dur="1" fill="hold">
                                          <p:stCondLst>
                                            <p:cond delay="499"/>
                                          </p:stCondLst>
                                        </p:cTn>
                                        <p:tgtEl>
                                          <p:spTgt spid="4"/>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8"/>
                                        </p:tgtEl>
                                      </p:cBhvr>
                                    </p:animEffect>
                                    <p:set>
                                      <p:cBhvr>
                                        <p:cTn id="123" dur="1" fill="hold">
                                          <p:stCondLst>
                                            <p:cond delay="499"/>
                                          </p:stCondLst>
                                        </p:cTn>
                                        <p:tgtEl>
                                          <p:spTgt spid="8"/>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9"/>
                                        </p:tgtEl>
                                      </p:cBhvr>
                                    </p:animEffect>
                                    <p:set>
                                      <p:cBhvr>
                                        <p:cTn id="126" dur="1" fill="hold">
                                          <p:stCondLst>
                                            <p:cond delay="499"/>
                                          </p:stCondLst>
                                        </p:cTn>
                                        <p:tgtEl>
                                          <p:spTgt spid="9"/>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1"/>
                                        </p:tgtEl>
                                      </p:cBhvr>
                                    </p:animEffect>
                                    <p:set>
                                      <p:cBhvr>
                                        <p:cTn id="132" dur="1" fill="hold">
                                          <p:stCondLst>
                                            <p:cond delay="499"/>
                                          </p:stCondLst>
                                        </p:cTn>
                                        <p:tgtEl>
                                          <p:spTgt spid="11"/>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2"/>
                                        </p:tgtEl>
                                      </p:cBhvr>
                                    </p:animEffect>
                                    <p:set>
                                      <p:cBhvr>
                                        <p:cTn id="135" dur="1" fill="hold">
                                          <p:stCondLst>
                                            <p:cond delay="499"/>
                                          </p:stCondLst>
                                        </p:cTn>
                                        <p:tgtEl>
                                          <p:spTgt spid="1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3"/>
                                        </p:tgtEl>
                                      </p:cBhvr>
                                    </p:animEffect>
                                    <p:set>
                                      <p:cBhvr>
                                        <p:cTn id="138" dur="1" fill="hold">
                                          <p:stCondLst>
                                            <p:cond delay="499"/>
                                          </p:stCondLst>
                                        </p:cTn>
                                        <p:tgtEl>
                                          <p:spTgt spid="13"/>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4"/>
                                        </p:tgtEl>
                                      </p:cBhvr>
                                    </p:animEffect>
                                    <p:set>
                                      <p:cBhvr>
                                        <p:cTn id="141" dur="1" fill="hold">
                                          <p:stCondLst>
                                            <p:cond delay="499"/>
                                          </p:stCondLst>
                                        </p:cTn>
                                        <p:tgtEl>
                                          <p:spTgt spid="1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5"/>
                                        </p:tgtEl>
                                      </p:cBhvr>
                                    </p:animEffect>
                                    <p:set>
                                      <p:cBhvr>
                                        <p:cTn id="144" dur="1" fill="hold">
                                          <p:stCondLst>
                                            <p:cond delay="499"/>
                                          </p:stCondLst>
                                        </p:cTn>
                                        <p:tgtEl>
                                          <p:spTgt spid="15"/>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7"/>
                                        </p:tgtEl>
                                      </p:cBhvr>
                                    </p:animEffect>
                                    <p:set>
                                      <p:cBhvr>
                                        <p:cTn id="150" dur="1" fill="hold">
                                          <p:stCondLst>
                                            <p:cond delay="499"/>
                                          </p:stCondLst>
                                        </p:cTn>
                                        <p:tgtEl>
                                          <p:spTgt spid="17"/>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8"/>
                                        </p:tgtEl>
                                      </p:cBhvr>
                                    </p:animEffect>
                                    <p:set>
                                      <p:cBhvr>
                                        <p:cTn id="153" dur="1" fill="hold">
                                          <p:stCondLst>
                                            <p:cond delay="499"/>
                                          </p:stCondLst>
                                        </p:cTn>
                                        <p:tgtEl>
                                          <p:spTgt spid="18"/>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9"/>
                                        </p:tgtEl>
                                      </p:cBhvr>
                                    </p:animEffect>
                                    <p:set>
                                      <p:cBhvr>
                                        <p:cTn id="156" dur="1" fill="hold">
                                          <p:stCondLst>
                                            <p:cond delay="499"/>
                                          </p:stCondLst>
                                        </p:cTn>
                                        <p:tgtEl>
                                          <p:spTgt spid="19"/>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0"/>
                                        </p:tgtEl>
                                      </p:cBhvr>
                                    </p:animEffect>
                                    <p:set>
                                      <p:cBhvr>
                                        <p:cTn id="159" dur="1" fill="hold">
                                          <p:stCondLst>
                                            <p:cond delay="499"/>
                                          </p:stCondLst>
                                        </p:cTn>
                                        <p:tgtEl>
                                          <p:spTgt spid="20"/>
                                        </p:tgtEl>
                                        <p:attrNameLst>
                                          <p:attrName>style.visibility</p:attrName>
                                        </p:attrNameLst>
                                      </p:cBhvr>
                                      <p:to>
                                        <p:strVal val="hidden"/>
                                      </p:to>
                                    </p:set>
                                  </p:childTnLst>
                                </p:cTn>
                              </p:par>
                            </p:childTnLst>
                          </p:cTn>
                        </p:par>
                        <p:par>
                          <p:cTn id="160" fill="hold">
                            <p:stCondLst>
                              <p:cond delay="2500"/>
                            </p:stCondLst>
                            <p:childTnLst>
                              <p:par>
                                <p:cTn id="161" presetID="22" presetClass="entr" presetSubtype="2" fill="hold" grpId="0" nodeType="afterEffect">
                                  <p:stCondLst>
                                    <p:cond delay="0"/>
                                  </p:stCondLst>
                                  <p:childTnLst>
                                    <p:set>
                                      <p:cBhvr>
                                        <p:cTn id="162" dur="1" fill="hold">
                                          <p:stCondLst>
                                            <p:cond delay="0"/>
                                          </p:stCondLst>
                                        </p:cTn>
                                        <p:tgtEl>
                                          <p:spTgt spid="23"/>
                                        </p:tgtEl>
                                        <p:attrNameLst>
                                          <p:attrName>style.visibility</p:attrName>
                                        </p:attrNameLst>
                                      </p:cBhvr>
                                      <p:to>
                                        <p:strVal val="visible"/>
                                      </p:to>
                                    </p:set>
                                    <p:animEffect transition="in" filter="wipe(right)">
                                      <p:cBhvr>
                                        <p:cTn id="163" dur="500"/>
                                        <p:tgtEl>
                                          <p:spTgt spid="23"/>
                                        </p:tgtEl>
                                      </p:cBhvr>
                                    </p:animEffect>
                                  </p:childTnLst>
                                </p:cTn>
                              </p:par>
                              <p:par>
                                <p:cTn id="164" presetID="22" presetClass="entr" presetSubtype="2" fill="hold" grpId="0" nodeType="withEffect">
                                  <p:stCondLst>
                                    <p:cond delay="400"/>
                                  </p:stCondLst>
                                  <p:childTnLst>
                                    <p:set>
                                      <p:cBhvr>
                                        <p:cTn id="165" dur="1" fill="hold">
                                          <p:stCondLst>
                                            <p:cond delay="0"/>
                                          </p:stCondLst>
                                        </p:cTn>
                                        <p:tgtEl>
                                          <p:spTgt spid="24"/>
                                        </p:tgtEl>
                                        <p:attrNameLst>
                                          <p:attrName>style.visibility</p:attrName>
                                        </p:attrNameLst>
                                      </p:cBhvr>
                                      <p:to>
                                        <p:strVal val="visible"/>
                                      </p:to>
                                    </p:set>
                                    <p:animEffect transition="in" filter="wipe(right)">
                                      <p:cBhvr>
                                        <p:cTn id="166" dur="500"/>
                                        <p:tgtEl>
                                          <p:spTgt spid="24"/>
                                        </p:tgtEl>
                                      </p:cBhvr>
                                    </p:animEffect>
                                  </p:childTnLst>
                                </p:cTn>
                              </p:par>
                            </p:childTnLst>
                          </p:cTn>
                        </p:par>
                      </p:childTnLst>
                    </p:cTn>
                  </p:par>
                  <p:par>
                    <p:cTn id="167" fill="hold">
                      <p:stCondLst>
                        <p:cond delay="indefinite"/>
                      </p:stCondLst>
                      <p:childTnLst>
                        <p:par>
                          <p:cTn id="168" fill="hold">
                            <p:stCondLst>
                              <p:cond delay="0"/>
                            </p:stCondLst>
                            <p:childTnLst>
                              <p:par>
                                <p:cTn id="169" presetID="12" presetClass="entr" presetSubtype="4" fill="hold" grpId="0" nodeType="clickEffect">
                                  <p:stCondLst>
                                    <p:cond delay="0"/>
                                  </p:stCondLst>
                                  <p:childTnLst>
                                    <p:set>
                                      <p:cBhvr>
                                        <p:cTn id="170" dur="1" fill="hold">
                                          <p:stCondLst>
                                            <p:cond delay="0"/>
                                          </p:stCondLst>
                                        </p:cTn>
                                        <p:tgtEl>
                                          <p:spTgt spid="3081"/>
                                        </p:tgtEl>
                                        <p:attrNameLst>
                                          <p:attrName>style.visibility</p:attrName>
                                        </p:attrNameLst>
                                      </p:cBhvr>
                                      <p:to>
                                        <p:strVal val="visible"/>
                                      </p:to>
                                    </p:set>
                                    <p:anim calcmode="lin" valueType="num">
                                      <p:cBhvr additive="base">
                                        <p:cTn id="171" dur="500"/>
                                        <p:tgtEl>
                                          <p:spTgt spid="3081"/>
                                        </p:tgtEl>
                                        <p:attrNameLst>
                                          <p:attrName>ppt_y</p:attrName>
                                        </p:attrNameLst>
                                      </p:cBhvr>
                                      <p:tavLst>
                                        <p:tav tm="0">
                                          <p:val>
                                            <p:strVal val="#ppt_y+#ppt_h*1.125000"/>
                                          </p:val>
                                        </p:tav>
                                        <p:tav tm="100000">
                                          <p:val>
                                            <p:strVal val="#ppt_y"/>
                                          </p:val>
                                        </p:tav>
                                      </p:tavLst>
                                    </p:anim>
                                    <p:animEffect transition="in" filter="wipe(up)">
                                      <p:cBhvr>
                                        <p:cTn id="172" dur="500"/>
                                        <p:tgtEl>
                                          <p:spTgt spid="3081"/>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3083"/>
                                        </p:tgtEl>
                                        <p:attrNameLst>
                                          <p:attrName>style.visibility</p:attrName>
                                        </p:attrNameLst>
                                      </p:cBhvr>
                                      <p:to>
                                        <p:strVal val="visible"/>
                                      </p:to>
                                    </p:set>
                                    <p:animEffect transition="in" filter="wipe(left)">
                                      <p:cBhvr>
                                        <p:cTn id="177" dur="500"/>
                                        <p:tgtEl>
                                          <p:spTgt spid="3083"/>
                                        </p:tgtEl>
                                      </p:cBhvr>
                                    </p:animEffect>
                                  </p:childTnLst>
                                </p:cTn>
                              </p:par>
                              <p:par>
                                <p:cTn id="178" presetID="18" presetClass="emph" presetSubtype="0" fill="hold" grpId="1" nodeType="withEffect">
                                  <p:stCondLst>
                                    <p:cond delay="0"/>
                                  </p:stCondLst>
                                  <p:childTnLst>
                                    <p:set>
                                      <p:cBhvr override="childStyle">
                                        <p:cTn id="179" dur="500" fill="hold"/>
                                        <p:tgtEl>
                                          <p:spTgt spid="3083"/>
                                        </p:tgtEl>
                                        <p:attrNameLst>
                                          <p:attrName>style.textDecorationUnderline</p:attrName>
                                        </p:attrNameLst>
                                      </p:cBhvr>
                                      <p:to>
                                        <p:strVal val="true"/>
                                      </p:to>
                                    </p:set>
                                  </p:childTnLst>
                                </p:cTn>
                              </p:par>
                              <p:par>
                                <p:cTn id="180" presetID="0" presetClass="entr" presetSubtype="0" fill="hold" grpId="0" nodeType="withEffect">
                                  <p:stCondLst>
                                    <p:cond delay="400"/>
                                  </p:stCondLst>
                                  <p:childTnLst>
                                    <p:set>
                                      <p:cBhvr>
                                        <p:cTn id="181" dur="1" fill="hold">
                                          <p:stCondLst>
                                            <p:cond delay="0"/>
                                          </p:stCondLst>
                                        </p:cTn>
                                        <p:tgtEl>
                                          <p:spTgt spid="3084"/>
                                        </p:tgtEl>
                                        <p:attrNameLst>
                                          <p:attrName>style.visibility</p:attrName>
                                        </p:attrNameLst>
                                      </p:cBhvr>
                                      <p:to>
                                        <p:strVal val="visible"/>
                                      </p:to>
                                    </p:set>
                                    <p:animEffect transition="in" filter="dissolve">
                                      <p:cBhvr>
                                        <p:cTn id="182" dur="500">
                                          <p:stCondLst>
                                            <p:cond delay="0"/>
                                          </p:stCondLst>
                                        </p:cTn>
                                        <p:tgtEl>
                                          <p:spTgt spid="3084"/>
                                        </p:tgtEl>
                                      </p:cBhvr>
                                    </p:animEffect>
                                    <p:anim to="" calcmode="lin" valueType="num">
                                      <p:cBhvr>
                                        <p:cTn id="183" dur="500" fill="hold">
                                          <p:stCondLst>
                                            <p:cond delay="0"/>
                                          </p:stCondLst>
                                        </p:cTn>
                                        <p:tgtEl>
                                          <p:spTgt spid="3084"/>
                                        </p:tgtEl>
                                        <p:attrNameLst>
                                          <p:attrName>ppt_w</p:attrName>
                                        </p:attrNameLst>
                                      </p:cBhvr>
                                      <p:tavLst>
                                        <p:tav tm="0">
                                          <p:val>
                                            <p:strVal val="#ppt_w*4"/>
                                          </p:val>
                                        </p:tav>
                                        <p:tav tm="100000">
                                          <p:val>
                                            <p:strVal val="#ppt_w"/>
                                          </p:val>
                                        </p:tav>
                                      </p:tavLst>
                                    </p:anim>
                                    <p:anim to="" calcmode="lin" valueType="num">
                                      <p:cBhvr>
                                        <p:cTn id="184" dur="500" fill="hold">
                                          <p:stCondLst>
                                            <p:cond delay="0"/>
                                          </p:stCondLst>
                                        </p:cTn>
                                        <p:tgtEl>
                                          <p:spTgt spid="3084"/>
                                        </p:tgtEl>
                                        <p:attrNameLst>
                                          <p:attrName>ppt_h</p:attrName>
                                        </p:attrNameLst>
                                      </p:cBhvr>
                                      <p:tavLst>
                                        <p:tav tm="0">
                                          <p:val>
                                            <p:strVal val="#ppt_h*4"/>
                                          </p:val>
                                        </p:tav>
                                        <p:tav tm="100000">
                                          <p:val>
                                            <p:strVal val="#ppt_h"/>
                                          </p:val>
                                        </p:tav>
                                      </p:tavLst>
                                    </p:anim>
                                  </p:childTnLst>
                                </p:cTn>
                              </p:par>
                              <p:par>
                                <p:cTn id="185" presetID="16" presetClass="exit" presetSubtype="21" fill="hold" grpId="2" nodeType="withEffect">
                                  <p:stCondLst>
                                    <p:cond delay="1100"/>
                                  </p:stCondLst>
                                  <p:childTnLst>
                                    <p:animEffect transition="out" filter="barn(inVertical)">
                                      <p:cBhvr>
                                        <p:cTn id="186" dur="500"/>
                                        <p:tgtEl>
                                          <p:spTgt spid="3083"/>
                                        </p:tgtEl>
                                      </p:cBhvr>
                                    </p:animEffect>
                                    <p:set>
                                      <p:cBhvr>
                                        <p:cTn id="187" dur="1" fill="hold">
                                          <p:stCondLst>
                                            <p:cond delay="499"/>
                                          </p:stCondLst>
                                        </p:cTn>
                                        <p:tgtEl>
                                          <p:spTgt spid="3083"/>
                                        </p:tgtEl>
                                        <p:attrNameLst>
                                          <p:attrName>style.visibility</p:attrName>
                                        </p:attrNameLst>
                                      </p:cBhvr>
                                      <p:to>
                                        <p:strVal val="hidden"/>
                                      </p:to>
                                    </p:set>
                                  </p:childTnLst>
                                </p:cTn>
                              </p:par>
                              <p:par>
                                <p:cTn id="188" presetID="12" presetClass="entr" presetSubtype="1" fill="hold" grpId="0" nodeType="withEffect">
                                  <p:stCondLst>
                                    <p:cond delay="1100"/>
                                  </p:stCondLst>
                                  <p:childTnLst>
                                    <p:set>
                                      <p:cBhvr>
                                        <p:cTn id="189" dur="1" fill="hold">
                                          <p:stCondLst>
                                            <p:cond delay="0"/>
                                          </p:stCondLst>
                                        </p:cTn>
                                        <p:tgtEl>
                                          <p:spTgt spid="3082"/>
                                        </p:tgtEl>
                                        <p:attrNameLst>
                                          <p:attrName>style.visibility</p:attrName>
                                        </p:attrNameLst>
                                      </p:cBhvr>
                                      <p:to>
                                        <p:strVal val="visible"/>
                                      </p:to>
                                    </p:set>
                                    <p:anim calcmode="lin" valueType="num">
                                      <p:cBhvr additive="base">
                                        <p:cTn id="190" dur="500"/>
                                        <p:tgtEl>
                                          <p:spTgt spid="3082"/>
                                        </p:tgtEl>
                                        <p:attrNameLst>
                                          <p:attrName>ppt_y</p:attrName>
                                        </p:attrNameLst>
                                      </p:cBhvr>
                                      <p:tavLst>
                                        <p:tav tm="0">
                                          <p:val>
                                            <p:strVal val="#ppt_y-#ppt_h*1.125000"/>
                                          </p:val>
                                        </p:tav>
                                        <p:tav tm="100000">
                                          <p:val>
                                            <p:strVal val="#ppt_y"/>
                                          </p:val>
                                        </p:tav>
                                      </p:tavLst>
                                    </p:anim>
                                    <p:animEffect transition="in" filter="wipe(down)">
                                      <p:cBhvr>
                                        <p:cTn id="191" dur="500"/>
                                        <p:tgtEl>
                                          <p:spTgt spid="3082"/>
                                        </p:tgtEl>
                                      </p:cBhvr>
                                    </p:animEffect>
                                  </p:childTnLst>
                                </p:cTn>
                              </p:par>
                            </p:childTnLst>
                          </p:cTn>
                        </p:par>
                      </p:childTnLst>
                    </p:cTn>
                  </p:par>
                  <p:par>
                    <p:cTn id="192" fill="hold">
                      <p:stCondLst>
                        <p:cond delay="indefinite"/>
                      </p:stCondLst>
                      <p:childTnLst>
                        <p:par>
                          <p:cTn id="193" fill="hold">
                            <p:stCondLst>
                              <p:cond delay="0"/>
                            </p:stCondLst>
                            <p:childTnLst>
                              <p:par>
                                <p:cTn id="194" presetID="2" presetClass="entr" presetSubtype="2" fill="hold" grpId="0" nodeType="clickEffect">
                                  <p:stCondLst>
                                    <p:cond delay="250"/>
                                  </p:stCondLst>
                                  <p:childTnLst>
                                    <p:set>
                                      <p:cBhvr>
                                        <p:cTn id="195" dur="1" fill="hold">
                                          <p:stCondLst>
                                            <p:cond delay="0"/>
                                          </p:stCondLst>
                                        </p:cTn>
                                        <p:tgtEl>
                                          <p:spTgt spid="25"/>
                                        </p:tgtEl>
                                        <p:attrNameLst>
                                          <p:attrName>style.visibility</p:attrName>
                                        </p:attrNameLst>
                                      </p:cBhvr>
                                      <p:to>
                                        <p:strVal val="visible"/>
                                      </p:to>
                                    </p:set>
                                    <p:anim calcmode="lin" valueType="num">
                                      <p:cBhvr additive="base">
                                        <p:cTn id="196" dur="500" fill="hold"/>
                                        <p:tgtEl>
                                          <p:spTgt spid="25"/>
                                        </p:tgtEl>
                                        <p:attrNameLst>
                                          <p:attrName>ppt_x</p:attrName>
                                        </p:attrNameLst>
                                      </p:cBhvr>
                                      <p:tavLst>
                                        <p:tav tm="0">
                                          <p:val>
                                            <p:strVal val="1+#ppt_w/2"/>
                                          </p:val>
                                        </p:tav>
                                        <p:tav tm="100000">
                                          <p:val>
                                            <p:strVal val="#ppt_x"/>
                                          </p:val>
                                        </p:tav>
                                      </p:tavLst>
                                    </p:anim>
                                    <p:anim calcmode="lin" valueType="num">
                                      <p:cBhvr additive="base">
                                        <p:cTn id="197" dur="500" fill="hold"/>
                                        <p:tgtEl>
                                          <p:spTgt spid="25"/>
                                        </p:tgtEl>
                                        <p:attrNameLst>
                                          <p:attrName>ppt_y</p:attrName>
                                        </p:attrNameLst>
                                      </p:cBhvr>
                                      <p:tavLst>
                                        <p:tav tm="0">
                                          <p:val>
                                            <p:strVal val="#ppt_y"/>
                                          </p:val>
                                        </p:tav>
                                        <p:tav tm="100000">
                                          <p:val>
                                            <p:strVal val="#ppt_y"/>
                                          </p:val>
                                        </p:tav>
                                      </p:tavLst>
                                    </p:anim>
                                  </p:childTnLst>
                                </p:cTn>
                              </p:par>
                              <p:par>
                                <p:cTn id="198" presetID="42" presetClass="exit" presetSubtype="0" fill="hold" grpId="1" nodeType="withEffect">
                                  <p:stCondLst>
                                    <p:cond delay="0"/>
                                  </p:stCondLst>
                                  <p:childTnLst>
                                    <p:animEffect transition="out" filter="fade">
                                      <p:cBhvr>
                                        <p:cTn id="199" dur="750"/>
                                        <p:tgtEl>
                                          <p:spTgt spid="3084"/>
                                        </p:tgtEl>
                                      </p:cBhvr>
                                    </p:animEffect>
                                    <p:anim calcmode="lin" valueType="num">
                                      <p:cBhvr>
                                        <p:cTn id="200" dur="750"/>
                                        <p:tgtEl>
                                          <p:spTgt spid="3084"/>
                                        </p:tgtEl>
                                        <p:attrNameLst>
                                          <p:attrName>ppt_x</p:attrName>
                                        </p:attrNameLst>
                                      </p:cBhvr>
                                      <p:tavLst>
                                        <p:tav tm="0">
                                          <p:val>
                                            <p:strVal val="ppt_x"/>
                                          </p:val>
                                        </p:tav>
                                        <p:tav tm="100000">
                                          <p:val>
                                            <p:strVal val="ppt_x"/>
                                          </p:val>
                                        </p:tav>
                                      </p:tavLst>
                                    </p:anim>
                                    <p:anim calcmode="lin" valueType="num">
                                      <p:cBhvr>
                                        <p:cTn id="201" dur="750"/>
                                        <p:tgtEl>
                                          <p:spTgt spid="3084"/>
                                        </p:tgtEl>
                                        <p:attrNameLst>
                                          <p:attrName>ppt_y</p:attrName>
                                        </p:attrNameLst>
                                      </p:cBhvr>
                                      <p:tavLst>
                                        <p:tav tm="0">
                                          <p:val>
                                            <p:strVal val="ppt_y"/>
                                          </p:val>
                                        </p:tav>
                                        <p:tav tm="100000">
                                          <p:val>
                                            <p:strVal val="ppt_y+.1"/>
                                          </p:val>
                                        </p:tav>
                                      </p:tavLst>
                                    </p:anim>
                                    <p:set>
                                      <p:cBhvr>
                                        <p:cTn id="202" dur="1" fill="hold">
                                          <p:stCondLst>
                                            <p:cond delay="749"/>
                                          </p:stCondLst>
                                        </p:cTn>
                                        <p:tgtEl>
                                          <p:spTgt spid="3084"/>
                                        </p:tgtEl>
                                        <p:attrNameLst>
                                          <p:attrName>style.visibility</p:attrName>
                                        </p:attrNameLst>
                                      </p:cBhvr>
                                      <p:to>
                                        <p:strVal val="hidden"/>
                                      </p:to>
                                    </p:set>
                                  </p:childTnLst>
                                </p:cTn>
                              </p:par>
                              <p:par>
                                <p:cTn id="203" presetID="17" presetClass="exit" presetSubtype="10" fill="hold" grpId="1" nodeType="withEffect">
                                  <p:stCondLst>
                                    <p:cond delay="0"/>
                                  </p:stCondLst>
                                  <p:childTnLst>
                                    <p:anim calcmode="lin" valueType="num">
                                      <p:cBhvr>
                                        <p:cTn id="204" dur="500"/>
                                        <p:tgtEl>
                                          <p:spTgt spid="3081"/>
                                        </p:tgtEl>
                                        <p:attrNameLst>
                                          <p:attrName>ppt_w</p:attrName>
                                        </p:attrNameLst>
                                      </p:cBhvr>
                                      <p:tavLst>
                                        <p:tav tm="0">
                                          <p:val>
                                            <p:strVal val="ppt_w"/>
                                          </p:val>
                                        </p:tav>
                                        <p:tav tm="100000">
                                          <p:val>
                                            <p:fltVal val="0"/>
                                          </p:val>
                                        </p:tav>
                                      </p:tavLst>
                                    </p:anim>
                                    <p:anim calcmode="lin" valueType="num">
                                      <p:cBhvr>
                                        <p:cTn id="205" dur="500"/>
                                        <p:tgtEl>
                                          <p:spTgt spid="3081"/>
                                        </p:tgtEl>
                                        <p:attrNameLst>
                                          <p:attrName>ppt_h</p:attrName>
                                        </p:attrNameLst>
                                      </p:cBhvr>
                                      <p:tavLst>
                                        <p:tav tm="0">
                                          <p:val>
                                            <p:strVal val="ppt_h"/>
                                          </p:val>
                                        </p:tav>
                                        <p:tav tm="100000">
                                          <p:val>
                                            <p:strVal val="ppt_h"/>
                                          </p:val>
                                        </p:tav>
                                      </p:tavLst>
                                    </p:anim>
                                    <p:set>
                                      <p:cBhvr>
                                        <p:cTn id="206" dur="1" fill="hold">
                                          <p:stCondLst>
                                            <p:cond delay="499"/>
                                          </p:stCondLst>
                                        </p:cTn>
                                        <p:tgtEl>
                                          <p:spTgt spid="3081"/>
                                        </p:tgtEl>
                                        <p:attrNameLst>
                                          <p:attrName>style.visibility</p:attrName>
                                        </p:attrNameLst>
                                      </p:cBhvr>
                                      <p:to>
                                        <p:strVal val="hidden"/>
                                      </p:to>
                                    </p:set>
                                  </p:childTnLst>
                                </p:cTn>
                              </p:par>
                              <p:par>
                                <p:cTn id="207" presetID="17" presetClass="exit" presetSubtype="10" fill="hold" grpId="1" nodeType="withEffect">
                                  <p:stCondLst>
                                    <p:cond delay="0"/>
                                  </p:stCondLst>
                                  <p:childTnLst>
                                    <p:anim calcmode="lin" valueType="num">
                                      <p:cBhvr>
                                        <p:cTn id="208" dur="500"/>
                                        <p:tgtEl>
                                          <p:spTgt spid="3082"/>
                                        </p:tgtEl>
                                        <p:attrNameLst>
                                          <p:attrName>ppt_w</p:attrName>
                                        </p:attrNameLst>
                                      </p:cBhvr>
                                      <p:tavLst>
                                        <p:tav tm="0">
                                          <p:val>
                                            <p:strVal val="ppt_w"/>
                                          </p:val>
                                        </p:tav>
                                        <p:tav tm="100000">
                                          <p:val>
                                            <p:fltVal val="0"/>
                                          </p:val>
                                        </p:tav>
                                      </p:tavLst>
                                    </p:anim>
                                    <p:anim calcmode="lin" valueType="num">
                                      <p:cBhvr>
                                        <p:cTn id="209" dur="500"/>
                                        <p:tgtEl>
                                          <p:spTgt spid="3082"/>
                                        </p:tgtEl>
                                        <p:attrNameLst>
                                          <p:attrName>ppt_h</p:attrName>
                                        </p:attrNameLst>
                                      </p:cBhvr>
                                      <p:tavLst>
                                        <p:tav tm="0">
                                          <p:val>
                                            <p:strVal val="ppt_h"/>
                                          </p:val>
                                        </p:tav>
                                        <p:tav tm="100000">
                                          <p:val>
                                            <p:strVal val="ppt_h"/>
                                          </p:val>
                                        </p:tav>
                                      </p:tavLst>
                                    </p:anim>
                                    <p:set>
                                      <p:cBhvr>
                                        <p:cTn id="210" dur="1" fill="hold">
                                          <p:stCondLst>
                                            <p:cond delay="499"/>
                                          </p:stCondLst>
                                        </p:cTn>
                                        <p:tgtEl>
                                          <p:spTgt spid="3082"/>
                                        </p:tgtEl>
                                        <p:attrNameLst>
                                          <p:attrName>style.visibility</p:attrName>
                                        </p:attrNameLst>
                                      </p:cBhvr>
                                      <p:to>
                                        <p:strVal val="hidden"/>
                                      </p:to>
                                    </p:set>
                                  </p:childTnLst>
                                </p:cTn>
                              </p:par>
                              <p:par>
                                <p:cTn id="211" presetID="22" presetClass="entr" presetSubtype="2" fill="hold" grpId="0" nodeType="withEffect">
                                  <p:stCondLst>
                                    <p:cond delay="650"/>
                                  </p:stCondLst>
                                  <p:childTnLst>
                                    <p:set>
                                      <p:cBhvr>
                                        <p:cTn id="212" dur="1" fill="hold">
                                          <p:stCondLst>
                                            <p:cond delay="0"/>
                                          </p:stCondLst>
                                        </p:cTn>
                                        <p:tgtEl>
                                          <p:spTgt spid="28"/>
                                        </p:tgtEl>
                                        <p:attrNameLst>
                                          <p:attrName>style.visibility</p:attrName>
                                        </p:attrNameLst>
                                      </p:cBhvr>
                                      <p:to>
                                        <p:strVal val="visible"/>
                                      </p:to>
                                    </p:set>
                                    <p:animEffect transition="in" filter="wipe(right)">
                                      <p:cBhvr>
                                        <p:cTn id="213" dur="500"/>
                                        <p:tgtEl>
                                          <p:spTgt spid="28"/>
                                        </p:tgtEl>
                                      </p:cBhvr>
                                    </p:animEffect>
                                  </p:childTnLst>
                                </p:cTn>
                              </p:par>
                              <p:par>
                                <p:cTn id="214" presetID="22" presetClass="entr" presetSubtype="8" fill="hold" grpId="0" nodeType="withEffect">
                                  <p:stCondLst>
                                    <p:cond delay="1100"/>
                                  </p:stCondLst>
                                  <p:childTnLst>
                                    <p:set>
                                      <p:cBhvr>
                                        <p:cTn id="215" dur="1" fill="hold">
                                          <p:stCondLst>
                                            <p:cond delay="0"/>
                                          </p:stCondLst>
                                        </p:cTn>
                                        <p:tgtEl>
                                          <p:spTgt spid="31"/>
                                        </p:tgtEl>
                                        <p:attrNameLst>
                                          <p:attrName>style.visibility</p:attrName>
                                        </p:attrNameLst>
                                      </p:cBhvr>
                                      <p:to>
                                        <p:strVal val="visible"/>
                                      </p:to>
                                    </p:set>
                                    <p:animEffect transition="in" filter="wipe(left)">
                                      <p:cBhvr>
                                        <p:cTn id="216" dur="500"/>
                                        <p:tgtEl>
                                          <p:spTgt spid="31"/>
                                        </p:tgtEl>
                                      </p:cBhvr>
                                    </p:animEffect>
                                  </p:childTnLst>
                                </p:cTn>
                              </p:par>
                              <p:par>
                                <p:cTn id="217" presetID="18" presetClass="emph" presetSubtype="0" fill="hold" grpId="1" nodeType="withEffect">
                                  <p:stCondLst>
                                    <p:cond delay="1100"/>
                                  </p:stCondLst>
                                  <p:childTnLst>
                                    <p:set>
                                      <p:cBhvr override="childStyle">
                                        <p:cTn id="218" dur="500" fill="hold"/>
                                        <p:tgtEl>
                                          <p:spTgt spid="31"/>
                                        </p:tgtEl>
                                        <p:attrNameLst>
                                          <p:attrName>style.textDecorationUnderline</p:attrName>
                                        </p:attrNameLst>
                                      </p:cBhvr>
                                      <p:to>
                                        <p:strVal val="true"/>
                                      </p:to>
                                    </p:se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26"/>
                                        </p:tgtEl>
                                        <p:attrNameLst>
                                          <p:attrName>style.visibility</p:attrName>
                                        </p:attrNameLst>
                                      </p:cBhvr>
                                      <p:to>
                                        <p:strVal val="visible"/>
                                      </p:to>
                                    </p:set>
                                    <p:animEffect transition="in" filter="wipe(left)">
                                      <p:cBhvr>
                                        <p:cTn id="223" dur="500"/>
                                        <p:tgtEl>
                                          <p:spTgt spid="26"/>
                                        </p:tgtEl>
                                      </p:cBhvr>
                                    </p:animEffect>
                                  </p:childTnLst>
                                </p:cTn>
                              </p:par>
                              <p:par>
                                <p:cTn id="224" presetID="22" presetClass="entr" presetSubtype="2" fill="hold" grpId="0" nodeType="withEffect">
                                  <p:stCondLst>
                                    <p:cond delay="0"/>
                                  </p:stCondLst>
                                  <p:childTnLst>
                                    <p:set>
                                      <p:cBhvr>
                                        <p:cTn id="225" dur="1" fill="hold">
                                          <p:stCondLst>
                                            <p:cond delay="0"/>
                                          </p:stCondLst>
                                        </p:cTn>
                                        <p:tgtEl>
                                          <p:spTgt spid="27"/>
                                        </p:tgtEl>
                                        <p:attrNameLst>
                                          <p:attrName>style.visibility</p:attrName>
                                        </p:attrNameLst>
                                      </p:cBhvr>
                                      <p:to>
                                        <p:strVal val="visible"/>
                                      </p:to>
                                    </p:set>
                                    <p:animEffect transition="in" filter="wipe(right)">
                                      <p:cBhvr>
                                        <p:cTn id="226" dur="500"/>
                                        <p:tgtEl>
                                          <p:spTgt spid="27"/>
                                        </p:tgtEl>
                                      </p:cBhvr>
                                    </p:animEffect>
                                  </p:childTnLst>
                                </p:cTn>
                              </p:par>
                              <p:par>
                                <p:cTn id="227" presetID="22" presetClass="entr" presetSubtype="8" fill="hold" grpId="0" nodeType="withEffect">
                                  <p:stCondLst>
                                    <p:cond delay="0"/>
                                  </p:stCondLst>
                                  <p:childTnLst>
                                    <p:set>
                                      <p:cBhvr>
                                        <p:cTn id="228" dur="1" fill="hold">
                                          <p:stCondLst>
                                            <p:cond delay="0"/>
                                          </p:stCondLst>
                                        </p:cTn>
                                        <p:tgtEl>
                                          <p:spTgt spid="3086"/>
                                        </p:tgtEl>
                                        <p:attrNameLst>
                                          <p:attrName>style.visibility</p:attrName>
                                        </p:attrNameLst>
                                      </p:cBhvr>
                                      <p:to>
                                        <p:strVal val="visible"/>
                                      </p:to>
                                    </p:set>
                                    <p:animEffect transition="in" filter="wipe(left)">
                                      <p:cBhvr>
                                        <p:cTn id="229" dur="500"/>
                                        <p:tgtEl>
                                          <p:spTgt spid="3086"/>
                                        </p:tgtEl>
                                      </p:cBhvr>
                                    </p:animEffect>
                                  </p:childTnLst>
                                </p:cTn>
                              </p:par>
                              <p:par>
                                <p:cTn id="230" presetID="18" presetClass="emph" presetSubtype="0" fill="hold" grpId="1" nodeType="withEffect">
                                  <p:stCondLst>
                                    <p:cond delay="0"/>
                                  </p:stCondLst>
                                  <p:childTnLst>
                                    <p:set>
                                      <p:cBhvr override="childStyle">
                                        <p:cTn id="231" dur="500" fill="hold"/>
                                        <p:tgtEl>
                                          <p:spTgt spid="3086"/>
                                        </p:tgtEl>
                                        <p:attrNameLst>
                                          <p:attrName>style.textDecorationUnderline</p:attrName>
                                        </p:attrNameLst>
                                      </p:cBhvr>
                                      <p:to>
                                        <p:strVal val="true"/>
                                      </p:to>
                                    </p:set>
                                  </p:childTnLst>
                                </p:cTn>
                              </p:par>
                              <p:par>
                                <p:cTn id="232" presetID="0" presetClass="entr" presetSubtype="0" fill="hold" grpId="0" nodeType="withEffect">
                                  <p:stCondLst>
                                    <p:cond delay="400"/>
                                  </p:stCondLst>
                                  <p:childTnLst>
                                    <p:set>
                                      <p:cBhvr>
                                        <p:cTn id="233" dur="1" fill="hold">
                                          <p:stCondLst>
                                            <p:cond delay="0"/>
                                          </p:stCondLst>
                                        </p:cTn>
                                        <p:tgtEl>
                                          <p:spTgt spid="3087"/>
                                        </p:tgtEl>
                                        <p:attrNameLst>
                                          <p:attrName>style.visibility</p:attrName>
                                        </p:attrNameLst>
                                      </p:cBhvr>
                                      <p:to>
                                        <p:strVal val="visible"/>
                                      </p:to>
                                    </p:set>
                                    <p:animEffect transition="in" filter="dissolve">
                                      <p:cBhvr>
                                        <p:cTn id="234" dur="500">
                                          <p:stCondLst>
                                            <p:cond delay="0"/>
                                          </p:stCondLst>
                                        </p:cTn>
                                        <p:tgtEl>
                                          <p:spTgt spid="3087"/>
                                        </p:tgtEl>
                                      </p:cBhvr>
                                    </p:animEffect>
                                    <p:anim to="" calcmode="lin" valueType="num">
                                      <p:cBhvr>
                                        <p:cTn id="235" dur="500" fill="hold">
                                          <p:stCondLst>
                                            <p:cond delay="0"/>
                                          </p:stCondLst>
                                        </p:cTn>
                                        <p:tgtEl>
                                          <p:spTgt spid="3087"/>
                                        </p:tgtEl>
                                        <p:attrNameLst>
                                          <p:attrName>ppt_w</p:attrName>
                                        </p:attrNameLst>
                                      </p:cBhvr>
                                      <p:tavLst>
                                        <p:tav tm="0">
                                          <p:val>
                                            <p:strVal val="#ppt_w*4"/>
                                          </p:val>
                                        </p:tav>
                                        <p:tav tm="100000">
                                          <p:val>
                                            <p:strVal val="#ppt_w"/>
                                          </p:val>
                                        </p:tav>
                                      </p:tavLst>
                                    </p:anim>
                                    <p:anim to="" calcmode="lin" valueType="num">
                                      <p:cBhvr>
                                        <p:cTn id="236" dur="500" fill="hold">
                                          <p:stCondLst>
                                            <p:cond delay="0"/>
                                          </p:stCondLst>
                                        </p:cTn>
                                        <p:tgtEl>
                                          <p:spTgt spid="3087"/>
                                        </p:tgtEl>
                                        <p:attrNameLst>
                                          <p:attrName>ppt_h</p:attrName>
                                        </p:attrNameLst>
                                      </p:cBhvr>
                                      <p:tavLst>
                                        <p:tav tm="0">
                                          <p:val>
                                            <p:strVal val="#ppt_h*4"/>
                                          </p:val>
                                        </p:tav>
                                        <p:tav tm="100000">
                                          <p:val>
                                            <p:strVal val="#ppt_h"/>
                                          </p:val>
                                        </p:tav>
                                      </p:tavLst>
                                    </p:anim>
                                  </p:childTnLst>
                                </p:cTn>
                              </p:par>
                              <p:par>
                                <p:cTn id="237" presetID="16" presetClass="exit" presetSubtype="21" fill="hold" grpId="2" nodeType="withEffect">
                                  <p:stCondLst>
                                    <p:cond delay="1100"/>
                                  </p:stCondLst>
                                  <p:childTnLst>
                                    <p:animEffect transition="out" filter="barn(inVertical)">
                                      <p:cBhvr>
                                        <p:cTn id="238" dur="500"/>
                                        <p:tgtEl>
                                          <p:spTgt spid="3086"/>
                                        </p:tgtEl>
                                      </p:cBhvr>
                                    </p:animEffect>
                                    <p:set>
                                      <p:cBhvr>
                                        <p:cTn id="239" dur="1" fill="hold">
                                          <p:stCondLst>
                                            <p:cond delay="499"/>
                                          </p:stCondLst>
                                        </p:cTn>
                                        <p:tgtEl>
                                          <p:spTgt spid="3086"/>
                                        </p:tgtEl>
                                        <p:attrNameLst>
                                          <p:attrName>style.visibility</p:attrName>
                                        </p:attrNameLst>
                                      </p:cBhvr>
                                      <p:to>
                                        <p:strVal val="hidden"/>
                                      </p:to>
                                    </p:set>
                                  </p:childTnLst>
                                </p:cTn>
                              </p:par>
                            </p:childTnLst>
                          </p:cTn>
                        </p:par>
                        <p:par>
                          <p:cTn id="240" fill="hold">
                            <p:stCondLst>
                              <p:cond delay="1600"/>
                            </p:stCondLst>
                            <p:childTnLst>
                              <p:par>
                                <p:cTn id="241" presetID="22" presetClass="entr" presetSubtype="8" fill="hold" grpId="0" nodeType="afterEffect">
                                  <p:stCondLst>
                                    <p:cond delay="0"/>
                                  </p:stCondLst>
                                  <p:childTnLst>
                                    <p:set>
                                      <p:cBhvr>
                                        <p:cTn id="242" dur="1" fill="hold">
                                          <p:stCondLst>
                                            <p:cond delay="0"/>
                                          </p:stCondLst>
                                        </p:cTn>
                                        <p:tgtEl>
                                          <p:spTgt spid="3072"/>
                                        </p:tgtEl>
                                        <p:attrNameLst>
                                          <p:attrName>style.visibility</p:attrName>
                                        </p:attrNameLst>
                                      </p:cBhvr>
                                      <p:to>
                                        <p:strVal val="visible"/>
                                      </p:to>
                                    </p:set>
                                    <p:animEffect transition="in" filter="wipe(left)">
                                      <p:cBhvr>
                                        <p:cTn id="243" dur="500"/>
                                        <p:tgtEl>
                                          <p:spTgt spid="3072"/>
                                        </p:tgtEl>
                                      </p:cBhvr>
                                    </p:animEffect>
                                  </p:childTnLst>
                                </p:cTn>
                              </p:par>
                              <p:par>
                                <p:cTn id="244" presetID="18" presetClass="emph" presetSubtype="0" fill="hold" grpId="1" nodeType="withEffect">
                                  <p:stCondLst>
                                    <p:cond delay="0"/>
                                  </p:stCondLst>
                                  <p:childTnLst>
                                    <p:set>
                                      <p:cBhvr override="childStyle">
                                        <p:cTn id="245" dur="500" fill="hold"/>
                                        <p:tgtEl>
                                          <p:spTgt spid="3072"/>
                                        </p:tgtEl>
                                        <p:attrNameLst>
                                          <p:attrName>style.textDecorationUnderline</p:attrName>
                                        </p:attrNameLst>
                                      </p:cBhvr>
                                      <p:to>
                                        <p:strVal val="true"/>
                                      </p:to>
                                    </p:set>
                                  </p:childTnLst>
                                </p:cTn>
                              </p:par>
                              <p:par>
                                <p:cTn id="246" presetID="22" presetClass="entr" presetSubtype="8" fill="hold" grpId="0" nodeType="withEffect">
                                  <p:stCondLst>
                                    <p:cond delay="450"/>
                                  </p:stCondLst>
                                  <p:childTnLst>
                                    <p:set>
                                      <p:cBhvr>
                                        <p:cTn id="247" dur="1" fill="hold">
                                          <p:stCondLst>
                                            <p:cond delay="0"/>
                                          </p:stCondLst>
                                        </p:cTn>
                                        <p:tgtEl>
                                          <p:spTgt spid="3073"/>
                                        </p:tgtEl>
                                        <p:attrNameLst>
                                          <p:attrName>style.visibility</p:attrName>
                                        </p:attrNameLst>
                                      </p:cBhvr>
                                      <p:to>
                                        <p:strVal val="visible"/>
                                      </p:to>
                                    </p:set>
                                    <p:animEffect transition="in" filter="wipe(left)">
                                      <p:cBhvr>
                                        <p:cTn id="248" dur="600"/>
                                        <p:tgtEl>
                                          <p:spTgt spid="3073"/>
                                        </p:tgtEl>
                                      </p:cBhvr>
                                    </p:animEffect>
                                  </p:childTnLst>
                                </p:cTn>
                              </p:par>
                              <p:par>
                                <p:cTn id="249" presetID="18" presetClass="emph" presetSubtype="0" fill="hold" grpId="1" nodeType="withEffect">
                                  <p:stCondLst>
                                    <p:cond delay="450"/>
                                  </p:stCondLst>
                                  <p:childTnLst>
                                    <p:set>
                                      <p:cBhvr override="childStyle">
                                        <p:cTn id="250" dur="600" fill="hold"/>
                                        <p:tgtEl>
                                          <p:spTgt spid="3073"/>
                                        </p:tgtEl>
                                        <p:attrNameLst>
                                          <p:attrName>style.textDecorationUnderline</p:attrName>
                                        </p:attrNameLst>
                                      </p:cBhvr>
                                      <p:to>
                                        <p:strVal val="true"/>
                                      </p:to>
                                    </p:set>
                                  </p:childTnLst>
                                </p:cTn>
                              </p:par>
                            </p:childTnLst>
                          </p:cTn>
                        </p:par>
                        <p:par>
                          <p:cTn id="251" fill="hold">
                            <p:stCondLst>
                              <p:cond delay="2650"/>
                            </p:stCondLst>
                            <p:childTnLst>
                              <p:par>
                                <p:cTn id="252" presetID="0" presetClass="entr" presetSubtype="0" fill="hold" grpId="0" nodeType="afterEffect">
                                  <p:stCondLst>
                                    <p:cond delay="0"/>
                                  </p:stCondLst>
                                  <p:childTnLst>
                                    <p:set>
                                      <p:cBhvr>
                                        <p:cTn id="253" dur="1" fill="hold">
                                          <p:stCondLst>
                                            <p:cond delay="0"/>
                                          </p:stCondLst>
                                        </p:cTn>
                                        <p:tgtEl>
                                          <p:spTgt spid="3085"/>
                                        </p:tgtEl>
                                        <p:attrNameLst>
                                          <p:attrName>style.visibility</p:attrName>
                                        </p:attrNameLst>
                                      </p:cBhvr>
                                      <p:to>
                                        <p:strVal val="visible"/>
                                      </p:to>
                                    </p:set>
                                    <p:animEffect transition="in" filter="dissolve">
                                      <p:cBhvr>
                                        <p:cTn id="254" dur="500">
                                          <p:stCondLst>
                                            <p:cond delay="0"/>
                                          </p:stCondLst>
                                        </p:cTn>
                                        <p:tgtEl>
                                          <p:spTgt spid="3085"/>
                                        </p:tgtEl>
                                      </p:cBhvr>
                                    </p:animEffect>
                                    <p:anim to="" calcmode="lin" valueType="num">
                                      <p:cBhvr>
                                        <p:cTn id="255" dur="500" fill="hold">
                                          <p:stCondLst>
                                            <p:cond delay="0"/>
                                          </p:stCondLst>
                                        </p:cTn>
                                        <p:tgtEl>
                                          <p:spTgt spid="3085"/>
                                        </p:tgtEl>
                                        <p:attrNameLst>
                                          <p:attrName>ppt_w</p:attrName>
                                        </p:attrNameLst>
                                      </p:cBhvr>
                                      <p:tavLst>
                                        <p:tav tm="0">
                                          <p:val>
                                            <p:strVal val="#ppt_w*4"/>
                                          </p:val>
                                        </p:tav>
                                        <p:tav tm="100000">
                                          <p:val>
                                            <p:strVal val="#ppt_w"/>
                                          </p:val>
                                        </p:tav>
                                      </p:tavLst>
                                    </p:anim>
                                    <p:anim to="" calcmode="lin" valueType="num">
                                      <p:cBhvr>
                                        <p:cTn id="256" dur="500" fill="hold">
                                          <p:stCondLst>
                                            <p:cond delay="0"/>
                                          </p:stCondLst>
                                        </p:cTn>
                                        <p:tgtEl>
                                          <p:spTgt spid="3085"/>
                                        </p:tgtEl>
                                        <p:attrNameLst>
                                          <p:attrName>ppt_h</p:attrName>
                                        </p:attrNameLst>
                                      </p:cBhvr>
                                      <p:tavLst>
                                        <p:tav tm="0">
                                          <p:val>
                                            <p:strVal val="#ppt_h*4"/>
                                          </p:val>
                                        </p:tav>
                                        <p:tav tm="100000">
                                          <p:val>
                                            <p:strVal val="#ppt_h"/>
                                          </p:val>
                                        </p:tav>
                                      </p:tavLst>
                                    </p:anim>
                                  </p:childTnLst>
                                </p:cTn>
                              </p:par>
                            </p:childTnLst>
                          </p:cTn>
                        </p:par>
                      </p:childTnLst>
                    </p:cTn>
                  </p:par>
                  <p:par>
                    <p:cTn id="257" fill="hold">
                      <p:stCondLst>
                        <p:cond delay="indefinite"/>
                      </p:stCondLst>
                      <p:childTnLst>
                        <p:par>
                          <p:cTn id="258" fill="hold">
                            <p:stCondLst>
                              <p:cond delay="0"/>
                            </p:stCondLst>
                            <p:childTnLst>
                              <p:par>
                                <p:cTn id="259" presetID="2" presetClass="entr" presetSubtype="8" fill="hold" grpId="0" nodeType="clickEffect">
                                  <p:stCondLst>
                                    <p:cond delay="0"/>
                                  </p:stCondLst>
                                  <p:childTnLst>
                                    <p:set>
                                      <p:cBhvr>
                                        <p:cTn id="260" dur="1" fill="hold">
                                          <p:stCondLst>
                                            <p:cond delay="0"/>
                                          </p:stCondLst>
                                        </p:cTn>
                                        <p:tgtEl>
                                          <p:spTgt spid="22"/>
                                        </p:tgtEl>
                                        <p:attrNameLst>
                                          <p:attrName>style.visibility</p:attrName>
                                        </p:attrNameLst>
                                      </p:cBhvr>
                                      <p:to>
                                        <p:strVal val="visible"/>
                                      </p:to>
                                    </p:set>
                                    <p:anim calcmode="lin" valueType="num">
                                      <p:cBhvr additive="base">
                                        <p:cTn id="261" dur="500" fill="hold"/>
                                        <p:tgtEl>
                                          <p:spTgt spid="22"/>
                                        </p:tgtEl>
                                        <p:attrNameLst>
                                          <p:attrName>ppt_x</p:attrName>
                                        </p:attrNameLst>
                                      </p:cBhvr>
                                      <p:tavLst>
                                        <p:tav tm="0">
                                          <p:val>
                                            <p:strVal val="0-#ppt_w/2"/>
                                          </p:val>
                                        </p:tav>
                                        <p:tav tm="100000">
                                          <p:val>
                                            <p:strVal val="#ppt_x"/>
                                          </p:val>
                                        </p:tav>
                                      </p:tavLst>
                                    </p:anim>
                                    <p:anim calcmode="lin" valueType="num">
                                      <p:cBhvr additive="base">
                                        <p:cTn id="262" dur="500" fill="hold"/>
                                        <p:tgtEl>
                                          <p:spTgt spid="22"/>
                                        </p:tgtEl>
                                        <p:attrNameLst>
                                          <p:attrName>ppt_y</p:attrName>
                                        </p:attrNameLst>
                                      </p:cBhvr>
                                      <p:tavLst>
                                        <p:tav tm="0">
                                          <p:val>
                                            <p:strVal val="#ppt_y"/>
                                          </p:val>
                                        </p:tav>
                                        <p:tav tm="100000">
                                          <p:val>
                                            <p:strVal val="#ppt_y"/>
                                          </p:val>
                                        </p:tav>
                                      </p:tavLst>
                                    </p:anim>
                                  </p:childTnLst>
                                </p:cTn>
                              </p:par>
                            </p:childTnLst>
                          </p:cTn>
                        </p:par>
                        <p:par>
                          <p:cTn id="263" fill="hold">
                            <p:stCondLst>
                              <p:cond delay="500"/>
                            </p:stCondLst>
                            <p:childTnLst>
                              <p:par>
                                <p:cTn id="264" presetID="22" presetClass="entr" presetSubtype="8" fill="hold" grpId="0" nodeType="afterEffect">
                                  <p:stCondLst>
                                    <p:cond delay="0"/>
                                  </p:stCondLst>
                                  <p:childTnLst>
                                    <p:set>
                                      <p:cBhvr>
                                        <p:cTn id="265" dur="1" fill="hold">
                                          <p:stCondLst>
                                            <p:cond delay="0"/>
                                          </p:stCondLst>
                                        </p:cTn>
                                        <p:tgtEl>
                                          <p:spTgt spid="29"/>
                                        </p:tgtEl>
                                        <p:attrNameLst>
                                          <p:attrName>style.visibility</p:attrName>
                                        </p:attrNameLst>
                                      </p:cBhvr>
                                      <p:to>
                                        <p:strVal val="visible"/>
                                      </p:to>
                                    </p:set>
                                    <p:animEffect transition="in" filter="wipe(left)">
                                      <p:cBhvr>
                                        <p:cTn id="266" dur="500"/>
                                        <p:tgtEl>
                                          <p:spTgt spid="29"/>
                                        </p:tgtEl>
                                      </p:cBhvr>
                                    </p:animEffect>
                                  </p:childTnLst>
                                </p:cTn>
                              </p:par>
                              <p:par>
                                <p:cTn id="267" presetID="22" presetClass="entr" presetSubtype="8" fill="hold" grpId="0" nodeType="withEffect">
                                  <p:stCondLst>
                                    <p:cond delay="0"/>
                                  </p:stCondLst>
                                  <p:childTnLst>
                                    <p:set>
                                      <p:cBhvr>
                                        <p:cTn id="268" dur="1" fill="hold">
                                          <p:stCondLst>
                                            <p:cond delay="0"/>
                                          </p:stCondLst>
                                        </p:cTn>
                                        <p:tgtEl>
                                          <p:spTgt spid="30"/>
                                        </p:tgtEl>
                                        <p:attrNameLst>
                                          <p:attrName>style.visibility</p:attrName>
                                        </p:attrNameLst>
                                      </p:cBhvr>
                                      <p:to>
                                        <p:strVal val="visible"/>
                                      </p:to>
                                    </p:set>
                                    <p:animEffect transition="in" filter="wipe(left)">
                                      <p:cBhvr>
                                        <p:cTn id="269" dur="500"/>
                                        <p:tgtEl>
                                          <p:spTgt spid="30"/>
                                        </p:tgtEl>
                                      </p:cBhvr>
                                    </p:animEffect>
                                  </p:childTnLst>
                                </p:cTn>
                              </p:par>
                            </p:childTnLst>
                          </p:cTn>
                        </p:par>
                      </p:childTnLst>
                    </p:cTn>
                  </p:par>
                  <p:par>
                    <p:cTn id="270" fill="hold">
                      <p:stCondLst>
                        <p:cond delay="indefinite"/>
                      </p:stCondLst>
                      <p:childTnLst>
                        <p:par>
                          <p:cTn id="271" fill="hold">
                            <p:stCondLst>
                              <p:cond delay="0"/>
                            </p:stCondLst>
                            <p:childTnLst>
                              <p:par>
                                <p:cTn id="272" presetID="2" presetClass="entr" presetSubtype="8" fill="hold" grpId="0" nodeType="clickEffect">
                                  <p:stCondLst>
                                    <p:cond delay="0"/>
                                  </p:stCondLst>
                                  <p:childTnLst>
                                    <p:set>
                                      <p:cBhvr>
                                        <p:cTn id="273" dur="1" fill="hold">
                                          <p:stCondLst>
                                            <p:cond delay="0"/>
                                          </p:stCondLst>
                                        </p:cTn>
                                        <p:tgtEl>
                                          <p:spTgt spid="3075"/>
                                        </p:tgtEl>
                                        <p:attrNameLst>
                                          <p:attrName>style.visibility</p:attrName>
                                        </p:attrNameLst>
                                      </p:cBhvr>
                                      <p:to>
                                        <p:strVal val="visible"/>
                                      </p:to>
                                    </p:set>
                                    <p:anim calcmode="lin" valueType="num">
                                      <p:cBhvr additive="base">
                                        <p:cTn id="274" dur="500" fill="hold"/>
                                        <p:tgtEl>
                                          <p:spTgt spid="3075"/>
                                        </p:tgtEl>
                                        <p:attrNameLst>
                                          <p:attrName>ppt_x</p:attrName>
                                        </p:attrNameLst>
                                      </p:cBhvr>
                                      <p:tavLst>
                                        <p:tav tm="0">
                                          <p:val>
                                            <p:strVal val="0-#ppt_w/2"/>
                                          </p:val>
                                        </p:tav>
                                        <p:tav tm="100000">
                                          <p:val>
                                            <p:strVal val="#ppt_x"/>
                                          </p:val>
                                        </p:tav>
                                      </p:tavLst>
                                    </p:anim>
                                    <p:anim calcmode="lin" valueType="num">
                                      <p:cBhvr additive="base">
                                        <p:cTn id="275" dur="500" fill="hold"/>
                                        <p:tgtEl>
                                          <p:spTgt spid="3075"/>
                                        </p:tgtEl>
                                        <p:attrNameLst>
                                          <p:attrName>ppt_y</p:attrName>
                                        </p:attrNameLst>
                                      </p:cBhvr>
                                      <p:tavLst>
                                        <p:tav tm="0">
                                          <p:val>
                                            <p:strVal val="#ppt_y"/>
                                          </p:val>
                                        </p:tav>
                                        <p:tav tm="100000">
                                          <p:val>
                                            <p:strVal val="#ppt_y"/>
                                          </p:val>
                                        </p:tav>
                                      </p:tavLst>
                                    </p:anim>
                                  </p:childTnLst>
                                </p:cTn>
                              </p:par>
                              <p:par>
                                <p:cTn id="276" presetID="2" presetClass="entr" presetSubtype="8" fill="hold" grpId="0" nodeType="withEffect">
                                  <p:stCondLst>
                                    <p:cond delay="400"/>
                                  </p:stCondLst>
                                  <p:childTnLst>
                                    <p:set>
                                      <p:cBhvr>
                                        <p:cTn id="277" dur="1" fill="hold">
                                          <p:stCondLst>
                                            <p:cond delay="0"/>
                                          </p:stCondLst>
                                        </p:cTn>
                                        <p:tgtEl>
                                          <p:spTgt spid="3076"/>
                                        </p:tgtEl>
                                        <p:attrNameLst>
                                          <p:attrName>style.visibility</p:attrName>
                                        </p:attrNameLst>
                                      </p:cBhvr>
                                      <p:to>
                                        <p:strVal val="visible"/>
                                      </p:to>
                                    </p:set>
                                    <p:anim calcmode="lin" valueType="num">
                                      <p:cBhvr additive="base">
                                        <p:cTn id="278" dur="500" fill="hold"/>
                                        <p:tgtEl>
                                          <p:spTgt spid="3076"/>
                                        </p:tgtEl>
                                        <p:attrNameLst>
                                          <p:attrName>ppt_x</p:attrName>
                                        </p:attrNameLst>
                                      </p:cBhvr>
                                      <p:tavLst>
                                        <p:tav tm="0">
                                          <p:val>
                                            <p:strVal val="0-#ppt_w/2"/>
                                          </p:val>
                                        </p:tav>
                                        <p:tav tm="100000">
                                          <p:val>
                                            <p:strVal val="#ppt_x"/>
                                          </p:val>
                                        </p:tav>
                                      </p:tavLst>
                                    </p:anim>
                                    <p:anim calcmode="lin" valueType="num">
                                      <p:cBhvr additive="base">
                                        <p:cTn id="279"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22" presetClass="exit" presetSubtype="8" fill="hold" grpId="1" nodeType="clickEffect">
                                  <p:stCondLst>
                                    <p:cond delay="0"/>
                                  </p:stCondLst>
                                  <p:childTnLst>
                                    <p:animEffect transition="out" filter="wipe(left)">
                                      <p:cBhvr>
                                        <p:cTn id="283" dur="500"/>
                                        <p:tgtEl>
                                          <p:spTgt spid="3075"/>
                                        </p:tgtEl>
                                      </p:cBhvr>
                                    </p:animEffect>
                                    <p:set>
                                      <p:cBhvr>
                                        <p:cTn id="284" dur="1" fill="hold">
                                          <p:stCondLst>
                                            <p:cond delay="499"/>
                                          </p:stCondLst>
                                        </p:cTn>
                                        <p:tgtEl>
                                          <p:spTgt spid="3075"/>
                                        </p:tgtEl>
                                        <p:attrNameLst>
                                          <p:attrName>style.visibility</p:attrName>
                                        </p:attrNameLst>
                                      </p:cBhvr>
                                      <p:to>
                                        <p:strVal val="hidden"/>
                                      </p:to>
                                    </p:set>
                                  </p:childTnLst>
                                </p:cTn>
                              </p:par>
                              <p:par>
                                <p:cTn id="285" presetID="22" presetClass="exit" presetSubtype="8" fill="hold" grpId="1" nodeType="withEffect">
                                  <p:stCondLst>
                                    <p:cond delay="0"/>
                                  </p:stCondLst>
                                  <p:childTnLst>
                                    <p:animEffect transition="out" filter="wipe(left)">
                                      <p:cBhvr>
                                        <p:cTn id="286" dur="500"/>
                                        <p:tgtEl>
                                          <p:spTgt spid="3076"/>
                                        </p:tgtEl>
                                      </p:cBhvr>
                                    </p:animEffect>
                                    <p:set>
                                      <p:cBhvr>
                                        <p:cTn id="287" dur="1" fill="hold">
                                          <p:stCondLst>
                                            <p:cond delay="499"/>
                                          </p:stCondLst>
                                        </p:cTn>
                                        <p:tgtEl>
                                          <p:spTgt spid="3076"/>
                                        </p:tgtEl>
                                        <p:attrNameLst>
                                          <p:attrName>style.visibility</p:attrName>
                                        </p:attrNameLst>
                                      </p:cBhvr>
                                      <p:to>
                                        <p:strVal val="hidden"/>
                                      </p:to>
                                    </p:set>
                                  </p:childTnLst>
                                </p:cTn>
                              </p:par>
                              <p:par>
                                <p:cTn id="288" presetID="2" presetClass="entr" presetSubtype="8" fill="hold" grpId="0" nodeType="withEffect">
                                  <p:stCondLst>
                                    <p:cond delay="0"/>
                                  </p:stCondLst>
                                  <p:childTnLst>
                                    <p:set>
                                      <p:cBhvr>
                                        <p:cTn id="289" dur="1" fill="hold">
                                          <p:stCondLst>
                                            <p:cond delay="0"/>
                                          </p:stCondLst>
                                        </p:cTn>
                                        <p:tgtEl>
                                          <p:spTgt spid="3077"/>
                                        </p:tgtEl>
                                        <p:attrNameLst>
                                          <p:attrName>style.visibility</p:attrName>
                                        </p:attrNameLst>
                                      </p:cBhvr>
                                      <p:to>
                                        <p:strVal val="visible"/>
                                      </p:to>
                                    </p:set>
                                    <p:anim calcmode="lin" valueType="num">
                                      <p:cBhvr additive="base">
                                        <p:cTn id="290" dur="500" fill="hold"/>
                                        <p:tgtEl>
                                          <p:spTgt spid="3077"/>
                                        </p:tgtEl>
                                        <p:attrNameLst>
                                          <p:attrName>ppt_x</p:attrName>
                                        </p:attrNameLst>
                                      </p:cBhvr>
                                      <p:tavLst>
                                        <p:tav tm="0">
                                          <p:val>
                                            <p:strVal val="0-#ppt_w/2"/>
                                          </p:val>
                                        </p:tav>
                                        <p:tav tm="100000">
                                          <p:val>
                                            <p:strVal val="#ppt_x"/>
                                          </p:val>
                                        </p:tav>
                                      </p:tavLst>
                                    </p:anim>
                                    <p:anim calcmode="lin" valueType="num">
                                      <p:cBhvr additive="base">
                                        <p:cTn id="291" dur="500" fill="hold"/>
                                        <p:tgtEl>
                                          <p:spTgt spid="3077"/>
                                        </p:tgtEl>
                                        <p:attrNameLst>
                                          <p:attrName>ppt_y</p:attrName>
                                        </p:attrNameLst>
                                      </p:cBhvr>
                                      <p:tavLst>
                                        <p:tav tm="0">
                                          <p:val>
                                            <p:strVal val="#ppt_y"/>
                                          </p:val>
                                        </p:tav>
                                        <p:tav tm="100000">
                                          <p:val>
                                            <p:strVal val="#ppt_y"/>
                                          </p:val>
                                        </p:tav>
                                      </p:tavLst>
                                    </p:anim>
                                  </p:childTnLst>
                                </p:cTn>
                              </p:par>
                              <p:par>
                                <p:cTn id="292" presetID="2" presetClass="entr" presetSubtype="8" fill="hold" grpId="0" nodeType="withEffect">
                                  <p:stCondLst>
                                    <p:cond delay="0"/>
                                  </p:stCondLst>
                                  <p:childTnLst>
                                    <p:set>
                                      <p:cBhvr>
                                        <p:cTn id="293" dur="1" fill="hold">
                                          <p:stCondLst>
                                            <p:cond delay="0"/>
                                          </p:stCondLst>
                                        </p:cTn>
                                        <p:tgtEl>
                                          <p:spTgt spid="3078"/>
                                        </p:tgtEl>
                                        <p:attrNameLst>
                                          <p:attrName>style.visibility</p:attrName>
                                        </p:attrNameLst>
                                      </p:cBhvr>
                                      <p:to>
                                        <p:strVal val="visible"/>
                                      </p:to>
                                    </p:set>
                                    <p:anim calcmode="lin" valueType="num">
                                      <p:cBhvr additive="base">
                                        <p:cTn id="294" dur="500" fill="hold"/>
                                        <p:tgtEl>
                                          <p:spTgt spid="3078"/>
                                        </p:tgtEl>
                                        <p:attrNameLst>
                                          <p:attrName>ppt_x</p:attrName>
                                        </p:attrNameLst>
                                      </p:cBhvr>
                                      <p:tavLst>
                                        <p:tav tm="0">
                                          <p:val>
                                            <p:strVal val="0-#ppt_w/2"/>
                                          </p:val>
                                        </p:tav>
                                        <p:tav tm="100000">
                                          <p:val>
                                            <p:strVal val="#ppt_x"/>
                                          </p:val>
                                        </p:tav>
                                      </p:tavLst>
                                    </p:anim>
                                    <p:anim calcmode="lin" valueType="num">
                                      <p:cBhvr additive="base">
                                        <p:cTn id="295"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22" presetClass="exit" presetSubtype="8" fill="hold" grpId="1" nodeType="clickEffect">
                                  <p:stCondLst>
                                    <p:cond delay="0"/>
                                  </p:stCondLst>
                                  <p:childTnLst>
                                    <p:animEffect transition="out" filter="wipe(left)">
                                      <p:cBhvr>
                                        <p:cTn id="299" dur="500"/>
                                        <p:tgtEl>
                                          <p:spTgt spid="3077"/>
                                        </p:tgtEl>
                                      </p:cBhvr>
                                    </p:animEffect>
                                    <p:set>
                                      <p:cBhvr>
                                        <p:cTn id="300" dur="1" fill="hold">
                                          <p:stCondLst>
                                            <p:cond delay="499"/>
                                          </p:stCondLst>
                                        </p:cTn>
                                        <p:tgtEl>
                                          <p:spTgt spid="3077"/>
                                        </p:tgtEl>
                                        <p:attrNameLst>
                                          <p:attrName>style.visibility</p:attrName>
                                        </p:attrNameLst>
                                      </p:cBhvr>
                                      <p:to>
                                        <p:strVal val="hidden"/>
                                      </p:to>
                                    </p:set>
                                  </p:childTnLst>
                                </p:cTn>
                              </p:par>
                              <p:par>
                                <p:cTn id="301" presetID="22" presetClass="exit" presetSubtype="8" fill="hold" grpId="1" nodeType="withEffect">
                                  <p:stCondLst>
                                    <p:cond delay="0"/>
                                  </p:stCondLst>
                                  <p:childTnLst>
                                    <p:animEffect transition="out" filter="wipe(left)">
                                      <p:cBhvr>
                                        <p:cTn id="302" dur="500"/>
                                        <p:tgtEl>
                                          <p:spTgt spid="3078"/>
                                        </p:tgtEl>
                                      </p:cBhvr>
                                    </p:animEffect>
                                    <p:set>
                                      <p:cBhvr>
                                        <p:cTn id="303" dur="1" fill="hold">
                                          <p:stCondLst>
                                            <p:cond delay="499"/>
                                          </p:stCondLst>
                                        </p:cTn>
                                        <p:tgtEl>
                                          <p:spTgt spid="3078"/>
                                        </p:tgtEl>
                                        <p:attrNameLst>
                                          <p:attrName>style.visibility</p:attrName>
                                        </p:attrNameLst>
                                      </p:cBhvr>
                                      <p:to>
                                        <p:strVal val="hidden"/>
                                      </p:to>
                                    </p:set>
                                  </p:childTnLst>
                                </p:cTn>
                              </p:par>
                              <p:par>
                                <p:cTn id="304" presetID="2" presetClass="entr" presetSubtype="8" fill="hold" grpId="0" nodeType="withEffect">
                                  <p:stCondLst>
                                    <p:cond delay="0"/>
                                  </p:stCondLst>
                                  <p:childTnLst>
                                    <p:set>
                                      <p:cBhvr>
                                        <p:cTn id="305" dur="1" fill="hold">
                                          <p:stCondLst>
                                            <p:cond delay="0"/>
                                          </p:stCondLst>
                                        </p:cTn>
                                        <p:tgtEl>
                                          <p:spTgt spid="3079"/>
                                        </p:tgtEl>
                                        <p:attrNameLst>
                                          <p:attrName>style.visibility</p:attrName>
                                        </p:attrNameLst>
                                      </p:cBhvr>
                                      <p:to>
                                        <p:strVal val="visible"/>
                                      </p:to>
                                    </p:set>
                                    <p:anim calcmode="lin" valueType="num">
                                      <p:cBhvr additive="base">
                                        <p:cTn id="306" dur="500" fill="hold"/>
                                        <p:tgtEl>
                                          <p:spTgt spid="3079"/>
                                        </p:tgtEl>
                                        <p:attrNameLst>
                                          <p:attrName>ppt_x</p:attrName>
                                        </p:attrNameLst>
                                      </p:cBhvr>
                                      <p:tavLst>
                                        <p:tav tm="0">
                                          <p:val>
                                            <p:strVal val="0-#ppt_w/2"/>
                                          </p:val>
                                        </p:tav>
                                        <p:tav tm="100000">
                                          <p:val>
                                            <p:strVal val="#ppt_x"/>
                                          </p:val>
                                        </p:tav>
                                      </p:tavLst>
                                    </p:anim>
                                    <p:anim calcmode="lin" valueType="num">
                                      <p:cBhvr additive="base">
                                        <p:cTn id="307" dur="500" fill="hold"/>
                                        <p:tgtEl>
                                          <p:spTgt spid="3079"/>
                                        </p:tgtEl>
                                        <p:attrNameLst>
                                          <p:attrName>ppt_y</p:attrName>
                                        </p:attrNameLst>
                                      </p:cBhvr>
                                      <p:tavLst>
                                        <p:tav tm="0">
                                          <p:val>
                                            <p:strVal val="#ppt_y"/>
                                          </p:val>
                                        </p:tav>
                                        <p:tav tm="100000">
                                          <p:val>
                                            <p:strVal val="#ppt_y"/>
                                          </p:val>
                                        </p:tav>
                                      </p:tavLst>
                                    </p:anim>
                                  </p:childTnLst>
                                </p:cTn>
                              </p:par>
                              <p:par>
                                <p:cTn id="308" presetID="2" presetClass="entr" presetSubtype="8" fill="hold" grpId="0" nodeType="withEffect">
                                  <p:stCondLst>
                                    <p:cond delay="0"/>
                                  </p:stCondLst>
                                  <p:childTnLst>
                                    <p:set>
                                      <p:cBhvr>
                                        <p:cTn id="309" dur="1" fill="hold">
                                          <p:stCondLst>
                                            <p:cond delay="0"/>
                                          </p:stCondLst>
                                        </p:cTn>
                                        <p:tgtEl>
                                          <p:spTgt spid="3080"/>
                                        </p:tgtEl>
                                        <p:attrNameLst>
                                          <p:attrName>style.visibility</p:attrName>
                                        </p:attrNameLst>
                                      </p:cBhvr>
                                      <p:to>
                                        <p:strVal val="visible"/>
                                      </p:to>
                                    </p:set>
                                    <p:anim calcmode="lin" valueType="num">
                                      <p:cBhvr additive="base">
                                        <p:cTn id="310" dur="500" fill="hold"/>
                                        <p:tgtEl>
                                          <p:spTgt spid="3080"/>
                                        </p:tgtEl>
                                        <p:attrNameLst>
                                          <p:attrName>ppt_x</p:attrName>
                                        </p:attrNameLst>
                                      </p:cBhvr>
                                      <p:tavLst>
                                        <p:tav tm="0">
                                          <p:val>
                                            <p:strVal val="0-#ppt_w/2"/>
                                          </p:val>
                                        </p:tav>
                                        <p:tav tm="100000">
                                          <p:val>
                                            <p:strVal val="#ppt_x"/>
                                          </p:val>
                                        </p:tav>
                                      </p:tavLst>
                                    </p:anim>
                                    <p:anim calcmode="lin" valueType="num">
                                      <p:cBhvr additive="base">
                                        <p:cTn id="311"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3073" grpId="1"/>
      <p:bldP spid="3072" grpId="0"/>
      <p:bldP spid="3072" grpId="1"/>
      <p:bldP spid="31" grpId="0"/>
      <p:bldP spid="31" grpId="1"/>
      <p:bldP spid="3083" grpId="0"/>
      <p:bldP spid="3083" grpId="1"/>
      <p:bldP spid="3083" grpId="2"/>
      <p:bldP spid="3086" grpId="0"/>
      <p:bldP spid="3086" grpId="1"/>
      <p:bldP spid="3086" grpId="2"/>
      <p:bldP spid="21" grpId="0"/>
      <p:bldP spid="3074" grpId="0"/>
      <p:bldP spid="3074" grpId="1"/>
      <p:bldP spid="2" grpId="1"/>
      <p:bldP spid="3" grpId="1"/>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2" grpId="0"/>
      <p:bldP spid="23" grpId="0" animBg="1"/>
      <p:bldP spid="24" grpId="0"/>
      <p:bldP spid="25" grpId="0"/>
      <p:bldP spid="26" grpId="0" animBg="1"/>
      <p:bldP spid="27" grpId="0" animBg="1"/>
      <p:bldP spid="28" grpId="0"/>
      <p:bldP spid="29" grpId="0"/>
      <p:bldP spid="30" grpId="0"/>
      <p:bldP spid="3075" grpId="0"/>
      <p:bldP spid="3075" grpId="1"/>
      <p:bldP spid="3076" grpId="0"/>
      <p:bldP spid="3076" grpId="1"/>
      <p:bldP spid="3077" grpId="0"/>
      <p:bldP spid="3077" grpId="1"/>
      <p:bldP spid="3078" grpId="0"/>
      <p:bldP spid="3078" grpId="1"/>
      <p:bldP spid="3079" grpId="0"/>
      <p:bldP spid="3080" grpId="0"/>
      <p:bldP spid="3081" grpId="0"/>
      <p:bldP spid="3081" grpId="1"/>
      <p:bldP spid="3082" grpId="0"/>
      <p:bldP spid="3082" grpId="1"/>
      <p:bldP spid="3084" grpId="0"/>
      <p:bldP spid="3084" grpId="1"/>
      <p:bldP spid="3085" grpId="0"/>
      <p:bldP spid="30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inal Top">
            <a:extLst>
              <a:ext uri="{FF2B5EF4-FFF2-40B4-BE49-F238E27FC236}">
                <a16:creationId xmlns:a16="http://schemas.microsoft.com/office/drawing/2014/main" id="{F2EBF31A-EA47-8356-28B5-5CFAE5DAAAAF}"/>
              </a:ext>
            </a:extLst>
          </p:cNvPr>
          <p:cNvSpPr txBox="1">
            <a:spLocks noChangeArrowheads="1"/>
          </p:cNvSpPr>
          <p:nvPr/>
        </p:nvSpPr>
        <p:spPr bwMode="auto">
          <a:xfrm>
            <a:off x="430371" y="309291"/>
            <a:ext cx="8280492" cy="106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t>who does not consent to wholesome words </a:t>
            </a:r>
            <a:br>
              <a:rPr lang="en-US" altLang="en-US" sz="3200" b="1"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t>to the doctrine which accords with godliness</a:t>
            </a:r>
          </a:p>
        </p:txBody>
      </p:sp>
      <p:sp>
        <p:nvSpPr>
          <p:cNvPr id="25" name="Final Morph">
            <a:extLst>
              <a:ext uri="{FF2B5EF4-FFF2-40B4-BE49-F238E27FC236}">
                <a16:creationId xmlns:a16="http://schemas.microsoft.com/office/drawing/2014/main" id="{B56AD0E3-C048-793F-B387-E99B5A7F1AE1}"/>
              </a:ext>
            </a:extLst>
          </p:cNvPr>
          <p:cNvSpPr txBox="1">
            <a:spLocks noChangeArrowheads="1"/>
          </p:cNvSpPr>
          <p:nvPr/>
        </p:nvSpPr>
        <p:spPr bwMode="auto">
          <a:xfrm>
            <a:off x="389972" y="1756677"/>
            <a:ext cx="8352682" cy="303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is proud, knowing nothing, obsessed </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with disputes and arguments over words</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from which come envy, strife, reviling,</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evil suspicions, useless wranglings of men </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of corrupt minds and destitute of the truth</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 suppose that godliness is a means of gain</a:t>
            </a:r>
          </a:p>
        </p:txBody>
      </p:sp>
      <p:sp>
        <p:nvSpPr>
          <p:cNvPr id="26" name="Final Bottom 1">
            <a:extLst>
              <a:ext uri="{FF2B5EF4-FFF2-40B4-BE49-F238E27FC236}">
                <a16:creationId xmlns:a16="http://schemas.microsoft.com/office/drawing/2014/main" id="{2A4E50D7-DDB8-F25B-6BE5-F919092CEA71}"/>
              </a:ext>
            </a:extLst>
          </p:cNvPr>
          <p:cNvSpPr txBox="1">
            <a:spLocks noChangeArrowheads="1"/>
          </p:cNvSpPr>
          <p:nvPr/>
        </p:nvSpPr>
        <p:spPr bwMode="auto">
          <a:xfrm>
            <a:off x="1612231" y="4969041"/>
            <a:ext cx="5926313" cy="82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glow rad="12700">
                    <a:srgbClr val="00B0F0"/>
                  </a:glow>
                  <a:outerShdw blurRad="12700" dist="38100" dir="2700000" algn="tl" rotWithShape="0">
                    <a:schemeClr val="bg1">
                      <a:lumMod val="50000"/>
                    </a:schemeClr>
                  </a:outerShdw>
                </a:effectLst>
                <a:latin typeface="Calibri" panose="020F0502020204030204" pitchFamily="34" charset="0"/>
              </a:rPr>
              <a:t>From such withdraw yourself</a:t>
            </a:r>
          </a:p>
        </p:txBody>
      </p:sp>
      <p:sp>
        <p:nvSpPr>
          <p:cNvPr id="27" name="Final Bottom 2">
            <a:extLst>
              <a:ext uri="{FF2B5EF4-FFF2-40B4-BE49-F238E27FC236}">
                <a16:creationId xmlns:a16="http://schemas.microsoft.com/office/drawing/2014/main" id="{A19EB7E7-C032-1778-9771-F97D0AE5DE04}"/>
              </a:ext>
            </a:extLst>
          </p:cNvPr>
          <p:cNvSpPr txBox="1">
            <a:spLocks noChangeArrowheads="1"/>
          </p:cNvSpPr>
          <p:nvPr/>
        </p:nvSpPr>
        <p:spPr bwMode="auto">
          <a:xfrm>
            <a:off x="433137" y="5944888"/>
            <a:ext cx="8272471" cy="63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glow rad="12700">
                    <a:srgbClr val="00FF00"/>
                  </a:glow>
                  <a:outerShdw blurRad="12700" dist="38100" dir="2700000" algn="tl" rotWithShape="0">
                    <a:schemeClr val="bg1">
                      <a:lumMod val="50000"/>
                    </a:schemeClr>
                  </a:outerShdw>
                </a:effectLst>
                <a:latin typeface="Calibri" panose="020F0502020204030204" pitchFamily="34" charset="0"/>
              </a:rPr>
              <a:t>Now godliness with contentment is great gain</a:t>
            </a:r>
          </a:p>
        </p:txBody>
      </p:sp>
      <p:sp>
        <p:nvSpPr>
          <p:cNvPr id="3074" name="Main"/>
          <p:cNvSpPr>
            <a:spLocks noGrp="1" noChangeArrowheads="1"/>
          </p:cNvSpPr>
          <p:nvPr>
            <p:ph type="title"/>
          </p:nvPr>
        </p:nvSpPr>
        <p:spPr>
          <a:xfrm>
            <a:off x="323193" y="289719"/>
            <a:ext cx="8497614" cy="6278562"/>
          </a:xfrm>
        </p:spPr>
        <p:txBody>
          <a:bodyPr>
            <a:scene3d>
              <a:camera prst="orthographicFront"/>
              <a:lightRig rig="flat" dir="t"/>
            </a:scene3d>
            <a:sp3d extrusionH="57150" prstMaterial="plastic">
              <a:bevelT w="38100" h="38100"/>
            </a:sp3d>
          </a:bodyPr>
          <a:lstStyle/>
          <a:p>
            <a:pPr eaLnBrk="1" hangingPunct="1"/>
            <a:r>
              <a:rPr lang="en-US" altLang="en-US" sz="32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If anyone teaches otherwise and does not consent to wholesome words, even the words of our Lord Jesus Christ, and to the doctrine which accords with godliness, he is proud, knowing nothing, but is obsessed with disputes and arguments over words, from which come envy, strife, reviling, evil suspicions, useless wranglings of men of corrupt minds and destitute of the truth, who suppose that godliness is a means of gain. From such withdraw yourself. Now godliness with contentment is great gain.</a:t>
            </a:r>
            <a:br>
              <a:rPr lang="en-US" altLang="en-US" sz="32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1</a:t>
            </a:r>
            <a:r>
              <a:rPr lang="en-US" altLang="en-US" sz="3200" b="1" i="1" kern="1200" baseline="30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a:t>
            </a:r>
            <a:r>
              <a:rPr lang="en-US" altLang="en-US" sz="32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Timothy 6:3-6 </a:t>
            </a:r>
          </a:p>
        </p:txBody>
      </p:sp>
      <p:sp>
        <p:nvSpPr>
          <p:cNvPr id="2" name="Rectangle 2">
            <a:extLst>
              <a:ext uri="{FF2B5EF4-FFF2-40B4-BE49-F238E27FC236}">
                <a16:creationId xmlns:a16="http://schemas.microsoft.com/office/drawing/2014/main" id="{450542E3-B5C8-0E62-1DBB-7C64FBE1809B}"/>
              </a:ext>
            </a:extLst>
          </p:cNvPr>
          <p:cNvSpPr txBox="1">
            <a:spLocks noChangeArrowheads="1"/>
          </p:cNvSpPr>
          <p:nvPr/>
        </p:nvSpPr>
        <p:spPr bwMode="auto">
          <a:xfrm>
            <a:off x="2235115" y="950529"/>
            <a:ext cx="947756"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a:t>
            </a:r>
          </a:p>
        </p:txBody>
      </p:sp>
      <p:sp>
        <p:nvSpPr>
          <p:cNvPr id="3" name="Rectangle 2">
            <a:extLst>
              <a:ext uri="{FF2B5EF4-FFF2-40B4-BE49-F238E27FC236}">
                <a16:creationId xmlns:a16="http://schemas.microsoft.com/office/drawing/2014/main" id="{9C0E7068-B5B8-0B7D-0552-03E7D37DDE88}"/>
              </a:ext>
            </a:extLst>
          </p:cNvPr>
          <p:cNvSpPr txBox="1">
            <a:spLocks noChangeArrowheads="1"/>
          </p:cNvSpPr>
          <p:nvPr/>
        </p:nvSpPr>
        <p:spPr bwMode="auto">
          <a:xfrm>
            <a:off x="6485021" y="452597"/>
            <a:ext cx="1741840"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does not</a:t>
            </a:r>
          </a:p>
        </p:txBody>
      </p:sp>
      <p:sp>
        <p:nvSpPr>
          <p:cNvPr id="4" name="Rectangle 2">
            <a:extLst>
              <a:ext uri="{FF2B5EF4-FFF2-40B4-BE49-F238E27FC236}">
                <a16:creationId xmlns:a16="http://schemas.microsoft.com/office/drawing/2014/main" id="{44A0826B-A326-4D44-6BF0-06817E021B94}"/>
              </a:ext>
            </a:extLst>
          </p:cNvPr>
          <p:cNvSpPr txBox="1">
            <a:spLocks noChangeArrowheads="1"/>
          </p:cNvSpPr>
          <p:nvPr/>
        </p:nvSpPr>
        <p:spPr bwMode="auto">
          <a:xfrm>
            <a:off x="216444" y="948149"/>
            <a:ext cx="5474367"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consent to wholesome words</a:t>
            </a:r>
          </a:p>
        </p:txBody>
      </p:sp>
      <p:sp>
        <p:nvSpPr>
          <p:cNvPr id="5" name="Rectangle 2">
            <a:extLst>
              <a:ext uri="{FF2B5EF4-FFF2-40B4-BE49-F238E27FC236}">
                <a16:creationId xmlns:a16="http://schemas.microsoft.com/office/drawing/2014/main" id="{6AFF8F8B-41D4-C108-D030-F6CAF2259C0B}"/>
              </a:ext>
            </a:extLst>
          </p:cNvPr>
          <p:cNvSpPr txBox="1">
            <a:spLocks noChangeArrowheads="1"/>
          </p:cNvSpPr>
          <p:nvPr/>
        </p:nvSpPr>
        <p:spPr bwMode="auto">
          <a:xfrm>
            <a:off x="4752599" y="1436680"/>
            <a:ext cx="4015808"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to the doctrine which</a:t>
            </a:r>
          </a:p>
        </p:txBody>
      </p:sp>
      <p:sp>
        <p:nvSpPr>
          <p:cNvPr id="6" name="Rectangle 2">
            <a:extLst>
              <a:ext uri="{FF2B5EF4-FFF2-40B4-BE49-F238E27FC236}">
                <a16:creationId xmlns:a16="http://schemas.microsoft.com/office/drawing/2014/main" id="{A92B2503-F93E-C06A-8DF3-90A3EDA6E9D1}"/>
              </a:ext>
            </a:extLst>
          </p:cNvPr>
          <p:cNvSpPr txBox="1">
            <a:spLocks noChangeArrowheads="1"/>
          </p:cNvSpPr>
          <p:nvPr/>
        </p:nvSpPr>
        <p:spPr bwMode="auto">
          <a:xfrm>
            <a:off x="592121" y="1925088"/>
            <a:ext cx="4234797"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accords with godliness</a:t>
            </a:r>
          </a:p>
        </p:txBody>
      </p:sp>
      <p:sp>
        <p:nvSpPr>
          <p:cNvPr id="7" name="Rectangle 2">
            <a:extLst>
              <a:ext uri="{FF2B5EF4-FFF2-40B4-BE49-F238E27FC236}">
                <a16:creationId xmlns:a16="http://schemas.microsoft.com/office/drawing/2014/main" id="{D4D818F0-F579-D4EE-F492-59AA689F6DF2}"/>
              </a:ext>
            </a:extLst>
          </p:cNvPr>
          <p:cNvSpPr txBox="1">
            <a:spLocks noChangeArrowheads="1"/>
          </p:cNvSpPr>
          <p:nvPr/>
        </p:nvSpPr>
        <p:spPr bwMode="auto">
          <a:xfrm>
            <a:off x="4615556" y="1924962"/>
            <a:ext cx="3897913"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is proud, knowing</a:t>
            </a:r>
          </a:p>
        </p:txBody>
      </p:sp>
      <p:sp>
        <p:nvSpPr>
          <p:cNvPr id="8" name="Rectangle 2">
            <a:extLst>
              <a:ext uri="{FF2B5EF4-FFF2-40B4-BE49-F238E27FC236}">
                <a16:creationId xmlns:a16="http://schemas.microsoft.com/office/drawing/2014/main" id="{F1D8DBA9-632B-FF1F-3441-C2AF0E976082}"/>
              </a:ext>
            </a:extLst>
          </p:cNvPr>
          <p:cNvSpPr txBox="1">
            <a:spLocks noChangeArrowheads="1"/>
          </p:cNvSpPr>
          <p:nvPr/>
        </p:nvSpPr>
        <p:spPr bwMode="auto">
          <a:xfrm>
            <a:off x="805865" y="2413495"/>
            <a:ext cx="1768642"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nothing,</a:t>
            </a:r>
          </a:p>
        </p:txBody>
      </p:sp>
      <p:sp>
        <p:nvSpPr>
          <p:cNvPr id="9" name="Rectangle 2">
            <a:extLst>
              <a:ext uri="{FF2B5EF4-FFF2-40B4-BE49-F238E27FC236}">
                <a16:creationId xmlns:a16="http://schemas.microsoft.com/office/drawing/2014/main" id="{750BF79B-FAAC-FAC9-15CA-F78807991F2D}"/>
              </a:ext>
            </a:extLst>
          </p:cNvPr>
          <p:cNvSpPr txBox="1">
            <a:spLocks noChangeArrowheads="1"/>
          </p:cNvSpPr>
          <p:nvPr/>
        </p:nvSpPr>
        <p:spPr bwMode="auto">
          <a:xfrm>
            <a:off x="3265069" y="2411113"/>
            <a:ext cx="2042629"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obsessed</a:t>
            </a:r>
          </a:p>
        </p:txBody>
      </p:sp>
      <p:sp>
        <p:nvSpPr>
          <p:cNvPr id="10" name="Rectangle 2">
            <a:extLst>
              <a:ext uri="{FF2B5EF4-FFF2-40B4-BE49-F238E27FC236}">
                <a16:creationId xmlns:a16="http://schemas.microsoft.com/office/drawing/2014/main" id="{925784EA-81D2-3407-0418-0638869149F2}"/>
              </a:ext>
            </a:extLst>
          </p:cNvPr>
          <p:cNvSpPr txBox="1">
            <a:spLocks noChangeArrowheads="1"/>
          </p:cNvSpPr>
          <p:nvPr/>
        </p:nvSpPr>
        <p:spPr bwMode="auto">
          <a:xfrm>
            <a:off x="4947553" y="2411239"/>
            <a:ext cx="3416650"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with disputes and</a:t>
            </a:r>
          </a:p>
        </p:txBody>
      </p:sp>
      <p:sp>
        <p:nvSpPr>
          <p:cNvPr id="11" name="Rectangle 2">
            <a:extLst>
              <a:ext uri="{FF2B5EF4-FFF2-40B4-BE49-F238E27FC236}">
                <a16:creationId xmlns:a16="http://schemas.microsoft.com/office/drawing/2014/main" id="{0CE65485-3483-39BA-7C39-5A251056F212}"/>
              </a:ext>
            </a:extLst>
          </p:cNvPr>
          <p:cNvSpPr txBox="1">
            <a:spLocks noChangeArrowheads="1"/>
          </p:cNvSpPr>
          <p:nvPr/>
        </p:nvSpPr>
        <p:spPr bwMode="auto">
          <a:xfrm>
            <a:off x="415968" y="2902153"/>
            <a:ext cx="4196282"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arguments over words</a:t>
            </a:r>
          </a:p>
        </p:txBody>
      </p:sp>
      <p:sp>
        <p:nvSpPr>
          <p:cNvPr id="12" name="Rectangle 2">
            <a:extLst>
              <a:ext uri="{FF2B5EF4-FFF2-40B4-BE49-F238E27FC236}">
                <a16:creationId xmlns:a16="http://schemas.microsoft.com/office/drawing/2014/main" id="{2B0F8D82-43CB-9E13-9587-C3B56DEB278C}"/>
              </a:ext>
            </a:extLst>
          </p:cNvPr>
          <p:cNvSpPr txBox="1">
            <a:spLocks noChangeArrowheads="1"/>
          </p:cNvSpPr>
          <p:nvPr/>
        </p:nvSpPr>
        <p:spPr bwMode="auto">
          <a:xfrm>
            <a:off x="4432384" y="2906788"/>
            <a:ext cx="4256440"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from which come envy,</a:t>
            </a:r>
          </a:p>
        </p:txBody>
      </p:sp>
      <p:sp>
        <p:nvSpPr>
          <p:cNvPr id="13" name="Rectangle 2">
            <a:extLst>
              <a:ext uri="{FF2B5EF4-FFF2-40B4-BE49-F238E27FC236}">
                <a16:creationId xmlns:a16="http://schemas.microsoft.com/office/drawing/2014/main" id="{02D37E5B-4F7B-D9DC-F431-7C0AB59D4D8A}"/>
              </a:ext>
            </a:extLst>
          </p:cNvPr>
          <p:cNvSpPr txBox="1">
            <a:spLocks noChangeArrowheads="1"/>
          </p:cNvSpPr>
          <p:nvPr/>
        </p:nvSpPr>
        <p:spPr bwMode="auto">
          <a:xfrm>
            <a:off x="284065" y="3392941"/>
            <a:ext cx="2752174"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strife, reviling,</a:t>
            </a:r>
          </a:p>
        </p:txBody>
      </p:sp>
      <p:sp>
        <p:nvSpPr>
          <p:cNvPr id="14" name="Rectangle 2">
            <a:extLst>
              <a:ext uri="{FF2B5EF4-FFF2-40B4-BE49-F238E27FC236}">
                <a16:creationId xmlns:a16="http://schemas.microsoft.com/office/drawing/2014/main" id="{9EB0062D-7517-26A4-4DA0-109084CBF238}"/>
              </a:ext>
            </a:extLst>
          </p:cNvPr>
          <p:cNvSpPr txBox="1">
            <a:spLocks noChangeArrowheads="1"/>
          </p:cNvSpPr>
          <p:nvPr/>
        </p:nvSpPr>
        <p:spPr bwMode="auto">
          <a:xfrm>
            <a:off x="2765007" y="3392940"/>
            <a:ext cx="6136105"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evil suspicions, useless wranglings</a:t>
            </a:r>
          </a:p>
        </p:txBody>
      </p:sp>
      <p:sp>
        <p:nvSpPr>
          <p:cNvPr id="15" name="Rectangle 2">
            <a:extLst>
              <a:ext uri="{FF2B5EF4-FFF2-40B4-BE49-F238E27FC236}">
                <a16:creationId xmlns:a16="http://schemas.microsoft.com/office/drawing/2014/main" id="{1E037BAE-AE5B-B352-D469-CCACC9501EC0}"/>
              </a:ext>
            </a:extLst>
          </p:cNvPr>
          <p:cNvSpPr txBox="1">
            <a:spLocks noChangeArrowheads="1"/>
          </p:cNvSpPr>
          <p:nvPr/>
        </p:nvSpPr>
        <p:spPr bwMode="auto">
          <a:xfrm>
            <a:off x="627648" y="3876584"/>
            <a:ext cx="1549334"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of men</a:t>
            </a:r>
          </a:p>
        </p:txBody>
      </p:sp>
      <p:sp>
        <p:nvSpPr>
          <p:cNvPr id="16" name="Rectangle 2">
            <a:extLst>
              <a:ext uri="{FF2B5EF4-FFF2-40B4-BE49-F238E27FC236}">
                <a16:creationId xmlns:a16="http://schemas.microsoft.com/office/drawing/2014/main" id="{C8105DC7-69D4-7B0A-AAC5-CF3CC3E927E7}"/>
              </a:ext>
            </a:extLst>
          </p:cNvPr>
          <p:cNvSpPr txBox="1">
            <a:spLocks noChangeArrowheads="1"/>
          </p:cNvSpPr>
          <p:nvPr/>
        </p:nvSpPr>
        <p:spPr bwMode="auto">
          <a:xfrm>
            <a:off x="1876925" y="3876583"/>
            <a:ext cx="6674787"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of corrupt minds and destitute of the</a:t>
            </a:r>
          </a:p>
        </p:txBody>
      </p:sp>
      <p:sp>
        <p:nvSpPr>
          <p:cNvPr id="17" name="Rectangle 2">
            <a:extLst>
              <a:ext uri="{FF2B5EF4-FFF2-40B4-BE49-F238E27FC236}">
                <a16:creationId xmlns:a16="http://schemas.microsoft.com/office/drawing/2014/main" id="{7A5C2A12-115C-993D-CB4A-33DBA12CB2D7}"/>
              </a:ext>
            </a:extLst>
          </p:cNvPr>
          <p:cNvSpPr txBox="1">
            <a:spLocks noChangeArrowheads="1"/>
          </p:cNvSpPr>
          <p:nvPr/>
        </p:nvSpPr>
        <p:spPr bwMode="auto">
          <a:xfrm>
            <a:off x="307808" y="4367373"/>
            <a:ext cx="1344798"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truth</a:t>
            </a:r>
          </a:p>
        </p:txBody>
      </p:sp>
      <p:sp>
        <p:nvSpPr>
          <p:cNvPr id="18" name="Rectangle 2">
            <a:extLst>
              <a:ext uri="{FF2B5EF4-FFF2-40B4-BE49-F238E27FC236}">
                <a16:creationId xmlns:a16="http://schemas.microsoft.com/office/drawing/2014/main" id="{B73470AE-9515-7495-3AF0-125A0A4745A1}"/>
              </a:ext>
            </a:extLst>
          </p:cNvPr>
          <p:cNvSpPr txBox="1">
            <a:spLocks noChangeArrowheads="1"/>
          </p:cNvSpPr>
          <p:nvPr/>
        </p:nvSpPr>
        <p:spPr bwMode="auto">
          <a:xfrm>
            <a:off x="1356937" y="4365116"/>
            <a:ext cx="7495674"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 suppose that godliness is a means of</a:t>
            </a:r>
          </a:p>
        </p:txBody>
      </p:sp>
      <p:sp>
        <p:nvSpPr>
          <p:cNvPr id="19" name="Rectangle 2">
            <a:extLst>
              <a:ext uri="{FF2B5EF4-FFF2-40B4-BE49-F238E27FC236}">
                <a16:creationId xmlns:a16="http://schemas.microsoft.com/office/drawing/2014/main" id="{D98B3586-FBE3-6656-F10A-CD917F136669}"/>
              </a:ext>
            </a:extLst>
          </p:cNvPr>
          <p:cNvSpPr txBox="1">
            <a:spLocks noChangeArrowheads="1"/>
          </p:cNvSpPr>
          <p:nvPr/>
        </p:nvSpPr>
        <p:spPr bwMode="auto">
          <a:xfrm>
            <a:off x="1024563" y="4853649"/>
            <a:ext cx="1031977"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gain</a:t>
            </a:r>
          </a:p>
        </p:txBody>
      </p:sp>
      <p:sp>
        <p:nvSpPr>
          <p:cNvPr id="20" name="Rectangle 2">
            <a:extLst>
              <a:ext uri="{FF2B5EF4-FFF2-40B4-BE49-F238E27FC236}">
                <a16:creationId xmlns:a16="http://schemas.microsoft.com/office/drawing/2014/main" id="{5F175FD8-2BAE-F018-1315-8B7C65AA6424}"/>
              </a:ext>
            </a:extLst>
          </p:cNvPr>
          <p:cNvSpPr txBox="1">
            <a:spLocks noChangeArrowheads="1"/>
          </p:cNvSpPr>
          <p:nvPr/>
        </p:nvSpPr>
        <p:spPr bwMode="auto">
          <a:xfrm>
            <a:off x="1751598" y="4853523"/>
            <a:ext cx="5567882"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From such withdraw yourself</a:t>
            </a:r>
          </a:p>
        </p:txBody>
      </p:sp>
      <p:sp>
        <p:nvSpPr>
          <p:cNvPr id="21" name="Rectangle 2">
            <a:extLst>
              <a:ext uri="{FF2B5EF4-FFF2-40B4-BE49-F238E27FC236}">
                <a16:creationId xmlns:a16="http://schemas.microsoft.com/office/drawing/2014/main" id="{F9F49AE3-150C-AD56-F026-66B63E45C3A9}"/>
              </a:ext>
            </a:extLst>
          </p:cNvPr>
          <p:cNvSpPr txBox="1">
            <a:spLocks noChangeArrowheads="1"/>
          </p:cNvSpPr>
          <p:nvPr/>
        </p:nvSpPr>
        <p:spPr bwMode="auto">
          <a:xfrm>
            <a:off x="7070308" y="4858537"/>
            <a:ext cx="983850"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Now</a:t>
            </a:r>
          </a:p>
        </p:txBody>
      </p:sp>
      <p:sp>
        <p:nvSpPr>
          <p:cNvPr id="22" name="Rectangle 2">
            <a:extLst>
              <a:ext uri="{FF2B5EF4-FFF2-40B4-BE49-F238E27FC236}">
                <a16:creationId xmlns:a16="http://schemas.microsoft.com/office/drawing/2014/main" id="{986F49BB-CB8D-A0DE-2F54-AA7D9A71F5B3}"/>
              </a:ext>
            </a:extLst>
          </p:cNvPr>
          <p:cNvSpPr txBox="1">
            <a:spLocks noChangeArrowheads="1"/>
          </p:cNvSpPr>
          <p:nvPr/>
        </p:nvSpPr>
        <p:spPr bwMode="auto">
          <a:xfrm>
            <a:off x="899861" y="5339799"/>
            <a:ext cx="7230979"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godliness with contentment is great gain</a:t>
            </a:r>
          </a:p>
        </p:txBody>
      </p:sp>
      <p:sp>
        <p:nvSpPr>
          <p:cNvPr id="23" name="Christ">
            <a:extLst>
              <a:ext uri="{FF2B5EF4-FFF2-40B4-BE49-F238E27FC236}">
                <a16:creationId xmlns:a16="http://schemas.microsoft.com/office/drawing/2014/main" id="{E01809FD-1834-AEDC-DFC1-5C9B0DEC3BE1}"/>
              </a:ext>
            </a:extLst>
          </p:cNvPr>
          <p:cNvSpPr>
            <a:spLocks noChangeArrowheads="1"/>
          </p:cNvSpPr>
          <p:nvPr/>
        </p:nvSpPr>
        <p:spPr bwMode="auto">
          <a:xfrm>
            <a:off x="1009402" y="1442872"/>
            <a:ext cx="3277590" cy="57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C9900"/>
                </a:solidFill>
                <a:effectLst>
                  <a:glow rad="76200">
                    <a:srgbClr val="996633"/>
                  </a:glow>
                </a:effectLst>
                <a:uLnTx/>
                <a:uFillTx/>
                <a:latin typeface="Calibri" panose="020F0502020204030204" pitchFamily="34" charset="0"/>
                <a:ea typeface="+mn-ea"/>
                <a:cs typeface="Calibri" panose="020F0502020204030204" pitchFamily="34" charset="0"/>
              </a:rPr>
              <a:t>Lord Jesus Christ</a:t>
            </a:r>
            <a:endParaRPr kumimoji="0" lang="en-US" sz="3200" b="1" i="1" u="none" strike="noStrike" kern="1200" cap="none" spc="0" normalizeH="0" baseline="0" noProof="0" dirty="0">
              <a:ln>
                <a:noFill/>
              </a:ln>
              <a:solidFill>
                <a:srgbClr val="CC9900"/>
              </a:solidFill>
              <a:effectLst>
                <a:glow rad="76200">
                  <a:srgbClr val="996633"/>
                </a:glo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29753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stCondLst>
                                            <p:cond delay="0"/>
                                          </p:stCondLst>
                                        </p:cTn>
                                        <p:tgtEl>
                                          <p:spTgt spid="23"/>
                                        </p:tgtEl>
                                      </p:cBhvr>
                                    </p:animEffect>
                                    <p:anim to="" calcmode="lin" valueType="num">
                                      <p:cBhvr>
                                        <p:cTn id="16" dur="500" fill="hold">
                                          <p:stCondLst>
                                            <p:cond delay="0"/>
                                          </p:stCondLst>
                                        </p:cTn>
                                        <p:tgtEl>
                                          <p:spTgt spid="23"/>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23"/>
                                        </p:tgtEl>
                                        <p:attrNameLst>
                                          <p:attrName>ppt_h</p:attrName>
                                        </p:attrNameLst>
                                      </p:cBhvr>
                                      <p:tavLst>
                                        <p:tav tm="0">
                                          <p:val>
                                            <p:strVal val="#ppt_h*4"/>
                                          </p:val>
                                        </p:tav>
                                        <p:tav tm="100000">
                                          <p:val>
                                            <p:strVal val="#ppt_h"/>
                                          </p:val>
                                        </p:tav>
                                      </p:tavLst>
                                    </p:anim>
                                  </p:childTnLst>
                                </p:cTn>
                              </p:par>
                            </p:childTnLst>
                          </p:cTn>
                        </p:par>
                        <p:par>
                          <p:cTn id="18" fill="hold">
                            <p:stCondLst>
                              <p:cond delay="12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3"/>
                                        </p:tgtEl>
                                      </p:cBhvr>
                                    </p:animEffect>
                                    <p:animScale>
                                      <p:cBhvr>
                                        <p:cTn id="21" dur="250" autoRev="1" fill="hold"/>
                                        <p:tgtEl>
                                          <p:spTgt spid="23"/>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5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5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5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5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5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5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5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25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5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25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250"/>
                                        <p:tgtEl>
                                          <p:spTgt spid="2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25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250"/>
                                        <p:tgtEl>
                                          <p:spTgt spid="22"/>
                                        </p:tgtEl>
                                      </p:cBhvr>
                                    </p:animEffect>
                                  </p:childTnLst>
                                </p:cTn>
                              </p:par>
                              <p:par>
                                <p:cTn id="87" presetID="42" presetClass="path" presetSubtype="0" accel="50000" decel="50000" fill="hold" grpId="2" nodeType="withEffect">
                                  <p:stCondLst>
                                    <p:cond delay="0"/>
                                  </p:stCondLst>
                                  <p:childTnLst>
                                    <p:animMotion origin="layout" path="M -5.55556E-7 -1.11111E-6 L -0.15851 -0.09282 " pathEditMode="relative" rAng="0" ptsTypes="AA">
                                      <p:cBhvr>
                                        <p:cTn id="88" dur="2000" fill="hold"/>
                                        <p:tgtEl>
                                          <p:spTgt spid="2"/>
                                        </p:tgtEl>
                                        <p:attrNameLst>
                                          <p:attrName>ppt_x</p:attrName>
                                          <p:attrName>ppt_y</p:attrName>
                                        </p:attrNameLst>
                                      </p:cBhvr>
                                      <p:rCtr x="-7934" y="-4653"/>
                                    </p:animMotion>
                                  </p:childTnLst>
                                </p:cTn>
                              </p:par>
                              <p:par>
                                <p:cTn id="89" presetID="42" presetClass="path" presetSubtype="0" accel="50000" decel="50000" fill="hold" grpId="2" nodeType="withEffect">
                                  <p:stCondLst>
                                    <p:cond delay="0"/>
                                  </p:stCondLst>
                                  <p:childTnLst>
                                    <p:animMotion origin="layout" path="M -2.77778E-7 2.59259E-6 L -0.53524 -0.02107 " pathEditMode="relative" rAng="0" ptsTypes="AA">
                                      <p:cBhvr>
                                        <p:cTn id="90" dur="2000" fill="hold"/>
                                        <p:tgtEl>
                                          <p:spTgt spid="3"/>
                                        </p:tgtEl>
                                        <p:attrNameLst>
                                          <p:attrName>ppt_x</p:attrName>
                                          <p:attrName>ppt_y</p:attrName>
                                        </p:attrNameLst>
                                      </p:cBhvr>
                                      <p:rCtr x="-26771" y="-1065"/>
                                    </p:animMotion>
                                  </p:childTnLst>
                                </p:cTn>
                              </p:par>
                              <p:par>
                                <p:cTn id="91" presetID="42" presetClass="path" presetSubtype="0" accel="50000" decel="50000" fill="hold" grpId="2" nodeType="withEffect">
                                  <p:stCondLst>
                                    <p:cond delay="0"/>
                                  </p:stCondLst>
                                  <p:childTnLst>
                                    <p:animMotion origin="layout" path="M 3.33333E-6 3.7037E-7 L 0.30816 -0.09329 " pathEditMode="relative" rAng="0" ptsTypes="AA">
                                      <p:cBhvr>
                                        <p:cTn id="92" dur="2000" fill="hold"/>
                                        <p:tgtEl>
                                          <p:spTgt spid="4"/>
                                        </p:tgtEl>
                                        <p:attrNameLst>
                                          <p:attrName>ppt_x</p:attrName>
                                          <p:attrName>ppt_y</p:attrName>
                                        </p:attrNameLst>
                                      </p:cBhvr>
                                      <p:rCtr x="15399" y="-4676"/>
                                    </p:animMotion>
                                  </p:childTnLst>
                                </p:cTn>
                              </p:par>
                              <p:par>
                                <p:cTn id="93" presetID="42" presetClass="path" presetSubtype="0" accel="50000" decel="50000" fill="hold" grpId="2" nodeType="withEffect">
                                  <p:stCondLst>
                                    <p:cond delay="0"/>
                                  </p:stCondLst>
                                  <p:childTnLst>
                                    <p:animMotion origin="layout" path="M 3.88889E-6 4.07407E-6 L -0.45209 -0.09329 " pathEditMode="relative" rAng="0" ptsTypes="AA">
                                      <p:cBhvr>
                                        <p:cTn id="94" dur="2000" fill="hold"/>
                                        <p:tgtEl>
                                          <p:spTgt spid="5"/>
                                        </p:tgtEl>
                                        <p:attrNameLst>
                                          <p:attrName>ppt_x</p:attrName>
                                          <p:attrName>ppt_y</p:attrName>
                                        </p:attrNameLst>
                                      </p:cBhvr>
                                      <p:rCtr x="-22604" y="-4676"/>
                                    </p:animMotion>
                                  </p:childTnLst>
                                </p:cTn>
                              </p:par>
                              <p:par>
                                <p:cTn id="95" presetID="42" presetClass="path" presetSubtype="0" accel="50000" decel="50000" fill="hold" grpId="2" nodeType="withEffect">
                                  <p:stCondLst>
                                    <p:cond delay="0"/>
                                  </p:stCondLst>
                                  <p:childTnLst>
                                    <p:animMotion origin="layout" path="M -4.16667E-6 -7.40741E-7 L 0.40608 -0.16389 " pathEditMode="relative" rAng="0" ptsTypes="AA">
                                      <p:cBhvr>
                                        <p:cTn id="96" dur="2000" fill="hold"/>
                                        <p:tgtEl>
                                          <p:spTgt spid="6"/>
                                        </p:tgtEl>
                                        <p:attrNameLst>
                                          <p:attrName>ppt_x</p:attrName>
                                          <p:attrName>ppt_y</p:attrName>
                                        </p:attrNameLst>
                                      </p:cBhvr>
                                      <p:rCtr x="20295" y="-8194"/>
                                    </p:animMotion>
                                  </p:childTnLst>
                                </p:cTn>
                              </p:par>
                              <p:par>
                                <p:cTn id="97" presetID="42" presetClass="path" presetSubtype="0" accel="50000" decel="50000" fill="hold" grpId="2" nodeType="withEffect">
                                  <p:stCondLst>
                                    <p:cond delay="0"/>
                                  </p:stCondLst>
                                  <p:childTnLst>
                                    <p:animMotion origin="layout" path="M -1.94444E-6 -7.40741E-7 L -0.39062 -0.02245 " pathEditMode="relative" rAng="0" ptsTypes="AA">
                                      <p:cBhvr>
                                        <p:cTn id="98" dur="2000" fill="hold"/>
                                        <p:tgtEl>
                                          <p:spTgt spid="7"/>
                                        </p:tgtEl>
                                        <p:attrNameLst>
                                          <p:attrName>ppt_x</p:attrName>
                                          <p:attrName>ppt_y</p:attrName>
                                        </p:attrNameLst>
                                      </p:cBhvr>
                                      <p:rCtr x="-19531" y="-1134"/>
                                    </p:animMotion>
                                  </p:childTnLst>
                                </p:cTn>
                              </p:par>
                              <p:par>
                                <p:cTn id="99" presetID="42" presetClass="path" presetSubtype="0" accel="50000" decel="50000" fill="hold" grpId="2" nodeType="withEffect">
                                  <p:stCondLst>
                                    <p:cond delay="0"/>
                                  </p:stCondLst>
                                  <p:childTnLst>
                                    <p:animMotion origin="layout" path="M 4.16667E-6 2.96296E-6 L 0.42274 -0.09375 " pathEditMode="relative" rAng="0" ptsTypes="AA">
                                      <p:cBhvr>
                                        <p:cTn id="100" dur="2000" fill="hold"/>
                                        <p:tgtEl>
                                          <p:spTgt spid="8"/>
                                        </p:tgtEl>
                                        <p:attrNameLst>
                                          <p:attrName>ppt_x</p:attrName>
                                          <p:attrName>ppt_y</p:attrName>
                                        </p:attrNameLst>
                                      </p:cBhvr>
                                      <p:rCtr x="21128" y="-4699"/>
                                    </p:animMotion>
                                  </p:childTnLst>
                                </p:cTn>
                              </p:par>
                              <p:par>
                                <p:cTn id="101" presetID="42" presetClass="path" presetSubtype="0" accel="50000" decel="50000" fill="hold" grpId="2" nodeType="withEffect">
                                  <p:stCondLst>
                                    <p:cond delay="0"/>
                                  </p:stCondLst>
                                  <p:childTnLst>
                                    <p:animMotion origin="layout" path="M 0 -4.07407E-6 L 0.31181 -0.09328 " pathEditMode="relative" rAng="0" ptsTypes="AA">
                                      <p:cBhvr>
                                        <p:cTn id="102" dur="2000" fill="hold"/>
                                        <p:tgtEl>
                                          <p:spTgt spid="9"/>
                                        </p:tgtEl>
                                        <p:attrNameLst>
                                          <p:attrName>ppt_x</p:attrName>
                                          <p:attrName>ppt_y</p:attrName>
                                        </p:attrNameLst>
                                      </p:cBhvr>
                                      <p:rCtr x="15590" y="-4676"/>
                                    </p:animMotion>
                                  </p:childTnLst>
                                </p:cTn>
                              </p:par>
                              <p:par>
                                <p:cTn id="103" presetID="42" presetClass="path" presetSubtype="0" accel="50000" decel="50000" fill="hold" grpId="2" nodeType="withEffect">
                                  <p:stCondLst>
                                    <p:cond delay="0"/>
                                  </p:stCondLst>
                                  <p:childTnLst>
                                    <p:animMotion origin="layout" path="M -1.38889E-6 4.44444E-6 L -0.43958 -0.02246 " pathEditMode="relative" rAng="0" ptsTypes="AA">
                                      <p:cBhvr>
                                        <p:cTn id="104" dur="2000" fill="hold"/>
                                        <p:tgtEl>
                                          <p:spTgt spid="10"/>
                                        </p:tgtEl>
                                        <p:attrNameLst>
                                          <p:attrName>ppt_x</p:attrName>
                                          <p:attrName>ppt_y</p:attrName>
                                        </p:attrNameLst>
                                      </p:cBhvr>
                                      <p:rCtr x="-21979" y="-1134"/>
                                    </p:animMotion>
                                  </p:childTnLst>
                                </p:cTn>
                              </p:par>
                              <p:par>
                                <p:cTn id="105" presetID="42" presetClass="path" presetSubtype="0" accel="50000" decel="50000" fill="hold" grpId="2" nodeType="withEffect">
                                  <p:stCondLst>
                                    <p:cond delay="0"/>
                                  </p:stCondLst>
                                  <p:childTnLst>
                                    <p:animMotion origin="layout" path="M 3.61111E-6 -3.33333E-6 L 0.39531 -0.09398 " pathEditMode="relative" rAng="0" ptsTypes="AA">
                                      <p:cBhvr>
                                        <p:cTn id="106" dur="2000" fill="hold"/>
                                        <p:tgtEl>
                                          <p:spTgt spid="11"/>
                                        </p:tgtEl>
                                        <p:attrNameLst>
                                          <p:attrName>ppt_x</p:attrName>
                                          <p:attrName>ppt_y</p:attrName>
                                        </p:attrNameLst>
                                      </p:cBhvr>
                                      <p:rCtr x="19757" y="-4699"/>
                                    </p:animMotion>
                                  </p:childTnLst>
                                </p:cTn>
                              </p:par>
                              <p:par>
                                <p:cTn id="107" presetID="42" presetClass="path" presetSubtype="0" accel="50000" decel="50000" fill="hold" grpId="2" nodeType="withEffect">
                                  <p:stCondLst>
                                    <p:cond delay="0"/>
                                  </p:stCondLst>
                                  <p:childTnLst>
                                    <p:animMotion origin="layout" path="M -1.11111E-6 2.22222E-6 L -0.35017 -0.02338 " pathEditMode="relative" rAng="0" ptsTypes="AA">
                                      <p:cBhvr>
                                        <p:cTn id="108" dur="2000" fill="hold"/>
                                        <p:tgtEl>
                                          <p:spTgt spid="12"/>
                                        </p:tgtEl>
                                        <p:attrNameLst>
                                          <p:attrName>ppt_x</p:attrName>
                                          <p:attrName>ppt_y</p:attrName>
                                        </p:attrNameLst>
                                      </p:cBhvr>
                                      <p:rCtr x="-17517" y="-1181"/>
                                    </p:animMotion>
                                  </p:childTnLst>
                                </p:cTn>
                              </p:par>
                              <p:par>
                                <p:cTn id="109" presetID="42" presetClass="path" presetSubtype="0" accel="50000" decel="50000" fill="hold" grpId="2" nodeType="withEffect">
                                  <p:stCondLst>
                                    <p:cond delay="0"/>
                                  </p:stCondLst>
                                  <p:childTnLst>
                                    <p:animMotion origin="layout" path="M 2.77778E-6 -1.11111E-6 L 0.54184 -0.09421 " pathEditMode="relative" rAng="0" ptsTypes="AA">
                                      <p:cBhvr>
                                        <p:cTn id="110" dur="2000" fill="hold"/>
                                        <p:tgtEl>
                                          <p:spTgt spid="13"/>
                                        </p:tgtEl>
                                        <p:attrNameLst>
                                          <p:attrName>ppt_x</p:attrName>
                                          <p:attrName>ppt_y</p:attrName>
                                        </p:attrNameLst>
                                      </p:cBhvr>
                                      <p:rCtr x="27083" y="-4722"/>
                                    </p:animMotion>
                                  </p:childTnLst>
                                </p:cTn>
                              </p:par>
                              <p:par>
                                <p:cTn id="111" presetID="42" presetClass="path" presetSubtype="0" accel="50000" decel="50000" fill="hold" grpId="2" nodeType="withEffect">
                                  <p:stCondLst>
                                    <p:cond delay="0"/>
                                  </p:stCondLst>
                                  <p:childTnLst>
                                    <p:animMotion origin="layout" path="M 2.77778E-6 -1.11111E-6 L -0.20278 -0.02361 " pathEditMode="relative" rAng="0" ptsTypes="AA">
                                      <p:cBhvr>
                                        <p:cTn id="112" dur="2000" fill="hold"/>
                                        <p:tgtEl>
                                          <p:spTgt spid="14"/>
                                        </p:tgtEl>
                                        <p:attrNameLst>
                                          <p:attrName>ppt_x</p:attrName>
                                          <p:attrName>ppt_y</p:attrName>
                                        </p:attrNameLst>
                                      </p:cBhvr>
                                      <p:rCtr x="-10139" y="-1181"/>
                                    </p:animMotion>
                                  </p:childTnLst>
                                </p:cTn>
                              </p:par>
                              <p:par>
                                <p:cTn id="113" presetID="42" presetClass="path" presetSubtype="0" accel="50000" decel="50000" fill="hold" grpId="2" nodeType="withEffect">
                                  <p:stCondLst>
                                    <p:cond delay="0"/>
                                  </p:stCondLst>
                                  <p:childTnLst>
                                    <p:animMotion origin="layout" path="M 1.38889E-6 -2.96296E-6 L 0.66944 -0.09421 " pathEditMode="relative" rAng="0" ptsTypes="AA">
                                      <p:cBhvr>
                                        <p:cTn id="114" dur="2000" fill="hold"/>
                                        <p:tgtEl>
                                          <p:spTgt spid="15"/>
                                        </p:tgtEl>
                                        <p:attrNameLst>
                                          <p:attrName>ppt_x</p:attrName>
                                          <p:attrName>ppt_y</p:attrName>
                                        </p:attrNameLst>
                                      </p:cBhvr>
                                      <p:rCtr x="33472" y="-4722"/>
                                    </p:animMotion>
                                  </p:childTnLst>
                                </p:cTn>
                              </p:par>
                              <p:par>
                                <p:cTn id="115" presetID="42" presetClass="path" presetSubtype="0" accel="50000" decel="50000" fill="hold" grpId="2" nodeType="withEffect">
                                  <p:stCondLst>
                                    <p:cond delay="0"/>
                                  </p:stCondLst>
                                  <p:childTnLst>
                                    <p:animMotion origin="layout" path="M 1.11111E-6 -2.96296E-6 L -0.12205 -0.02315 " pathEditMode="relative" rAng="0" ptsTypes="AA">
                                      <p:cBhvr>
                                        <p:cTn id="116" dur="2000" fill="hold"/>
                                        <p:tgtEl>
                                          <p:spTgt spid="16"/>
                                        </p:tgtEl>
                                        <p:attrNameLst>
                                          <p:attrName>ppt_x</p:attrName>
                                          <p:attrName>ppt_y</p:attrName>
                                        </p:attrNameLst>
                                      </p:cBhvr>
                                      <p:rCtr x="-6111" y="-1157"/>
                                    </p:animMotion>
                                  </p:childTnLst>
                                </p:cTn>
                              </p:par>
                              <p:par>
                                <p:cTn id="117" presetID="42" presetClass="path" presetSubtype="0" accel="50000" decel="50000" fill="hold" grpId="2" nodeType="withEffect">
                                  <p:stCondLst>
                                    <p:cond delay="0"/>
                                  </p:stCondLst>
                                  <p:childTnLst>
                                    <p:animMotion origin="layout" path="M 1.94444E-6 -7.40741E-7 L 0.73854 -0.09352 " pathEditMode="relative" rAng="0" ptsTypes="AA">
                                      <p:cBhvr>
                                        <p:cTn id="118" dur="2000" fill="hold"/>
                                        <p:tgtEl>
                                          <p:spTgt spid="17"/>
                                        </p:tgtEl>
                                        <p:attrNameLst>
                                          <p:attrName>ppt_x</p:attrName>
                                          <p:attrName>ppt_y</p:attrName>
                                        </p:attrNameLst>
                                      </p:cBhvr>
                                      <p:rCtr x="36927" y="-4676"/>
                                    </p:animMotion>
                                  </p:childTnLst>
                                </p:cTn>
                              </p:par>
                              <p:par>
                                <p:cTn id="119" presetID="42" presetClass="path" presetSubtype="0" accel="50000" decel="50000" fill="hold" grpId="2" nodeType="withEffect">
                                  <p:stCondLst>
                                    <p:cond delay="0"/>
                                  </p:stCondLst>
                                  <p:childTnLst>
                                    <p:animMotion origin="layout" path="M 2.77778E-7 2.22222E-6 L -0.10191 -0.02246 " pathEditMode="relative" rAng="0" ptsTypes="AA">
                                      <p:cBhvr>
                                        <p:cTn id="120" dur="2000" fill="hold"/>
                                        <p:tgtEl>
                                          <p:spTgt spid="18"/>
                                        </p:tgtEl>
                                        <p:attrNameLst>
                                          <p:attrName>ppt_x</p:attrName>
                                          <p:attrName>ppt_y</p:attrName>
                                        </p:attrNameLst>
                                      </p:cBhvr>
                                      <p:rCtr x="-5104" y="-1134"/>
                                    </p:animMotion>
                                  </p:childTnLst>
                                </p:cTn>
                              </p:par>
                              <p:par>
                                <p:cTn id="121" presetID="42" presetClass="path" presetSubtype="0" accel="50000" decel="50000" fill="hold" grpId="2" nodeType="withEffect">
                                  <p:stCondLst>
                                    <p:cond delay="0"/>
                                  </p:stCondLst>
                                  <p:childTnLst>
                                    <p:animMotion origin="layout" path="M -2.77778E-6 -4.07407E-6 L 0.71736 -0.09398 " pathEditMode="relative" rAng="0" ptsTypes="AA">
                                      <p:cBhvr>
                                        <p:cTn id="122" dur="2000" fill="hold"/>
                                        <p:tgtEl>
                                          <p:spTgt spid="19"/>
                                        </p:tgtEl>
                                        <p:attrNameLst>
                                          <p:attrName>ppt_x</p:attrName>
                                          <p:attrName>ppt_y</p:attrName>
                                        </p:attrNameLst>
                                      </p:cBhvr>
                                      <p:rCtr x="35868" y="-4699"/>
                                    </p:animMotion>
                                  </p:childTnLst>
                                </p:cTn>
                              </p:par>
                              <p:par>
                                <p:cTn id="123" presetID="42" presetClass="path" presetSubtype="0" accel="50000" decel="50000" fill="hold" grpId="2" nodeType="withEffect">
                                  <p:stCondLst>
                                    <p:cond delay="0"/>
                                  </p:stCondLst>
                                  <p:childTnLst>
                                    <p:animMotion origin="layout" path="M 3.05556E-6 -4.07407E-6 L 0.00451 0.03496 " pathEditMode="relative" rAng="0" ptsTypes="AA">
                                      <p:cBhvr>
                                        <p:cTn id="124" dur="2000" fill="hold"/>
                                        <p:tgtEl>
                                          <p:spTgt spid="20"/>
                                        </p:tgtEl>
                                        <p:attrNameLst>
                                          <p:attrName>ppt_x</p:attrName>
                                          <p:attrName>ppt_y</p:attrName>
                                        </p:attrNameLst>
                                      </p:cBhvr>
                                      <p:rCtr x="226" y="1736"/>
                                    </p:animMotion>
                                  </p:childTnLst>
                                </p:cTn>
                              </p:par>
                              <p:par>
                                <p:cTn id="125" presetID="42" presetClass="path" presetSubtype="0" accel="50000" decel="50000" fill="hold" grpId="2" nodeType="withEffect">
                                  <p:stCondLst>
                                    <p:cond delay="0"/>
                                  </p:stCondLst>
                                  <p:childTnLst>
                                    <p:animMotion origin="layout" path="M 2.77778E-7 1.48148E-6 L -0.70503 0.16319 " pathEditMode="relative" rAng="0" ptsTypes="AA">
                                      <p:cBhvr>
                                        <p:cTn id="126" dur="2000" fill="hold"/>
                                        <p:tgtEl>
                                          <p:spTgt spid="21"/>
                                        </p:tgtEl>
                                        <p:attrNameLst>
                                          <p:attrName>ppt_x</p:attrName>
                                          <p:attrName>ppt_y</p:attrName>
                                        </p:attrNameLst>
                                      </p:cBhvr>
                                      <p:rCtr x="-35260" y="8148"/>
                                    </p:animMotion>
                                  </p:childTnLst>
                                </p:cTn>
                              </p:par>
                              <p:par>
                                <p:cTn id="127" presetID="42" presetClass="path" presetSubtype="0" accel="50000" decel="50000" fill="hold" grpId="2" nodeType="withEffect">
                                  <p:stCondLst>
                                    <p:cond delay="0"/>
                                  </p:stCondLst>
                                  <p:childTnLst>
                                    <p:animMotion origin="layout" path="M 0 2.59259E-6 L 0.05382 0.09328 " pathEditMode="relative" rAng="0" ptsTypes="AA">
                                      <p:cBhvr>
                                        <p:cTn id="128" dur="2000" fill="hold"/>
                                        <p:tgtEl>
                                          <p:spTgt spid="22"/>
                                        </p:tgtEl>
                                        <p:attrNameLst>
                                          <p:attrName>ppt_x</p:attrName>
                                          <p:attrName>ppt_y</p:attrName>
                                        </p:attrNameLst>
                                      </p:cBhvr>
                                      <p:rCtr x="2691" y="4653"/>
                                    </p:animMotion>
                                  </p:childTnLst>
                                </p:cTn>
                              </p:par>
                              <p:par>
                                <p:cTn id="129" presetID="10" presetClass="exit" presetSubtype="0" fill="hold" grpId="1" nodeType="withEffect">
                                  <p:stCondLst>
                                    <p:cond delay="0"/>
                                  </p:stCondLst>
                                  <p:childTnLst>
                                    <p:animEffect transition="out" filter="fade">
                                      <p:cBhvr>
                                        <p:cTn id="130" dur="1250"/>
                                        <p:tgtEl>
                                          <p:spTgt spid="3074"/>
                                        </p:tgtEl>
                                      </p:cBhvr>
                                    </p:animEffect>
                                    <p:set>
                                      <p:cBhvr>
                                        <p:cTn id="131" dur="1" fill="hold">
                                          <p:stCondLst>
                                            <p:cond delay="1249"/>
                                          </p:stCondLst>
                                        </p:cTn>
                                        <p:tgtEl>
                                          <p:spTgt spid="3074"/>
                                        </p:tgtEl>
                                        <p:attrNameLst>
                                          <p:attrName>style.visibility</p:attrName>
                                        </p:attrNameLst>
                                      </p:cBhvr>
                                      <p:to>
                                        <p:strVal val="hidden"/>
                                      </p:to>
                                    </p:set>
                                  </p:childTnLst>
                                </p:cTn>
                              </p:par>
                              <p:par>
                                <p:cTn id="132" presetID="10" presetClass="exit" presetSubtype="0" fill="hold" grpId="2" nodeType="withEffect">
                                  <p:stCondLst>
                                    <p:cond delay="0"/>
                                  </p:stCondLst>
                                  <p:iterate type="lt">
                                    <p:tmPct val="0"/>
                                  </p:iterate>
                                  <p:childTnLst>
                                    <p:animEffect transition="out" filter="fade">
                                      <p:cBhvr>
                                        <p:cTn id="133" dur="500"/>
                                        <p:tgtEl>
                                          <p:spTgt spid="23"/>
                                        </p:tgtEl>
                                      </p:cBhvr>
                                    </p:animEffect>
                                    <p:set>
                                      <p:cBhvr>
                                        <p:cTn id="134" dur="1" fill="hold">
                                          <p:stCondLst>
                                            <p:cond delay="499"/>
                                          </p:stCondLst>
                                        </p:cTn>
                                        <p:tgtEl>
                                          <p:spTgt spid="23"/>
                                        </p:tgtEl>
                                        <p:attrNameLst>
                                          <p:attrName>style.visibility</p:attrName>
                                        </p:attrNameLst>
                                      </p:cBhvr>
                                      <p:to>
                                        <p:strVal val="hidden"/>
                                      </p:to>
                                    </p:set>
                                  </p:childTnLst>
                                </p:cTn>
                              </p:par>
                            </p:childTnLst>
                          </p:cTn>
                        </p:par>
                        <p:par>
                          <p:cTn id="135" fill="hold">
                            <p:stCondLst>
                              <p:cond delay="2000"/>
                            </p:stCondLst>
                            <p:childTnLst>
                              <p:par>
                                <p:cTn id="136" presetID="10" presetClass="entr" presetSubtype="0" fill="hold" grpId="0" nodeType="after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fade">
                                      <p:cBhvr>
                                        <p:cTn id="138" dur="250"/>
                                        <p:tgtEl>
                                          <p:spTgt spid="2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fade">
                                      <p:cBhvr>
                                        <p:cTn id="141" dur="250"/>
                                        <p:tgtEl>
                                          <p:spTgt spid="2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250"/>
                                        <p:tgtEl>
                                          <p:spTgt spid="2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fade">
                                      <p:cBhvr>
                                        <p:cTn id="147" dur="250"/>
                                        <p:tgtEl>
                                          <p:spTgt spid="27"/>
                                        </p:tgtEl>
                                      </p:cBhvr>
                                    </p:animEffect>
                                  </p:childTnLst>
                                </p:cTn>
                              </p:par>
                              <p:par>
                                <p:cTn id="148" presetID="10" presetClass="exit" presetSubtype="0" fill="hold" grpId="1" nodeType="withEffect">
                                  <p:stCondLst>
                                    <p:cond delay="0"/>
                                  </p:stCondLst>
                                  <p:childTnLst>
                                    <p:animEffect transition="out" filter="fade">
                                      <p:cBhvr>
                                        <p:cTn id="149" dur="500"/>
                                        <p:tgtEl>
                                          <p:spTgt spid="2"/>
                                        </p:tgtEl>
                                      </p:cBhvr>
                                    </p:animEffect>
                                    <p:set>
                                      <p:cBhvr>
                                        <p:cTn id="150" dur="1" fill="hold">
                                          <p:stCondLst>
                                            <p:cond delay="499"/>
                                          </p:stCondLst>
                                        </p:cTn>
                                        <p:tgtEl>
                                          <p:spTgt spid="2"/>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
                                        </p:tgtEl>
                                      </p:cBhvr>
                                    </p:animEffect>
                                    <p:set>
                                      <p:cBhvr>
                                        <p:cTn id="153" dur="1" fill="hold">
                                          <p:stCondLst>
                                            <p:cond delay="499"/>
                                          </p:stCondLst>
                                        </p:cTn>
                                        <p:tgtEl>
                                          <p:spTgt spid="3"/>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4"/>
                                        </p:tgtEl>
                                      </p:cBhvr>
                                    </p:animEffect>
                                    <p:set>
                                      <p:cBhvr>
                                        <p:cTn id="156" dur="1" fill="hold">
                                          <p:stCondLst>
                                            <p:cond delay="499"/>
                                          </p:stCondLst>
                                        </p:cTn>
                                        <p:tgtEl>
                                          <p:spTgt spid="4"/>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5"/>
                                        </p:tgtEl>
                                      </p:cBhvr>
                                    </p:animEffect>
                                    <p:set>
                                      <p:cBhvr>
                                        <p:cTn id="159" dur="1" fill="hold">
                                          <p:stCondLst>
                                            <p:cond delay="499"/>
                                          </p:stCondLst>
                                        </p:cTn>
                                        <p:tgtEl>
                                          <p:spTgt spid="5"/>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
                                        </p:tgtEl>
                                      </p:cBhvr>
                                    </p:animEffect>
                                    <p:set>
                                      <p:cBhvr>
                                        <p:cTn id="162" dur="1" fill="hold">
                                          <p:stCondLst>
                                            <p:cond delay="499"/>
                                          </p:stCondLst>
                                        </p:cTn>
                                        <p:tgtEl>
                                          <p:spTgt spid="6"/>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7"/>
                                        </p:tgtEl>
                                      </p:cBhvr>
                                    </p:animEffect>
                                    <p:set>
                                      <p:cBhvr>
                                        <p:cTn id="165" dur="1" fill="hold">
                                          <p:stCondLst>
                                            <p:cond delay="499"/>
                                          </p:stCondLst>
                                        </p:cTn>
                                        <p:tgtEl>
                                          <p:spTgt spid="7"/>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8"/>
                                        </p:tgtEl>
                                      </p:cBhvr>
                                    </p:animEffect>
                                    <p:set>
                                      <p:cBhvr>
                                        <p:cTn id="168" dur="1" fill="hold">
                                          <p:stCondLst>
                                            <p:cond delay="499"/>
                                          </p:stCondLst>
                                        </p:cTn>
                                        <p:tgtEl>
                                          <p:spTgt spid="8"/>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9"/>
                                        </p:tgtEl>
                                      </p:cBhvr>
                                    </p:animEffect>
                                    <p:set>
                                      <p:cBhvr>
                                        <p:cTn id="171" dur="1" fill="hold">
                                          <p:stCondLst>
                                            <p:cond delay="499"/>
                                          </p:stCondLst>
                                        </p:cTn>
                                        <p:tgtEl>
                                          <p:spTgt spid="9"/>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0"/>
                                        </p:tgtEl>
                                      </p:cBhvr>
                                    </p:animEffect>
                                    <p:set>
                                      <p:cBhvr>
                                        <p:cTn id="174" dur="1" fill="hold">
                                          <p:stCondLst>
                                            <p:cond delay="499"/>
                                          </p:stCondLst>
                                        </p:cTn>
                                        <p:tgtEl>
                                          <p:spTgt spid="10"/>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1"/>
                                        </p:tgtEl>
                                      </p:cBhvr>
                                    </p:animEffect>
                                    <p:set>
                                      <p:cBhvr>
                                        <p:cTn id="177" dur="1" fill="hold">
                                          <p:stCondLst>
                                            <p:cond delay="499"/>
                                          </p:stCondLst>
                                        </p:cTn>
                                        <p:tgtEl>
                                          <p:spTgt spid="11"/>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2"/>
                                        </p:tgtEl>
                                      </p:cBhvr>
                                    </p:animEffect>
                                    <p:set>
                                      <p:cBhvr>
                                        <p:cTn id="180" dur="1" fill="hold">
                                          <p:stCondLst>
                                            <p:cond delay="499"/>
                                          </p:stCondLst>
                                        </p:cTn>
                                        <p:tgtEl>
                                          <p:spTgt spid="12"/>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3"/>
                                        </p:tgtEl>
                                      </p:cBhvr>
                                    </p:animEffect>
                                    <p:set>
                                      <p:cBhvr>
                                        <p:cTn id="183" dur="1" fill="hold">
                                          <p:stCondLst>
                                            <p:cond delay="499"/>
                                          </p:stCondLst>
                                        </p:cTn>
                                        <p:tgtEl>
                                          <p:spTgt spid="13"/>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14"/>
                                        </p:tgtEl>
                                      </p:cBhvr>
                                    </p:animEffect>
                                    <p:set>
                                      <p:cBhvr>
                                        <p:cTn id="186" dur="1" fill="hold">
                                          <p:stCondLst>
                                            <p:cond delay="499"/>
                                          </p:stCondLst>
                                        </p:cTn>
                                        <p:tgtEl>
                                          <p:spTgt spid="14"/>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15"/>
                                        </p:tgtEl>
                                      </p:cBhvr>
                                    </p:animEffect>
                                    <p:set>
                                      <p:cBhvr>
                                        <p:cTn id="189" dur="1" fill="hold">
                                          <p:stCondLst>
                                            <p:cond delay="499"/>
                                          </p:stCondLst>
                                        </p:cTn>
                                        <p:tgtEl>
                                          <p:spTgt spid="15"/>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16"/>
                                        </p:tgtEl>
                                      </p:cBhvr>
                                    </p:animEffect>
                                    <p:set>
                                      <p:cBhvr>
                                        <p:cTn id="192" dur="1" fill="hold">
                                          <p:stCondLst>
                                            <p:cond delay="499"/>
                                          </p:stCondLst>
                                        </p:cTn>
                                        <p:tgtEl>
                                          <p:spTgt spid="16"/>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17"/>
                                        </p:tgtEl>
                                      </p:cBhvr>
                                    </p:animEffect>
                                    <p:set>
                                      <p:cBhvr>
                                        <p:cTn id="195" dur="1" fill="hold">
                                          <p:stCondLst>
                                            <p:cond delay="499"/>
                                          </p:stCondLst>
                                        </p:cTn>
                                        <p:tgtEl>
                                          <p:spTgt spid="17"/>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9"/>
                                        </p:tgtEl>
                                      </p:cBhvr>
                                    </p:animEffect>
                                    <p:set>
                                      <p:cBhvr>
                                        <p:cTn id="201" dur="1" fill="hold">
                                          <p:stCondLst>
                                            <p:cond delay="499"/>
                                          </p:stCondLst>
                                        </p:cTn>
                                        <p:tgtEl>
                                          <p:spTgt spid="19"/>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20"/>
                                        </p:tgtEl>
                                      </p:cBhvr>
                                    </p:animEffect>
                                    <p:set>
                                      <p:cBhvr>
                                        <p:cTn id="204" dur="1" fill="hold">
                                          <p:stCondLst>
                                            <p:cond delay="499"/>
                                          </p:stCondLst>
                                        </p:cTn>
                                        <p:tgtEl>
                                          <p:spTgt spid="20"/>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21"/>
                                        </p:tgtEl>
                                      </p:cBhvr>
                                    </p:animEffect>
                                    <p:set>
                                      <p:cBhvr>
                                        <p:cTn id="207" dur="1" fill="hold">
                                          <p:stCondLst>
                                            <p:cond delay="499"/>
                                          </p:stCondLst>
                                        </p:cTn>
                                        <p:tgtEl>
                                          <p:spTgt spid="21"/>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22"/>
                                        </p:tgtEl>
                                      </p:cBhvr>
                                    </p:animEffect>
                                    <p:set>
                                      <p:cBhvr>
                                        <p:cTn id="21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074" grpId="0"/>
      <p:bldP spid="3074" grpId="1"/>
      <p:bldP spid="2" grpId="0"/>
      <p:bldP spid="2" grpId="1"/>
      <p:bldP spid="2" grpId="2"/>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The Truth Will Set You Free</a:t>
            </a:r>
            <a:endParaRPr lang="en-US" sz="8000"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Ron Bert</a:t>
            </a:r>
            <a:endParaRPr lang="en-US" altLang="en-US" sz="4400"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7" name="Rectangle 12">
            <a:extLst>
              <a:ext uri="{FF2B5EF4-FFF2-40B4-BE49-F238E27FC236}">
                <a16:creationId xmlns:a16="http://schemas.microsoft.com/office/drawing/2014/main" id="{F1395718-6DB5-4BDB-93E9-8D2A1805A7B7}"/>
              </a:ext>
            </a:extLst>
          </p:cNvPr>
          <p:cNvSpPr>
            <a:spLocks noChangeArrowheads="1"/>
          </p:cNvSpPr>
          <p:nvPr/>
        </p:nvSpPr>
        <p:spPr bwMode="auto">
          <a:xfrm>
            <a:off x="3763926" y="5092995"/>
            <a:ext cx="4752660" cy="94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February 25, 2024</a:t>
            </a:r>
            <a:endParaRPr lang="en-US" altLang="en-US" sz="4400"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39" presetClass="entr" presetSubtype="0" accel="10000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7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exit" presetSubtype="0" fill="hold" grpId="1" nodeType="clickEffect">
                                  <p:stCondLst>
                                    <p:cond delay="0"/>
                                  </p:stCondLst>
                                  <p:childTnLst>
                                    <p:set>
                                      <p:cBhvr>
                                        <p:cTn id="25" dur="1" fill="hold">
                                          <p:stCondLst>
                                            <p:cond delay="999"/>
                                          </p:stCondLst>
                                        </p:cTn>
                                        <p:tgtEl>
                                          <p:spTgt spid="4"/>
                                        </p:tgtEl>
                                        <p:attrNameLst>
                                          <p:attrName>style.visibility</p:attrName>
                                        </p:attrNameLst>
                                      </p:cBhvr>
                                      <p:to>
                                        <p:strVal val="hidden"/>
                                      </p:to>
                                    </p:set>
                                    <p:animEffect transition="out" filter="dissolve">
                                      <p:cBhvr>
                                        <p:cTn id="26" dur="1000">
                                          <p:stCondLst>
                                            <p:cond delay="0"/>
                                          </p:stCondLst>
                                        </p:cTn>
                                        <p:tgtEl>
                                          <p:spTgt spid="4"/>
                                        </p:tgtEl>
                                      </p:cBhvr>
                                    </p:animEffect>
                                    <p:anim to="" calcmode="lin" valueType="num">
                                      <p:cBhvr>
                                        <p:cTn id="2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2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29" presetID="42" presetClass="path" presetSubtype="0" accel="50000" decel="50000" fill="hold" grpId="2" nodeType="withEffect">
                                  <p:stCondLst>
                                    <p:cond delay="0"/>
                                  </p:stCondLst>
                                  <p:childTnLst>
                                    <p:animMotion origin="layout" path="M 8.33333E-7 2.22222E-6 L 8.33333E-7 0.08727 " pathEditMode="relative" rAng="0" ptsTypes="AA">
                                      <p:cBhvr>
                                        <p:cTn id="30" dur="1000" fill="hold"/>
                                        <p:tgtEl>
                                          <p:spTgt spid="4"/>
                                        </p:tgtEl>
                                        <p:attrNameLst>
                                          <p:attrName>ppt_x</p:attrName>
                                          <p:attrName>ppt_y</p:attrName>
                                        </p:attrNameLst>
                                      </p:cBhvr>
                                      <p:rCtr x="0" y="4352"/>
                                    </p:animMotion>
                                  </p:childTnLst>
                                </p:cTn>
                              </p:par>
                              <p:par>
                                <p:cTn id="31" presetID="8" presetClass="emph" presetSubtype="0" fill="hold" grpId="3" nodeType="withEffect">
                                  <p:stCondLst>
                                    <p:cond delay="0"/>
                                  </p:stCondLst>
                                  <p:childTnLst>
                                    <p:animRot by="-2400000">
                                      <p:cBhvr>
                                        <p:cTn id="32" dur="1000" fill="hold"/>
                                        <p:tgtEl>
                                          <p:spTgt spid="4"/>
                                        </p:tgtEl>
                                        <p:attrNameLst>
                                          <p:attrName>r</p:attrName>
                                        </p:attrNameLst>
                                      </p:cBhvr>
                                    </p:animRot>
                                  </p:childTnLst>
                                </p:cTn>
                              </p:par>
                              <p:par>
                                <p:cTn id="33" presetID="9" presetClass="exit" presetSubtype="0" fill="hold" grpId="1" nodeType="withEffect">
                                  <p:stCondLst>
                                    <p:cond delay="500"/>
                                  </p:stCondLst>
                                  <p:childTnLst>
                                    <p:animEffect transition="out" filter="dissolve">
                                      <p:cBhvr>
                                        <p:cTn id="34" dur="1500"/>
                                        <p:tgtEl>
                                          <p:spTgt spid="5"/>
                                        </p:tgtEl>
                                      </p:cBhvr>
                                    </p:animEffect>
                                    <p:set>
                                      <p:cBhvr>
                                        <p:cTn id="35" dur="1" fill="hold">
                                          <p:stCondLst>
                                            <p:cond delay="1499"/>
                                          </p:stCondLst>
                                        </p:cTn>
                                        <p:tgtEl>
                                          <p:spTgt spid="5"/>
                                        </p:tgtEl>
                                        <p:attrNameLst>
                                          <p:attrName>style.visibility</p:attrName>
                                        </p:attrNameLst>
                                      </p:cBhvr>
                                      <p:to>
                                        <p:strVal val="hidden"/>
                                      </p:to>
                                    </p:set>
                                  </p:childTnLst>
                                </p:cTn>
                              </p:par>
                              <p:par>
                                <p:cTn id="36" presetID="0" presetClass="path" presetSubtype="0" accel="50000" decel="50000" fill="hold" grpId="2" nodeType="withEffect">
                                  <p:stCondLst>
                                    <p:cond delay="500"/>
                                  </p:stCondLst>
                                  <p:childTnLst>
                                    <p:animMotion origin="layout" path="M 3.33333E-6 3.13599E-6 L 3.33333E-6 0.23034 " pathEditMode="relative" rAng="0" ptsTypes="AA">
                                      <p:cBhvr>
                                        <p:cTn id="37" dur="1500" fill="hold"/>
                                        <p:tgtEl>
                                          <p:spTgt spid="5"/>
                                        </p:tgtEl>
                                        <p:attrNameLst>
                                          <p:attrName>ppt_x</p:attrName>
                                          <p:attrName>ppt_y</p:attrName>
                                        </p:attrNameLst>
                                      </p:cBhvr>
                                      <p:rCtr x="0" y="11517"/>
                                    </p:animMotion>
                                  </p:childTnLst>
                                </p:cTn>
                              </p:par>
                              <p:par>
                                <p:cTn id="38" presetID="23" presetClass="exit" presetSubtype="32" fill="hold" grpId="1" nodeType="withEffect">
                                  <p:stCondLst>
                                    <p:cond delay="1000"/>
                                  </p:stCondLst>
                                  <p:childTnLst>
                                    <p:anim calcmode="lin" valueType="num">
                                      <p:cBhvr>
                                        <p:cTn id="39" dur="1500"/>
                                        <p:tgtEl>
                                          <p:spTgt spid="7"/>
                                        </p:tgtEl>
                                        <p:attrNameLst>
                                          <p:attrName>ppt_w</p:attrName>
                                        </p:attrNameLst>
                                      </p:cBhvr>
                                      <p:tavLst>
                                        <p:tav tm="0">
                                          <p:val>
                                            <p:strVal val="ppt_w"/>
                                          </p:val>
                                        </p:tav>
                                        <p:tav tm="100000">
                                          <p:val>
                                            <p:fltVal val="0"/>
                                          </p:val>
                                        </p:tav>
                                      </p:tavLst>
                                    </p:anim>
                                    <p:anim calcmode="lin" valueType="num">
                                      <p:cBhvr>
                                        <p:cTn id="40" dur="1500"/>
                                        <p:tgtEl>
                                          <p:spTgt spid="7"/>
                                        </p:tgtEl>
                                        <p:attrNameLst>
                                          <p:attrName>ppt_h</p:attrName>
                                        </p:attrNameLst>
                                      </p:cBhvr>
                                      <p:tavLst>
                                        <p:tav tm="0">
                                          <p:val>
                                            <p:strVal val="ppt_h"/>
                                          </p:val>
                                        </p:tav>
                                        <p:tav tm="100000">
                                          <p:val>
                                            <p:fltVal val="0"/>
                                          </p:val>
                                        </p:tav>
                                      </p:tavLst>
                                    </p:anim>
                                    <p:set>
                                      <p:cBhvr>
                                        <p:cTn id="41" dur="1" fill="hold">
                                          <p:stCondLst>
                                            <p:cond delay="1499"/>
                                          </p:stCondLst>
                                        </p:cTn>
                                        <p:tgtEl>
                                          <p:spTgt spid="7"/>
                                        </p:tgtEl>
                                        <p:attrNameLst>
                                          <p:attrName>style.visibility</p:attrName>
                                        </p:attrNameLst>
                                      </p:cBhvr>
                                      <p:to>
                                        <p:strVal val="hidden"/>
                                      </p:to>
                                    </p:set>
                                  </p:childTnLst>
                                </p:cTn>
                              </p:par>
                              <p:par>
                                <p:cTn id="42" presetID="10" presetClass="exit" presetSubtype="0" fill="hold" grpId="2" nodeType="withEffect">
                                  <p:stCondLst>
                                    <p:cond delay="1000"/>
                                  </p:stCondLst>
                                  <p:childTnLst>
                                    <p:animEffect transition="out" filter="fade">
                                      <p:cBhvr>
                                        <p:cTn id="43" dur="1500"/>
                                        <p:tgtEl>
                                          <p:spTgt spid="7"/>
                                        </p:tgtEl>
                                      </p:cBhvr>
                                    </p:animEffect>
                                    <p:set>
                                      <p:cBhvr>
                                        <p:cTn id="44" dur="1" fill="hold">
                                          <p:stCondLst>
                                            <p:cond delay="1499"/>
                                          </p:stCondLst>
                                        </p:cTn>
                                        <p:tgtEl>
                                          <p:spTgt spid="7"/>
                                        </p:tgtEl>
                                        <p:attrNameLst>
                                          <p:attrName>style.visibility</p:attrName>
                                        </p:attrNameLst>
                                      </p:cBhvr>
                                      <p:to>
                                        <p:strVal val="hidden"/>
                                      </p:to>
                                    </p:set>
                                  </p:childTnLst>
                                </p:cTn>
                              </p:par>
                              <p:par>
                                <p:cTn id="45" presetID="0" presetClass="path" presetSubtype="0" accel="50000" decel="50000" fill="hold" grpId="3" nodeType="withEffect">
                                  <p:stCondLst>
                                    <p:cond delay="1000"/>
                                  </p:stCondLst>
                                  <p:childTnLst>
                                    <p:animMotion origin="layout" path="M 2.22222E-6 -0.00024 C 0.00781 -0.0257 0.03906 -0.09329 0.04705 -0.15348 C 0.05503 -0.21366 0.06059 -0.29862 0.04826 -0.36158 C 0.03594 -0.42454 0.0125 -0.49306 -0.02674 -0.53125 C -0.06597 -0.56945 -0.14549 -0.5919 -0.1875 -0.59005 C -0.22952 -0.5882 -0.26094 -0.55255 -0.27847 -0.52061 C -0.29601 -0.48866 -0.29705 -0.43172 -0.29288 -0.39838 C -0.28872 -0.36505 -0.27136 -0.33588 -0.25347 -0.32061 C -0.23559 -0.30533 -0.20486 -0.30394 -0.18559 -0.30649 C -0.16632 -0.30903 -0.14913 -0.32269 -0.1375 -0.33612 C -0.12587 -0.34954 -0.11736 -0.372 -0.11615 -0.38681 C -0.11493 -0.40162 -0.12257 -0.41945 -0.13038 -0.425 C -0.1382 -0.43056 -0.15573 -0.42107 -0.1625 -0.42014 " pathEditMode="relative" rAng="0" ptsTypes="AAAAAAAAAAAAA">
                                      <p:cBhvr>
                                        <p:cTn id="46" dur="1500" fill="hold"/>
                                        <p:tgtEl>
                                          <p:spTgt spid="7"/>
                                        </p:tgtEl>
                                        <p:attrNameLst>
                                          <p:attrName>ppt_x</p:attrName>
                                          <p:attrName>ppt_y</p:attrName>
                                        </p:attrNameLst>
                                      </p:cBhvr>
                                      <p:rCtr x="-11979" y="-2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5" grpId="0"/>
      <p:bldP spid="5" grpId="1"/>
      <p:bldP spid="5" grpId="2"/>
      <p:bldP spid="7" grpId="0"/>
      <p:bldP spid="7" grpId="1"/>
      <p:bldP spid="7" grpId="2"/>
      <p:bldP spid="7"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ainRED" hidden="1"/>
          <p:cNvSpPr>
            <a:spLocks noGrp="1" noChangeArrowheads="1"/>
          </p:cNvSpPr>
          <p:nvPr>
            <p:ph type="title"/>
          </p:nvPr>
        </p:nvSpPr>
        <p:spPr>
          <a:xfrm>
            <a:off x="157655" y="301270"/>
            <a:ext cx="8828690" cy="6255460"/>
          </a:xfrm>
        </p:spPr>
        <p:txBody>
          <a:bodyPr>
            <a:scene3d>
              <a:camera prst="orthographicFront"/>
              <a:lightRig rig="flat" dir="t"/>
            </a:scene3d>
            <a:sp3d extrusionH="57150" prstMaterial="plastic">
              <a:bevelT w="38100" h="38100"/>
            </a:sp3d>
          </a:bodyPr>
          <a:lstStyle/>
          <a:p>
            <a:pPr eaLnBrk="1" hangingPunct="1"/>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who does not consent to wholesome words </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to the doctrine which accords with godliness</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 is proud, knowing nothing, obsessed </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with disputes and arguments over words</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from which come envy, strife, reviling,</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evil suspicions, useless wranglings of men </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of corrupt minds and destitute of the truth</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who suppose that godliness is a means of gain</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br>
              <a:rPr lang="en-US" altLang="en-US" sz="26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From such withdraw yourself</a:t>
            </a:r>
            <a:b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br>
              <a:rPr lang="en-US" altLang="en-US" sz="26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Now godliness with contentment is great gain</a:t>
            </a:r>
            <a:endPar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5" name="Arrow">
            <a:extLst>
              <a:ext uri="{FF2B5EF4-FFF2-40B4-BE49-F238E27FC236}">
                <a16:creationId xmlns:a16="http://schemas.microsoft.com/office/drawing/2014/main" id="{88ED4742-84E1-78E7-C592-4F7BDCDD233C}"/>
              </a:ext>
            </a:extLst>
          </p:cNvPr>
          <p:cNvSpPr txBox="1">
            <a:spLocks noChangeArrowheads="1"/>
          </p:cNvSpPr>
          <p:nvPr/>
        </p:nvSpPr>
        <p:spPr bwMode="auto">
          <a:xfrm>
            <a:off x="1916341" y="1187934"/>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1" name="Title 1">
            <a:extLst>
              <a:ext uri="{FF2B5EF4-FFF2-40B4-BE49-F238E27FC236}">
                <a16:creationId xmlns:a16="http://schemas.microsoft.com/office/drawing/2014/main" id="{2AC6F691-D4CE-09AA-E3A3-BBB94117D75F}"/>
              </a:ext>
            </a:extLst>
          </p:cNvPr>
          <p:cNvSpPr txBox="1">
            <a:spLocks/>
          </p:cNvSpPr>
          <p:nvPr/>
        </p:nvSpPr>
        <p:spPr>
          <a:xfrm>
            <a:off x="1624938" y="274870"/>
            <a:ext cx="1723098"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32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13" name="Title 1">
            <a:extLst>
              <a:ext uri="{FF2B5EF4-FFF2-40B4-BE49-F238E27FC236}">
                <a16:creationId xmlns:a16="http://schemas.microsoft.com/office/drawing/2014/main" id="{BEBBD66F-0112-7BF8-87DE-F13220F707DF}"/>
              </a:ext>
            </a:extLst>
          </p:cNvPr>
          <p:cNvSpPr txBox="1">
            <a:spLocks/>
          </p:cNvSpPr>
          <p:nvPr/>
        </p:nvSpPr>
        <p:spPr>
          <a:xfrm>
            <a:off x="1143121" y="764541"/>
            <a:ext cx="2352553"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32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5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32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3072" name="Middle Bullets">
            <a:extLst>
              <a:ext uri="{FF2B5EF4-FFF2-40B4-BE49-F238E27FC236}">
                <a16:creationId xmlns:a16="http://schemas.microsoft.com/office/drawing/2014/main" id="{59DE1705-F496-F307-782F-2BCC256D6529}"/>
              </a:ext>
            </a:extLst>
          </p:cNvPr>
          <p:cNvSpPr txBox="1">
            <a:spLocks noChangeArrowheads="1"/>
          </p:cNvSpPr>
          <p:nvPr/>
        </p:nvSpPr>
        <p:spPr bwMode="auto">
          <a:xfrm>
            <a:off x="262759" y="372235"/>
            <a:ext cx="8618483" cy="611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t>he is </a:t>
            </a:r>
            <a:b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t>      ● proud</a:t>
            </a:r>
            <a:b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t>      ● knowing nothing</a:t>
            </a:r>
            <a:b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t>      ● obsessed with disputes </a:t>
            </a:r>
            <a:b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rgbClr val="7030A0"/>
                </a:solidFill>
                <a:effectLst>
                  <a:glow rad="12700">
                    <a:srgbClr val="7030A0">
                      <a:alpha val="50000"/>
                    </a:srgbClr>
                  </a:glow>
                  <a:outerShdw blurRad="12700" dist="38100" dir="2700000" algn="tl" rotWithShape="0">
                    <a:schemeClr val="bg1">
                      <a:lumMod val="50000"/>
                    </a:schemeClr>
                  </a:outerShdw>
                </a:effectLst>
                <a:latin typeface="Calibri" panose="020F0502020204030204" pitchFamily="34" charset="0"/>
              </a:rPr>
              <a:t>	           arguments over words</a:t>
            </a:r>
            <a:br>
              <a:rPr lang="en-US" altLang="en-US" sz="3200" b="1" kern="1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t>which come   ● envy</a:t>
            </a:r>
            <a:b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t>					    ● strife</a:t>
            </a:r>
            <a:b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t>					    ● reviling</a:t>
            </a:r>
            <a:b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t>					    ● evil suspicions</a:t>
            </a:r>
            <a:b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chemeClr val="tx1"/>
                </a:solidFill>
                <a:effectLst>
                  <a:glow rad="12700">
                    <a:schemeClr val="tx1">
                      <a:alpha val="50000"/>
                    </a:schemeClr>
                  </a:glow>
                  <a:outerShdw blurRad="12700" dist="38100" dir="2700000" algn="tl" rotWithShape="0">
                    <a:schemeClr val="bg1">
                      <a:lumMod val="50000"/>
                    </a:schemeClr>
                  </a:outerShdw>
                </a:effectLst>
                <a:latin typeface="Calibri" panose="020F0502020204030204" pitchFamily="34" charset="0"/>
              </a:rPr>
              <a:t>					    ● useless wranglings</a:t>
            </a:r>
            <a:br>
              <a:rPr lang="en-US" altLang="en-US" sz="3200" b="1" kern="1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 </a:t>
            </a:r>
            <a:br>
              <a:rPr lang="en-US" altLang="en-US" sz="3200" b="1" kern="1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br>
            <a:r>
              <a:rPr lang="en-US" altLang="en-US" sz="3200" b="1" kern="1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kern="1200" dirty="0">
                <a:ln w="9525">
                  <a:solidFill>
                    <a:schemeClr val="bg1"/>
                  </a:solidFill>
                  <a:prstDash val="solid"/>
                </a:ln>
                <a:solidFill>
                  <a:schemeClr val="tx1"/>
                </a:solidFill>
                <a:effectLst>
                  <a:glow rad="12700">
                    <a:srgbClr val="FFC000">
                      <a:alpha val="50000"/>
                    </a:srgbClr>
                  </a:glow>
                  <a:outerShdw blurRad="12700" dist="38100" dir="2700000" algn="tl" rotWithShape="0">
                    <a:schemeClr val="bg1">
                      <a:lumMod val="50000"/>
                    </a:schemeClr>
                  </a:outerShdw>
                </a:effectLst>
                <a:latin typeface="Calibri" panose="020F0502020204030204" pitchFamily="34" charset="0"/>
              </a:rPr>
              <a:t>suppose that godliness is a means of gain</a:t>
            </a:r>
          </a:p>
        </p:txBody>
      </p:sp>
      <p:sp>
        <p:nvSpPr>
          <p:cNvPr id="3073" name="Middle">
            <a:extLst>
              <a:ext uri="{FF2B5EF4-FFF2-40B4-BE49-F238E27FC236}">
                <a16:creationId xmlns:a16="http://schemas.microsoft.com/office/drawing/2014/main" id="{1691CCA6-5E88-E070-543D-4956D35F93AD}"/>
              </a:ext>
            </a:extLst>
          </p:cNvPr>
          <p:cNvSpPr txBox="1">
            <a:spLocks noChangeArrowheads="1"/>
          </p:cNvSpPr>
          <p:nvPr/>
        </p:nvSpPr>
        <p:spPr bwMode="auto">
          <a:xfrm>
            <a:off x="557047" y="3951889"/>
            <a:ext cx="3899338" cy="114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rgbClr val="0066FF"/>
                </a:solidFill>
                <a:effectLst>
                  <a:glow rad="12700">
                    <a:srgbClr val="0066FF">
                      <a:alpha val="50000"/>
                    </a:srgbClr>
                  </a:glow>
                  <a:outerShdw blurRad="12700" dist="38100" dir="2700000" algn="tl" rotWithShape="0">
                    <a:schemeClr val="bg1">
                      <a:lumMod val="50000"/>
                    </a:schemeClr>
                  </a:outerShdw>
                </a:effectLst>
                <a:latin typeface="Calibri" panose="020F0502020204030204" pitchFamily="34" charset="0"/>
              </a:rPr>
              <a:t>men of corrupt minds </a:t>
            </a:r>
            <a:br>
              <a:rPr lang="en-US" altLang="en-US" sz="3200" b="1" dirty="0">
                <a:ln w="9525">
                  <a:solidFill>
                    <a:schemeClr val="bg1"/>
                  </a:solidFill>
                  <a:prstDash val="solid"/>
                </a:ln>
                <a:solidFill>
                  <a:srgbClr val="0066FF"/>
                </a:solidFill>
                <a:effectLst>
                  <a:glow rad="12700">
                    <a:srgbClr val="0066FF">
                      <a:alpha val="50000"/>
                    </a:srgbClr>
                  </a:glow>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rgbClr val="0066FF"/>
                </a:solidFill>
                <a:effectLst>
                  <a:glow rad="12700">
                    <a:srgbClr val="0066FF">
                      <a:alpha val="50000"/>
                    </a:srgbClr>
                  </a:glow>
                  <a:outerShdw blurRad="12700" dist="38100" dir="2700000" algn="tl" rotWithShape="0">
                    <a:schemeClr val="bg1">
                      <a:lumMod val="50000"/>
                    </a:schemeClr>
                  </a:outerShdw>
                </a:effectLst>
                <a:latin typeface="Calibri" panose="020F0502020204030204" pitchFamily="34" charset="0"/>
              </a:rPr>
              <a:t>destitute of the truth</a:t>
            </a:r>
          </a:p>
        </p:txBody>
      </p:sp>
      <p:sp>
        <p:nvSpPr>
          <p:cNvPr id="7" name="Final Top">
            <a:extLst>
              <a:ext uri="{FF2B5EF4-FFF2-40B4-BE49-F238E27FC236}">
                <a16:creationId xmlns:a16="http://schemas.microsoft.com/office/drawing/2014/main" id="{C632AC5E-1C4F-3914-F4D1-ADE7CADE31E1}"/>
              </a:ext>
            </a:extLst>
          </p:cNvPr>
          <p:cNvSpPr txBox="1">
            <a:spLocks noChangeArrowheads="1"/>
          </p:cNvSpPr>
          <p:nvPr/>
        </p:nvSpPr>
        <p:spPr bwMode="auto">
          <a:xfrm>
            <a:off x="430371" y="309291"/>
            <a:ext cx="8280492" cy="106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t>who does not consent to wholesome words </a:t>
            </a:r>
            <a:br>
              <a:rPr lang="en-US" altLang="en-US" sz="3200" b="1"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t>to the doctrine which accords with godliness</a:t>
            </a:r>
          </a:p>
        </p:txBody>
      </p:sp>
      <p:sp>
        <p:nvSpPr>
          <p:cNvPr id="3090" name="dishonest">
            <a:extLst>
              <a:ext uri="{FF2B5EF4-FFF2-40B4-BE49-F238E27FC236}">
                <a16:creationId xmlns:a16="http://schemas.microsoft.com/office/drawing/2014/main" id="{B4D9A03D-DCBB-5BB5-2D00-03B8BA486E95}"/>
              </a:ext>
            </a:extLst>
          </p:cNvPr>
          <p:cNvSpPr txBox="1">
            <a:spLocks noChangeArrowheads="1"/>
          </p:cNvSpPr>
          <p:nvPr/>
        </p:nvSpPr>
        <p:spPr bwMode="auto">
          <a:xfrm>
            <a:off x="6730899" y="5486401"/>
            <a:ext cx="1876302" cy="51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dishonest</a:t>
            </a:r>
            <a:endParaRPr lang="en-US" altLang="en-US" sz="2800"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8" name="Final Morph">
            <a:extLst>
              <a:ext uri="{FF2B5EF4-FFF2-40B4-BE49-F238E27FC236}">
                <a16:creationId xmlns:a16="http://schemas.microsoft.com/office/drawing/2014/main" id="{974D91D1-2B70-F0BB-D107-9F5B5D4EDF66}"/>
              </a:ext>
            </a:extLst>
          </p:cNvPr>
          <p:cNvSpPr txBox="1">
            <a:spLocks noChangeArrowheads="1"/>
          </p:cNvSpPr>
          <p:nvPr/>
        </p:nvSpPr>
        <p:spPr bwMode="auto">
          <a:xfrm>
            <a:off x="389972" y="1756677"/>
            <a:ext cx="8352682" cy="303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is proud, knowing nothing, obsessed </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with disputes and arguments over words</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from which come envy, strife, reviling,</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evil suspicions, useless wranglings of men </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of corrupt minds and destitute of the truth</a:t>
            </a:r>
            <a:b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who suppose that godliness is a means of gain</a:t>
            </a:r>
          </a:p>
        </p:txBody>
      </p:sp>
      <p:sp>
        <p:nvSpPr>
          <p:cNvPr id="9" name="Final Bottom 1">
            <a:extLst>
              <a:ext uri="{FF2B5EF4-FFF2-40B4-BE49-F238E27FC236}">
                <a16:creationId xmlns:a16="http://schemas.microsoft.com/office/drawing/2014/main" id="{29DD6D09-DE83-5ABA-3657-7853A952EF84}"/>
              </a:ext>
            </a:extLst>
          </p:cNvPr>
          <p:cNvSpPr txBox="1">
            <a:spLocks noChangeArrowheads="1"/>
          </p:cNvSpPr>
          <p:nvPr/>
        </p:nvSpPr>
        <p:spPr bwMode="auto">
          <a:xfrm>
            <a:off x="1612231" y="4969041"/>
            <a:ext cx="5926313" cy="82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glow rad="12700">
                    <a:srgbClr val="00B0F0"/>
                  </a:glow>
                  <a:outerShdw blurRad="12700" dist="38100" dir="2700000" algn="tl" rotWithShape="0">
                    <a:schemeClr val="bg1">
                      <a:lumMod val="50000"/>
                    </a:schemeClr>
                  </a:outerShdw>
                </a:effectLst>
                <a:latin typeface="Calibri" panose="020F0502020204030204" pitchFamily="34" charset="0"/>
              </a:rPr>
              <a:t>From such withdraw yourself</a:t>
            </a:r>
          </a:p>
        </p:txBody>
      </p:sp>
      <p:sp>
        <p:nvSpPr>
          <p:cNvPr id="10" name="Final Bottom 2">
            <a:extLst>
              <a:ext uri="{FF2B5EF4-FFF2-40B4-BE49-F238E27FC236}">
                <a16:creationId xmlns:a16="http://schemas.microsoft.com/office/drawing/2014/main" id="{CF1034D8-D19F-4788-C9FB-5C532713071A}"/>
              </a:ext>
            </a:extLst>
          </p:cNvPr>
          <p:cNvSpPr txBox="1">
            <a:spLocks noChangeArrowheads="1"/>
          </p:cNvSpPr>
          <p:nvPr/>
        </p:nvSpPr>
        <p:spPr bwMode="auto">
          <a:xfrm>
            <a:off x="433137" y="5944888"/>
            <a:ext cx="8272471" cy="63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glow rad="12700">
                    <a:srgbClr val="00FF00"/>
                  </a:glow>
                  <a:outerShdw blurRad="12700" dist="38100" dir="2700000" algn="tl" rotWithShape="0">
                    <a:schemeClr val="bg1">
                      <a:lumMod val="50000"/>
                    </a:schemeClr>
                  </a:outerShdw>
                </a:effectLst>
                <a:latin typeface="Calibri" panose="020F0502020204030204" pitchFamily="34" charset="0"/>
              </a:rPr>
              <a:t>Now godliness with contentment is great gain</a:t>
            </a:r>
          </a:p>
        </p:txBody>
      </p:sp>
      <p:sp>
        <p:nvSpPr>
          <p:cNvPr id="12" name="Rectangle 2">
            <a:extLst>
              <a:ext uri="{FF2B5EF4-FFF2-40B4-BE49-F238E27FC236}">
                <a16:creationId xmlns:a16="http://schemas.microsoft.com/office/drawing/2014/main" id="{9F39184F-E107-F689-6F16-51DAA1B67D94}"/>
              </a:ext>
            </a:extLst>
          </p:cNvPr>
          <p:cNvSpPr txBox="1">
            <a:spLocks noChangeArrowheads="1"/>
          </p:cNvSpPr>
          <p:nvPr/>
        </p:nvSpPr>
        <p:spPr bwMode="auto">
          <a:xfrm>
            <a:off x="1569647" y="317900"/>
            <a:ext cx="1789266" cy="55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FF0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does not</a:t>
            </a:r>
            <a:endParaRPr kumimoji="0" lang="en-US" altLang="en-US" sz="3200" b="1" i="1" u="none" strike="noStrike" kern="0" cap="none" spc="0" normalizeH="0" baseline="0" noProof="0" dirty="0">
              <a:ln w="3175" cmpd="sng">
                <a:solidFill>
                  <a:srgbClr val="FFFFFF"/>
                </a:solidFill>
                <a:prstDash val="solid"/>
                <a:miter lim="800000"/>
              </a:ln>
              <a:solidFill>
                <a:srgbClr val="FF0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CCF10335-6212-613A-A875-C905082D76EE}"/>
              </a:ext>
            </a:extLst>
          </p:cNvPr>
          <p:cNvSpPr txBox="1">
            <a:spLocks noChangeArrowheads="1"/>
          </p:cNvSpPr>
          <p:nvPr/>
        </p:nvSpPr>
        <p:spPr bwMode="auto">
          <a:xfrm>
            <a:off x="1054023" y="811527"/>
            <a:ext cx="2493535" cy="55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FF0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doctrine</a:t>
            </a:r>
            <a:endParaRPr kumimoji="0" lang="en-US" altLang="en-US" sz="3200" b="1" i="1" u="none" strike="noStrike" kern="0" cap="none" spc="0" normalizeH="0" baseline="0" noProof="0" dirty="0">
              <a:ln w="3175" cmpd="sng">
                <a:solidFill>
                  <a:srgbClr val="FFFFFF"/>
                </a:solidFill>
                <a:prstDash val="solid"/>
                <a:miter lim="800000"/>
              </a:ln>
              <a:solidFill>
                <a:srgbClr val="FF0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2">
            <a:extLst>
              <a:ext uri="{FF2B5EF4-FFF2-40B4-BE49-F238E27FC236}">
                <a16:creationId xmlns:a16="http://schemas.microsoft.com/office/drawing/2014/main" id="{BF5D3653-779B-845B-5058-A374070B47E5}"/>
              </a:ext>
            </a:extLst>
          </p:cNvPr>
          <p:cNvSpPr txBox="1">
            <a:spLocks noChangeArrowheads="1"/>
          </p:cNvSpPr>
          <p:nvPr/>
        </p:nvSpPr>
        <p:spPr bwMode="auto">
          <a:xfrm>
            <a:off x="1001128" y="1768802"/>
            <a:ext cx="1236514"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is</a:t>
            </a:r>
          </a:p>
        </p:txBody>
      </p:sp>
      <p:sp>
        <p:nvSpPr>
          <p:cNvPr id="17" name="Rectangle 2">
            <a:extLst>
              <a:ext uri="{FF2B5EF4-FFF2-40B4-BE49-F238E27FC236}">
                <a16:creationId xmlns:a16="http://schemas.microsoft.com/office/drawing/2014/main" id="{4EF65D3A-3F76-59DE-329F-9220095DA23D}"/>
              </a:ext>
            </a:extLst>
          </p:cNvPr>
          <p:cNvSpPr txBox="1">
            <a:spLocks noChangeArrowheads="1"/>
          </p:cNvSpPr>
          <p:nvPr/>
        </p:nvSpPr>
        <p:spPr bwMode="auto">
          <a:xfrm>
            <a:off x="1937083" y="1764039"/>
            <a:ext cx="1332767"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proud</a:t>
            </a:r>
          </a:p>
        </p:txBody>
      </p:sp>
      <p:sp>
        <p:nvSpPr>
          <p:cNvPr id="18" name="Rectangle 2">
            <a:extLst>
              <a:ext uri="{FF2B5EF4-FFF2-40B4-BE49-F238E27FC236}">
                <a16:creationId xmlns:a16="http://schemas.microsoft.com/office/drawing/2014/main" id="{8AFB66FA-C38A-F5E6-B5A3-A6525DF2B754}"/>
              </a:ext>
            </a:extLst>
          </p:cNvPr>
          <p:cNvSpPr txBox="1">
            <a:spLocks noChangeArrowheads="1"/>
          </p:cNvSpPr>
          <p:nvPr/>
        </p:nvSpPr>
        <p:spPr bwMode="auto">
          <a:xfrm>
            <a:off x="3053487" y="1768801"/>
            <a:ext cx="3354072"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knowing nothing</a:t>
            </a:r>
          </a:p>
        </p:txBody>
      </p:sp>
      <p:sp>
        <p:nvSpPr>
          <p:cNvPr id="19" name="Rectangle 2">
            <a:extLst>
              <a:ext uri="{FF2B5EF4-FFF2-40B4-BE49-F238E27FC236}">
                <a16:creationId xmlns:a16="http://schemas.microsoft.com/office/drawing/2014/main" id="{F8259138-BA67-FD05-FCD3-D090A16FFB8B}"/>
              </a:ext>
            </a:extLst>
          </p:cNvPr>
          <p:cNvSpPr txBox="1">
            <a:spLocks noChangeArrowheads="1"/>
          </p:cNvSpPr>
          <p:nvPr/>
        </p:nvSpPr>
        <p:spPr bwMode="auto">
          <a:xfrm>
            <a:off x="6200922" y="1766497"/>
            <a:ext cx="1864894"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obsessed</a:t>
            </a:r>
          </a:p>
        </p:txBody>
      </p:sp>
      <p:sp>
        <p:nvSpPr>
          <p:cNvPr id="20" name="Rectangle 2">
            <a:extLst>
              <a:ext uri="{FF2B5EF4-FFF2-40B4-BE49-F238E27FC236}">
                <a16:creationId xmlns:a16="http://schemas.microsoft.com/office/drawing/2014/main" id="{E5D9AC8F-7A50-A344-AA55-42488093EFE0}"/>
              </a:ext>
            </a:extLst>
          </p:cNvPr>
          <p:cNvSpPr txBox="1">
            <a:spLocks noChangeArrowheads="1"/>
          </p:cNvSpPr>
          <p:nvPr/>
        </p:nvSpPr>
        <p:spPr bwMode="auto">
          <a:xfrm>
            <a:off x="967162" y="2257208"/>
            <a:ext cx="2586789"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with disputes</a:t>
            </a:r>
          </a:p>
        </p:txBody>
      </p:sp>
      <p:sp>
        <p:nvSpPr>
          <p:cNvPr id="21" name="Rectangle 2">
            <a:extLst>
              <a:ext uri="{FF2B5EF4-FFF2-40B4-BE49-F238E27FC236}">
                <a16:creationId xmlns:a16="http://schemas.microsoft.com/office/drawing/2014/main" id="{B8E81D84-FC7C-A038-9F50-424DC4A26C00}"/>
              </a:ext>
            </a:extLst>
          </p:cNvPr>
          <p:cNvSpPr txBox="1">
            <a:spLocks noChangeArrowheads="1"/>
          </p:cNvSpPr>
          <p:nvPr/>
        </p:nvSpPr>
        <p:spPr bwMode="auto">
          <a:xfrm>
            <a:off x="4064417" y="2254827"/>
            <a:ext cx="4100030"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arguments over words</a:t>
            </a:r>
          </a:p>
        </p:txBody>
      </p:sp>
      <p:sp>
        <p:nvSpPr>
          <p:cNvPr id="22" name="Rectangle 2">
            <a:extLst>
              <a:ext uri="{FF2B5EF4-FFF2-40B4-BE49-F238E27FC236}">
                <a16:creationId xmlns:a16="http://schemas.microsoft.com/office/drawing/2014/main" id="{FD9E3B49-4E1E-8CC6-4111-443675364E7A}"/>
              </a:ext>
            </a:extLst>
          </p:cNvPr>
          <p:cNvSpPr txBox="1">
            <a:spLocks noChangeArrowheads="1"/>
          </p:cNvSpPr>
          <p:nvPr/>
        </p:nvSpPr>
        <p:spPr bwMode="auto">
          <a:xfrm>
            <a:off x="2021306" y="2750887"/>
            <a:ext cx="2598820"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which come</a:t>
            </a:r>
          </a:p>
        </p:txBody>
      </p:sp>
      <p:sp>
        <p:nvSpPr>
          <p:cNvPr id="23" name="Rectangle 2">
            <a:extLst>
              <a:ext uri="{FF2B5EF4-FFF2-40B4-BE49-F238E27FC236}">
                <a16:creationId xmlns:a16="http://schemas.microsoft.com/office/drawing/2014/main" id="{384C2DE3-4D6F-E42B-C20F-CC541C18AE4E}"/>
              </a:ext>
            </a:extLst>
          </p:cNvPr>
          <p:cNvSpPr txBox="1">
            <a:spLocks noChangeArrowheads="1"/>
          </p:cNvSpPr>
          <p:nvPr/>
        </p:nvSpPr>
        <p:spPr bwMode="auto">
          <a:xfrm>
            <a:off x="4170300" y="2748171"/>
            <a:ext cx="1308704"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envy</a:t>
            </a:r>
          </a:p>
        </p:txBody>
      </p:sp>
      <p:sp>
        <p:nvSpPr>
          <p:cNvPr id="24" name="Rectangle 2">
            <a:extLst>
              <a:ext uri="{FF2B5EF4-FFF2-40B4-BE49-F238E27FC236}">
                <a16:creationId xmlns:a16="http://schemas.microsoft.com/office/drawing/2014/main" id="{D14BF75F-F5C4-FAAF-A201-3A941816AFEB}"/>
              </a:ext>
            </a:extLst>
          </p:cNvPr>
          <p:cNvSpPr txBox="1">
            <a:spLocks noChangeArrowheads="1"/>
          </p:cNvSpPr>
          <p:nvPr/>
        </p:nvSpPr>
        <p:spPr bwMode="auto">
          <a:xfrm>
            <a:off x="5180435" y="2745712"/>
            <a:ext cx="1320735"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strife</a:t>
            </a:r>
          </a:p>
        </p:txBody>
      </p:sp>
      <p:sp>
        <p:nvSpPr>
          <p:cNvPr id="25" name="Rectangle 2">
            <a:extLst>
              <a:ext uri="{FF2B5EF4-FFF2-40B4-BE49-F238E27FC236}">
                <a16:creationId xmlns:a16="http://schemas.microsoft.com/office/drawing/2014/main" id="{F6B7A544-817D-E097-9748-881088E13D98}"/>
              </a:ext>
            </a:extLst>
          </p:cNvPr>
          <p:cNvSpPr txBox="1">
            <a:spLocks noChangeArrowheads="1"/>
          </p:cNvSpPr>
          <p:nvPr/>
        </p:nvSpPr>
        <p:spPr bwMode="auto">
          <a:xfrm>
            <a:off x="6292515" y="2738597"/>
            <a:ext cx="1597462"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reviling</a:t>
            </a:r>
          </a:p>
        </p:txBody>
      </p:sp>
      <p:sp>
        <p:nvSpPr>
          <p:cNvPr id="26" name="Rectangle 2">
            <a:extLst>
              <a:ext uri="{FF2B5EF4-FFF2-40B4-BE49-F238E27FC236}">
                <a16:creationId xmlns:a16="http://schemas.microsoft.com/office/drawing/2014/main" id="{5BFF8F76-9BDA-7690-0D3A-5CE5968F6AAF}"/>
              </a:ext>
            </a:extLst>
          </p:cNvPr>
          <p:cNvSpPr txBox="1">
            <a:spLocks noChangeArrowheads="1"/>
          </p:cNvSpPr>
          <p:nvPr/>
        </p:nvSpPr>
        <p:spPr bwMode="auto">
          <a:xfrm>
            <a:off x="856700" y="3234350"/>
            <a:ext cx="2899609"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evil suspicions</a:t>
            </a:r>
          </a:p>
        </p:txBody>
      </p:sp>
      <p:sp>
        <p:nvSpPr>
          <p:cNvPr id="27" name="Rectangle 2">
            <a:extLst>
              <a:ext uri="{FF2B5EF4-FFF2-40B4-BE49-F238E27FC236}">
                <a16:creationId xmlns:a16="http://schemas.microsoft.com/office/drawing/2014/main" id="{F5391977-B889-98DD-4364-7768B5285824}"/>
              </a:ext>
            </a:extLst>
          </p:cNvPr>
          <p:cNvSpPr txBox="1">
            <a:spLocks noChangeArrowheads="1"/>
          </p:cNvSpPr>
          <p:nvPr/>
        </p:nvSpPr>
        <p:spPr bwMode="auto">
          <a:xfrm>
            <a:off x="3455194" y="3234148"/>
            <a:ext cx="3645569"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useless wranglings</a:t>
            </a:r>
          </a:p>
        </p:txBody>
      </p:sp>
      <p:sp>
        <p:nvSpPr>
          <p:cNvPr id="28" name="Rectangle 2">
            <a:extLst>
              <a:ext uri="{FF2B5EF4-FFF2-40B4-BE49-F238E27FC236}">
                <a16:creationId xmlns:a16="http://schemas.microsoft.com/office/drawing/2014/main" id="{B22068E8-705D-DE35-9D6D-18AC9FC98C4A}"/>
              </a:ext>
            </a:extLst>
          </p:cNvPr>
          <p:cNvSpPr txBox="1">
            <a:spLocks noChangeArrowheads="1"/>
          </p:cNvSpPr>
          <p:nvPr/>
        </p:nvSpPr>
        <p:spPr bwMode="auto">
          <a:xfrm>
            <a:off x="7185312" y="3232152"/>
            <a:ext cx="1128230"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men</a:t>
            </a:r>
          </a:p>
        </p:txBody>
      </p:sp>
      <p:sp>
        <p:nvSpPr>
          <p:cNvPr id="29" name="Rectangle 2">
            <a:extLst>
              <a:ext uri="{FF2B5EF4-FFF2-40B4-BE49-F238E27FC236}">
                <a16:creationId xmlns:a16="http://schemas.microsoft.com/office/drawing/2014/main" id="{052B7C17-47AD-03AC-631B-42C47DA05B20}"/>
              </a:ext>
            </a:extLst>
          </p:cNvPr>
          <p:cNvSpPr txBox="1">
            <a:spLocks noChangeArrowheads="1"/>
          </p:cNvSpPr>
          <p:nvPr/>
        </p:nvSpPr>
        <p:spPr bwMode="auto">
          <a:xfrm>
            <a:off x="755791" y="3720530"/>
            <a:ext cx="3224463"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of corrupt minds</a:t>
            </a:r>
          </a:p>
        </p:txBody>
      </p:sp>
      <p:sp>
        <p:nvSpPr>
          <p:cNvPr id="30" name="Rectangle 2">
            <a:extLst>
              <a:ext uri="{FF2B5EF4-FFF2-40B4-BE49-F238E27FC236}">
                <a16:creationId xmlns:a16="http://schemas.microsoft.com/office/drawing/2014/main" id="{29F07CE8-A977-CD17-9EFD-08899F951021}"/>
              </a:ext>
            </a:extLst>
          </p:cNvPr>
          <p:cNvSpPr txBox="1">
            <a:spLocks noChangeArrowheads="1"/>
          </p:cNvSpPr>
          <p:nvPr/>
        </p:nvSpPr>
        <p:spPr bwMode="auto">
          <a:xfrm>
            <a:off x="4341145" y="3722806"/>
            <a:ext cx="4087999"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destitute of the truth</a:t>
            </a:r>
          </a:p>
        </p:txBody>
      </p:sp>
      <p:sp>
        <p:nvSpPr>
          <p:cNvPr id="31" name="Rectangle 2">
            <a:extLst>
              <a:ext uri="{FF2B5EF4-FFF2-40B4-BE49-F238E27FC236}">
                <a16:creationId xmlns:a16="http://schemas.microsoft.com/office/drawing/2014/main" id="{0B84D402-EA69-DE35-2502-81BEC6BB1229}"/>
              </a:ext>
            </a:extLst>
          </p:cNvPr>
          <p:cNvSpPr txBox="1">
            <a:spLocks noChangeArrowheads="1"/>
          </p:cNvSpPr>
          <p:nvPr/>
        </p:nvSpPr>
        <p:spPr bwMode="auto">
          <a:xfrm>
            <a:off x="1330339" y="4213698"/>
            <a:ext cx="7304248" cy="56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suppose that godliness is a means of gain</a:t>
            </a:r>
          </a:p>
        </p:txBody>
      </p:sp>
      <p:sp>
        <p:nvSpPr>
          <p:cNvPr id="2" name="Arrow: Bent-Up 9">
            <a:extLst>
              <a:ext uri="{FF2B5EF4-FFF2-40B4-BE49-F238E27FC236}">
                <a16:creationId xmlns:a16="http://schemas.microsoft.com/office/drawing/2014/main" id="{07057304-862F-8674-ACDC-779A553B7FDF}"/>
              </a:ext>
            </a:extLst>
          </p:cNvPr>
          <p:cNvSpPr/>
          <p:nvPr/>
        </p:nvSpPr>
        <p:spPr>
          <a:xfrm rot="5400000">
            <a:off x="1727785" y="2494656"/>
            <a:ext cx="349096" cy="352845"/>
          </a:xfrm>
          <a:prstGeom prst="bentUpArrow">
            <a:avLst>
              <a:gd name="adj1" fmla="val 26365"/>
              <a:gd name="adj2" fmla="val 32031"/>
              <a:gd name="adj3" fmla="val 35156"/>
            </a:avLst>
          </a:prstGeom>
          <a:solidFill>
            <a:srgbClr val="CC99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Bent-Up 9">
            <a:extLst>
              <a:ext uri="{FF2B5EF4-FFF2-40B4-BE49-F238E27FC236}">
                <a16:creationId xmlns:a16="http://schemas.microsoft.com/office/drawing/2014/main" id="{E7BAF578-637A-CF99-F681-E92C89925AA0}"/>
              </a:ext>
            </a:extLst>
          </p:cNvPr>
          <p:cNvSpPr/>
          <p:nvPr/>
        </p:nvSpPr>
        <p:spPr>
          <a:xfrm rot="5400000">
            <a:off x="2442489" y="2988642"/>
            <a:ext cx="349096" cy="352845"/>
          </a:xfrm>
          <a:prstGeom prst="bentUpArrow">
            <a:avLst>
              <a:gd name="adj1" fmla="val 26365"/>
              <a:gd name="adj2" fmla="val 32031"/>
              <a:gd name="adj3" fmla="val 35156"/>
            </a:avLst>
          </a:prstGeom>
          <a:solidFill>
            <a:schemeClr val="bg1">
              <a:lumMod val="50000"/>
            </a:schemeClr>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2">
            <a:extLst>
              <a:ext uri="{FF2B5EF4-FFF2-40B4-BE49-F238E27FC236}">
                <a16:creationId xmlns:a16="http://schemas.microsoft.com/office/drawing/2014/main" id="{E7760F89-C4FA-787F-4E3A-32AC64A75756}"/>
              </a:ext>
            </a:extLst>
          </p:cNvPr>
          <p:cNvSpPr txBox="1">
            <a:spLocks noChangeArrowheads="1"/>
          </p:cNvSpPr>
          <p:nvPr/>
        </p:nvSpPr>
        <p:spPr bwMode="auto">
          <a:xfrm rot="21117218">
            <a:off x="3006781" y="3338800"/>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009BD2"/>
                </a:solidFill>
                <a:effectLst>
                  <a:outerShdw blurRad="12700" dist="38100" dir="2700000" algn="tl" rotWithShape="0">
                    <a:schemeClr val="bg1">
                      <a:lumMod val="50000"/>
                    </a:schemeClr>
                  </a:outerShdw>
                </a:effectLst>
                <a:latin typeface="Calibri" panose="020F0502020204030204" pitchFamily="34" charset="0"/>
              </a:rPr>
              <a:t>↙</a:t>
            </a:r>
          </a:p>
        </p:txBody>
      </p:sp>
      <p:sp>
        <p:nvSpPr>
          <p:cNvPr id="5" name="Rectangle 2">
            <a:extLst>
              <a:ext uri="{FF2B5EF4-FFF2-40B4-BE49-F238E27FC236}">
                <a16:creationId xmlns:a16="http://schemas.microsoft.com/office/drawing/2014/main" id="{41D982C1-EBA4-5941-8E89-C8CCBCC0FE8E}"/>
              </a:ext>
            </a:extLst>
          </p:cNvPr>
          <p:cNvSpPr txBox="1">
            <a:spLocks noChangeArrowheads="1"/>
          </p:cNvSpPr>
          <p:nvPr/>
        </p:nvSpPr>
        <p:spPr bwMode="auto">
          <a:xfrm>
            <a:off x="7100289" y="5772668"/>
            <a:ext cx="1324303"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a job</a:t>
            </a:r>
            <a:endParaRPr lang="en-US" altLang="en-US" sz="3200"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695026C4-C0D7-2F31-017A-CE9691396A0F}"/>
              </a:ext>
            </a:extLst>
          </p:cNvPr>
          <p:cNvSpPr txBox="1">
            <a:spLocks noChangeArrowheads="1"/>
          </p:cNvSpPr>
          <p:nvPr/>
        </p:nvSpPr>
        <p:spPr bwMode="auto">
          <a:xfrm>
            <a:off x="4508937" y="1382110"/>
            <a:ext cx="2606566"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lack wisdom</a:t>
            </a:r>
            <a:endParaRPr lang="en-US" altLang="en-US" sz="3200"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3075" name="Rectangle 2">
            <a:extLst>
              <a:ext uri="{FF2B5EF4-FFF2-40B4-BE49-F238E27FC236}">
                <a16:creationId xmlns:a16="http://schemas.microsoft.com/office/drawing/2014/main" id="{1EC3D450-8AD7-2684-C7A5-DD40CB66476E}"/>
              </a:ext>
            </a:extLst>
          </p:cNvPr>
          <p:cNvSpPr txBox="1">
            <a:spLocks noChangeArrowheads="1"/>
          </p:cNvSpPr>
          <p:nvPr/>
        </p:nvSpPr>
        <p:spPr bwMode="auto">
          <a:xfrm>
            <a:off x="4113953" y="1429407"/>
            <a:ext cx="589212" cy="56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76" name="Rectangle 2">
            <a:extLst>
              <a:ext uri="{FF2B5EF4-FFF2-40B4-BE49-F238E27FC236}">
                <a16:creationId xmlns:a16="http://schemas.microsoft.com/office/drawing/2014/main" id="{5879EB3D-3D1C-F9C2-B210-2F4CCAE133A7}"/>
              </a:ext>
            </a:extLst>
          </p:cNvPr>
          <p:cNvSpPr txBox="1">
            <a:spLocks noChangeArrowheads="1"/>
          </p:cNvSpPr>
          <p:nvPr/>
        </p:nvSpPr>
        <p:spPr bwMode="auto">
          <a:xfrm>
            <a:off x="6632026" y="2301767"/>
            <a:ext cx="2349061"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desperation</a:t>
            </a:r>
            <a:endParaRPr lang="en-US" altLang="en-US" sz="3200"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3077" name="Rectangle 2">
            <a:extLst>
              <a:ext uri="{FF2B5EF4-FFF2-40B4-BE49-F238E27FC236}">
                <a16:creationId xmlns:a16="http://schemas.microsoft.com/office/drawing/2014/main" id="{C63B2D94-699B-6D56-B405-4225464EB39A}"/>
              </a:ext>
            </a:extLst>
          </p:cNvPr>
          <p:cNvSpPr txBox="1">
            <a:spLocks noChangeArrowheads="1"/>
          </p:cNvSpPr>
          <p:nvPr/>
        </p:nvSpPr>
        <p:spPr bwMode="auto">
          <a:xfrm>
            <a:off x="6096001" y="446691"/>
            <a:ext cx="2722177"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self-absorbed</a:t>
            </a:r>
            <a:endParaRPr lang="en-US" altLang="en-US" sz="3200"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3078" name="Rectangle 2">
            <a:extLst>
              <a:ext uri="{FF2B5EF4-FFF2-40B4-BE49-F238E27FC236}">
                <a16:creationId xmlns:a16="http://schemas.microsoft.com/office/drawing/2014/main" id="{5D59D92D-3B59-F433-BA20-43BD00A9B91A}"/>
              </a:ext>
            </a:extLst>
          </p:cNvPr>
          <p:cNvSpPr txBox="1">
            <a:spLocks noChangeArrowheads="1"/>
          </p:cNvSpPr>
          <p:nvPr/>
        </p:nvSpPr>
        <p:spPr bwMode="auto">
          <a:xfrm>
            <a:off x="6237890" y="961697"/>
            <a:ext cx="589212" cy="56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79" name="Rectangle 2">
            <a:extLst>
              <a:ext uri="{FF2B5EF4-FFF2-40B4-BE49-F238E27FC236}">
                <a16:creationId xmlns:a16="http://schemas.microsoft.com/office/drawing/2014/main" id="{FA82ECB7-D7AE-4FEE-E253-A9D4798C99AB}"/>
              </a:ext>
            </a:extLst>
          </p:cNvPr>
          <p:cNvSpPr txBox="1">
            <a:spLocks noChangeArrowheads="1"/>
          </p:cNvSpPr>
          <p:nvPr/>
        </p:nvSpPr>
        <p:spPr bwMode="auto">
          <a:xfrm>
            <a:off x="6437586" y="1876096"/>
            <a:ext cx="589212" cy="56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81" name="Rectangle 2">
            <a:extLst>
              <a:ext uri="{FF2B5EF4-FFF2-40B4-BE49-F238E27FC236}">
                <a16:creationId xmlns:a16="http://schemas.microsoft.com/office/drawing/2014/main" id="{50384908-7C9C-5E5E-6B99-EA48F2584AFA}"/>
              </a:ext>
            </a:extLst>
          </p:cNvPr>
          <p:cNvSpPr txBox="1">
            <a:spLocks noChangeArrowheads="1"/>
          </p:cNvSpPr>
          <p:nvPr/>
        </p:nvSpPr>
        <p:spPr bwMode="auto">
          <a:xfrm>
            <a:off x="2610695" y="5378115"/>
            <a:ext cx="3210193" cy="57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200" b="1" dirty="0">
                <a:solidFill>
                  <a:srgbClr val="CC9900"/>
                </a:solidFill>
                <a:effectLst>
                  <a:glow rad="76200">
                    <a:schemeClr val="tx1"/>
                  </a:glow>
                </a:effectLst>
                <a:latin typeface="Calibri" panose="020F0502020204030204" pitchFamily="34" charset="0"/>
                <a:ea typeface="+mn-ea"/>
                <a:cs typeface="Calibri" panose="020F0502020204030204" pitchFamily="34" charset="0"/>
              </a:rPr>
              <a:t>Ø a work for God</a:t>
            </a:r>
          </a:p>
        </p:txBody>
      </p:sp>
      <p:sp>
        <p:nvSpPr>
          <p:cNvPr id="3082" name="Rounded Rectangle 14">
            <a:extLst>
              <a:ext uri="{FF2B5EF4-FFF2-40B4-BE49-F238E27FC236}">
                <a16:creationId xmlns:a16="http://schemas.microsoft.com/office/drawing/2014/main" id="{6C7A3F67-8371-5531-132C-B682DF845688}"/>
              </a:ext>
            </a:extLst>
          </p:cNvPr>
          <p:cNvSpPr/>
          <p:nvPr/>
        </p:nvSpPr>
        <p:spPr>
          <a:xfrm>
            <a:off x="3328336" y="6134100"/>
            <a:ext cx="1650063" cy="50801"/>
          </a:xfrm>
          <a:prstGeom prst="roundRec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3" name="Graphic 16" descr="Violin">
            <a:extLst>
              <a:ext uri="{FF2B5EF4-FFF2-40B4-BE49-F238E27FC236}">
                <a16:creationId xmlns:a16="http://schemas.microsoft.com/office/drawing/2014/main" id="{4CAF557D-A78B-92C0-A3BB-DA9422BC62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5359" y="1251284"/>
            <a:ext cx="914400" cy="914400"/>
          </a:xfrm>
          <a:prstGeom prst="rect">
            <a:avLst/>
          </a:prstGeom>
        </p:spPr>
      </p:pic>
      <p:sp>
        <p:nvSpPr>
          <p:cNvPr id="3080" name="Rectangle 2">
            <a:extLst>
              <a:ext uri="{FF2B5EF4-FFF2-40B4-BE49-F238E27FC236}">
                <a16:creationId xmlns:a16="http://schemas.microsoft.com/office/drawing/2014/main" id="{07783DB7-4320-3B33-4B5A-0C07944DF969}"/>
              </a:ext>
            </a:extLst>
          </p:cNvPr>
          <p:cNvSpPr txBox="1">
            <a:spLocks noChangeArrowheads="1"/>
          </p:cNvSpPr>
          <p:nvPr/>
        </p:nvSpPr>
        <p:spPr bwMode="auto">
          <a:xfrm rot="20109351">
            <a:off x="534599" y="3079042"/>
            <a:ext cx="7992092" cy="135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254000" h="2540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88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Stencil" panose="040409050D0802020404" pitchFamily="82" charset="0"/>
              </a:rPr>
              <a:t>Ditch Digger</a:t>
            </a:r>
          </a:p>
        </p:txBody>
      </p:sp>
      <p:sp>
        <p:nvSpPr>
          <p:cNvPr id="3084" name="Rectangle 2">
            <a:extLst>
              <a:ext uri="{FF2B5EF4-FFF2-40B4-BE49-F238E27FC236}">
                <a16:creationId xmlns:a16="http://schemas.microsoft.com/office/drawing/2014/main" id="{03B34D23-7675-9670-D350-F51896F128D9}"/>
              </a:ext>
            </a:extLst>
          </p:cNvPr>
          <p:cNvSpPr txBox="1">
            <a:spLocks noChangeArrowheads="1"/>
          </p:cNvSpPr>
          <p:nvPr/>
        </p:nvSpPr>
        <p:spPr bwMode="auto">
          <a:xfrm>
            <a:off x="1630466" y="318508"/>
            <a:ext cx="620761" cy="552792"/>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do</a:t>
            </a:r>
            <a:endParaRPr kumimoji="0" lang="en-US" altLang="en-US" sz="32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3085" name="Picture 2">
            <a:extLst>
              <a:ext uri="{FF2B5EF4-FFF2-40B4-BE49-F238E27FC236}">
                <a16:creationId xmlns:a16="http://schemas.microsoft.com/office/drawing/2014/main" id="{1D356285-31A7-F14C-89B5-EE904A453048}"/>
              </a:ext>
            </a:extLst>
          </p:cNvPr>
          <p:cNvPicPr>
            <a:picLocks noChangeAspect="1"/>
          </p:cNvPicPr>
          <p:nvPr/>
        </p:nvPicPr>
        <p:blipFill>
          <a:blip r:embed="rId5"/>
          <a:stretch>
            <a:fillRect/>
          </a:stretch>
        </p:blipFill>
        <p:spPr>
          <a:xfrm>
            <a:off x="260483" y="370362"/>
            <a:ext cx="8718036" cy="6114818"/>
          </a:xfrm>
          <a:prstGeom prst="rect">
            <a:avLst/>
          </a:prstGeom>
        </p:spPr>
      </p:pic>
      <p:sp>
        <p:nvSpPr>
          <p:cNvPr id="3086" name="Rectangle 2">
            <a:extLst>
              <a:ext uri="{FF2B5EF4-FFF2-40B4-BE49-F238E27FC236}">
                <a16:creationId xmlns:a16="http://schemas.microsoft.com/office/drawing/2014/main" id="{A954BE44-9A14-3287-2FEB-3650B600120D}"/>
              </a:ext>
            </a:extLst>
          </p:cNvPr>
          <p:cNvSpPr txBox="1">
            <a:spLocks noChangeArrowheads="1"/>
          </p:cNvSpPr>
          <p:nvPr/>
        </p:nvSpPr>
        <p:spPr bwMode="auto">
          <a:xfrm>
            <a:off x="6376" y="4970635"/>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87" name="Rectangle 2">
            <a:extLst>
              <a:ext uri="{FF2B5EF4-FFF2-40B4-BE49-F238E27FC236}">
                <a16:creationId xmlns:a16="http://schemas.microsoft.com/office/drawing/2014/main" id="{A55F1956-8DB6-F85B-9754-8393907FA85F}"/>
              </a:ext>
            </a:extLst>
          </p:cNvPr>
          <p:cNvSpPr txBox="1">
            <a:spLocks noChangeArrowheads="1"/>
          </p:cNvSpPr>
          <p:nvPr/>
        </p:nvSpPr>
        <p:spPr bwMode="auto">
          <a:xfrm>
            <a:off x="8333781" y="4970635"/>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88" name="Rectangle 2">
            <a:extLst>
              <a:ext uri="{FF2B5EF4-FFF2-40B4-BE49-F238E27FC236}">
                <a16:creationId xmlns:a16="http://schemas.microsoft.com/office/drawing/2014/main" id="{089BD316-8C76-64CC-EEBC-EB37B0A6829A}"/>
              </a:ext>
            </a:extLst>
          </p:cNvPr>
          <p:cNvSpPr txBox="1">
            <a:spLocks noChangeArrowheads="1"/>
          </p:cNvSpPr>
          <p:nvPr/>
        </p:nvSpPr>
        <p:spPr bwMode="auto">
          <a:xfrm>
            <a:off x="647699" y="2227301"/>
            <a:ext cx="8063163" cy="3173412"/>
          </a:xfrm>
          <a:prstGeom prst="rect">
            <a:avLst/>
          </a:prstGeom>
          <a:solidFill>
            <a:srgbClr val="FF0000"/>
          </a:solidFill>
          <a:ln>
            <a:solidFill>
              <a:srgbClr val="FF0000"/>
            </a:solidFill>
          </a:ln>
          <a:effectLst>
            <a:softEdge rad="63500"/>
          </a:effectLst>
          <a:scene3d>
            <a:camera prst="isometricOffAxis1Right"/>
            <a:lightRig rig="flat" dir="t"/>
          </a:scene3d>
          <a:sp3d>
            <a:bevelT w="254000" h="254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rPr>
              <a:t>And He spoke a parable to them:   "Can the blind lead the blind? Will they not both fall into        the ditch?" </a:t>
            </a:r>
            <a:r>
              <a:rPr lang="en-US" altLang="en-US" sz="3200" b="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rPr>
              <a:t>Luke 6:39 </a:t>
            </a:r>
            <a:r>
              <a:rPr lang="en-US" altLang="en-US" sz="4000" b="1" i="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rPr>
              <a:t> </a:t>
            </a:r>
          </a:p>
        </p:txBody>
      </p:sp>
      <p:sp>
        <p:nvSpPr>
          <p:cNvPr id="3089" name="Final Bottom 2 LAST">
            <a:extLst>
              <a:ext uri="{FF2B5EF4-FFF2-40B4-BE49-F238E27FC236}">
                <a16:creationId xmlns:a16="http://schemas.microsoft.com/office/drawing/2014/main" id="{96898C37-0A2C-DED9-3499-9B20FDF039B4}"/>
              </a:ext>
            </a:extLst>
          </p:cNvPr>
          <p:cNvSpPr txBox="1">
            <a:spLocks noChangeArrowheads="1"/>
          </p:cNvSpPr>
          <p:nvPr/>
        </p:nvSpPr>
        <p:spPr bwMode="auto">
          <a:xfrm>
            <a:off x="433137" y="5944888"/>
            <a:ext cx="8272471" cy="63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22225">
                  <a:solidFill>
                    <a:schemeClr val="accent2"/>
                  </a:solidFill>
                  <a:prstDash val="solid"/>
                </a:ln>
                <a:solidFill>
                  <a:schemeClr val="tx1"/>
                </a:solidFill>
                <a:effectLst>
                  <a:glow rad="127000">
                    <a:srgbClr val="FFC000"/>
                  </a:glow>
                </a:effectLst>
                <a:latin typeface="Calibri" panose="020F0502020204030204" pitchFamily="34" charset="0"/>
              </a:rPr>
              <a:t>Now godliness with contentment is great gain</a:t>
            </a:r>
          </a:p>
        </p:txBody>
      </p:sp>
      <p:sp>
        <p:nvSpPr>
          <p:cNvPr id="3091" name="Rectangle 2">
            <a:extLst>
              <a:ext uri="{FF2B5EF4-FFF2-40B4-BE49-F238E27FC236}">
                <a16:creationId xmlns:a16="http://schemas.microsoft.com/office/drawing/2014/main" id="{8DD6EE84-2404-1D36-B52D-CF67E7D2BEA3}"/>
              </a:ext>
            </a:extLst>
          </p:cNvPr>
          <p:cNvSpPr txBox="1">
            <a:spLocks noChangeArrowheads="1"/>
          </p:cNvSpPr>
          <p:nvPr/>
        </p:nvSpPr>
        <p:spPr bwMode="auto">
          <a:xfrm>
            <a:off x="7027058" y="5770690"/>
            <a:ext cx="1307317" cy="6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gain</a:t>
            </a:r>
          </a:p>
        </p:txBody>
      </p:sp>
      <p:sp>
        <p:nvSpPr>
          <p:cNvPr id="3092" name="Rectangle 2">
            <a:extLst>
              <a:ext uri="{FF2B5EF4-FFF2-40B4-BE49-F238E27FC236}">
                <a16:creationId xmlns:a16="http://schemas.microsoft.com/office/drawing/2014/main" id="{FACADD94-B2F9-44E6-2009-6C3FDAA2E3FA}"/>
              </a:ext>
            </a:extLst>
          </p:cNvPr>
          <p:cNvSpPr txBox="1">
            <a:spLocks noChangeArrowheads="1"/>
          </p:cNvSpPr>
          <p:nvPr/>
        </p:nvSpPr>
        <p:spPr bwMode="auto">
          <a:xfrm>
            <a:off x="1342807" y="4990731"/>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93" name="Rectangle 2">
            <a:extLst>
              <a:ext uri="{FF2B5EF4-FFF2-40B4-BE49-F238E27FC236}">
                <a16:creationId xmlns:a16="http://schemas.microsoft.com/office/drawing/2014/main" id="{68615381-7F10-38C3-B4D7-41E82053752C}"/>
              </a:ext>
            </a:extLst>
          </p:cNvPr>
          <p:cNvSpPr txBox="1">
            <a:spLocks noChangeArrowheads="1"/>
          </p:cNvSpPr>
          <p:nvPr/>
        </p:nvSpPr>
        <p:spPr bwMode="auto">
          <a:xfrm>
            <a:off x="6977254" y="4990731"/>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94" name="Rectangle 2">
            <a:extLst>
              <a:ext uri="{FF2B5EF4-FFF2-40B4-BE49-F238E27FC236}">
                <a16:creationId xmlns:a16="http://schemas.microsoft.com/office/drawing/2014/main" id="{75D25E69-7B91-0759-2875-3929FDB93AD7}"/>
              </a:ext>
            </a:extLst>
          </p:cNvPr>
          <p:cNvSpPr txBox="1">
            <a:spLocks noChangeArrowheads="1"/>
          </p:cNvSpPr>
          <p:nvPr/>
        </p:nvSpPr>
        <p:spPr bwMode="auto">
          <a:xfrm>
            <a:off x="4178922" y="4550279"/>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2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95" name="Rectangle: Rounded Corners 3094">
            <a:extLst>
              <a:ext uri="{FF2B5EF4-FFF2-40B4-BE49-F238E27FC236}">
                <a16:creationId xmlns:a16="http://schemas.microsoft.com/office/drawing/2014/main" id="{48673865-A305-78AE-8E4C-A8E99A081D5C}"/>
              </a:ext>
            </a:extLst>
          </p:cNvPr>
          <p:cNvSpPr/>
          <p:nvPr/>
        </p:nvSpPr>
        <p:spPr>
          <a:xfrm>
            <a:off x="581891" y="1892781"/>
            <a:ext cx="8098971" cy="2900487"/>
          </a:xfrm>
          <a:prstGeom prst="roundRect">
            <a:avLst>
              <a:gd name="adj" fmla="val 968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know them">
            <a:extLst>
              <a:ext uri="{FF2B5EF4-FFF2-40B4-BE49-F238E27FC236}">
                <a16:creationId xmlns:a16="http://schemas.microsoft.com/office/drawing/2014/main" id="{D7E42BFA-2389-2CF9-F1C4-0433B869D72B}"/>
              </a:ext>
            </a:extLst>
          </p:cNvPr>
          <p:cNvSpPr txBox="1">
            <a:spLocks noChangeArrowheads="1"/>
          </p:cNvSpPr>
          <p:nvPr/>
        </p:nvSpPr>
        <p:spPr bwMode="auto">
          <a:xfrm>
            <a:off x="2834114" y="1618779"/>
            <a:ext cx="2236950" cy="97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know them   by their fruits</a:t>
            </a:r>
            <a:endParaRPr lang="en-US" altLang="en-US" sz="2800"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3097" name="Rectangle 2">
            <a:extLst>
              <a:ext uri="{FF2B5EF4-FFF2-40B4-BE49-F238E27FC236}">
                <a16:creationId xmlns:a16="http://schemas.microsoft.com/office/drawing/2014/main" id="{429596AB-45C9-920A-5975-F36DD920211C}"/>
              </a:ext>
            </a:extLst>
          </p:cNvPr>
          <p:cNvSpPr txBox="1">
            <a:spLocks noChangeArrowheads="1"/>
          </p:cNvSpPr>
          <p:nvPr/>
        </p:nvSpPr>
        <p:spPr bwMode="auto">
          <a:xfrm rot="16963129">
            <a:off x="3123555" y="4868738"/>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009BD2"/>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98" name="Multiply 42">
            <a:extLst>
              <a:ext uri="{FF2B5EF4-FFF2-40B4-BE49-F238E27FC236}">
                <a16:creationId xmlns:a16="http://schemas.microsoft.com/office/drawing/2014/main" id="{629FEF47-4C96-5048-AEDB-41C85D21A97E}"/>
              </a:ext>
            </a:extLst>
          </p:cNvPr>
          <p:cNvSpPr/>
          <p:nvPr/>
        </p:nvSpPr>
        <p:spPr>
          <a:xfrm>
            <a:off x="2702070" y="4503924"/>
            <a:ext cx="1413835" cy="57534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99" name="Rectangle 2">
            <a:extLst>
              <a:ext uri="{FF2B5EF4-FFF2-40B4-BE49-F238E27FC236}">
                <a16:creationId xmlns:a16="http://schemas.microsoft.com/office/drawing/2014/main" id="{C59639D5-4E18-C865-29E8-F96369F84B79}"/>
              </a:ext>
            </a:extLst>
          </p:cNvPr>
          <p:cNvSpPr txBox="1">
            <a:spLocks noChangeArrowheads="1"/>
          </p:cNvSpPr>
          <p:nvPr/>
        </p:nvSpPr>
        <p:spPr bwMode="auto">
          <a:xfrm>
            <a:off x="2403715" y="3257467"/>
            <a:ext cx="2573015" cy="772703"/>
          </a:xfrm>
          <a:prstGeom prst="rect">
            <a:avLst/>
          </a:prstGeom>
          <a:solidFill>
            <a:srgbClr val="FF0000"/>
          </a:solidFill>
          <a:ln>
            <a:solidFill>
              <a:srgbClr val="FF0000"/>
            </a:solidFill>
          </a:ln>
          <a:effectLst>
            <a:softEdge rad="63500"/>
          </a:effectLst>
          <a:scene3d>
            <a:camera prst="isometricOffAxis1Right"/>
            <a:lightRig rig="fla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rPr>
              <a:t>delusional</a:t>
            </a:r>
            <a:endParaRPr lang="en-US" altLang="en-US" sz="4000" b="1" i="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endParaRPr>
          </a:p>
        </p:txBody>
      </p:sp>
      <p:sp>
        <p:nvSpPr>
          <p:cNvPr id="3100" name="Rectangle 2">
            <a:extLst>
              <a:ext uri="{FF2B5EF4-FFF2-40B4-BE49-F238E27FC236}">
                <a16:creationId xmlns:a16="http://schemas.microsoft.com/office/drawing/2014/main" id="{9807D665-C627-17B9-012E-D63233D83DE1}"/>
              </a:ext>
            </a:extLst>
          </p:cNvPr>
          <p:cNvSpPr txBox="1">
            <a:spLocks noChangeArrowheads="1"/>
          </p:cNvSpPr>
          <p:nvPr/>
        </p:nvSpPr>
        <p:spPr bwMode="auto">
          <a:xfrm>
            <a:off x="3376245" y="3207225"/>
            <a:ext cx="1293435" cy="772703"/>
          </a:xfrm>
          <a:prstGeom prst="rect">
            <a:avLst/>
          </a:prstGeom>
          <a:solidFill>
            <a:srgbClr val="FF0000"/>
          </a:solidFill>
          <a:ln>
            <a:solidFill>
              <a:srgbClr val="FF0000"/>
            </a:solidFill>
          </a:ln>
          <a:effectLst>
            <a:softEdge rad="63500"/>
          </a:effectLst>
          <a:scene3d>
            <a:camera prst="isometricOffAxis1Right"/>
            <a:lightRig rig="fla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rPr>
              <a:t>liar</a:t>
            </a:r>
            <a:endParaRPr lang="en-US" altLang="en-US" sz="4000" b="1" i="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endParaRPr>
          </a:p>
        </p:txBody>
      </p:sp>
      <p:sp>
        <p:nvSpPr>
          <p:cNvPr id="3101" name="Rectangle 2">
            <a:extLst>
              <a:ext uri="{FF2B5EF4-FFF2-40B4-BE49-F238E27FC236}">
                <a16:creationId xmlns:a16="http://schemas.microsoft.com/office/drawing/2014/main" id="{12E95EDD-4920-8840-9FD0-C4B651D06F8C}"/>
              </a:ext>
            </a:extLst>
          </p:cNvPr>
          <p:cNvSpPr txBox="1">
            <a:spLocks noChangeArrowheads="1"/>
          </p:cNvSpPr>
          <p:nvPr/>
        </p:nvSpPr>
        <p:spPr bwMode="auto">
          <a:xfrm>
            <a:off x="1579419" y="3330585"/>
            <a:ext cx="3221847" cy="772703"/>
          </a:xfrm>
          <a:prstGeom prst="rect">
            <a:avLst/>
          </a:prstGeom>
          <a:solidFill>
            <a:srgbClr val="FF0000"/>
          </a:solidFill>
          <a:ln>
            <a:solidFill>
              <a:srgbClr val="FF0000"/>
            </a:solidFill>
          </a:ln>
          <a:effectLst>
            <a:softEdge rad="63500"/>
          </a:effectLst>
          <a:scene3d>
            <a:camera prst="isometricOffAxis1Right"/>
            <a:lightRig rig="fla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rPr>
              <a:t>Con-artist</a:t>
            </a:r>
            <a:endParaRPr lang="en-US" altLang="en-US" sz="4000" b="1" i="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endParaRPr>
          </a:p>
        </p:txBody>
      </p:sp>
      <p:sp>
        <p:nvSpPr>
          <p:cNvPr id="3102" name="Rectangle 2">
            <a:extLst>
              <a:ext uri="{FF2B5EF4-FFF2-40B4-BE49-F238E27FC236}">
                <a16:creationId xmlns:a16="http://schemas.microsoft.com/office/drawing/2014/main" id="{0A5C1FA4-4BA1-1BE2-50B4-CAC284E8BD51}"/>
              </a:ext>
            </a:extLst>
          </p:cNvPr>
          <p:cNvSpPr txBox="1">
            <a:spLocks noChangeArrowheads="1"/>
          </p:cNvSpPr>
          <p:nvPr/>
        </p:nvSpPr>
        <p:spPr bwMode="auto">
          <a:xfrm>
            <a:off x="1793860" y="2453105"/>
            <a:ext cx="2722177" cy="48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rPr>
              <a:t>manipulator</a:t>
            </a:r>
            <a:endParaRPr lang="en-US" altLang="en-US" sz="3000" b="1" i="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endParaRPr>
          </a:p>
        </p:txBody>
      </p:sp>
      <p:sp>
        <p:nvSpPr>
          <p:cNvPr id="3103" name="Rectangle 2">
            <a:extLst>
              <a:ext uri="{FF2B5EF4-FFF2-40B4-BE49-F238E27FC236}">
                <a16:creationId xmlns:a16="http://schemas.microsoft.com/office/drawing/2014/main" id="{09928889-F78F-4428-E6EE-3B120AC1D0DD}"/>
              </a:ext>
            </a:extLst>
          </p:cNvPr>
          <p:cNvSpPr txBox="1">
            <a:spLocks noChangeArrowheads="1"/>
          </p:cNvSpPr>
          <p:nvPr/>
        </p:nvSpPr>
        <p:spPr bwMode="auto">
          <a:xfrm>
            <a:off x="4285968" y="804925"/>
            <a:ext cx="1789266" cy="55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annoyed</a:t>
            </a:r>
            <a:endParaRPr kumimoji="0" lang="en-US" altLang="en-US" sz="3200" b="1" i="1"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104" name="Arrow: Bent-Up 9">
            <a:extLst>
              <a:ext uri="{FF2B5EF4-FFF2-40B4-BE49-F238E27FC236}">
                <a16:creationId xmlns:a16="http://schemas.microsoft.com/office/drawing/2014/main" id="{7F370EA3-F11C-F9D0-6461-06AA092B07FF}"/>
              </a:ext>
            </a:extLst>
          </p:cNvPr>
          <p:cNvSpPr/>
          <p:nvPr/>
        </p:nvSpPr>
        <p:spPr>
          <a:xfrm rot="5400000">
            <a:off x="4833582" y="1350171"/>
            <a:ext cx="349096" cy="352845"/>
          </a:xfrm>
          <a:prstGeom prst="bentUpArrow">
            <a:avLst>
              <a:gd name="adj1" fmla="val 26365"/>
              <a:gd name="adj2" fmla="val 32031"/>
              <a:gd name="adj3" fmla="val 35156"/>
            </a:avLst>
          </a:prstGeom>
          <a:solidFill>
            <a:schemeClr val="tx1">
              <a:lumMod val="85000"/>
              <a:lumOff val="15000"/>
            </a:schemeClr>
          </a:solidFill>
          <a:ln w="9525">
            <a:solidFill>
              <a:schemeClr val="bg1"/>
            </a:solidFill>
          </a:ln>
          <a:effectLst>
            <a:glow rad="127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05" name="short fuse">
            <a:extLst>
              <a:ext uri="{FF2B5EF4-FFF2-40B4-BE49-F238E27FC236}">
                <a16:creationId xmlns:a16="http://schemas.microsoft.com/office/drawing/2014/main" id="{80F61E01-021B-AC8D-D43C-36873DD42715}"/>
              </a:ext>
            </a:extLst>
          </p:cNvPr>
          <p:cNvSpPr txBox="1">
            <a:spLocks noChangeArrowheads="1"/>
          </p:cNvSpPr>
          <p:nvPr/>
        </p:nvSpPr>
        <p:spPr bwMode="auto">
          <a:xfrm>
            <a:off x="5202119" y="1182594"/>
            <a:ext cx="2289007"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chemeClr val="tx1"/>
                </a:solidFill>
                <a:effectLst>
                  <a:glow rad="50800">
                    <a:schemeClr val="tx1"/>
                  </a:glow>
                  <a:outerShdw blurRad="50800" algn="tl" rotWithShape="0">
                    <a:srgbClr val="000000"/>
                  </a:outerShdw>
                </a:effectLst>
                <a:latin typeface="Calibri" panose="020F0502020204030204" pitchFamily="34" charset="0"/>
              </a:rPr>
              <a:t>short fuse</a:t>
            </a:r>
          </a:p>
        </p:txBody>
      </p:sp>
      <p:sp>
        <p:nvSpPr>
          <p:cNvPr id="3106" name="despise">
            <a:extLst>
              <a:ext uri="{FF2B5EF4-FFF2-40B4-BE49-F238E27FC236}">
                <a16:creationId xmlns:a16="http://schemas.microsoft.com/office/drawing/2014/main" id="{CCC459C3-A8BB-A152-159F-0078B3571E1E}"/>
              </a:ext>
            </a:extLst>
          </p:cNvPr>
          <p:cNvSpPr txBox="1">
            <a:spLocks noChangeArrowheads="1"/>
          </p:cNvSpPr>
          <p:nvPr/>
        </p:nvSpPr>
        <p:spPr bwMode="auto">
          <a:xfrm>
            <a:off x="5155187" y="1209776"/>
            <a:ext cx="3924300" cy="7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chemeClr val="tx1"/>
                </a:solidFill>
                <a:effectLst>
                  <a:glow rad="50800">
                    <a:schemeClr val="tx1"/>
                  </a:glow>
                  <a:outerShdw blurRad="50800" algn="tl" rotWithShape="0">
                    <a:srgbClr val="000000"/>
                  </a:outerShdw>
                </a:effectLst>
                <a:latin typeface="Calibri" panose="020F0502020204030204" pitchFamily="34" charset="0"/>
              </a:rPr>
              <a:t>despise correction</a:t>
            </a:r>
          </a:p>
        </p:txBody>
      </p:sp>
      <p:sp>
        <p:nvSpPr>
          <p:cNvPr id="3107" name="Rectangle 2">
            <a:extLst>
              <a:ext uri="{FF2B5EF4-FFF2-40B4-BE49-F238E27FC236}">
                <a16:creationId xmlns:a16="http://schemas.microsoft.com/office/drawing/2014/main" id="{442EEC96-B599-558F-778F-62F4FC4F4F47}"/>
              </a:ext>
            </a:extLst>
          </p:cNvPr>
          <p:cNvSpPr txBox="1">
            <a:spLocks noChangeArrowheads="1"/>
          </p:cNvSpPr>
          <p:nvPr/>
        </p:nvSpPr>
        <p:spPr bwMode="auto">
          <a:xfrm>
            <a:off x="6288467" y="2723637"/>
            <a:ext cx="1887681" cy="772703"/>
          </a:xfrm>
          <a:prstGeom prst="rect">
            <a:avLst/>
          </a:prstGeom>
          <a:solidFill>
            <a:srgbClr val="FF0000"/>
          </a:solidFill>
          <a:ln>
            <a:solidFill>
              <a:srgbClr val="FF0000"/>
            </a:solidFill>
          </a:ln>
          <a:effectLst>
            <a:softEdge rad="63500"/>
          </a:effectLst>
          <a:scene3d>
            <a:camera prst="isometricOffAxis1Right"/>
            <a:lightRig rig="flat" dir="t"/>
          </a:scene3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rPr>
              <a:t>gullible</a:t>
            </a:r>
            <a:endParaRPr lang="en-US" altLang="en-US" sz="4000" b="1" i="1" kern="0" dirty="0">
              <a:ln w="1778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3600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600"/>
                                        <p:tgtEl>
                                          <p:spTgt spid="11"/>
                                        </p:tgtEl>
                                      </p:cBhvr>
                                    </p:animEffect>
                                  </p:childTnLst>
                                </p:cTn>
                              </p:par>
                              <p:par>
                                <p:cTn id="8" presetID="18" presetClass="emph" presetSubtype="0" fill="hold" grpId="1" nodeType="withEffect">
                                  <p:stCondLst>
                                    <p:cond delay="10"/>
                                  </p:stCondLst>
                                  <p:childTnLst>
                                    <p:set>
                                      <p:cBhvr override="childStyle">
                                        <p:cTn id="9" dur="600" fill="hold"/>
                                        <p:tgtEl>
                                          <p:spTgt spid="11"/>
                                        </p:tgtEl>
                                        <p:attrNameLst>
                                          <p:attrName>style.textDecorationUnderline</p:attrName>
                                        </p:attrNameLst>
                                      </p:cBhvr>
                                      <p:to>
                                        <p:strVal val="true"/>
                                      </p:to>
                                    </p:set>
                                  </p:childTnLst>
                                </p:cTn>
                              </p:par>
                              <p:par>
                                <p:cTn id="10" presetID="22" presetClass="entr" presetSubtype="8" fill="hold" grpId="0" nodeType="withEffect">
                                  <p:stCondLst>
                                    <p:cond delay="1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600"/>
                                        <p:tgtEl>
                                          <p:spTgt spid="12"/>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600"/>
                                        <p:tgtEl>
                                          <p:spTgt spid="13"/>
                                        </p:tgtEl>
                                      </p:cBhvr>
                                    </p:animEffect>
                                  </p:childTnLst>
                                </p:cTn>
                              </p:par>
                              <p:par>
                                <p:cTn id="16" presetID="18" presetClass="emph" presetSubtype="0" fill="hold" grpId="1" nodeType="withEffect">
                                  <p:stCondLst>
                                    <p:cond delay="500"/>
                                  </p:stCondLst>
                                  <p:childTnLst>
                                    <p:set>
                                      <p:cBhvr override="childStyle">
                                        <p:cTn id="17" dur="600" fill="hold"/>
                                        <p:tgtEl>
                                          <p:spTgt spid="13"/>
                                        </p:tgtEl>
                                        <p:attrNameLst>
                                          <p:attrName>style.textDecorationUnderline</p:attrName>
                                        </p:attrNameLst>
                                      </p:cBhvr>
                                      <p:to>
                                        <p:strVal val="true"/>
                                      </p:to>
                                    </p:set>
                                  </p:childTnLst>
                                </p:cTn>
                              </p:par>
                              <p:par>
                                <p:cTn id="18" presetID="22" presetClass="entr" presetSubtype="8"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600"/>
                                        <p:tgtEl>
                                          <p:spTgt spid="14"/>
                                        </p:tgtEl>
                                      </p:cBhvr>
                                    </p:animEffect>
                                  </p:childTnLst>
                                </p:cTn>
                              </p:par>
                              <p:par>
                                <p:cTn id="21" presetID="47"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084"/>
                                        </p:tgtEl>
                                        <p:attrNameLst>
                                          <p:attrName>style.visibility</p:attrName>
                                        </p:attrNameLst>
                                      </p:cBhvr>
                                      <p:to>
                                        <p:strVal val="visible"/>
                                      </p:to>
                                    </p:set>
                                    <p:anim calcmode="lin" valueType="num">
                                      <p:cBhvr>
                                        <p:cTn id="30" dur="500" fill="hold"/>
                                        <p:tgtEl>
                                          <p:spTgt spid="3084"/>
                                        </p:tgtEl>
                                        <p:attrNameLst>
                                          <p:attrName>ppt_w</p:attrName>
                                        </p:attrNameLst>
                                      </p:cBhvr>
                                      <p:tavLst>
                                        <p:tav tm="0">
                                          <p:val>
                                            <p:fltVal val="0"/>
                                          </p:val>
                                        </p:tav>
                                        <p:tav tm="100000">
                                          <p:val>
                                            <p:strVal val="#ppt_w"/>
                                          </p:val>
                                        </p:tav>
                                      </p:tavLst>
                                    </p:anim>
                                    <p:anim calcmode="lin" valueType="num">
                                      <p:cBhvr>
                                        <p:cTn id="31" dur="500" fill="hold"/>
                                        <p:tgtEl>
                                          <p:spTgt spid="308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103"/>
                                        </p:tgtEl>
                                        <p:attrNameLst>
                                          <p:attrName>style.visibility</p:attrName>
                                        </p:attrNameLst>
                                      </p:cBhvr>
                                      <p:to>
                                        <p:strVal val="visible"/>
                                      </p:to>
                                    </p:set>
                                    <p:animEffect transition="in" filter="wipe(left)">
                                      <p:cBhvr>
                                        <p:cTn id="36" dur="600"/>
                                        <p:tgtEl>
                                          <p:spTgt spid="310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04"/>
                                        </p:tgtEl>
                                        <p:attrNameLst>
                                          <p:attrName>style.visibility</p:attrName>
                                        </p:attrNameLst>
                                      </p:cBhvr>
                                      <p:to>
                                        <p:strVal val="visible"/>
                                      </p:to>
                                    </p:set>
                                    <p:animEffect transition="in" filter="wipe(left)">
                                      <p:cBhvr>
                                        <p:cTn id="41" dur="500"/>
                                        <p:tgtEl>
                                          <p:spTgt spid="3104"/>
                                        </p:tgtEl>
                                      </p:cBhvr>
                                    </p:animEffect>
                                  </p:childTnLst>
                                </p:cTn>
                              </p:par>
                              <p:par>
                                <p:cTn id="42" presetID="22" presetClass="entr" presetSubtype="8" fill="hold" grpId="0" nodeType="withEffect">
                                  <p:stCondLst>
                                    <p:cond delay="250"/>
                                  </p:stCondLst>
                                  <p:iterate type="lt">
                                    <p:tmPct val="0"/>
                                  </p:iterate>
                                  <p:childTnLst>
                                    <p:set>
                                      <p:cBhvr>
                                        <p:cTn id="43" dur="1" fill="hold">
                                          <p:stCondLst>
                                            <p:cond delay="0"/>
                                          </p:stCondLst>
                                        </p:cTn>
                                        <p:tgtEl>
                                          <p:spTgt spid="3105"/>
                                        </p:tgtEl>
                                        <p:attrNameLst>
                                          <p:attrName>style.visibility</p:attrName>
                                        </p:attrNameLst>
                                      </p:cBhvr>
                                      <p:to>
                                        <p:strVal val="visible"/>
                                      </p:to>
                                    </p:set>
                                    <p:animEffect transition="in" filter="wipe(left)">
                                      <p:cBhvr>
                                        <p:cTn id="44" dur="500"/>
                                        <p:tgtEl>
                                          <p:spTgt spid="3105"/>
                                        </p:tgtEl>
                                      </p:cBhvr>
                                    </p:animEffect>
                                  </p:childTnLst>
                                </p:cTn>
                              </p:par>
                              <p:par>
                                <p:cTn id="45" presetID="34" presetClass="emph" presetSubtype="0" fill="hold" grpId="3" nodeType="withEffect">
                                  <p:stCondLst>
                                    <p:cond delay="250"/>
                                  </p:stCondLst>
                                  <p:iterate type="lt">
                                    <p:tmPct val="10000"/>
                                  </p:iterate>
                                  <p:childTnLst>
                                    <p:animMotion origin="layout" path="M 2.77778E-6 -2.59259E-6 L 0.05139 0.00047 " pathEditMode="relative" rAng="0" ptsTypes="AA">
                                      <p:cBhvr>
                                        <p:cTn id="46" dur="250" accel="50000" decel="50000" autoRev="1" fill="hold">
                                          <p:stCondLst>
                                            <p:cond delay="0"/>
                                          </p:stCondLst>
                                        </p:cTn>
                                        <p:tgtEl>
                                          <p:spTgt spid="3105"/>
                                        </p:tgtEl>
                                        <p:attrNameLst>
                                          <p:attrName>ppt_x</p:attrName>
                                          <p:attrName>ppt_y</p:attrName>
                                        </p:attrNameLst>
                                      </p:cBhvr>
                                      <p:rCtr x="2569" y="23"/>
                                    </p:animMotion>
                                    <p:animRot by="1500000">
                                      <p:cBhvr>
                                        <p:cTn id="47" dur="125" fill="hold">
                                          <p:stCondLst>
                                            <p:cond delay="0"/>
                                          </p:stCondLst>
                                        </p:cTn>
                                        <p:tgtEl>
                                          <p:spTgt spid="3105"/>
                                        </p:tgtEl>
                                        <p:attrNameLst>
                                          <p:attrName>r</p:attrName>
                                        </p:attrNameLst>
                                      </p:cBhvr>
                                    </p:animRot>
                                    <p:animRot by="-1500000">
                                      <p:cBhvr>
                                        <p:cTn id="48" dur="125" fill="hold">
                                          <p:stCondLst>
                                            <p:cond delay="125"/>
                                          </p:stCondLst>
                                        </p:cTn>
                                        <p:tgtEl>
                                          <p:spTgt spid="3105"/>
                                        </p:tgtEl>
                                        <p:attrNameLst>
                                          <p:attrName>r</p:attrName>
                                        </p:attrNameLst>
                                      </p:cBhvr>
                                    </p:animRot>
                                    <p:animRot by="-1500000">
                                      <p:cBhvr>
                                        <p:cTn id="49" dur="125" fill="hold">
                                          <p:stCondLst>
                                            <p:cond delay="250"/>
                                          </p:stCondLst>
                                        </p:cTn>
                                        <p:tgtEl>
                                          <p:spTgt spid="3105"/>
                                        </p:tgtEl>
                                        <p:attrNameLst>
                                          <p:attrName>r</p:attrName>
                                        </p:attrNameLst>
                                      </p:cBhvr>
                                    </p:animRot>
                                    <p:animRot by="1500000">
                                      <p:cBhvr>
                                        <p:cTn id="50" dur="125" fill="hold">
                                          <p:stCondLst>
                                            <p:cond delay="375"/>
                                          </p:stCondLst>
                                        </p:cTn>
                                        <p:tgtEl>
                                          <p:spTgt spid="310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lt">
                                    <p:tmPct val="0"/>
                                  </p:iterate>
                                  <p:childTnLst>
                                    <p:set>
                                      <p:cBhvr>
                                        <p:cTn id="54" dur="1" fill="hold">
                                          <p:stCondLst>
                                            <p:cond delay="0"/>
                                          </p:stCondLst>
                                        </p:cTn>
                                        <p:tgtEl>
                                          <p:spTgt spid="3106"/>
                                        </p:tgtEl>
                                        <p:attrNameLst>
                                          <p:attrName>style.visibility</p:attrName>
                                        </p:attrNameLst>
                                      </p:cBhvr>
                                      <p:to>
                                        <p:strVal val="visible"/>
                                      </p:to>
                                    </p:set>
                                    <p:animEffect transition="in" filter="wipe(left)">
                                      <p:cBhvr>
                                        <p:cTn id="55" dur="500"/>
                                        <p:tgtEl>
                                          <p:spTgt spid="3106"/>
                                        </p:tgtEl>
                                      </p:cBhvr>
                                    </p:animEffect>
                                  </p:childTnLst>
                                </p:cTn>
                              </p:par>
                              <p:par>
                                <p:cTn id="56" presetID="34" presetClass="emph" presetSubtype="0" fill="hold" grpId="2" nodeType="withEffect">
                                  <p:stCondLst>
                                    <p:cond delay="0"/>
                                  </p:stCondLst>
                                  <p:iterate type="lt">
                                    <p:tmPct val="10000"/>
                                  </p:iterate>
                                  <p:childTnLst>
                                    <p:animMotion origin="layout" path="M 1.38889E-6 2.22222E-6 L 0.0592 0.00046 " pathEditMode="relative" rAng="0" ptsTypes="AA">
                                      <p:cBhvr>
                                        <p:cTn id="57" dur="250" accel="50000" decel="50000" autoRev="1" fill="hold">
                                          <p:stCondLst>
                                            <p:cond delay="0"/>
                                          </p:stCondLst>
                                        </p:cTn>
                                        <p:tgtEl>
                                          <p:spTgt spid="3106"/>
                                        </p:tgtEl>
                                        <p:attrNameLst>
                                          <p:attrName>ppt_x</p:attrName>
                                          <p:attrName>ppt_y</p:attrName>
                                        </p:attrNameLst>
                                      </p:cBhvr>
                                      <p:rCtr x="2951" y="23"/>
                                    </p:animMotion>
                                    <p:animRot by="1500000">
                                      <p:cBhvr>
                                        <p:cTn id="58" dur="125" fill="hold">
                                          <p:stCondLst>
                                            <p:cond delay="0"/>
                                          </p:stCondLst>
                                        </p:cTn>
                                        <p:tgtEl>
                                          <p:spTgt spid="3106"/>
                                        </p:tgtEl>
                                        <p:attrNameLst>
                                          <p:attrName>r</p:attrName>
                                        </p:attrNameLst>
                                      </p:cBhvr>
                                    </p:animRot>
                                    <p:animRot by="-1500000">
                                      <p:cBhvr>
                                        <p:cTn id="59" dur="125" fill="hold">
                                          <p:stCondLst>
                                            <p:cond delay="125"/>
                                          </p:stCondLst>
                                        </p:cTn>
                                        <p:tgtEl>
                                          <p:spTgt spid="3106"/>
                                        </p:tgtEl>
                                        <p:attrNameLst>
                                          <p:attrName>r</p:attrName>
                                        </p:attrNameLst>
                                      </p:cBhvr>
                                    </p:animRot>
                                    <p:animRot by="-1500000">
                                      <p:cBhvr>
                                        <p:cTn id="60" dur="125" fill="hold">
                                          <p:stCondLst>
                                            <p:cond delay="250"/>
                                          </p:stCondLst>
                                        </p:cTn>
                                        <p:tgtEl>
                                          <p:spTgt spid="3106"/>
                                        </p:tgtEl>
                                        <p:attrNameLst>
                                          <p:attrName>r</p:attrName>
                                        </p:attrNameLst>
                                      </p:cBhvr>
                                    </p:animRot>
                                    <p:animRot by="1500000">
                                      <p:cBhvr>
                                        <p:cTn id="61" dur="125" fill="hold">
                                          <p:stCondLst>
                                            <p:cond delay="375"/>
                                          </p:stCondLst>
                                        </p:cTn>
                                        <p:tgtEl>
                                          <p:spTgt spid="3106"/>
                                        </p:tgtEl>
                                        <p:attrNameLst>
                                          <p:attrName>r</p:attrName>
                                        </p:attrNameLst>
                                      </p:cBhvr>
                                    </p:animRot>
                                  </p:childTnLst>
                                </p:cTn>
                              </p:par>
                              <p:par>
                                <p:cTn id="62" presetID="22" presetClass="exit" presetSubtype="8" fill="hold" grpId="2" nodeType="withEffect">
                                  <p:stCondLst>
                                    <p:cond delay="0"/>
                                  </p:stCondLst>
                                  <p:iterate type="lt">
                                    <p:tmPct val="0"/>
                                  </p:iterate>
                                  <p:childTnLst>
                                    <p:animEffect transition="out" filter="wipe(left)">
                                      <p:cBhvr>
                                        <p:cTn id="63" dur="500"/>
                                        <p:tgtEl>
                                          <p:spTgt spid="3105"/>
                                        </p:tgtEl>
                                      </p:cBhvr>
                                    </p:animEffect>
                                    <p:set>
                                      <p:cBhvr>
                                        <p:cTn id="64" dur="1" fill="hold">
                                          <p:stCondLst>
                                            <p:cond delay="499"/>
                                          </p:stCondLst>
                                        </p:cTn>
                                        <p:tgtEl>
                                          <p:spTgt spid="310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094"/>
                                        </p:tgtEl>
                                        <p:attrNameLst>
                                          <p:attrName>style.visibility</p:attrName>
                                        </p:attrNameLst>
                                      </p:cBhvr>
                                      <p:to>
                                        <p:strVal val="visible"/>
                                      </p:to>
                                    </p:set>
                                    <p:animEffect transition="in" filter="wipe(down)">
                                      <p:cBhvr>
                                        <p:cTn id="69" dur="500"/>
                                        <p:tgtEl>
                                          <p:spTgt spid="3094"/>
                                        </p:tgtEl>
                                      </p:cBhvr>
                                    </p:animEffect>
                                  </p:childTnLst>
                                </p:cTn>
                              </p:par>
                              <p:par>
                                <p:cTn id="70" presetID="2" presetClass="entr" presetSubtype="8" fill="hold" grpId="0" nodeType="withEffect">
                                  <p:stCondLst>
                                    <p:cond delay="250"/>
                                  </p:stCondLst>
                                  <p:childTnLst>
                                    <p:set>
                                      <p:cBhvr>
                                        <p:cTn id="71" dur="1" fill="hold">
                                          <p:stCondLst>
                                            <p:cond delay="0"/>
                                          </p:stCondLst>
                                        </p:cTn>
                                        <p:tgtEl>
                                          <p:spTgt spid="3092"/>
                                        </p:tgtEl>
                                        <p:attrNameLst>
                                          <p:attrName>style.visibility</p:attrName>
                                        </p:attrNameLst>
                                      </p:cBhvr>
                                      <p:to>
                                        <p:strVal val="visible"/>
                                      </p:to>
                                    </p:set>
                                    <p:anim calcmode="lin" valueType="num">
                                      <p:cBhvr additive="base">
                                        <p:cTn id="72" dur="500" fill="hold"/>
                                        <p:tgtEl>
                                          <p:spTgt spid="3092"/>
                                        </p:tgtEl>
                                        <p:attrNameLst>
                                          <p:attrName>ppt_x</p:attrName>
                                        </p:attrNameLst>
                                      </p:cBhvr>
                                      <p:tavLst>
                                        <p:tav tm="0">
                                          <p:val>
                                            <p:strVal val="0-#ppt_w/2"/>
                                          </p:val>
                                        </p:tav>
                                        <p:tav tm="100000">
                                          <p:val>
                                            <p:strVal val="#ppt_x"/>
                                          </p:val>
                                        </p:tav>
                                      </p:tavLst>
                                    </p:anim>
                                    <p:anim calcmode="lin" valueType="num">
                                      <p:cBhvr additive="base">
                                        <p:cTn id="73" dur="500" fill="hold"/>
                                        <p:tgtEl>
                                          <p:spTgt spid="309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250"/>
                                  </p:stCondLst>
                                  <p:childTnLst>
                                    <p:set>
                                      <p:cBhvr>
                                        <p:cTn id="75" dur="1" fill="hold">
                                          <p:stCondLst>
                                            <p:cond delay="0"/>
                                          </p:stCondLst>
                                        </p:cTn>
                                        <p:tgtEl>
                                          <p:spTgt spid="3093"/>
                                        </p:tgtEl>
                                        <p:attrNameLst>
                                          <p:attrName>style.visibility</p:attrName>
                                        </p:attrNameLst>
                                      </p:cBhvr>
                                      <p:to>
                                        <p:strVal val="visible"/>
                                      </p:to>
                                    </p:set>
                                    <p:anim calcmode="lin" valueType="num">
                                      <p:cBhvr additive="base">
                                        <p:cTn id="76" dur="500" fill="hold"/>
                                        <p:tgtEl>
                                          <p:spTgt spid="3093"/>
                                        </p:tgtEl>
                                        <p:attrNameLst>
                                          <p:attrName>ppt_x</p:attrName>
                                        </p:attrNameLst>
                                      </p:cBhvr>
                                      <p:tavLst>
                                        <p:tav tm="0">
                                          <p:val>
                                            <p:strVal val="1+#ppt_w/2"/>
                                          </p:val>
                                        </p:tav>
                                        <p:tav tm="100000">
                                          <p:val>
                                            <p:strVal val="#ppt_x"/>
                                          </p:val>
                                        </p:tav>
                                      </p:tavLst>
                                    </p:anim>
                                    <p:anim calcmode="lin" valueType="num">
                                      <p:cBhvr additive="base">
                                        <p:cTn id="77" dur="500" fill="hold"/>
                                        <p:tgtEl>
                                          <p:spTgt spid="3093"/>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095"/>
                                        </p:tgtEl>
                                        <p:attrNameLst>
                                          <p:attrName>style.visibility</p:attrName>
                                        </p:attrNameLst>
                                      </p:cBhvr>
                                      <p:to>
                                        <p:strVal val="visible"/>
                                      </p:to>
                                    </p:set>
                                    <p:animEffect transition="in" filter="barn(inVertical)">
                                      <p:cBhvr>
                                        <p:cTn id="82" dur="500"/>
                                        <p:tgtEl>
                                          <p:spTgt spid="309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5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250"/>
                                        <p:tgtEl>
                                          <p:spTgt spid="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250"/>
                                        <p:tgtEl>
                                          <p:spTgt spid="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25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250"/>
                                        <p:tgtEl>
                                          <p:spTgt spid="2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50"/>
                                        <p:tgtEl>
                                          <p:spTgt spid="2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250"/>
                                        <p:tgtEl>
                                          <p:spTgt spid="2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250"/>
                                        <p:tgtEl>
                                          <p:spTgt spid="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250"/>
                                        <p:tgtEl>
                                          <p:spTgt spid="2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250"/>
                                        <p:tgtEl>
                                          <p:spTgt spid="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250"/>
                                        <p:tgtEl>
                                          <p:spTgt spid="2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250"/>
                                        <p:tgtEl>
                                          <p:spTgt spid="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250"/>
                                        <p:tgtEl>
                                          <p:spTgt spid="2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250"/>
                                        <p:tgtEl>
                                          <p:spTgt spid="2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fade">
                                      <p:cBhvr>
                                        <p:cTn id="129" dur="250"/>
                                        <p:tgtEl>
                                          <p:spTgt spid="2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250"/>
                                        <p:tgtEl>
                                          <p:spTgt spid="31"/>
                                        </p:tgtEl>
                                      </p:cBhvr>
                                    </p:animEffect>
                                  </p:childTnLst>
                                </p:cTn>
                              </p:par>
                              <p:par>
                                <p:cTn id="133" presetID="42" presetClass="path" presetSubtype="0" accel="50000" decel="50000" fill="hold" grpId="2" nodeType="withEffect">
                                  <p:stCondLst>
                                    <p:cond delay="0"/>
                                  </p:stCondLst>
                                  <p:childTnLst>
                                    <p:animMotion origin="layout" path="M -2.22222E-6 -1.11111E-6 L -0.09375 -0.11805 " pathEditMode="relative" rAng="0" ptsTypes="AA">
                                      <p:cBhvr>
                                        <p:cTn id="134" dur="2000" fill="hold"/>
                                        <p:tgtEl>
                                          <p:spTgt spid="17"/>
                                        </p:tgtEl>
                                        <p:attrNameLst>
                                          <p:attrName>ppt_x</p:attrName>
                                          <p:attrName>ppt_y</p:attrName>
                                        </p:attrNameLst>
                                      </p:cBhvr>
                                      <p:rCtr x="-4688" y="-5903"/>
                                    </p:animMotion>
                                  </p:childTnLst>
                                </p:cTn>
                              </p:par>
                              <p:par>
                                <p:cTn id="135" presetID="42" presetClass="path" presetSubtype="0" accel="50000" decel="50000" fill="hold" grpId="2" nodeType="withEffect">
                                  <p:stCondLst>
                                    <p:cond delay="0"/>
                                  </p:stCondLst>
                                  <p:childTnLst>
                                    <p:animMotion origin="layout" path="M -3.33333E-6 4.44444E-6 L -0.09652 -0.19005 " pathEditMode="relative" rAng="0" ptsTypes="AA">
                                      <p:cBhvr>
                                        <p:cTn id="136" dur="2000" fill="hold"/>
                                        <p:tgtEl>
                                          <p:spTgt spid="16"/>
                                        </p:tgtEl>
                                        <p:attrNameLst>
                                          <p:attrName>ppt_x</p:attrName>
                                          <p:attrName>ppt_y</p:attrName>
                                        </p:attrNameLst>
                                      </p:cBhvr>
                                      <p:rCtr x="-4826" y="-9514"/>
                                    </p:animMotion>
                                  </p:childTnLst>
                                </p:cTn>
                              </p:par>
                              <p:par>
                                <p:cTn id="137" presetID="42" presetClass="path" presetSubtype="0" accel="50000" decel="50000" fill="hold" grpId="2" nodeType="withEffect">
                                  <p:stCondLst>
                                    <p:cond delay="0"/>
                                  </p:stCondLst>
                                  <p:childTnLst>
                                    <p:animMotion origin="layout" path="M 2.5E-6 4.44444E-6 L -0.22604 -0.04792 " pathEditMode="relative" rAng="0" ptsTypes="AA">
                                      <p:cBhvr>
                                        <p:cTn id="138" dur="2000" fill="hold"/>
                                        <p:tgtEl>
                                          <p:spTgt spid="18"/>
                                        </p:tgtEl>
                                        <p:attrNameLst>
                                          <p:attrName>ppt_x</p:attrName>
                                          <p:attrName>ppt_y</p:attrName>
                                        </p:attrNameLst>
                                      </p:cBhvr>
                                      <p:rCtr x="-11302" y="-2407"/>
                                    </p:animMotion>
                                  </p:childTnLst>
                                </p:cTn>
                              </p:par>
                              <p:par>
                                <p:cTn id="139" presetID="42" presetClass="path" presetSubtype="0" accel="50000" decel="50000" fill="hold" grpId="2" nodeType="withEffect">
                                  <p:stCondLst>
                                    <p:cond delay="0"/>
                                  </p:stCondLst>
                                  <p:childTnLst>
                                    <p:animMotion origin="layout" path="M -2.22222E-6 -3.7037E-7 L 0.19202 -0.04768 " pathEditMode="relative" rAng="0" ptsTypes="AA">
                                      <p:cBhvr>
                                        <p:cTn id="140" dur="2000" fill="hold"/>
                                        <p:tgtEl>
                                          <p:spTgt spid="20"/>
                                        </p:tgtEl>
                                        <p:attrNameLst>
                                          <p:attrName>ppt_x</p:attrName>
                                          <p:attrName>ppt_y</p:attrName>
                                        </p:attrNameLst>
                                      </p:cBhvr>
                                      <p:rCtr x="9601" y="-2384"/>
                                    </p:animMotion>
                                  </p:childTnLst>
                                </p:cTn>
                              </p:par>
                              <p:par>
                                <p:cTn id="141" presetID="42" presetClass="path" presetSubtype="0" accel="50000" decel="50000" fill="hold" grpId="2" nodeType="withEffect">
                                  <p:stCondLst>
                                    <p:cond delay="0"/>
                                  </p:stCondLst>
                                  <p:childTnLst>
                                    <p:animMotion origin="layout" path="M 3.61111E-6 1.11111E-6 L -0.2125 0.02361 " pathEditMode="relative" rAng="0" ptsTypes="AA">
                                      <p:cBhvr>
                                        <p:cTn id="142" dur="2000" fill="hold"/>
                                        <p:tgtEl>
                                          <p:spTgt spid="21"/>
                                        </p:tgtEl>
                                        <p:attrNameLst>
                                          <p:attrName>ppt_x</p:attrName>
                                          <p:attrName>ppt_y</p:attrName>
                                        </p:attrNameLst>
                                      </p:cBhvr>
                                      <p:rCtr x="-10625" y="1181"/>
                                    </p:animMotion>
                                  </p:childTnLst>
                                </p:cTn>
                              </p:par>
                              <p:par>
                                <p:cTn id="143" presetID="42" presetClass="path" presetSubtype="0" accel="50000" decel="50000" fill="hold" grpId="2" nodeType="withEffect">
                                  <p:stCondLst>
                                    <p:cond delay="0"/>
                                  </p:stCondLst>
                                  <p:childTnLst>
                                    <p:animMotion origin="layout" path="M -8.33333E-7 -1.11111E-6 L 0.07726 0.02338 " pathEditMode="relative" rAng="0" ptsTypes="AA">
                                      <p:cBhvr>
                                        <p:cTn id="144" dur="2000" fill="hold"/>
                                        <p:tgtEl>
                                          <p:spTgt spid="22"/>
                                        </p:tgtEl>
                                        <p:attrNameLst>
                                          <p:attrName>ppt_x</p:attrName>
                                          <p:attrName>ppt_y</p:attrName>
                                        </p:attrNameLst>
                                      </p:cBhvr>
                                      <p:rCtr x="3854" y="1157"/>
                                    </p:animMotion>
                                  </p:childTnLst>
                                </p:cTn>
                              </p:par>
                              <p:par>
                                <p:cTn id="145" presetID="42" presetClass="path" presetSubtype="0" accel="50000" decel="50000" fill="hold" grpId="2" nodeType="withEffect">
                                  <p:stCondLst>
                                    <p:cond delay="0"/>
                                  </p:stCondLst>
                                  <p:childTnLst>
                                    <p:animMotion origin="layout" path="M -4.16667E-6 3.7037E-7 L 0.13368 0.02245 " pathEditMode="relative" rAng="0" ptsTypes="AA">
                                      <p:cBhvr>
                                        <p:cTn id="146" dur="2000" fill="hold"/>
                                        <p:tgtEl>
                                          <p:spTgt spid="23"/>
                                        </p:tgtEl>
                                        <p:attrNameLst>
                                          <p:attrName>ppt_x</p:attrName>
                                          <p:attrName>ppt_y</p:attrName>
                                        </p:attrNameLst>
                                      </p:cBhvr>
                                      <p:rCtr x="6684" y="1111"/>
                                    </p:animMotion>
                                  </p:childTnLst>
                                </p:cTn>
                              </p:par>
                              <p:par>
                                <p:cTn id="147" presetID="42" presetClass="path" presetSubtype="0" accel="50000" decel="50000" fill="hold" grpId="2" nodeType="withEffect">
                                  <p:stCondLst>
                                    <p:cond delay="0"/>
                                  </p:stCondLst>
                                  <p:childTnLst>
                                    <p:animMotion origin="layout" path="M 4.72222E-6 3.33333E-6 L 0.025 0.09375 " pathEditMode="relative" rAng="0" ptsTypes="AA">
                                      <p:cBhvr>
                                        <p:cTn id="148" dur="2000" fill="hold"/>
                                        <p:tgtEl>
                                          <p:spTgt spid="24"/>
                                        </p:tgtEl>
                                        <p:attrNameLst>
                                          <p:attrName>ppt_x</p:attrName>
                                          <p:attrName>ppt_y</p:attrName>
                                        </p:attrNameLst>
                                      </p:cBhvr>
                                      <p:rCtr x="1250" y="4676"/>
                                    </p:animMotion>
                                  </p:childTnLst>
                                </p:cTn>
                              </p:par>
                              <p:par>
                                <p:cTn id="149" presetID="42" presetClass="path" presetSubtype="0" accel="50000" decel="50000" fill="hold" grpId="2" nodeType="withEffect">
                                  <p:stCondLst>
                                    <p:cond delay="0"/>
                                  </p:stCondLst>
                                  <p:childTnLst>
                                    <p:animMotion origin="layout" path="M -8.33333E-7 -7.40741E-7 L -0.09114 0.16574 " pathEditMode="relative" rAng="0" ptsTypes="AA">
                                      <p:cBhvr>
                                        <p:cTn id="150" dur="2000" fill="hold"/>
                                        <p:tgtEl>
                                          <p:spTgt spid="25"/>
                                        </p:tgtEl>
                                        <p:attrNameLst>
                                          <p:attrName>ppt_x</p:attrName>
                                          <p:attrName>ppt_y</p:attrName>
                                        </p:attrNameLst>
                                      </p:cBhvr>
                                      <p:rCtr x="-4566" y="8287"/>
                                    </p:animMotion>
                                  </p:childTnLst>
                                </p:cTn>
                              </p:par>
                              <p:par>
                                <p:cTn id="151" presetID="42" presetClass="path" presetSubtype="0" accel="50000" decel="50000" fill="hold" grpId="2" nodeType="withEffect">
                                  <p:stCondLst>
                                    <p:cond delay="0"/>
                                  </p:stCondLst>
                                  <p:childTnLst>
                                    <p:animMotion origin="layout" path="M 3.05556E-6 -2.96296E-6 L 0.49618 0.16505 " pathEditMode="relative" rAng="0" ptsTypes="AA">
                                      <p:cBhvr>
                                        <p:cTn id="152" dur="2000" fill="hold"/>
                                        <p:tgtEl>
                                          <p:spTgt spid="26"/>
                                        </p:tgtEl>
                                        <p:attrNameLst>
                                          <p:attrName>ppt_x</p:attrName>
                                          <p:attrName>ppt_y</p:attrName>
                                        </p:attrNameLst>
                                      </p:cBhvr>
                                      <p:rCtr x="24809" y="8241"/>
                                    </p:animMotion>
                                  </p:childTnLst>
                                </p:cTn>
                              </p:par>
                              <p:par>
                                <p:cTn id="153" presetID="42" presetClass="path" presetSubtype="0" accel="50000" decel="50000" fill="hold" grpId="2" nodeType="withEffect">
                                  <p:stCondLst>
                                    <p:cond delay="0"/>
                                  </p:stCondLst>
                                  <p:childTnLst>
                                    <p:animMotion origin="layout" path="M 3.05556E-6 -2.96296E-6 L 0.20955 0.23658 " pathEditMode="relative" rAng="0" ptsTypes="AA">
                                      <p:cBhvr>
                                        <p:cTn id="154" dur="2000" fill="hold"/>
                                        <p:tgtEl>
                                          <p:spTgt spid="27"/>
                                        </p:tgtEl>
                                        <p:attrNameLst>
                                          <p:attrName>ppt_x</p:attrName>
                                          <p:attrName>ppt_y</p:attrName>
                                        </p:attrNameLst>
                                      </p:cBhvr>
                                      <p:rCtr x="10469" y="11829"/>
                                    </p:animMotion>
                                  </p:childTnLst>
                                </p:cTn>
                              </p:par>
                              <p:par>
                                <p:cTn id="155" presetID="42" presetClass="path" presetSubtype="0" accel="50000" decel="50000" fill="hold" grpId="2" nodeType="withEffect">
                                  <p:stCondLst>
                                    <p:cond delay="0"/>
                                  </p:stCondLst>
                                  <p:childTnLst>
                                    <p:animMotion origin="layout" path="M 4.16667E-6 -1.48148E-6 L -0.73316 0.11227 " pathEditMode="relative" rAng="0" ptsTypes="AA">
                                      <p:cBhvr>
                                        <p:cTn id="156" dur="2000" fill="hold"/>
                                        <p:tgtEl>
                                          <p:spTgt spid="28"/>
                                        </p:tgtEl>
                                        <p:attrNameLst>
                                          <p:attrName>ppt_x</p:attrName>
                                          <p:attrName>ppt_y</p:attrName>
                                        </p:attrNameLst>
                                      </p:cBhvr>
                                      <p:rCtr x="-36667" y="5602"/>
                                    </p:animMotion>
                                  </p:childTnLst>
                                </p:cTn>
                              </p:par>
                              <p:par>
                                <p:cTn id="157" presetID="42" presetClass="path" presetSubtype="0" accel="50000" decel="50000" fill="hold" grpId="2" nodeType="withEffect">
                                  <p:stCondLst>
                                    <p:cond delay="0"/>
                                  </p:stCondLst>
                                  <p:childTnLst>
                                    <p:animMotion origin="layout" path="M -1.66667E-6 2.96296E-6 L -0.04566 0.23588 " pathEditMode="relative" rAng="0" ptsTypes="AA">
                                      <p:cBhvr>
                                        <p:cTn id="158" dur="2000" fill="hold"/>
                                        <p:tgtEl>
                                          <p:spTgt spid="31"/>
                                        </p:tgtEl>
                                        <p:attrNameLst>
                                          <p:attrName>ppt_x</p:attrName>
                                          <p:attrName>ppt_y</p:attrName>
                                        </p:attrNameLst>
                                      </p:cBhvr>
                                      <p:rCtr x="-2292" y="11782"/>
                                    </p:animMotion>
                                  </p:childTnLst>
                                </p:cTn>
                              </p:par>
                              <p:par>
                                <p:cTn id="159" presetID="42" presetClass="path" presetSubtype="0" accel="50000" decel="50000" fill="hold" grpId="2" nodeType="withEffect">
                                  <p:stCondLst>
                                    <p:cond delay="0"/>
                                  </p:stCondLst>
                                  <p:childTnLst>
                                    <p:animMotion origin="layout" path="M -4.16667E-6 3.7037E-6 L 0.06146 0.04027 " pathEditMode="relative" rAng="0" ptsTypes="AA">
                                      <p:cBhvr>
                                        <p:cTn id="160" dur="2000" fill="hold"/>
                                        <p:tgtEl>
                                          <p:spTgt spid="29"/>
                                        </p:tgtEl>
                                        <p:attrNameLst>
                                          <p:attrName>ppt_x</p:attrName>
                                          <p:attrName>ppt_y</p:attrName>
                                        </p:attrNameLst>
                                      </p:cBhvr>
                                      <p:rCtr x="3073" y="2014"/>
                                    </p:animMotion>
                                  </p:childTnLst>
                                </p:cTn>
                              </p:par>
                              <p:par>
                                <p:cTn id="161" presetID="42" presetClass="path" presetSubtype="0" accel="50000" decel="50000" fill="hold" grpId="2" nodeType="withEffect">
                                  <p:stCondLst>
                                    <p:cond delay="0"/>
                                  </p:stCondLst>
                                  <p:childTnLst>
                                    <p:animMotion origin="layout" path="M -3.88889E-6 7.40741E-7 L -0.4243 0.11204 " pathEditMode="relative" rAng="0" ptsTypes="AA">
                                      <p:cBhvr>
                                        <p:cTn id="162" dur="2000" fill="hold"/>
                                        <p:tgtEl>
                                          <p:spTgt spid="30"/>
                                        </p:tgtEl>
                                        <p:attrNameLst>
                                          <p:attrName>ppt_x</p:attrName>
                                          <p:attrName>ppt_y</p:attrName>
                                        </p:attrNameLst>
                                      </p:cBhvr>
                                      <p:rCtr x="-21215" y="5602"/>
                                    </p:animMotion>
                                  </p:childTnLst>
                                </p:cTn>
                              </p:par>
                              <p:par>
                                <p:cTn id="163" presetID="42" presetClass="path" presetSubtype="0" accel="50000" decel="50000" fill="hold" grpId="2" nodeType="withEffect">
                                  <p:stCondLst>
                                    <p:cond delay="0"/>
                                  </p:stCondLst>
                                  <p:childTnLst>
                                    <p:animMotion origin="layout" path="M -4.72222E-6 -2.59259E-6 L -0.5592 0.02361 " pathEditMode="relative" rAng="0" ptsTypes="AA">
                                      <p:cBhvr>
                                        <p:cTn id="164" dur="2000" fill="hold"/>
                                        <p:tgtEl>
                                          <p:spTgt spid="19"/>
                                        </p:tgtEl>
                                        <p:attrNameLst>
                                          <p:attrName>ppt_x</p:attrName>
                                          <p:attrName>ppt_y</p:attrName>
                                        </p:attrNameLst>
                                      </p:cBhvr>
                                      <p:rCtr x="-27969" y="1181"/>
                                    </p:animMotion>
                                  </p:childTnLst>
                                </p:cTn>
                              </p:par>
                              <p:par>
                                <p:cTn id="165" presetID="10" presetClass="exit" presetSubtype="0" fill="hold" grpId="0" nodeType="withEffect">
                                  <p:stCondLst>
                                    <p:cond delay="0"/>
                                  </p:stCondLst>
                                  <p:childTnLst>
                                    <p:animEffect transition="out" filter="fade">
                                      <p:cBhvr>
                                        <p:cTn id="166" dur="1500"/>
                                        <p:tgtEl>
                                          <p:spTgt spid="8"/>
                                        </p:tgtEl>
                                      </p:cBhvr>
                                    </p:animEffect>
                                    <p:set>
                                      <p:cBhvr>
                                        <p:cTn id="167" dur="1" fill="hold">
                                          <p:stCondLst>
                                            <p:cond delay="1499"/>
                                          </p:stCondLst>
                                        </p:cTn>
                                        <p:tgtEl>
                                          <p:spTgt spid="8"/>
                                        </p:tgtEl>
                                        <p:attrNameLst>
                                          <p:attrName>style.visibility</p:attrName>
                                        </p:attrNameLst>
                                      </p:cBhvr>
                                      <p:to>
                                        <p:strVal val="hidden"/>
                                      </p:to>
                                    </p:set>
                                  </p:childTnLst>
                                </p:cTn>
                              </p:par>
                              <p:par>
                                <p:cTn id="168" presetID="47" presetClass="exit" presetSubtype="0" fill="hold" grpId="1" nodeType="withEffect">
                                  <p:stCondLst>
                                    <p:cond delay="0"/>
                                  </p:stCondLst>
                                  <p:childTnLst>
                                    <p:animEffect transition="out" filter="fade">
                                      <p:cBhvr>
                                        <p:cTn id="169" dur="1000"/>
                                        <p:tgtEl>
                                          <p:spTgt spid="3084"/>
                                        </p:tgtEl>
                                      </p:cBhvr>
                                    </p:animEffect>
                                    <p:anim calcmode="lin" valueType="num">
                                      <p:cBhvr>
                                        <p:cTn id="170" dur="1000"/>
                                        <p:tgtEl>
                                          <p:spTgt spid="3084"/>
                                        </p:tgtEl>
                                        <p:attrNameLst>
                                          <p:attrName>ppt_x</p:attrName>
                                        </p:attrNameLst>
                                      </p:cBhvr>
                                      <p:tavLst>
                                        <p:tav tm="0">
                                          <p:val>
                                            <p:strVal val="ppt_x"/>
                                          </p:val>
                                        </p:tav>
                                        <p:tav tm="100000">
                                          <p:val>
                                            <p:strVal val="ppt_x"/>
                                          </p:val>
                                        </p:tav>
                                      </p:tavLst>
                                    </p:anim>
                                    <p:anim calcmode="lin" valueType="num">
                                      <p:cBhvr>
                                        <p:cTn id="171" dur="1000"/>
                                        <p:tgtEl>
                                          <p:spTgt spid="3084"/>
                                        </p:tgtEl>
                                        <p:attrNameLst>
                                          <p:attrName>ppt_y</p:attrName>
                                        </p:attrNameLst>
                                      </p:cBhvr>
                                      <p:tavLst>
                                        <p:tav tm="0">
                                          <p:val>
                                            <p:strVal val="ppt_y"/>
                                          </p:val>
                                        </p:tav>
                                        <p:tav tm="100000">
                                          <p:val>
                                            <p:strVal val="ppt_y-.1"/>
                                          </p:val>
                                        </p:tav>
                                      </p:tavLst>
                                    </p:anim>
                                    <p:set>
                                      <p:cBhvr>
                                        <p:cTn id="172" dur="1" fill="hold">
                                          <p:stCondLst>
                                            <p:cond delay="999"/>
                                          </p:stCondLst>
                                        </p:cTn>
                                        <p:tgtEl>
                                          <p:spTgt spid="3084"/>
                                        </p:tgtEl>
                                        <p:attrNameLst>
                                          <p:attrName>style.visibility</p:attrName>
                                        </p:attrNameLst>
                                      </p:cBhvr>
                                      <p:to>
                                        <p:strVal val="hidden"/>
                                      </p:to>
                                    </p:set>
                                  </p:childTnLst>
                                </p:cTn>
                              </p:par>
                              <p:par>
                                <p:cTn id="173" presetID="42" presetClass="exit" presetSubtype="0" fill="hold" grpId="0" nodeType="withEffect">
                                  <p:stCondLst>
                                    <p:cond delay="0"/>
                                  </p:stCondLst>
                                  <p:childTnLst>
                                    <p:animEffect transition="out" filter="fade">
                                      <p:cBhvr>
                                        <p:cTn id="174" dur="1000"/>
                                        <p:tgtEl>
                                          <p:spTgt spid="9"/>
                                        </p:tgtEl>
                                      </p:cBhvr>
                                    </p:animEffect>
                                    <p:anim calcmode="lin" valueType="num">
                                      <p:cBhvr>
                                        <p:cTn id="175" dur="1000"/>
                                        <p:tgtEl>
                                          <p:spTgt spid="9"/>
                                        </p:tgtEl>
                                        <p:attrNameLst>
                                          <p:attrName>ppt_x</p:attrName>
                                        </p:attrNameLst>
                                      </p:cBhvr>
                                      <p:tavLst>
                                        <p:tav tm="0">
                                          <p:val>
                                            <p:strVal val="ppt_x"/>
                                          </p:val>
                                        </p:tav>
                                        <p:tav tm="100000">
                                          <p:val>
                                            <p:strVal val="ppt_x"/>
                                          </p:val>
                                        </p:tav>
                                      </p:tavLst>
                                    </p:anim>
                                    <p:anim calcmode="lin" valueType="num">
                                      <p:cBhvr>
                                        <p:cTn id="176" dur="1000"/>
                                        <p:tgtEl>
                                          <p:spTgt spid="9"/>
                                        </p:tgtEl>
                                        <p:attrNameLst>
                                          <p:attrName>ppt_y</p:attrName>
                                        </p:attrNameLst>
                                      </p:cBhvr>
                                      <p:tavLst>
                                        <p:tav tm="0">
                                          <p:val>
                                            <p:strVal val="ppt_y"/>
                                          </p:val>
                                        </p:tav>
                                        <p:tav tm="100000">
                                          <p:val>
                                            <p:strVal val="ppt_y+.1"/>
                                          </p:val>
                                        </p:tav>
                                      </p:tavLst>
                                    </p:anim>
                                    <p:set>
                                      <p:cBhvr>
                                        <p:cTn id="177" dur="1" fill="hold">
                                          <p:stCondLst>
                                            <p:cond delay="999"/>
                                          </p:stCondLst>
                                        </p:cTn>
                                        <p:tgtEl>
                                          <p:spTgt spid="9"/>
                                        </p:tgtEl>
                                        <p:attrNameLst>
                                          <p:attrName>style.visibility</p:attrName>
                                        </p:attrNameLst>
                                      </p:cBhvr>
                                      <p:to>
                                        <p:strVal val="hidden"/>
                                      </p:to>
                                    </p:set>
                                  </p:childTnLst>
                                </p:cTn>
                              </p:par>
                              <p:par>
                                <p:cTn id="178" presetID="42" presetClass="exit" presetSubtype="0" fill="hold" grpId="0" nodeType="withEffect">
                                  <p:stCondLst>
                                    <p:cond delay="0"/>
                                  </p:stCondLst>
                                  <p:childTnLst>
                                    <p:animEffect transition="out" filter="fade">
                                      <p:cBhvr>
                                        <p:cTn id="179" dur="1000"/>
                                        <p:tgtEl>
                                          <p:spTgt spid="10"/>
                                        </p:tgtEl>
                                      </p:cBhvr>
                                    </p:animEffect>
                                    <p:anim calcmode="lin" valueType="num">
                                      <p:cBhvr>
                                        <p:cTn id="180" dur="1000"/>
                                        <p:tgtEl>
                                          <p:spTgt spid="10"/>
                                        </p:tgtEl>
                                        <p:attrNameLst>
                                          <p:attrName>ppt_x</p:attrName>
                                        </p:attrNameLst>
                                      </p:cBhvr>
                                      <p:tavLst>
                                        <p:tav tm="0">
                                          <p:val>
                                            <p:strVal val="ppt_x"/>
                                          </p:val>
                                        </p:tav>
                                        <p:tav tm="100000">
                                          <p:val>
                                            <p:strVal val="ppt_x"/>
                                          </p:val>
                                        </p:tav>
                                      </p:tavLst>
                                    </p:anim>
                                    <p:anim calcmode="lin" valueType="num">
                                      <p:cBhvr>
                                        <p:cTn id="181" dur="1000"/>
                                        <p:tgtEl>
                                          <p:spTgt spid="10"/>
                                        </p:tgtEl>
                                        <p:attrNameLst>
                                          <p:attrName>ppt_y</p:attrName>
                                        </p:attrNameLst>
                                      </p:cBhvr>
                                      <p:tavLst>
                                        <p:tav tm="0">
                                          <p:val>
                                            <p:strVal val="ppt_y"/>
                                          </p:val>
                                        </p:tav>
                                        <p:tav tm="100000">
                                          <p:val>
                                            <p:strVal val="ppt_y+.1"/>
                                          </p:val>
                                        </p:tav>
                                      </p:tavLst>
                                    </p:anim>
                                    <p:set>
                                      <p:cBhvr>
                                        <p:cTn id="182" dur="1" fill="hold">
                                          <p:stCondLst>
                                            <p:cond delay="999"/>
                                          </p:stCondLst>
                                        </p:cTn>
                                        <p:tgtEl>
                                          <p:spTgt spid="10"/>
                                        </p:tgtEl>
                                        <p:attrNameLst>
                                          <p:attrName>style.visibility</p:attrName>
                                        </p:attrNameLst>
                                      </p:cBhvr>
                                      <p:to>
                                        <p:strVal val="hidden"/>
                                      </p:to>
                                    </p:set>
                                  </p:childTnLst>
                                </p:cTn>
                              </p:par>
                              <p:par>
                                <p:cTn id="183" presetID="47" presetClass="exit" presetSubtype="0" fill="hold" grpId="2" nodeType="withEffect">
                                  <p:stCondLst>
                                    <p:cond delay="0"/>
                                  </p:stCondLst>
                                  <p:childTnLst>
                                    <p:animEffect transition="out" filter="fade">
                                      <p:cBhvr>
                                        <p:cTn id="184" dur="1000"/>
                                        <p:tgtEl>
                                          <p:spTgt spid="12"/>
                                        </p:tgtEl>
                                      </p:cBhvr>
                                    </p:animEffect>
                                    <p:anim calcmode="lin" valueType="num">
                                      <p:cBhvr>
                                        <p:cTn id="185" dur="1000"/>
                                        <p:tgtEl>
                                          <p:spTgt spid="12"/>
                                        </p:tgtEl>
                                        <p:attrNameLst>
                                          <p:attrName>ppt_x</p:attrName>
                                        </p:attrNameLst>
                                      </p:cBhvr>
                                      <p:tavLst>
                                        <p:tav tm="0">
                                          <p:val>
                                            <p:strVal val="ppt_x"/>
                                          </p:val>
                                        </p:tav>
                                        <p:tav tm="100000">
                                          <p:val>
                                            <p:strVal val="ppt_x"/>
                                          </p:val>
                                        </p:tav>
                                      </p:tavLst>
                                    </p:anim>
                                    <p:anim calcmode="lin" valueType="num">
                                      <p:cBhvr>
                                        <p:cTn id="186" dur="1000"/>
                                        <p:tgtEl>
                                          <p:spTgt spid="12"/>
                                        </p:tgtEl>
                                        <p:attrNameLst>
                                          <p:attrName>ppt_y</p:attrName>
                                        </p:attrNameLst>
                                      </p:cBhvr>
                                      <p:tavLst>
                                        <p:tav tm="0">
                                          <p:val>
                                            <p:strVal val="ppt_y"/>
                                          </p:val>
                                        </p:tav>
                                        <p:tav tm="100000">
                                          <p:val>
                                            <p:strVal val="ppt_y-.1"/>
                                          </p:val>
                                        </p:tav>
                                      </p:tavLst>
                                    </p:anim>
                                    <p:set>
                                      <p:cBhvr>
                                        <p:cTn id="187" dur="1" fill="hold">
                                          <p:stCondLst>
                                            <p:cond delay="999"/>
                                          </p:stCondLst>
                                        </p:cTn>
                                        <p:tgtEl>
                                          <p:spTgt spid="12"/>
                                        </p:tgtEl>
                                        <p:attrNameLst>
                                          <p:attrName>style.visibility</p:attrName>
                                        </p:attrNameLst>
                                      </p:cBhvr>
                                      <p:to>
                                        <p:strVal val="hidden"/>
                                      </p:to>
                                    </p:set>
                                  </p:childTnLst>
                                </p:cTn>
                              </p:par>
                              <p:par>
                                <p:cTn id="188" presetID="47" presetClass="exit" presetSubtype="0" fill="hold" grpId="2" nodeType="withEffect">
                                  <p:stCondLst>
                                    <p:cond delay="0"/>
                                  </p:stCondLst>
                                  <p:childTnLst>
                                    <p:animEffect transition="out" filter="fade">
                                      <p:cBhvr>
                                        <p:cTn id="189" dur="1000"/>
                                        <p:tgtEl>
                                          <p:spTgt spid="14"/>
                                        </p:tgtEl>
                                      </p:cBhvr>
                                    </p:animEffect>
                                    <p:anim calcmode="lin" valueType="num">
                                      <p:cBhvr>
                                        <p:cTn id="190" dur="1000"/>
                                        <p:tgtEl>
                                          <p:spTgt spid="14"/>
                                        </p:tgtEl>
                                        <p:attrNameLst>
                                          <p:attrName>ppt_x</p:attrName>
                                        </p:attrNameLst>
                                      </p:cBhvr>
                                      <p:tavLst>
                                        <p:tav tm="0">
                                          <p:val>
                                            <p:strVal val="ppt_x"/>
                                          </p:val>
                                        </p:tav>
                                        <p:tav tm="100000">
                                          <p:val>
                                            <p:strVal val="ppt_x"/>
                                          </p:val>
                                        </p:tav>
                                      </p:tavLst>
                                    </p:anim>
                                    <p:anim calcmode="lin" valueType="num">
                                      <p:cBhvr>
                                        <p:cTn id="191" dur="1000"/>
                                        <p:tgtEl>
                                          <p:spTgt spid="14"/>
                                        </p:tgtEl>
                                        <p:attrNameLst>
                                          <p:attrName>ppt_y</p:attrName>
                                        </p:attrNameLst>
                                      </p:cBhvr>
                                      <p:tavLst>
                                        <p:tav tm="0">
                                          <p:val>
                                            <p:strVal val="ppt_y"/>
                                          </p:val>
                                        </p:tav>
                                        <p:tav tm="100000">
                                          <p:val>
                                            <p:strVal val="ppt_y-.1"/>
                                          </p:val>
                                        </p:tav>
                                      </p:tavLst>
                                    </p:anim>
                                    <p:set>
                                      <p:cBhvr>
                                        <p:cTn id="192" dur="1" fill="hold">
                                          <p:stCondLst>
                                            <p:cond delay="999"/>
                                          </p:stCondLst>
                                        </p:cTn>
                                        <p:tgtEl>
                                          <p:spTgt spid="14"/>
                                        </p:tgtEl>
                                        <p:attrNameLst>
                                          <p:attrName>style.visibility</p:attrName>
                                        </p:attrNameLst>
                                      </p:cBhvr>
                                      <p:to>
                                        <p:strVal val="hidden"/>
                                      </p:to>
                                    </p:set>
                                  </p:childTnLst>
                                </p:cTn>
                              </p:par>
                              <p:par>
                                <p:cTn id="193" presetID="47" presetClass="exit" presetSubtype="0" fill="hold" grpId="1" nodeType="withEffect">
                                  <p:stCondLst>
                                    <p:cond delay="0"/>
                                  </p:stCondLst>
                                  <p:childTnLst>
                                    <p:animEffect transition="out" filter="fade">
                                      <p:cBhvr>
                                        <p:cTn id="194" dur="1000"/>
                                        <p:tgtEl>
                                          <p:spTgt spid="15"/>
                                        </p:tgtEl>
                                      </p:cBhvr>
                                    </p:animEffect>
                                    <p:anim calcmode="lin" valueType="num">
                                      <p:cBhvr>
                                        <p:cTn id="195" dur="1000"/>
                                        <p:tgtEl>
                                          <p:spTgt spid="15"/>
                                        </p:tgtEl>
                                        <p:attrNameLst>
                                          <p:attrName>ppt_x</p:attrName>
                                        </p:attrNameLst>
                                      </p:cBhvr>
                                      <p:tavLst>
                                        <p:tav tm="0">
                                          <p:val>
                                            <p:strVal val="ppt_x"/>
                                          </p:val>
                                        </p:tav>
                                        <p:tav tm="100000">
                                          <p:val>
                                            <p:strVal val="ppt_x"/>
                                          </p:val>
                                        </p:tav>
                                      </p:tavLst>
                                    </p:anim>
                                    <p:anim calcmode="lin" valueType="num">
                                      <p:cBhvr>
                                        <p:cTn id="196" dur="1000"/>
                                        <p:tgtEl>
                                          <p:spTgt spid="15"/>
                                        </p:tgtEl>
                                        <p:attrNameLst>
                                          <p:attrName>ppt_y</p:attrName>
                                        </p:attrNameLst>
                                      </p:cBhvr>
                                      <p:tavLst>
                                        <p:tav tm="0">
                                          <p:val>
                                            <p:strVal val="ppt_y"/>
                                          </p:val>
                                        </p:tav>
                                        <p:tav tm="100000">
                                          <p:val>
                                            <p:strVal val="ppt_y-.1"/>
                                          </p:val>
                                        </p:tav>
                                      </p:tavLst>
                                    </p:anim>
                                    <p:set>
                                      <p:cBhvr>
                                        <p:cTn id="197" dur="1" fill="hold">
                                          <p:stCondLst>
                                            <p:cond delay="999"/>
                                          </p:stCondLst>
                                        </p:cTn>
                                        <p:tgtEl>
                                          <p:spTgt spid="15"/>
                                        </p:tgtEl>
                                        <p:attrNameLst>
                                          <p:attrName>style.visibility</p:attrName>
                                        </p:attrNameLst>
                                      </p:cBhvr>
                                      <p:to>
                                        <p:strVal val="hidden"/>
                                      </p:to>
                                    </p:set>
                                  </p:childTnLst>
                                </p:cTn>
                              </p:par>
                              <p:par>
                                <p:cTn id="198" presetID="47" presetClass="exit" presetSubtype="0" fill="hold" grpId="0" nodeType="withEffect">
                                  <p:stCondLst>
                                    <p:cond delay="0"/>
                                  </p:stCondLst>
                                  <p:childTnLst>
                                    <p:animEffect transition="out" filter="fade">
                                      <p:cBhvr>
                                        <p:cTn id="199" dur="1000"/>
                                        <p:tgtEl>
                                          <p:spTgt spid="7"/>
                                        </p:tgtEl>
                                      </p:cBhvr>
                                    </p:animEffect>
                                    <p:anim calcmode="lin" valueType="num">
                                      <p:cBhvr>
                                        <p:cTn id="200" dur="1000"/>
                                        <p:tgtEl>
                                          <p:spTgt spid="7"/>
                                        </p:tgtEl>
                                        <p:attrNameLst>
                                          <p:attrName>ppt_x</p:attrName>
                                        </p:attrNameLst>
                                      </p:cBhvr>
                                      <p:tavLst>
                                        <p:tav tm="0">
                                          <p:val>
                                            <p:strVal val="ppt_x"/>
                                          </p:val>
                                        </p:tav>
                                        <p:tav tm="100000">
                                          <p:val>
                                            <p:strVal val="ppt_x"/>
                                          </p:val>
                                        </p:tav>
                                      </p:tavLst>
                                    </p:anim>
                                    <p:anim calcmode="lin" valueType="num">
                                      <p:cBhvr>
                                        <p:cTn id="201" dur="1000"/>
                                        <p:tgtEl>
                                          <p:spTgt spid="7"/>
                                        </p:tgtEl>
                                        <p:attrNameLst>
                                          <p:attrName>ppt_y</p:attrName>
                                        </p:attrNameLst>
                                      </p:cBhvr>
                                      <p:tavLst>
                                        <p:tav tm="0">
                                          <p:val>
                                            <p:strVal val="ppt_y"/>
                                          </p:val>
                                        </p:tav>
                                        <p:tav tm="100000">
                                          <p:val>
                                            <p:strVal val="ppt_y-.1"/>
                                          </p:val>
                                        </p:tav>
                                      </p:tavLst>
                                    </p:anim>
                                    <p:set>
                                      <p:cBhvr>
                                        <p:cTn id="202" dur="1" fill="hold">
                                          <p:stCondLst>
                                            <p:cond delay="999"/>
                                          </p:stCondLst>
                                        </p:cTn>
                                        <p:tgtEl>
                                          <p:spTgt spid="7"/>
                                        </p:tgtEl>
                                        <p:attrNameLst>
                                          <p:attrName>style.visibility</p:attrName>
                                        </p:attrNameLst>
                                      </p:cBhvr>
                                      <p:to>
                                        <p:strVal val="hidden"/>
                                      </p:to>
                                    </p:set>
                                  </p:childTnLst>
                                </p:cTn>
                              </p:par>
                              <p:par>
                                <p:cTn id="203" presetID="47" presetClass="exit" presetSubtype="0" fill="hold" grpId="3" nodeType="withEffect">
                                  <p:stCondLst>
                                    <p:cond delay="0"/>
                                  </p:stCondLst>
                                  <p:childTnLst>
                                    <p:animEffect transition="out" filter="fade">
                                      <p:cBhvr>
                                        <p:cTn id="204" dur="1000"/>
                                        <p:tgtEl>
                                          <p:spTgt spid="11"/>
                                        </p:tgtEl>
                                      </p:cBhvr>
                                    </p:animEffect>
                                    <p:anim calcmode="lin" valueType="num">
                                      <p:cBhvr>
                                        <p:cTn id="205" dur="1000"/>
                                        <p:tgtEl>
                                          <p:spTgt spid="11"/>
                                        </p:tgtEl>
                                        <p:attrNameLst>
                                          <p:attrName>ppt_x</p:attrName>
                                        </p:attrNameLst>
                                      </p:cBhvr>
                                      <p:tavLst>
                                        <p:tav tm="0">
                                          <p:val>
                                            <p:strVal val="ppt_x"/>
                                          </p:val>
                                        </p:tav>
                                        <p:tav tm="100000">
                                          <p:val>
                                            <p:strVal val="ppt_x"/>
                                          </p:val>
                                        </p:tav>
                                      </p:tavLst>
                                    </p:anim>
                                    <p:anim calcmode="lin" valueType="num">
                                      <p:cBhvr>
                                        <p:cTn id="206" dur="1000"/>
                                        <p:tgtEl>
                                          <p:spTgt spid="11"/>
                                        </p:tgtEl>
                                        <p:attrNameLst>
                                          <p:attrName>ppt_y</p:attrName>
                                        </p:attrNameLst>
                                      </p:cBhvr>
                                      <p:tavLst>
                                        <p:tav tm="0">
                                          <p:val>
                                            <p:strVal val="ppt_y"/>
                                          </p:val>
                                        </p:tav>
                                        <p:tav tm="100000">
                                          <p:val>
                                            <p:strVal val="ppt_y-.1"/>
                                          </p:val>
                                        </p:tav>
                                      </p:tavLst>
                                    </p:anim>
                                    <p:set>
                                      <p:cBhvr>
                                        <p:cTn id="207" dur="1" fill="hold">
                                          <p:stCondLst>
                                            <p:cond delay="999"/>
                                          </p:stCondLst>
                                        </p:cTn>
                                        <p:tgtEl>
                                          <p:spTgt spid="11"/>
                                        </p:tgtEl>
                                        <p:attrNameLst>
                                          <p:attrName>style.visibility</p:attrName>
                                        </p:attrNameLst>
                                      </p:cBhvr>
                                      <p:to>
                                        <p:strVal val="hidden"/>
                                      </p:to>
                                    </p:set>
                                  </p:childTnLst>
                                </p:cTn>
                              </p:par>
                              <p:par>
                                <p:cTn id="208" presetID="47" presetClass="exit" presetSubtype="0" fill="hold" grpId="3" nodeType="withEffect">
                                  <p:stCondLst>
                                    <p:cond delay="0"/>
                                  </p:stCondLst>
                                  <p:childTnLst>
                                    <p:animEffect transition="out" filter="fade">
                                      <p:cBhvr>
                                        <p:cTn id="209" dur="1000"/>
                                        <p:tgtEl>
                                          <p:spTgt spid="13"/>
                                        </p:tgtEl>
                                      </p:cBhvr>
                                    </p:animEffect>
                                    <p:anim calcmode="lin" valueType="num">
                                      <p:cBhvr>
                                        <p:cTn id="210" dur="1000"/>
                                        <p:tgtEl>
                                          <p:spTgt spid="13"/>
                                        </p:tgtEl>
                                        <p:attrNameLst>
                                          <p:attrName>ppt_x</p:attrName>
                                        </p:attrNameLst>
                                      </p:cBhvr>
                                      <p:tavLst>
                                        <p:tav tm="0">
                                          <p:val>
                                            <p:strVal val="ppt_x"/>
                                          </p:val>
                                        </p:tav>
                                        <p:tav tm="100000">
                                          <p:val>
                                            <p:strVal val="ppt_x"/>
                                          </p:val>
                                        </p:tav>
                                      </p:tavLst>
                                    </p:anim>
                                    <p:anim calcmode="lin" valueType="num">
                                      <p:cBhvr>
                                        <p:cTn id="211" dur="1000"/>
                                        <p:tgtEl>
                                          <p:spTgt spid="13"/>
                                        </p:tgtEl>
                                        <p:attrNameLst>
                                          <p:attrName>ppt_y</p:attrName>
                                        </p:attrNameLst>
                                      </p:cBhvr>
                                      <p:tavLst>
                                        <p:tav tm="0">
                                          <p:val>
                                            <p:strVal val="ppt_y"/>
                                          </p:val>
                                        </p:tav>
                                        <p:tav tm="100000">
                                          <p:val>
                                            <p:strVal val="ppt_y-.1"/>
                                          </p:val>
                                        </p:tav>
                                      </p:tavLst>
                                    </p:anim>
                                    <p:set>
                                      <p:cBhvr>
                                        <p:cTn id="212" dur="1" fill="hold">
                                          <p:stCondLst>
                                            <p:cond delay="999"/>
                                          </p:stCondLst>
                                        </p:cTn>
                                        <p:tgtEl>
                                          <p:spTgt spid="13"/>
                                        </p:tgtEl>
                                        <p:attrNameLst>
                                          <p:attrName>style.visibility</p:attrName>
                                        </p:attrNameLst>
                                      </p:cBhvr>
                                      <p:to>
                                        <p:strVal val="hidden"/>
                                      </p:to>
                                    </p:set>
                                  </p:childTnLst>
                                </p:cTn>
                              </p:par>
                              <p:par>
                                <p:cTn id="213" presetID="42" presetClass="exit" presetSubtype="0" fill="hold" grpId="1" nodeType="withEffect">
                                  <p:stCondLst>
                                    <p:cond delay="0"/>
                                  </p:stCondLst>
                                  <p:childTnLst>
                                    <p:animEffect transition="out" filter="fade">
                                      <p:cBhvr>
                                        <p:cTn id="214" dur="1000"/>
                                        <p:tgtEl>
                                          <p:spTgt spid="3094"/>
                                        </p:tgtEl>
                                      </p:cBhvr>
                                    </p:animEffect>
                                    <p:anim calcmode="lin" valueType="num">
                                      <p:cBhvr>
                                        <p:cTn id="215" dur="1000"/>
                                        <p:tgtEl>
                                          <p:spTgt spid="3094"/>
                                        </p:tgtEl>
                                        <p:attrNameLst>
                                          <p:attrName>ppt_x</p:attrName>
                                        </p:attrNameLst>
                                      </p:cBhvr>
                                      <p:tavLst>
                                        <p:tav tm="0">
                                          <p:val>
                                            <p:strVal val="ppt_x"/>
                                          </p:val>
                                        </p:tav>
                                        <p:tav tm="100000">
                                          <p:val>
                                            <p:strVal val="ppt_x"/>
                                          </p:val>
                                        </p:tav>
                                      </p:tavLst>
                                    </p:anim>
                                    <p:anim calcmode="lin" valueType="num">
                                      <p:cBhvr>
                                        <p:cTn id="216" dur="1000"/>
                                        <p:tgtEl>
                                          <p:spTgt spid="3094"/>
                                        </p:tgtEl>
                                        <p:attrNameLst>
                                          <p:attrName>ppt_y</p:attrName>
                                        </p:attrNameLst>
                                      </p:cBhvr>
                                      <p:tavLst>
                                        <p:tav tm="0">
                                          <p:val>
                                            <p:strVal val="ppt_y"/>
                                          </p:val>
                                        </p:tav>
                                        <p:tav tm="100000">
                                          <p:val>
                                            <p:strVal val="ppt_y+.1"/>
                                          </p:val>
                                        </p:tav>
                                      </p:tavLst>
                                    </p:anim>
                                    <p:set>
                                      <p:cBhvr>
                                        <p:cTn id="217" dur="1" fill="hold">
                                          <p:stCondLst>
                                            <p:cond delay="999"/>
                                          </p:stCondLst>
                                        </p:cTn>
                                        <p:tgtEl>
                                          <p:spTgt spid="3094"/>
                                        </p:tgtEl>
                                        <p:attrNameLst>
                                          <p:attrName>style.visibility</p:attrName>
                                        </p:attrNameLst>
                                      </p:cBhvr>
                                      <p:to>
                                        <p:strVal val="hidden"/>
                                      </p:to>
                                    </p:set>
                                  </p:childTnLst>
                                </p:cTn>
                              </p:par>
                              <p:par>
                                <p:cTn id="218" presetID="42" presetClass="exit" presetSubtype="0" fill="hold" grpId="1" nodeType="withEffect">
                                  <p:stCondLst>
                                    <p:cond delay="0"/>
                                  </p:stCondLst>
                                  <p:childTnLst>
                                    <p:animEffect transition="out" filter="fade">
                                      <p:cBhvr>
                                        <p:cTn id="219" dur="1000"/>
                                        <p:tgtEl>
                                          <p:spTgt spid="3092"/>
                                        </p:tgtEl>
                                      </p:cBhvr>
                                    </p:animEffect>
                                    <p:anim calcmode="lin" valueType="num">
                                      <p:cBhvr>
                                        <p:cTn id="220" dur="1000"/>
                                        <p:tgtEl>
                                          <p:spTgt spid="3092"/>
                                        </p:tgtEl>
                                        <p:attrNameLst>
                                          <p:attrName>ppt_x</p:attrName>
                                        </p:attrNameLst>
                                      </p:cBhvr>
                                      <p:tavLst>
                                        <p:tav tm="0">
                                          <p:val>
                                            <p:strVal val="ppt_x"/>
                                          </p:val>
                                        </p:tav>
                                        <p:tav tm="100000">
                                          <p:val>
                                            <p:strVal val="ppt_x"/>
                                          </p:val>
                                        </p:tav>
                                      </p:tavLst>
                                    </p:anim>
                                    <p:anim calcmode="lin" valueType="num">
                                      <p:cBhvr>
                                        <p:cTn id="221" dur="1000"/>
                                        <p:tgtEl>
                                          <p:spTgt spid="3092"/>
                                        </p:tgtEl>
                                        <p:attrNameLst>
                                          <p:attrName>ppt_y</p:attrName>
                                        </p:attrNameLst>
                                      </p:cBhvr>
                                      <p:tavLst>
                                        <p:tav tm="0">
                                          <p:val>
                                            <p:strVal val="ppt_y"/>
                                          </p:val>
                                        </p:tav>
                                        <p:tav tm="100000">
                                          <p:val>
                                            <p:strVal val="ppt_y+.1"/>
                                          </p:val>
                                        </p:tav>
                                      </p:tavLst>
                                    </p:anim>
                                    <p:set>
                                      <p:cBhvr>
                                        <p:cTn id="222" dur="1" fill="hold">
                                          <p:stCondLst>
                                            <p:cond delay="999"/>
                                          </p:stCondLst>
                                        </p:cTn>
                                        <p:tgtEl>
                                          <p:spTgt spid="3092"/>
                                        </p:tgtEl>
                                        <p:attrNameLst>
                                          <p:attrName>style.visibility</p:attrName>
                                        </p:attrNameLst>
                                      </p:cBhvr>
                                      <p:to>
                                        <p:strVal val="hidden"/>
                                      </p:to>
                                    </p:set>
                                  </p:childTnLst>
                                </p:cTn>
                              </p:par>
                              <p:par>
                                <p:cTn id="223" presetID="42" presetClass="exit" presetSubtype="0" fill="hold" grpId="1" nodeType="withEffect">
                                  <p:stCondLst>
                                    <p:cond delay="0"/>
                                  </p:stCondLst>
                                  <p:childTnLst>
                                    <p:animEffect transition="out" filter="fade">
                                      <p:cBhvr>
                                        <p:cTn id="224" dur="1000"/>
                                        <p:tgtEl>
                                          <p:spTgt spid="3093"/>
                                        </p:tgtEl>
                                      </p:cBhvr>
                                    </p:animEffect>
                                    <p:anim calcmode="lin" valueType="num">
                                      <p:cBhvr>
                                        <p:cTn id="225" dur="1000"/>
                                        <p:tgtEl>
                                          <p:spTgt spid="3093"/>
                                        </p:tgtEl>
                                        <p:attrNameLst>
                                          <p:attrName>ppt_x</p:attrName>
                                        </p:attrNameLst>
                                      </p:cBhvr>
                                      <p:tavLst>
                                        <p:tav tm="0">
                                          <p:val>
                                            <p:strVal val="ppt_x"/>
                                          </p:val>
                                        </p:tav>
                                        <p:tav tm="100000">
                                          <p:val>
                                            <p:strVal val="ppt_x"/>
                                          </p:val>
                                        </p:tav>
                                      </p:tavLst>
                                    </p:anim>
                                    <p:anim calcmode="lin" valueType="num">
                                      <p:cBhvr>
                                        <p:cTn id="226" dur="1000"/>
                                        <p:tgtEl>
                                          <p:spTgt spid="3093"/>
                                        </p:tgtEl>
                                        <p:attrNameLst>
                                          <p:attrName>ppt_y</p:attrName>
                                        </p:attrNameLst>
                                      </p:cBhvr>
                                      <p:tavLst>
                                        <p:tav tm="0">
                                          <p:val>
                                            <p:strVal val="ppt_y"/>
                                          </p:val>
                                        </p:tav>
                                        <p:tav tm="100000">
                                          <p:val>
                                            <p:strVal val="ppt_y+.1"/>
                                          </p:val>
                                        </p:tav>
                                      </p:tavLst>
                                    </p:anim>
                                    <p:set>
                                      <p:cBhvr>
                                        <p:cTn id="227" dur="1" fill="hold">
                                          <p:stCondLst>
                                            <p:cond delay="999"/>
                                          </p:stCondLst>
                                        </p:cTn>
                                        <p:tgtEl>
                                          <p:spTgt spid="3093"/>
                                        </p:tgtEl>
                                        <p:attrNameLst>
                                          <p:attrName>style.visibility</p:attrName>
                                        </p:attrNameLst>
                                      </p:cBhvr>
                                      <p:to>
                                        <p:strVal val="hidden"/>
                                      </p:to>
                                    </p:set>
                                  </p:childTnLst>
                                </p:cTn>
                              </p:par>
                              <p:par>
                                <p:cTn id="228" presetID="47" presetClass="exit" presetSubtype="0" fill="hold" grpId="1" nodeType="withEffect">
                                  <p:stCondLst>
                                    <p:cond delay="0"/>
                                  </p:stCondLst>
                                  <p:childTnLst>
                                    <p:animEffect transition="out" filter="fade">
                                      <p:cBhvr>
                                        <p:cTn id="229" dur="1000"/>
                                        <p:tgtEl>
                                          <p:spTgt spid="3103"/>
                                        </p:tgtEl>
                                      </p:cBhvr>
                                    </p:animEffect>
                                    <p:anim calcmode="lin" valueType="num">
                                      <p:cBhvr>
                                        <p:cTn id="230" dur="1000"/>
                                        <p:tgtEl>
                                          <p:spTgt spid="3103"/>
                                        </p:tgtEl>
                                        <p:attrNameLst>
                                          <p:attrName>ppt_x</p:attrName>
                                        </p:attrNameLst>
                                      </p:cBhvr>
                                      <p:tavLst>
                                        <p:tav tm="0">
                                          <p:val>
                                            <p:strVal val="ppt_x"/>
                                          </p:val>
                                        </p:tav>
                                        <p:tav tm="100000">
                                          <p:val>
                                            <p:strVal val="ppt_x"/>
                                          </p:val>
                                        </p:tav>
                                      </p:tavLst>
                                    </p:anim>
                                    <p:anim calcmode="lin" valueType="num">
                                      <p:cBhvr>
                                        <p:cTn id="231" dur="1000"/>
                                        <p:tgtEl>
                                          <p:spTgt spid="3103"/>
                                        </p:tgtEl>
                                        <p:attrNameLst>
                                          <p:attrName>ppt_y</p:attrName>
                                        </p:attrNameLst>
                                      </p:cBhvr>
                                      <p:tavLst>
                                        <p:tav tm="0">
                                          <p:val>
                                            <p:strVal val="ppt_y"/>
                                          </p:val>
                                        </p:tav>
                                        <p:tav tm="100000">
                                          <p:val>
                                            <p:strVal val="ppt_y-.1"/>
                                          </p:val>
                                        </p:tav>
                                      </p:tavLst>
                                    </p:anim>
                                    <p:set>
                                      <p:cBhvr>
                                        <p:cTn id="232" dur="1" fill="hold">
                                          <p:stCondLst>
                                            <p:cond delay="999"/>
                                          </p:stCondLst>
                                        </p:cTn>
                                        <p:tgtEl>
                                          <p:spTgt spid="3103"/>
                                        </p:tgtEl>
                                        <p:attrNameLst>
                                          <p:attrName>style.visibility</p:attrName>
                                        </p:attrNameLst>
                                      </p:cBhvr>
                                      <p:to>
                                        <p:strVal val="hidden"/>
                                      </p:to>
                                    </p:set>
                                  </p:childTnLst>
                                </p:cTn>
                              </p:par>
                              <p:par>
                                <p:cTn id="233" presetID="47" presetClass="exit" presetSubtype="0" fill="hold" grpId="1" nodeType="withEffect">
                                  <p:stCondLst>
                                    <p:cond delay="0"/>
                                  </p:stCondLst>
                                  <p:childTnLst>
                                    <p:animEffect transition="out" filter="fade">
                                      <p:cBhvr>
                                        <p:cTn id="234" dur="1000"/>
                                        <p:tgtEl>
                                          <p:spTgt spid="3104"/>
                                        </p:tgtEl>
                                      </p:cBhvr>
                                    </p:animEffect>
                                    <p:anim calcmode="lin" valueType="num">
                                      <p:cBhvr>
                                        <p:cTn id="235" dur="1000"/>
                                        <p:tgtEl>
                                          <p:spTgt spid="3104"/>
                                        </p:tgtEl>
                                        <p:attrNameLst>
                                          <p:attrName>ppt_x</p:attrName>
                                        </p:attrNameLst>
                                      </p:cBhvr>
                                      <p:tavLst>
                                        <p:tav tm="0">
                                          <p:val>
                                            <p:strVal val="ppt_x"/>
                                          </p:val>
                                        </p:tav>
                                        <p:tav tm="100000">
                                          <p:val>
                                            <p:strVal val="ppt_x"/>
                                          </p:val>
                                        </p:tav>
                                      </p:tavLst>
                                    </p:anim>
                                    <p:anim calcmode="lin" valueType="num">
                                      <p:cBhvr>
                                        <p:cTn id="236" dur="1000"/>
                                        <p:tgtEl>
                                          <p:spTgt spid="3104"/>
                                        </p:tgtEl>
                                        <p:attrNameLst>
                                          <p:attrName>ppt_y</p:attrName>
                                        </p:attrNameLst>
                                      </p:cBhvr>
                                      <p:tavLst>
                                        <p:tav tm="0">
                                          <p:val>
                                            <p:strVal val="ppt_y"/>
                                          </p:val>
                                        </p:tav>
                                        <p:tav tm="100000">
                                          <p:val>
                                            <p:strVal val="ppt_y-.1"/>
                                          </p:val>
                                        </p:tav>
                                      </p:tavLst>
                                    </p:anim>
                                    <p:set>
                                      <p:cBhvr>
                                        <p:cTn id="237" dur="1" fill="hold">
                                          <p:stCondLst>
                                            <p:cond delay="999"/>
                                          </p:stCondLst>
                                        </p:cTn>
                                        <p:tgtEl>
                                          <p:spTgt spid="3104"/>
                                        </p:tgtEl>
                                        <p:attrNameLst>
                                          <p:attrName>style.visibility</p:attrName>
                                        </p:attrNameLst>
                                      </p:cBhvr>
                                      <p:to>
                                        <p:strVal val="hidden"/>
                                      </p:to>
                                    </p:set>
                                  </p:childTnLst>
                                </p:cTn>
                              </p:par>
                              <p:par>
                                <p:cTn id="238" presetID="47" presetClass="exit" presetSubtype="0" fill="hold" grpId="1" nodeType="withEffect">
                                  <p:stCondLst>
                                    <p:cond delay="0"/>
                                  </p:stCondLst>
                                  <p:iterate type="lt">
                                    <p:tmPct val="0"/>
                                  </p:iterate>
                                  <p:childTnLst>
                                    <p:animEffect transition="out" filter="fade">
                                      <p:cBhvr>
                                        <p:cTn id="239" dur="1000"/>
                                        <p:tgtEl>
                                          <p:spTgt spid="3106"/>
                                        </p:tgtEl>
                                      </p:cBhvr>
                                    </p:animEffect>
                                    <p:anim calcmode="lin" valueType="num">
                                      <p:cBhvr>
                                        <p:cTn id="240" dur="1000"/>
                                        <p:tgtEl>
                                          <p:spTgt spid="3106"/>
                                        </p:tgtEl>
                                        <p:attrNameLst>
                                          <p:attrName>ppt_x</p:attrName>
                                        </p:attrNameLst>
                                      </p:cBhvr>
                                      <p:tavLst>
                                        <p:tav tm="0">
                                          <p:val>
                                            <p:strVal val="ppt_x"/>
                                          </p:val>
                                        </p:tav>
                                        <p:tav tm="100000">
                                          <p:val>
                                            <p:strVal val="ppt_x"/>
                                          </p:val>
                                        </p:tav>
                                      </p:tavLst>
                                    </p:anim>
                                    <p:anim calcmode="lin" valueType="num">
                                      <p:cBhvr>
                                        <p:cTn id="241" dur="1000"/>
                                        <p:tgtEl>
                                          <p:spTgt spid="3106"/>
                                        </p:tgtEl>
                                        <p:attrNameLst>
                                          <p:attrName>ppt_y</p:attrName>
                                        </p:attrNameLst>
                                      </p:cBhvr>
                                      <p:tavLst>
                                        <p:tav tm="0">
                                          <p:val>
                                            <p:strVal val="ppt_y"/>
                                          </p:val>
                                        </p:tav>
                                        <p:tav tm="100000">
                                          <p:val>
                                            <p:strVal val="ppt_y-.1"/>
                                          </p:val>
                                        </p:tav>
                                      </p:tavLst>
                                    </p:anim>
                                    <p:set>
                                      <p:cBhvr>
                                        <p:cTn id="242" dur="1" fill="hold">
                                          <p:stCondLst>
                                            <p:cond delay="999"/>
                                          </p:stCondLst>
                                        </p:cTn>
                                        <p:tgtEl>
                                          <p:spTgt spid="3106"/>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3095"/>
                                        </p:tgtEl>
                                      </p:cBhvr>
                                    </p:animEffect>
                                    <p:set>
                                      <p:cBhvr>
                                        <p:cTn id="245" dur="1" fill="hold">
                                          <p:stCondLst>
                                            <p:cond delay="499"/>
                                          </p:stCondLst>
                                        </p:cTn>
                                        <p:tgtEl>
                                          <p:spTgt spid="3095"/>
                                        </p:tgtEl>
                                        <p:attrNameLst>
                                          <p:attrName>style.visibility</p:attrName>
                                        </p:attrNameLst>
                                      </p:cBhvr>
                                      <p:to>
                                        <p:strVal val="hidden"/>
                                      </p:to>
                                    </p:set>
                                  </p:childTnLst>
                                </p:cTn>
                              </p:par>
                            </p:childTnLst>
                          </p:cTn>
                        </p:par>
                        <p:par>
                          <p:cTn id="246" fill="hold">
                            <p:stCondLst>
                              <p:cond delay="2000"/>
                            </p:stCondLst>
                            <p:childTnLst>
                              <p:par>
                                <p:cTn id="247" presetID="10" presetClass="entr" presetSubtype="0" fill="hold" grpId="0" nodeType="afterEffect">
                                  <p:stCondLst>
                                    <p:cond delay="0"/>
                                  </p:stCondLst>
                                  <p:childTnLst>
                                    <p:set>
                                      <p:cBhvr>
                                        <p:cTn id="248" dur="1" fill="hold">
                                          <p:stCondLst>
                                            <p:cond delay="0"/>
                                          </p:stCondLst>
                                        </p:cTn>
                                        <p:tgtEl>
                                          <p:spTgt spid="3072"/>
                                        </p:tgtEl>
                                        <p:attrNameLst>
                                          <p:attrName>style.visibility</p:attrName>
                                        </p:attrNameLst>
                                      </p:cBhvr>
                                      <p:to>
                                        <p:strVal val="visible"/>
                                      </p:to>
                                    </p:set>
                                    <p:animEffect transition="in" filter="fade">
                                      <p:cBhvr>
                                        <p:cTn id="249" dur="250"/>
                                        <p:tgtEl>
                                          <p:spTgt spid="307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3073"/>
                                        </p:tgtEl>
                                        <p:attrNameLst>
                                          <p:attrName>style.visibility</p:attrName>
                                        </p:attrNameLst>
                                      </p:cBhvr>
                                      <p:to>
                                        <p:strVal val="visible"/>
                                      </p:to>
                                    </p:set>
                                    <p:animEffect transition="in" filter="fade">
                                      <p:cBhvr>
                                        <p:cTn id="252" dur="250"/>
                                        <p:tgtEl>
                                          <p:spTgt spid="3073"/>
                                        </p:tgtEl>
                                      </p:cBhvr>
                                    </p:animEffect>
                                  </p:childTnLst>
                                </p:cTn>
                              </p:par>
                              <p:par>
                                <p:cTn id="253" presetID="10" presetClass="exit" presetSubtype="0" fill="hold" grpId="1" nodeType="withEffect">
                                  <p:stCondLst>
                                    <p:cond delay="0"/>
                                  </p:stCondLst>
                                  <p:childTnLst>
                                    <p:animEffect transition="out" filter="fade">
                                      <p:cBhvr>
                                        <p:cTn id="254" dur="500"/>
                                        <p:tgtEl>
                                          <p:spTgt spid="16"/>
                                        </p:tgtEl>
                                      </p:cBhvr>
                                    </p:animEffect>
                                    <p:set>
                                      <p:cBhvr>
                                        <p:cTn id="255" dur="1" fill="hold">
                                          <p:stCondLst>
                                            <p:cond delay="499"/>
                                          </p:stCondLst>
                                        </p:cTn>
                                        <p:tgtEl>
                                          <p:spTgt spid="16"/>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17"/>
                                        </p:tgtEl>
                                      </p:cBhvr>
                                    </p:animEffect>
                                    <p:set>
                                      <p:cBhvr>
                                        <p:cTn id="258" dur="1" fill="hold">
                                          <p:stCondLst>
                                            <p:cond delay="499"/>
                                          </p:stCondLst>
                                        </p:cTn>
                                        <p:tgtEl>
                                          <p:spTgt spid="17"/>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18"/>
                                        </p:tgtEl>
                                      </p:cBhvr>
                                    </p:animEffect>
                                    <p:set>
                                      <p:cBhvr>
                                        <p:cTn id="261" dur="1" fill="hold">
                                          <p:stCondLst>
                                            <p:cond delay="499"/>
                                          </p:stCondLst>
                                        </p:cTn>
                                        <p:tgtEl>
                                          <p:spTgt spid="18"/>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19"/>
                                        </p:tgtEl>
                                      </p:cBhvr>
                                    </p:animEffect>
                                    <p:set>
                                      <p:cBhvr>
                                        <p:cTn id="264" dur="1" fill="hold">
                                          <p:stCondLst>
                                            <p:cond delay="499"/>
                                          </p:stCondLst>
                                        </p:cTn>
                                        <p:tgtEl>
                                          <p:spTgt spid="19"/>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20"/>
                                        </p:tgtEl>
                                      </p:cBhvr>
                                    </p:animEffect>
                                    <p:set>
                                      <p:cBhvr>
                                        <p:cTn id="267" dur="1" fill="hold">
                                          <p:stCondLst>
                                            <p:cond delay="499"/>
                                          </p:stCondLst>
                                        </p:cTn>
                                        <p:tgtEl>
                                          <p:spTgt spid="20"/>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21"/>
                                        </p:tgtEl>
                                      </p:cBhvr>
                                    </p:animEffect>
                                    <p:set>
                                      <p:cBhvr>
                                        <p:cTn id="270" dur="1" fill="hold">
                                          <p:stCondLst>
                                            <p:cond delay="499"/>
                                          </p:stCondLst>
                                        </p:cTn>
                                        <p:tgtEl>
                                          <p:spTgt spid="21"/>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22"/>
                                        </p:tgtEl>
                                      </p:cBhvr>
                                    </p:animEffect>
                                    <p:set>
                                      <p:cBhvr>
                                        <p:cTn id="273" dur="1" fill="hold">
                                          <p:stCondLst>
                                            <p:cond delay="499"/>
                                          </p:stCondLst>
                                        </p:cTn>
                                        <p:tgtEl>
                                          <p:spTgt spid="22"/>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23"/>
                                        </p:tgtEl>
                                      </p:cBhvr>
                                    </p:animEffect>
                                    <p:set>
                                      <p:cBhvr>
                                        <p:cTn id="276" dur="1" fill="hold">
                                          <p:stCondLst>
                                            <p:cond delay="499"/>
                                          </p:stCondLst>
                                        </p:cTn>
                                        <p:tgtEl>
                                          <p:spTgt spid="23"/>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24"/>
                                        </p:tgtEl>
                                      </p:cBhvr>
                                    </p:animEffect>
                                    <p:set>
                                      <p:cBhvr>
                                        <p:cTn id="279" dur="1" fill="hold">
                                          <p:stCondLst>
                                            <p:cond delay="499"/>
                                          </p:stCondLst>
                                        </p:cTn>
                                        <p:tgtEl>
                                          <p:spTgt spid="24"/>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5"/>
                                        </p:tgtEl>
                                      </p:cBhvr>
                                    </p:animEffect>
                                    <p:set>
                                      <p:cBhvr>
                                        <p:cTn id="282" dur="1" fill="hold">
                                          <p:stCondLst>
                                            <p:cond delay="499"/>
                                          </p:stCondLst>
                                        </p:cTn>
                                        <p:tgtEl>
                                          <p:spTgt spid="25"/>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26"/>
                                        </p:tgtEl>
                                      </p:cBhvr>
                                    </p:animEffect>
                                    <p:set>
                                      <p:cBhvr>
                                        <p:cTn id="285" dur="1" fill="hold">
                                          <p:stCondLst>
                                            <p:cond delay="499"/>
                                          </p:stCondLst>
                                        </p:cTn>
                                        <p:tgtEl>
                                          <p:spTgt spid="26"/>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27"/>
                                        </p:tgtEl>
                                      </p:cBhvr>
                                    </p:animEffect>
                                    <p:set>
                                      <p:cBhvr>
                                        <p:cTn id="288" dur="1" fill="hold">
                                          <p:stCondLst>
                                            <p:cond delay="499"/>
                                          </p:stCondLst>
                                        </p:cTn>
                                        <p:tgtEl>
                                          <p:spTgt spid="27"/>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28"/>
                                        </p:tgtEl>
                                      </p:cBhvr>
                                    </p:animEffect>
                                    <p:set>
                                      <p:cBhvr>
                                        <p:cTn id="291" dur="1" fill="hold">
                                          <p:stCondLst>
                                            <p:cond delay="499"/>
                                          </p:stCondLst>
                                        </p:cTn>
                                        <p:tgtEl>
                                          <p:spTgt spid="28"/>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29"/>
                                        </p:tgtEl>
                                      </p:cBhvr>
                                    </p:animEffect>
                                    <p:set>
                                      <p:cBhvr>
                                        <p:cTn id="294" dur="1" fill="hold">
                                          <p:stCondLst>
                                            <p:cond delay="499"/>
                                          </p:stCondLst>
                                        </p:cTn>
                                        <p:tgtEl>
                                          <p:spTgt spid="29"/>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30"/>
                                        </p:tgtEl>
                                      </p:cBhvr>
                                    </p:animEffect>
                                    <p:set>
                                      <p:cBhvr>
                                        <p:cTn id="297" dur="1" fill="hold">
                                          <p:stCondLst>
                                            <p:cond delay="499"/>
                                          </p:stCondLst>
                                        </p:cTn>
                                        <p:tgtEl>
                                          <p:spTgt spid="30"/>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31"/>
                                        </p:tgtEl>
                                      </p:cBhvr>
                                    </p:animEffect>
                                    <p:set>
                                      <p:cBhvr>
                                        <p:cTn id="300" dur="1" fill="hold">
                                          <p:stCondLst>
                                            <p:cond delay="499"/>
                                          </p:stCondLst>
                                        </p:cTn>
                                        <p:tgtEl>
                                          <p:spTgt spid="31"/>
                                        </p:tgtEl>
                                        <p:attrNameLst>
                                          <p:attrName>style.visibility</p:attrName>
                                        </p:attrNameLst>
                                      </p:cBhvr>
                                      <p:to>
                                        <p:strVal val="hidden"/>
                                      </p:to>
                                    </p:set>
                                  </p:childTnLst>
                                </p:cTn>
                              </p:par>
                            </p:childTnLst>
                          </p:cTn>
                        </p:par>
                        <p:par>
                          <p:cTn id="301" fill="hold">
                            <p:stCondLst>
                              <p:cond delay="2500"/>
                            </p:stCondLst>
                            <p:childTnLst>
                              <p:par>
                                <p:cTn id="302" presetID="22" presetClass="entr" presetSubtype="8" fill="hold" grpId="0" nodeType="afterEffect">
                                  <p:stCondLst>
                                    <p:cond delay="0"/>
                                  </p:stCondLst>
                                  <p:childTnLst>
                                    <p:set>
                                      <p:cBhvr>
                                        <p:cTn id="303" dur="1" fill="hold">
                                          <p:stCondLst>
                                            <p:cond delay="0"/>
                                          </p:stCondLst>
                                        </p:cTn>
                                        <p:tgtEl>
                                          <p:spTgt spid="2"/>
                                        </p:tgtEl>
                                        <p:attrNameLst>
                                          <p:attrName>style.visibility</p:attrName>
                                        </p:attrNameLst>
                                      </p:cBhvr>
                                      <p:to>
                                        <p:strVal val="visible"/>
                                      </p:to>
                                    </p:set>
                                    <p:animEffect transition="in" filter="wipe(left)">
                                      <p:cBhvr>
                                        <p:cTn id="304" dur="500"/>
                                        <p:tgtEl>
                                          <p:spTgt spid="2"/>
                                        </p:tgtEl>
                                      </p:cBhvr>
                                    </p:animEffect>
                                  </p:childTnLst>
                                </p:cTn>
                              </p:par>
                              <p:par>
                                <p:cTn id="305" presetID="22" presetClass="entr" presetSubtype="8" fill="hold" grpId="0" nodeType="withEffect">
                                  <p:stCondLst>
                                    <p:cond delay="400"/>
                                  </p:stCondLst>
                                  <p:childTnLst>
                                    <p:set>
                                      <p:cBhvr>
                                        <p:cTn id="306" dur="1" fill="hold">
                                          <p:stCondLst>
                                            <p:cond delay="0"/>
                                          </p:stCondLst>
                                        </p:cTn>
                                        <p:tgtEl>
                                          <p:spTgt spid="3"/>
                                        </p:tgtEl>
                                        <p:attrNameLst>
                                          <p:attrName>style.visibility</p:attrName>
                                        </p:attrNameLst>
                                      </p:cBhvr>
                                      <p:to>
                                        <p:strVal val="visible"/>
                                      </p:to>
                                    </p:set>
                                    <p:animEffect transition="in" filter="wipe(left)">
                                      <p:cBhvr>
                                        <p:cTn id="307" dur="500"/>
                                        <p:tgtEl>
                                          <p:spTgt spid="3"/>
                                        </p:tgtEl>
                                      </p:cBhvr>
                                    </p:animEffect>
                                  </p:childTnLst>
                                </p:cTn>
                              </p:par>
                              <p:par>
                                <p:cTn id="308" presetID="18" presetClass="entr" presetSubtype="12" fill="hold" grpId="0" nodeType="withEffect">
                                  <p:stCondLst>
                                    <p:cond delay="800"/>
                                  </p:stCondLst>
                                  <p:childTnLst>
                                    <p:set>
                                      <p:cBhvr>
                                        <p:cTn id="309" dur="1" fill="hold">
                                          <p:stCondLst>
                                            <p:cond delay="0"/>
                                          </p:stCondLst>
                                        </p:cTn>
                                        <p:tgtEl>
                                          <p:spTgt spid="4"/>
                                        </p:tgtEl>
                                        <p:attrNameLst>
                                          <p:attrName>style.visibility</p:attrName>
                                        </p:attrNameLst>
                                      </p:cBhvr>
                                      <p:to>
                                        <p:strVal val="visible"/>
                                      </p:to>
                                    </p:set>
                                    <p:animEffect transition="in" filter="strips(downLeft)">
                                      <p:cBhvr>
                                        <p:cTn id="310" dur="500"/>
                                        <p:tgtEl>
                                          <p:spTgt spid="4"/>
                                        </p:tgtEl>
                                      </p:cBhvr>
                                    </p:animEffect>
                                  </p:childTnLst>
                                </p:cTn>
                              </p:par>
                            </p:childTnLst>
                          </p:cTn>
                        </p:par>
                      </p:childTnLst>
                    </p:cTn>
                  </p:par>
                  <p:par>
                    <p:cTn id="311" fill="hold">
                      <p:stCondLst>
                        <p:cond delay="indefinite"/>
                      </p:stCondLst>
                      <p:childTnLst>
                        <p:par>
                          <p:cTn id="312" fill="hold">
                            <p:stCondLst>
                              <p:cond delay="0"/>
                            </p:stCondLst>
                            <p:childTnLst>
                              <p:par>
                                <p:cTn id="313" presetID="2" presetClass="entr" presetSubtype="2" fill="hold" grpId="0" nodeType="clickEffect">
                                  <p:stCondLst>
                                    <p:cond delay="0"/>
                                  </p:stCondLst>
                                  <p:childTnLst>
                                    <p:set>
                                      <p:cBhvr>
                                        <p:cTn id="314" dur="1" fill="hold">
                                          <p:stCondLst>
                                            <p:cond delay="0"/>
                                          </p:stCondLst>
                                        </p:cTn>
                                        <p:tgtEl>
                                          <p:spTgt spid="3075"/>
                                        </p:tgtEl>
                                        <p:attrNameLst>
                                          <p:attrName>style.visibility</p:attrName>
                                        </p:attrNameLst>
                                      </p:cBhvr>
                                      <p:to>
                                        <p:strVal val="visible"/>
                                      </p:to>
                                    </p:set>
                                    <p:anim calcmode="lin" valueType="num">
                                      <p:cBhvr additive="base">
                                        <p:cTn id="315" dur="500" fill="hold"/>
                                        <p:tgtEl>
                                          <p:spTgt spid="3075"/>
                                        </p:tgtEl>
                                        <p:attrNameLst>
                                          <p:attrName>ppt_x</p:attrName>
                                        </p:attrNameLst>
                                      </p:cBhvr>
                                      <p:tavLst>
                                        <p:tav tm="0">
                                          <p:val>
                                            <p:strVal val="1+#ppt_w/2"/>
                                          </p:val>
                                        </p:tav>
                                        <p:tav tm="100000">
                                          <p:val>
                                            <p:strVal val="#ppt_x"/>
                                          </p:val>
                                        </p:tav>
                                      </p:tavLst>
                                    </p:anim>
                                    <p:anim calcmode="lin" valueType="num">
                                      <p:cBhvr additive="base">
                                        <p:cTn id="316" dur="500" fill="hold"/>
                                        <p:tgtEl>
                                          <p:spTgt spid="3075"/>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250"/>
                                  </p:stCondLst>
                                  <p:childTnLst>
                                    <p:set>
                                      <p:cBhvr>
                                        <p:cTn id="318" dur="1" fill="hold">
                                          <p:stCondLst>
                                            <p:cond delay="0"/>
                                          </p:stCondLst>
                                        </p:cTn>
                                        <p:tgtEl>
                                          <p:spTgt spid="6"/>
                                        </p:tgtEl>
                                        <p:attrNameLst>
                                          <p:attrName>style.visibility</p:attrName>
                                        </p:attrNameLst>
                                      </p:cBhvr>
                                      <p:to>
                                        <p:strVal val="visible"/>
                                      </p:to>
                                    </p:set>
                                    <p:anim calcmode="lin" valueType="num">
                                      <p:cBhvr additive="base">
                                        <p:cTn id="319" dur="500" fill="hold"/>
                                        <p:tgtEl>
                                          <p:spTgt spid="6"/>
                                        </p:tgtEl>
                                        <p:attrNameLst>
                                          <p:attrName>ppt_x</p:attrName>
                                        </p:attrNameLst>
                                      </p:cBhvr>
                                      <p:tavLst>
                                        <p:tav tm="0">
                                          <p:val>
                                            <p:strVal val="1+#ppt_w/2"/>
                                          </p:val>
                                        </p:tav>
                                        <p:tav tm="100000">
                                          <p:val>
                                            <p:strVal val="#ppt_x"/>
                                          </p:val>
                                        </p:tav>
                                      </p:tavLst>
                                    </p:anim>
                                    <p:anim calcmode="lin" valueType="num">
                                      <p:cBhvr additive="base">
                                        <p:cTn id="3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18" presetClass="entr" presetSubtype="3" fill="hold" grpId="0" nodeType="clickEffect">
                                  <p:stCondLst>
                                    <p:cond delay="0"/>
                                  </p:stCondLst>
                                  <p:childTnLst>
                                    <p:set>
                                      <p:cBhvr>
                                        <p:cTn id="324" dur="1" fill="hold">
                                          <p:stCondLst>
                                            <p:cond delay="0"/>
                                          </p:stCondLst>
                                        </p:cTn>
                                        <p:tgtEl>
                                          <p:spTgt spid="3078"/>
                                        </p:tgtEl>
                                        <p:attrNameLst>
                                          <p:attrName>style.visibility</p:attrName>
                                        </p:attrNameLst>
                                      </p:cBhvr>
                                      <p:to>
                                        <p:strVal val="visible"/>
                                      </p:to>
                                    </p:set>
                                    <p:animEffect transition="in" filter="strips(upRight)">
                                      <p:cBhvr>
                                        <p:cTn id="325" dur="500"/>
                                        <p:tgtEl>
                                          <p:spTgt spid="3078"/>
                                        </p:tgtEl>
                                      </p:cBhvr>
                                    </p:animEffect>
                                  </p:childTnLst>
                                </p:cTn>
                              </p:par>
                              <p:par>
                                <p:cTn id="326" presetID="22" presetClass="entr" presetSubtype="8" fill="hold" grpId="0" nodeType="withEffect">
                                  <p:stCondLst>
                                    <p:cond delay="250"/>
                                  </p:stCondLst>
                                  <p:childTnLst>
                                    <p:set>
                                      <p:cBhvr>
                                        <p:cTn id="327" dur="1" fill="hold">
                                          <p:stCondLst>
                                            <p:cond delay="0"/>
                                          </p:stCondLst>
                                        </p:cTn>
                                        <p:tgtEl>
                                          <p:spTgt spid="3077"/>
                                        </p:tgtEl>
                                        <p:attrNameLst>
                                          <p:attrName>style.visibility</p:attrName>
                                        </p:attrNameLst>
                                      </p:cBhvr>
                                      <p:to>
                                        <p:strVal val="visible"/>
                                      </p:to>
                                    </p:set>
                                    <p:animEffect transition="in" filter="wipe(left)">
                                      <p:cBhvr>
                                        <p:cTn id="328" dur="500"/>
                                        <p:tgtEl>
                                          <p:spTgt spid="3077"/>
                                        </p:tgtEl>
                                      </p:cBhvr>
                                    </p:animEffect>
                                  </p:childTnLst>
                                </p:cTn>
                              </p:par>
                            </p:childTnLst>
                          </p:cTn>
                        </p:par>
                      </p:childTnLst>
                    </p:cTn>
                  </p:par>
                  <p:par>
                    <p:cTn id="329" fill="hold">
                      <p:stCondLst>
                        <p:cond delay="indefinite"/>
                      </p:stCondLst>
                      <p:childTnLst>
                        <p:par>
                          <p:cTn id="330" fill="hold">
                            <p:stCondLst>
                              <p:cond delay="0"/>
                            </p:stCondLst>
                            <p:childTnLst>
                              <p:par>
                                <p:cTn id="331" presetID="18" presetClass="entr" presetSubtype="6" fill="hold" grpId="0" nodeType="clickEffect">
                                  <p:stCondLst>
                                    <p:cond delay="0"/>
                                  </p:stCondLst>
                                  <p:childTnLst>
                                    <p:set>
                                      <p:cBhvr>
                                        <p:cTn id="332" dur="1" fill="hold">
                                          <p:stCondLst>
                                            <p:cond delay="0"/>
                                          </p:stCondLst>
                                        </p:cTn>
                                        <p:tgtEl>
                                          <p:spTgt spid="3079"/>
                                        </p:tgtEl>
                                        <p:attrNameLst>
                                          <p:attrName>style.visibility</p:attrName>
                                        </p:attrNameLst>
                                      </p:cBhvr>
                                      <p:to>
                                        <p:strVal val="visible"/>
                                      </p:to>
                                    </p:set>
                                    <p:animEffect transition="in" filter="strips(downRight)">
                                      <p:cBhvr>
                                        <p:cTn id="333" dur="500"/>
                                        <p:tgtEl>
                                          <p:spTgt spid="3079"/>
                                        </p:tgtEl>
                                      </p:cBhvr>
                                    </p:animEffect>
                                  </p:childTnLst>
                                </p:cTn>
                              </p:par>
                              <p:par>
                                <p:cTn id="334" presetID="22" presetClass="entr" presetSubtype="8" fill="hold" grpId="0" nodeType="withEffect">
                                  <p:stCondLst>
                                    <p:cond delay="250"/>
                                  </p:stCondLst>
                                  <p:childTnLst>
                                    <p:set>
                                      <p:cBhvr>
                                        <p:cTn id="335" dur="1" fill="hold">
                                          <p:stCondLst>
                                            <p:cond delay="0"/>
                                          </p:stCondLst>
                                        </p:cTn>
                                        <p:tgtEl>
                                          <p:spTgt spid="3076"/>
                                        </p:tgtEl>
                                        <p:attrNameLst>
                                          <p:attrName>style.visibility</p:attrName>
                                        </p:attrNameLst>
                                      </p:cBhvr>
                                      <p:to>
                                        <p:strVal val="visible"/>
                                      </p:to>
                                    </p:set>
                                    <p:animEffect transition="in" filter="wipe(left)">
                                      <p:cBhvr>
                                        <p:cTn id="336" dur="500"/>
                                        <p:tgtEl>
                                          <p:spTgt spid="3076"/>
                                        </p:tgtEl>
                                      </p:cBhvr>
                                    </p:animEffect>
                                  </p:childTnLst>
                                </p:cTn>
                              </p:par>
                            </p:childTnLst>
                          </p:cTn>
                        </p:par>
                      </p:childTnLst>
                    </p:cTn>
                  </p:par>
                  <p:par>
                    <p:cTn id="337" fill="hold">
                      <p:stCondLst>
                        <p:cond delay="indefinite"/>
                      </p:stCondLst>
                      <p:childTnLst>
                        <p:par>
                          <p:cTn id="338" fill="hold">
                            <p:stCondLst>
                              <p:cond delay="0"/>
                            </p:stCondLst>
                            <p:childTnLst>
                              <p:par>
                                <p:cTn id="339" presetID="12" presetClass="entr" presetSubtype="2" fill="hold" nodeType="clickEffect">
                                  <p:stCondLst>
                                    <p:cond delay="0"/>
                                  </p:stCondLst>
                                  <p:childTnLst>
                                    <p:set>
                                      <p:cBhvr>
                                        <p:cTn id="340" dur="1" fill="hold">
                                          <p:stCondLst>
                                            <p:cond delay="0"/>
                                          </p:stCondLst>
                                        </p:cTn>
                                        <p:tgtEl>
                                          <p:spTgt spid="3083"/>
                                        </p:tgtEl>
                                        <p:attrNameLst>
                                          <p:attrName>style.visibility</p:attrName>
                                        </p:attrNameLst>
                                      </p:cBhvr>
                                      <p:to>
                                        <p:strVal val="visible"/>
                                      </p:to>
                                    </p:set>
                                    <p:anim calcmode="lin" valueType="num">
                                      <p:cBhvr additive="base">
                                        <p:cTn id="341" dur="500"/>
                                        <p:tgtEl>
                                          <p:spTgt spid="3083"/>
                                        </p:tgtEl>
                                        <p:attrNameLst>
                                          <p:attrName>ppt_x</p:attrName>
                                        </p:attrNameLst>
                                      </p:cBhvr>
                                      <p:tavLst>
                                        <p:tav tm="0">
                                          <p:val>
                                            <p:strVal val="#ppt_x+#ppt_w*1.125000"/>
                                          </p:val>
                                        </p:tav>
                                        <p:tav tm="100000">
                                          <p:val>
                                            <p:strVal val="#ppt_x"/>
                                          </p:val>
                                        </p:tav>
                                      </p:tavLst>
                                    </p:anim>
                                    <p:animEffect transition="in" filter="wipe(left)">
                                      <p:cBhvr>
                                        <p:cTn id="342" dur="500"/>
                                        <p:tgtEl>
                                          <p:spTgt spid="3083"/>
                                        </p:tgtEl>
                                      </p:cBhvr>
                                    </p:animEffect>
                                  </p:childTnLst>
                                </p:cTn>
                              </p:par>
                            </p:childTnLst>
                          </p:cTn>
                        </p:par>
                      </p:childTnLst>
                    </p:cTn>
                  </p:par>
                  <p:par>
                    <p:cTn id="343" fill="hold">
                      <p:stCondLst>
                        <p:cond delay="indefinite"/>
                      </p:stCondLst>
                      <p:childTnLst>
                        <p:par>
                          <p:cTn id="344" fill="hold">
                            <p:stCondLst>
                              <p:cond delay="0"/>
                            </p:stCondLst>
                            <p:childTnLst>
                              <p:par>
                                <p:cTn id="345" presetID="22" presetClass="entr" presetSubtype="8" fill="hold" grpId="0" nodeType="clickEffect">
                                  <p:stCondLst>
                                    <p:cond delay="0"/>
                                  </p:stCondLst>
                                  <p:childTnLst>
                                    <p:set>
                                      <p:cBhvr>
                                        <p:cTn id="346" dur="1" fill="hold">
                                          <p:stCondLst>
                                            <p:cond delay="0"/>
                                          </p:stCondLst>
                                        </p:cTn>
                                        <p:tgtEl>
                                          <p:spTgt spid="3102"/>
                                        </p:tgtEl>
                                        <p:attrNameLst>
                                          <p:attrName>style.visibility</p:attrName>
                                        </p:attrNameLst>
                                      </p:cBhvr>
                                      <p:to>
                                        <p:strVal val="visible"/>
                                      </p:to>
                                    </p:set>
                                    <p:animEffect transition="in" filter="wipe(left)">
                                      <p:cBhvr>
                                        <p:cTn id="347" dur="500"/>
                                        <p:tgtEl>
                                          <p:spTgt spid="3102"/>
                                        </p:tgtEl>
                                      </p:cBhvr>
                                    </p:animEffect>
                                  </p:childTnLst>
                                </p:cTn>
                              </p:par>
                            </p:childTnLst>
                          </p:cTn>
                        </p:par>
                      </p:childTnLst>
                    </p:cTn>
                  </p:par>
                  <p:par>
                    <p:cTn id="348" fill="hold">
                      <p:stCondLst>
                        <p:cond delay="indefinite"/>
                      </p:stCondLst>
                      <p:childTnLst>
                        <p:par>
                          <p:cTn id="349" fill="hold">
                            <p:stCondLst>
                              <p:cond delay="0"/>
                            </p:stCondLst>
                            <p:childTnLst>
                              <p:par>
                                <p:cTn id="350" presetID="23" presetClass="entr" presetSubtype="16" fill="hold" grpId="0" nodeType="clickEffect">
                                  <p:stCondLst>
                                    <p:cond delay="500"/>
                                  </p:stCondLst>
                                  <p:childTnLst>
                                    <p:set>
                                      <p:cBhvr>
                                        <p:cTn id="351" dur="1" fill="hold">
                                          <p:stCondLst>
                                            <p:cond delay="0"/>
                                          </p:stCondLst>
                                        </p:cTn>
                                        <p:tgtEl>
                                          <p:spTgt spid="3096"/>
                                        </p:tgtEl>
                                        <p:attrNameLst>
                                          <p:attrName>style.visibility</p:attrName>
                                        </p:attrNameLst>
                                      </p:cBhvr>
                                      <p:to>
                                        <p:strVal val="visible"/>
                                      </p:to>
                                    </p:set>
                                    <p:anim calcmode="lin" valueType="num">
                                      <p:cBhvr>
                                        <p:cTn id="352" dur="1500" fill="hold"/>
                                        <p:tgtEl>
                                          <p:spTgt spid="3096"/>
                                        </p:tgtEl>
                                        <p:attrNameLst>
                                          <p:attrName>ppt_w</p:attrName>
                                        </p:attrNameLst>
                                      </p:cBhvr>
                                      <p:tavLst>
                                        <p:tav tm="0">
                                          <p:val>
                                            <p:fltVal val="0"/>
                                          </p:val>
                                        </p:tav>
                                        <p:tav tm="100000">
                                          <p:val>
                                            <p:strVal val="#ppt_w"/>
                                          </p:val>
                                        </p:tav>
                                      </p:tavLst>
                                    </p:anim>
                                    <p:anim calcmode="lin" valueType="num">
                                      <p:cBhvr>
                                        <p:cTn id="353" dur="1500" fill="hold"/>
                                        <p:tgtEl>
                                          <p:spTgt spid="3096"/>
                                        </p:tgtEl>
                                        <p:attrNameLst>
                                          <p:attrName>ppt_h</p:attrName>
                                        </p:attrNameLst>
                                      </p:cBhvr>
                                      <p:tavLst>
                                        <p:tav tm="0">
                                          <p:val>
                                            <p:fltVal val="0"/>
                                          </p:val>
                                        </p:tav>
                                        <p:tav tm="100000">
                                          <p:val>
                                            <p:strVal val="#ppt_h"/>
                                          </p:val>
                                        </p:tav>
                                      </p:tavLst>
                                    </p:anim>
                                  </p:childTnLst>
                                </p:cTn>
                              </p:par>
                              <p:par>
                                <p:cTn id="354" presetID="42" presetClass="path" presetSubtype="0" accel="50000" decel="50000" fill="hold" grpId="2" nodeType="withEffect">
                                  <p:stCondLst>
                                    <p:cond delay="500"/>
                                  </p:stCondLst>
                                  <p:childTnLst>
                                    <p:animMotion origin="layout" path="M 1.94444E-6 -4.44444E-6 L 0.30035 0.29746 " pathEditMode="relative" rAng="0" ptsTypes="AA">
                                      <p:cBhvr>
                                        <p:cTn id="355" dur="1500" fill="hold"/>
                                        <p:tgtEl>
                                          <p:spTgt spid="3096"/>
                                        </p:tgtEl>
                                        <p:attrNameLst>
                                          <p:attrName>ppt_x</p:attrName>
                                          <p:attrName>ppt_y</p:attrName>
                                        </p:attrNameLst>
                                      </p:cBhvr>
                                      <p:rCtr x="15017" y="14861"/>
                                    </p:animMotion>
                                  </p:childTnLst>
                                </p:cTn>
                              </p:par>
                              <p:par>
                                <p:cTn id="356" presetID="42" presetClass="path" presetSubtype="0" accel="50000" decel="50000" fill="hold" grpId="2" nodeType="withEffect">
                                  <p:stCondLst>
                                    <p:cond delay="0"/>
                                  </p:stCondLst>
                                  <p:childTnLst>
                                    <p:animMotion origin="layout" path="M 4.72222E-6 2.96296E-6 L 0.08715 -0.08634 " pathEditMode="relative" rAng="0" ptsTypes="AA">
                                      <p:cBhvr>
                                        <p:cTn id="357" dur="750" fill="hold"/>
                                        <p:tgtEl>
                                          <p:spTgt spid="3102"/>
                                        </p:tgtEl>
                                        <p:attrNameLst>
                                          <p:attrName>ppt_x</p:attrName>
                                          <p:attrName>ppt_y</p:attrName>
                                        </p:attrNameLst>
                                      </p:cBhvr>
                                      <p:rCtr x="4306" y="-4005"/>
                                    </p:animMotion>
                                  </p:childTnLst>
                                </p:cTn>
                              </p:par>
                              <p:par>
                                <p:cTn id="358" presetID="23" presetClass="exit" presetSubtype="32" fill="hold" grpId="1" nodeType="withEffect">
                                  <p:stCondLst>
                                    <p:cond delay="0"/>
                                  </p:stCondLst>
                                  <p:childTnLst>
                                    <p:anim calcmode="lin" valueType="num">
                                      <p:cBhvr>
                                        <p:cTn id="359" dur="750"/>
                                        <p:tgtEl>
                                          <p:spTgt spid="3102"/>
                                        </p:tgtEl>
                                        <p:attrNameLst>
                                          <p:attrName>ppt_w</p:attrName>
                                        </p:attrNameLst>
                                      </p:cBhvr>
                                      <p:tavLst>
                                        <p:tav tm="0">
                                          <p:val>
                                            <p:strVal val="ppt_w"/>
                                          </p:val>
                                        </p:tav>
                                        <p:tav tm="100000">
                                          <p:val>
                                            <p:fltVal val="0"/>
                                          </p:val>
                                        </p:tav>
                                      </p:tavLst>
                                    </p:anim>
                                    <p:anim calcmode="lin" valueType="num">
                                      <p:cBhvr>
                                        <p:cTn id="360" dur="750"/>
                                        <p:tgtEl>
                                          <p:spTgt spid="3102"/>
                                        </p:tgtEl>
                                        <p:attrNameLst>
                                          <p:attrName>ppt_h</p:attrName>
                                        </p:attrNameLst>
                                      </p:cBhvr>
                                      <p:tavLst>
                                        <p:tav tm="0">
                                          <p:val>
                                            <p:strVal val="ppt_h"/>
                                          </p:val>
                                        </p:tav>
                                        <p:tav tm="100000">
                                          <p:val>
                                            <p:fltVal val="0"/>
                                          </p:val>
                                        </p:tav>
                                      </p:tavLst>
                                    </p:anim>
                                    <p:set>
                                      <p:cBhvr>
                                        <p:cTn id="361" dur="1" fill="hold">
                                          <p:stCondLst>
                                            <p:cond delay="749"/>
                                          </p:stCondLst>
                                        </p:cTn>
                                        <p:tgtEl>
                                          <p:spTgt spid="3102"/>
                                        </p:tgtEl>
                                        <p:attrNameLst>
                                          <p:attrName>style.visibility</p:attrName>
                                        </p:attrNameLst>
                                      </p:cBhvr>
                                      <p:to>
                                        <p:strVal val="hidden"/>
                                      </p:to>
                                    </p:set>
                                  </p:childTnLst>
                                </p:cTn>
                              </p:par>
                            </p:childTnLst>
                          </p:cTn>
                        </p:par>
                      </p:childTnLst>
                    </p:cTn>
                  </p:par>
                  <p:par>
                    <p:cTn id="362" fill="hold">
                      <p:stCondLst>
                        <p:cond delay="indefinite"/>
                      </p:stCondLst>
                      <p:childTnLst>
                        <p:par>
                          <p:cTn id="363" fill="hold">
                            <p:stCondLst>
                              <p:cond delay="0"/>
                            </p:stCondLst>
                            <p:childTnLst>
                              <p:par>
                                <p:cTn id="364" presetID="0" presetClass="entr" presetSubtype="0" fill="hold" grpId="0" nodeType="clickEffect">
                                  <p:stCondLst>
                                    <p:cond delay="750"/>
                                  </p:stCondLst>
                                  <p:childTnLst>
                                    <p:set>
                                      <p:cBhvr>
                                        <p:cTn id="365" dur="1" fill="hold">
                                          <p:stCondLst>
                                            <p:cond delay="0"/>
                                          </p:stCondLst>
                                        </p:cTn>
                                        <p:tgtEl>
                                          <p:spTgt spid="3098"/>
                                        </p:tgtEl>
                                        <p:attrNameLst>
                                          <p:attrName>style.visibility</p:attrName>
                                        </p:attrNameLst>
                                      </p:cBhvr>
                                      <p:to>
                                        <p:strVal val="visible"/>
                                      </p:to>
                                    </p:set>
                                    <p:animEffect transition="in" filter="dissolve">
                                      <p:cBhvr>
                                        <p:cTn id="366" dur="500">
                                          <p:stCondLst>
                                            <p:cond delay="0"/>
                                          </p:stCondLst>
                                        </p:cTn>
                                        <p:tgtEl>
                                          <p:spTgt spid="3098"/>
                                        </p:tgtEl>
                                      </p:cBhvr>
                                    </p:animEffect>
                                    <p:anim to="" calcmode="lin" valueType="num">
                                      <p:cBhvr>
                                        <p:cTn id="367" dur="500" fill="hold">
                                          <p:stCondLst>
                                            <p:cond delay="0"/>
                                          </p:stCondLst>
                                        </p:cTn>
                                        <p:tgtEl>
                                          <p:spTgt spid="3098"/>
                                        </p:tgtEl>
                                        <p:attrNameLst>
                                          <p:attrName>ppt_w</p:attrName>
                                        </p:attrNameLst>
                                      </p:cBhvr>
                                      <p:tavLst>
                                        <p:tav tm="0">
                                          <p:val>
                                            <p:strVal val="#ppt_w*4"/>
                                          </p:val>
                                        </p:tav>
                                        <p:tav tm="100000">
                                          <p:val>
                                            <p:strVal val="#ppt_w"/>
                                          </p:val>
                                        </p:tav>
                                      </p:tavLst>
                                    </p:anim>
                                    <p:anim to="" calcmode="lin" valueType="num">
                                      <p:cBhvr>
                                        <p:cTn id="368" dur="500" fill="hold">
                                          <p:stCondLst>
                                            <p:cond delay="0"/>
                                          </p:stCondLst>
                                        </p:cTn>
                                        <p:tgtEl>
                                          <p:spTgt spid="3098"/>
                                        </p:tgtEl>
                                        <p:attrNameLst>
                                          <p:attrName>ppt_h</p:attrName>
                                        </p:attrNameLst>
                                      </p:cBhvr>
                                      <p:tavLst>
                                        <p:tav tm="0">
                                          <p:val>
                                            <p:strVal val="#ppt_h*4"/>
                                          </p:val>
                                        </p:tav>
                                        <p:tav tm="100000">
                                          <p:val>
                                            <p:strVal val="#ppt_h"/>
                                          </p:val>
                                        </p:tav>
                                      </p:tavLst>
                                    </p:anim>
                                  </p:childTnLst>
                                </p:cTn>
                              </p:par>
                              <p:par>
                                <p:cTn id="369" presetID="42" presetClass="path" presetSubtype="0" accel="50000" decel="50000" fill="hold" grpId="4" nodeType="withEffect">
                                  <p:stCondLst>
                                    <p:cond delay="0"/>
                                  </p:stCondLst>
                                  <p:childTnLst>
                                    <p:animMotion origin="layout" path="M 0.30034 0.29746 L -0.06598 0.38936 " pathEditMode="relative" rAng="0" ptsTypes="AA">
                                      <p:cBhvr>
                                        <p:cTn id="370" dur="1000" fill="hold"/>
                                        <p:tgtEl>
                                          <p:spTgt spid="3096"/>
                                        </p:tgtEl>
                                        <p:attrNameLst>
                                          <p:attrName>ppt_x</p:attrName>
                                          <p:attrName>ppt_y</p:attrName>
                                        </p:attrNameLst>
                                      </p:cBhvr>
                                      <p:rCtr x="-18316" y="4583"/>
                                    </p:animMotion>
                                  </p:childTnLst>
                                </p:cTn>
                              </p:par>
                              <p:par>
                                <p:cTn id="371" presetID="23" presetClass="exit" presetSubtype="32" fill="hold" grpId="1" nodeType="withEffect">
                                  <p:stCondLst>
                                    <p:cond delay="0"/>
                                  </p:stCondLst>
                                  <p:childTnLst>
                                    <p:anim calcmode="lin" valueType="num">
                                      <p:cBhvr>
                                        <p:cTn id="372" dur="1000"/>
                                        <p:tgtEl>
                                          <p:spTgt spid="3096"/>
                                        </p:tgtEl>
                                        <p:attrNameLst>
                                          <p:attrName>ppt_w</p:attrName>
                                        </p:attrNameLst>
                                      </p:cBhvr>
                                      <p:tavLst>
                                        <p:tav tm="0">
                                          <p:val>
                                            <p:strVal val="ppt_w"/>
                                          </p:val>
                                        </p:tav>
                                        <p:tav tm="100000">
                                          <p:val>
                                            <p:fltVal val="0"/>
                                          </p:val>
                                        </p:tav>
                                      </p:tavLst>
                                    </p:anim>
                                    <p:anim calcmode="lin" valueType="num">
                                      <p:cBhvr>
                                        <p:cTn id="373" dur="1000"/>
                                        <p:tgtEl>
                                          <p:spTgt spid="3096"/>
                                        </p:tgtEl>
                                        <p:attrNameLst>
                                          <p:attrName>ppt_h</p:attrName>
                                        </p:attrNameLst>
                                      </p:cBhvr>
                                      <p:tavLst>
                                        <p:tav tm="0">
                                          <p:val>
                                            <p:strVal val="ppt_h"/>
                                          </p:val>
                                        </p:tav>
                                        <p:tav tm="100000">
                                          <p:val>
                                            <p:fltVal val="0"/>
                                          </p:val>
                                        </p:tav>
                                      </p:tavLst>
                                    </p:anim>
                                    <p:set>
                                      <p:cBhvr>
                                        <p:cTn id="374" dur="1" fill="hold">
                                          <p:stCondLst>
                                            <p:cond delay="999"/>
                                          </p:stCondLst>
                                        </p:cTn>
                                        <p:tgtEl>
                                          <p:spTgt spid="3096"/>
                                        </p:tgtEl>
                                        <p:attrNameLst>
                                          <p:attrName>style.visibility</p:attrName>
                                        </p:attrNameLst>
                                      </p:cBhvr>
                                      <p:to>
                                        <p:strVal val="hidden"/>
                                      </p:to>
                                    </p:set>
                                  </p:childTnLst>
                                </p:cTn>
                              </p:par>
                            </p:childTnLst>
                          </p:cTn>
                        </p:par>
                      </p:childTnLst>
                    </p:cTn>
                  </p:par>
                  <p:par>
                    <p:cTn id="375" fill="hold">
                      <p:stCondLst>
                        <p:cond delay="indefinite"/>
                      </p:stCondLst>
                      <p:childTnLst>
                        <p:par>
                          <p:cTn id="376" fill="hold">
                            <p:stCondLst>
                              <p:cond delay="0"/>
                            </p:stCondLst>
                            <p:childTnLst>
                              <p:par>
                                <p:cTn id="377" presetID="18" presetClass="entr" presetSubtype="6" fill="hold" grpId="0" nodeType="clickEffect">
                                  <p:stCondLst>
                                    <p:cond delay="0"/>
                                  </p:stCondLst>
                                  <p:childTnLst>
                                    <p:set>
                                      <p:cBhvr>
                                        <p:cTn id="378" dur="1" fill="hold">
                                          <p:stCondLst>
                                            <p:cond delay="0"/>
                                          </p:stCondLst>
                                        </p:cTn>
                                        <p:tgtEl>
                                          <p:spTgt spid="3097"/>
                                        </p:tgtEl>
                                        <p:attrNameLst>
                                          <p:attrName>style.visibility</p:attrName>
                                        </p:attrNameLst>
                                      </p:cBhvr>
                                      <p:to>
                                        <p:strVal val="visible"/>
                                      </p:to>
                                    </p:set>
                                    <p:animEffect transition="in" filter="strips(downRight)">
                                      <p:cBhvr>
                                        <p:cTn id="379" dur="500"/>
                                        <p:tgtEl>
                                          <p:spTgt spid="3097"/>
                                        </p:tgtEl>
                                      </p:cBhvr>
                                    </p:animEffect>
                                  </p:childTnLst>
                                </p:cTn>
                              </p:par>
                              <p:par>
                                <p:cTn id="380" presetID="22" presetClass="entr" presetSubtype="8" fill="hold" grpId="0" nodeType="withEffect">
                                  <p:stCondLst>
                                    <p:cond delay="250"/>
                                  </p:stCondLst>
                                  <p:childTnLst>
                                    <p:set>
                                      <p:cBhvr>
                                        <p:cTn id="381" dur="1" fill="hold">
                                          <p:stCondLst>
                                            <p:cond delay="0"/>
                                          </p:stCondLst>
                                        </p:cTn>
                                        <p:tgtEl>
                                          <p:spTgt spid="3082"/>
                                        </p:tgtEl>
                                        <p:attrNameLst>
                                          <p:attrName>style.visibility</p:attrName>
                                        </p:attrNameLst>
                                      </p:cBhvr>
                                      <p:to>
                                        <p:strVal val="visible"/>
                                      </p:to>
                                    </p:set>
                                    <p:animEffect transition="in" filter="wipe(left)">
                                      <p:cBhvr>
                                        <p:cTn id="382" dur="500"/>
                                        <p:tgtEl>
                                          <p:spTgt spid="3082"/>
                                        </p:tgtEl>
                                      </p:cBhvr>
                                    </p:animEffect>
                                  </p:childTnLst>
                                </p:cTn>
                              </p:par>
                            </p:childTnLst>
                          </p:cTn>
                        </p:par>
                      </p:childTnLst>
                    </p:cTn>
                  </p:par>
                  <p:par>
                    <p:cTn id="383" fill="hold">
                      <p:stCondLst>
                        <p:cond delay="indefinite"/>
                      </p:stCondLst>
                      <p:childTnLst>
                        <p:par>
                          <p:cTn id="384" fill="hold">
                            <p:stCondLst>
                              <p:cond delay="0"/>
                            </p:stCondLst>
                            <p:childTnLst>
                              <p:par>
                                <p:cTn id="385" presetID="42" presetClass="entr" presetSubtype="0" fill="hold" grpId="0" nodeType="clickEffect">
                                  <p:stCondLst>
                                    <p:cond delay="0"/>
                                  </p:stCondLst>
                                  <p:childTnLst>
                                    <p:set>
                                      <p:cBhvr>
                                        <p:cTn id="386" dur="1" fill="hold">
                                          <p:stCondLst>
                                            <p:cond delay="0"/>
                                          </p:stCondLst>
                                        </p:cTn>
                                        <p:tgtEl>
                                          <p:spTgt spid="3090"/>
                                        </p:tgtEl>
                                        <p:attrNameLst>
                                          <p:attrName>style.visibility</p:attrName>
                                        </p:attrNameLst>
                                      </p:cBhvr>
                                      <p:to>
                                        <p:strVal val="visible"/>
                                      </p:to>
                                    </p:set>
                                    <p:animEffect transition="in" filter="fade">
                                      <p:cBhvr>
                                        <p:cTn id="387" dur="750"/>
                                        <p:tgtEl>
                                          <p:spTgt spid="3090"/>
                                        </p:tgtEl>
                                      </p:cBhvr>
                                    </p:animEffect>
                                    <p:anim calcmode="lin" valueType="num">
                                      <p:cBhvr>
                                        <p:cTn id="388" dur="750" fill="hold"/>
                                        <p:tgtEl>
                                          <p:spTgt spid="3090"/>
                                        </p:tgtEl>
                                        <p:attrNameLst>
                                          <p:attrName>ppt_x</p:attrName>
                                        </p:attrNameLst>
                                      </p:cBhvr>
                                      <p:tavLst>
                                        <p:tav tm="0">
                                          <p:val>
                                            <p:strVal val="#ppt_x"/>
                                          </p:val>
                                        </p:tav>
                                        <p:tav tm="100000">
                                          <p:val>
                                            <p:strVal val="#ppt_x"/>
                                          </p:val>
                                        </p:tav>
                                      </p:tavLst>
                                    </p:anim>
                                    <p:anim calcmode="lin" valueType="num">
                                      <p:cBhvr>
                                        <p:cTn id="389" dur="750" fill="hold"/>
                                        <p:tgtEl>
                                          <p:spTgt spid="3090"/>
                                        </p:tgtEl>
                                        <p:attrNameLst>
                                          <p:attrName>ppt_y</p:attrName>
                                        </p:attrNameLst>
                                      </p:cBhvr>
                                      <p:tavLst>
                                        <p:tav tm="0">
                                          <p:val>
                                            <p:strVal val="#ppt_y+.1"/>
                                          </p:val>
                                        </p:tav>
                                        <p:tav tm="100000">
                                          <p:val>
                                            <p:strVal val="#ppt_y"/>
                                          </p:val>
                                        </p:tav>
                                      </p:tavLst>
                                    </p:anim>
                                  </p:childTnLst>
                                </p:cTn>
                              </p:par>
                              <p:par>
                                <p:cTn id="390" presetID="17" presetClass="entr" presetSubtype="10" fill="hold" grpId="2" nodeType="withEffect">
                                  <p:stCondLst>
                                    <p:cond delay="0"/>
                                  </p:stCondLst>
                                  <p:childTnLst>
                                    <p:set>
                                      <p:cBhvr>
                                        <p:cTn id="391" dur="1" fill="hold">
                                          <p:stCondLst>
                                            <p:cond delay="0"/>
                                          </p:stCondLst>
                                        </p:cTn>
                                        <p:tgtEl>
                                          <p:spTgt spid="3090"/>
                                        </p:tgtEl>
                                        <p:attrNameLst>
                                          <p:attrName>style.visibility</p:attrName>
                                        </p:attrNameLst>
                                      </p:cBhvr>
                                      <p:to>
                                        <p:strVal val="visible"/>
                                      </p:to>
                                    </p:set>
                                    <p:anim calcmode="lin" valueType="num">
                                      <p:cBhvr>
                                        <p:cTn id="392" dur="750" fill="hold"/>
                                        <p:tgtEl>
                                          <p:spTgt spid="3090"/>
                                        </p:tgtEl>
                                        <p:attrNameLst>
                                          <p:attrName>ppt_w</p:attrName>
                                        </p:attrNameLst>
                                      </p:cBhvr>
                                      <p:tavLst>
                                        <p:tav tm="0">
                                          <p:val>
                                            <p:fltVal val="0"/>
                                          </p:val>
                                        </p:tav>
                                        <p:tav tm="100000">
                                          <p:val>
                                            <p:strVal val="#ppt_w"/>
                                          </p:val>
                                        </p:tav>
                                      </p:tavLst>
                                    </p:anim>
                                    <p:anim calcmode="lin" valueType="num">
                                      <p:cBhvr>
                                        <p:cTn id="393" dur="750" fill="hold"/>
                                        <p:tgtEl>
                                          <p:spTgt spid="3090"/>
                                        </p:tgtEl>
                                        <p:attrNameLst>
                                          <p:attrName>ppt_h</p:attrName>
                                        </p:attrNameLst>
                                      </p:cBhvr>
                                      <p:tavLst>
                                        <p:tav tm="0">
                                          <p:val>
                                            <p:strVal val="#ppt_h"/>
                                          </p:val>
                                        </p:tav>
                                        <p:tav tm="100000">
                                          <p:val>
                                            <p:strVal val="#ppt_h"/>
                                          </p:val>
                                        </p:tav>
                                      </p:tavLst>
                                    </p:anim>
                                  </p:childTnLst>
                                </p:cTn>
                              </p:par>
                              <p:par>
                                <p:cTn id="394" presetID="22" presetClass="entr" presetSubtype="4" fill="hold" grpId="0" nodeType="withEffect">
                                  <p:stCondLst>
                                    <p:cond delay="0"/>
                                  </p:stCondLst>
                                  <p:childTnLst>
                                    <p:set>
                                      <p:cBhvr>
                                        <p:cTn id="395" dur="1" fill="hold">
                                          <p:stCondLst>
                                            <p:cond delay="0"/>
                                          </p:stCondLst>
                                        </p:cTn>
                                        <p:tgtEl>
                                          <p:spTgt spid="3091"/>
                                        </p:tgtEl>
                                        <p:attrNameLst>
                                          <p:attrName>style.visibility</p:attrName>
                                        </p:attrNameLst>
                                      </p:cBhvr>
                                      <p:to>
                                        <p:strVal val="visible"/>
                                      </p:to>
                                    </p:set>
                                    <p:animEffect transition="in" filter="wipe(down)">
                                      <p:cBhvr>
                                        <p:cTn id="396" dur="500"/>
                                        <p:tgtEl>
                                          <p:spTgt spid="3091"/>
                                        </p:tgtEl>
                                      </p:cBhvr>
                                    </p:animEffect>
                                  </p:childTnLst>
                                </p:cTn>
                              </p:par>
                            </p:childTnLst>
                          </p:cTn>
                        </p:par>
                      </p:childTnLst>
                    </p:cTn>
                  </p:par>
                  <p:par>
                    <p:cTn id="397" fill="hold">
                      <p:stCondLst>
                        <p:cond delay="indefinite"/>
                      </p:stCondLst>
                      <p:childTnLst>
                        <p:par>
                          <p:cTn id="398" fill="hold">
                            <p:stCondLst>
                              <p:cond delay="0"/>
                            </p:stCondLst>
                            <p:childTnLst>
                              <p:par>
                                <p:cTn id="399" presetID="42" presetClass="exit" presetSubtype="0" fill="hold" grpId="1" nodeType="clickEffect">
                                  <p:stCondLst>
                                    <p:cond delay="0"/>
                                  </p:stCondLst>
                                  <p:childTnLst>
                                    <p:animEffect transition="out" filter="fade">
                                      <p:cBhvr>
                                        <p:cTn id="400" dur="500"/>
                                        <p:tgtEl>
                                          <p:spTgt spid="3090"/>
                                        </p:tgtEl>
                                      </p:cBhvr>
                                    </p:animEffect>
                                    <p:anim calcmode="lin" valueType="num">
                                      <p:cBhvr>
                                        <p:cTn id="401" dur="500"/>
                                        <p:tgtEl>
                                          <p:spTgt spid="3090"/>
                                        </p:tgtEl>
                                        <p:attrNameLst>
                                          <p:attrName>ppt_x</p:attrName>
                                        </p:attrNameLst>
                                      </p:cBhvr>
                                      <p:tavLst>
                                        <p:tav tm="0">
                                          <p:val>
                                            <p:strVal val="ppt_x"/>
                                          </p:val>
                                        </p:tav>
                                        <p:tav tm="100000">
                                          <p:val>
                                            <p:strVal val="ppt_x"/>
                                          </p:val>
                                        </p:tav>
                                      </p:tavLst>
                                    </p:anim>
                                    <p:anim calcmode="lin" valueType="num">
                                      <p:cBhvr>
                                        <p:cTn id="402" dur="500"/>
                                        <p:tgtEl>
                                          <p:spTgt spid="3090"/>
                                        </p:tgtEl>
                                        <p:attrNameLst>
                                          <p:attrName>ppt_y</p:attrName>
                                        </p:attrNameLst>
                                      </p:cBhvr>
                                      <p:tavLst>
                                        <p:tav tm="0">
                                          <p:val>
                                            <p:strVal val="ppt_y"/>
                                          </p:val>
                                        </p:tav>
                                        <p:tav tm="100000">
                                          <p:val>
                                            <p:strVal val="ppt_y+.1"/>
                                          </p:val>
                                        </p:tav>
                                      </p:tavLst>
                                    </p:anim>
                                    <p:set>
                                      <p:cBhvr>
                                        <p:cTn id="403" dur="1" fill="hold">
                                          <p:stCondLst>
                                            <p:cond delay="499"/>
                                          </p:stCondLst>
                                        </p:cTn>
                                        <p:tgtEl>
                                          <p:spTgt spid="3090"/>
                                        </p:tgtEl>
                                        <p:attrNameLst>
                                          <p:attrName>style.visibility</p:attrName>
                                        </p:attrNameLst>
                                      </p:cBhvr>
                                      <p:to>
                                        <p:strVal val="hidden"/>
                                      </p:to>
                                    </p:set>
                                  </p:childTnLst>
                                </p:cTn>
                              </p:par>
                              <p:par>
                                <p:cTn id="404" presetID="55" presetClass="exit" presetSubtype="0" fill="hold" grpId="3" nodeType="withEffect">
                                  <p:stCondLst>
                                    <p:cond delay="0"/>
                                  </p:stCondLst>
                                  <p:childTnLst>
                                    <p:anim calcmode="lin" valueType="num">
                                      <p:cBhvr>
                                        <p:cTn id="405" dur="500"/>
                                        <p:tgtEl>
                                          <p:spTgt spid="3090"/>
                                        </p:tgtEl>
                                        <p:attrNameLst>
                                          <p:attrName>ppt_w</p:attrName>
                                        </p:attrNameLst>
                                      </p:cBhvr>
                                      <p:tavLst>
                                        <p:tav tm="0">
                                          <p:val>
                                            <p:strVal val="ppt_w"/>
                                          </p:val>
                                        </p:tav>
                                        <p:tav tm="100000">
                                          <p:val>
                                            <p:strVal val="ppt_w*0.70"/>
                                          </p:val>
                                        </p:tav>
                                      </p:tavLst>
                                    </p:anim>
                                    <p:anim calcmode="lin" valueType="num">
                                      <p:cBhvr>
                                        <p:cTn id="406" dur="500"/>
                                        <p:tgtEl>
                                          <p:spTgt spid="3090"/>
                                        </p:tgtEl>
                                        <p:attrNameLst>
                                          <p:attrName>ppt_h</p:attrName>
                                        </p:attrNameLst>
                                      </p:cBhvr>
                                      <p:tavLst>
                                        <p:tav tm="0">
                                          <p:val>
                                            <p:strVal val="ppt_h"/>
                                          </p:val>
                                        </p:tav>
                                        <p:tav tm="100000">
                                          <p:val>
                                            <p:strVal val="ppt_h"/>
                                          </p:val>
                                        </p:tav>
                                      </p:tavLst>
                                    </p:anim>
                                    <p:animEffect transition="out" filter="fade">
                                      <p:cBhvr>
                                        <p:cTn id="407" dur="500"/>
                                        <p:tgtEl>
                                          <p:spTgt spid="3090"/>
                                        </p:tgtEl>
                                      </p:cBhvr>
                                    </p:animEffect>
                                    <p:set>
                                      <p:cBhvr>
                                        <p:cTn id="408" dur="1" fill="hold">
                                          <p:stCondLst>
                                            <p:cond delay="499"/>
                                          </p:stCondLst>
                                        </p:cTn>
                                        <p:tgtEl>
                                          <p:spTgt spid="3090"/>
                                        </p:tgtEl>
                                        <p:attrNameLst>
                                          <p:attrName>style.visibility</p:attrName>
                                        </p:attrNameLst>
                                      </p:cBhvr>
                                      <p:to>
                                        <p:strVal val="hidden"/>
                                      </p:to>
                                    </p:set>
                                  </p:childTnLst>
                                </p:cTn>
                              </p:par>
                              <p:par>
                                <p:cTn id="409" presetID="18" presetClass="exit" presetSubtype="12" fill="hold" grpId="1" nodeType="withEffect">
                                  <p:stCondLst>
                                    <p:cond delay="0"/>
                                  </p:stCondLst>
                                  <p:childTnLst>
                                    <p:animEffect transition="out" filter="strips(downLeft)">
                                      <p:cBhvr>
                                        <p:cTn id="410" dur="500"/>
                                        <p:tgtEl>
                                          <p:spTgt spid="3097"/>
                                        </p:tgtEl>
                                      </p:cBhvr>
                                    </p:animEffect>
                                    <p:set>
                                      <p:cBhvr>
                                        <p:cTn id="411" dur="1" fill="hold">
                                          <p:stCondLst>
                                            <p:cond delay="499"/>
                                          </p:stCondLst>
                                        </p:cTn>
                                        <p:tgtEl>
                                          <p:spTgt spid="3097"/>
                                        </p:tgtEl>
                                        <p:attrNameLst>
                                          <p:attrName>style.visibility</p:attrName>
                                        </p:attrNameLst>
                                      </p:cBhvr>
                                      <p:to>
                                        <p:strVal val="hidden"/>
                                      </p:to>
                                    </p:set>
                                  </p:childTnLst>
                                </p:cTn>
                              </p:par>
                              <p:par>
                                <p:cTn id="412" presetID="10" presetClass="exit" presetSubtype="0" fill="hold" grpId="1" nodeType="withEffect">
                                  <p:stCondLst>
                                    <p:cond delay="100"/>
                                  </p:stCondLst>
                                  <p:childTnLst>
                                    <p:animEffect transition="out" filter="fade">
                                      <p:cBhvr>
                                        <p:cTn id="413" dur="500"/>
                                        <p:tgtEl>
                                          <p:spTgt spid="3091"/>
                                        </p:tgtEl>
                                      </p:cBhvr>
                                    </p:animEffect>
                                    <p:set>
                                      <p:cBhvr>
                                        <p:cTn id="414" dur="1" fill="hold">
                                          <p:stCondLst>
                                            <p:cond delay="499"/>
                                          </p:stCondLst>
                                        </p:cTn>
                                        <p:tgtEl>
                                          <p:spTgt spid="3091"/>
                                        </p:tgtEl>
                                        <p:attrNameLst>
                                          <p:attrName>style.visibility</p:attrName>
                                        </p:attrNameLst>
                                      </p:cBhvr>
                                      <p:to>
                                        <p:strVal val="hidden"/>
                                      </p:to>
                                    </p:set>
                                  </p:childTnLst>
                                </p:cTn>
                              </p:par>
                              <p:par>
                                <p:cTn id="415" presetID="2" presetClass="entr" presetSubtype="2" fill="hold" grpId="0" nodeType="withEffect">
                                  <p:stCondLst>
                                    <p:cond delay="200"/>
                                  </p:stCondLst>
                                  <p:childTnLst>
                                    <p:set>
                                      <p:cBhvr>
                                        <p:cTn id="416" dur="1" fill="hold">
                                          <p:stCondLst>
                                            <p:cond delay="0"/>
                                          </p:stCondLst>
                                        </p:cTn>
                                        <p:tgtEl>
                                          <p:spTgt spid="5"/>
                                        </p:tgtEl>
                                        <p:attrNameLst>
                                          <p:attrName>style.visibility</p:attrName>
                                        </p:attrNameLst>
                                      </p:cBhvr>
                                      <p:to>
                                        <p:strVal val="visible"/>
                                      </p:to>
                                    </p:set>
                                    <p:anim calcmode="lin" valueType="num">
                                      <p:cBhvr additive="base">
                                        <p:cTn id="417" dur="500" fill="hold"/>
                                        <p:tgtEl>
                                          <p:spTgt spid="5"/>
                                        </p:tgtEl>
                                        <p:attrNameLst>
                                          <p:attrName>ppt_x</p:attrName>
                                        </p:attrNameLst>
                                      </p:cBhvr>
                                      <p:tavLst>
                                        <p:tav tm="0">
                                          <p:val>
                                            <p:strVal val="1+#ppt_w/2"/>
                                          </p:val>
                                        </p:tav>
                                        <p:tav tm="100000">
                                          <p:val>
                                            <p:strVal val="#ppt_x"/>
                                          </p:val>
                                        </p:tav>
                                      </p:tavLst>
                                    </p:anim>
                                    <p:anim calcmode="lin" valueType="num">
                                      <p:cBhvr additive="base">
                                        <p:cTn id="418" dur="500" fill="hold"/>
                                        <p:tgtEl>
                                          <p:spTgt spid="5"/>
                                        </p:tgtEl>
                                        <p:attrNameLst>
                                          <p:attrName>ppt_y</p:attrName>
                                        </p:attrNameLst>
                                      </p:cBhvr>
                                      <p:tavLst>
                                        <p:tav tm="0">
                                          <p:val>
                                            <p:strVal val="#ppt_y"/>
                                          </p:val>
                                        </p:tav>
                                        <p:tav tm="100000">
                                          <p:val>
                                            <p:strVal val="#ppt_y"/>
                                          </p:val>
                                        </p:tav>
                                      </p:tavLst>
                                    </p:anim>
                                  </p:childTnLst>
                                </p:cTn>
                              </p:par>
                              <p:par>
                                <p:cTn id="419" presetID="42" presetClass="entr" presetSubtype="0" fill="hold" grpId="0" nodeType="withEffect">
                                  <p:stCondLst>
                                    <p:cond delay="500"/>
                                  </p:stCondLst>
                                  <p:childTnLst>
                                    <p:set>
                                      <p:cBhvr>
                                        <p:cTn id="420" dur="1" fill="hold">
                                          <p:stCondLst>
                                            <p:cond delay="0"/>
                                          </p:stCondLst>
                                        </p:cTn>
                                        <p:tgtEl>
                                          <p:spTgt spid="3081"/>
                                        </p:tgtEl>
                                        <p:attrNameLst>
                                          <p:attrName>style.visibility</p:attrName>
                                        </p:attrNameLst>
                                      </p:cBhvr>
                                      <p:to>
                                        <p:strVal val="visible"/>
                                      </p:to>
                                    </p:set>
                                    <p:animEffect transition="in" filter="fade">
                                      <p:cBhvr>
                                        <p:cTn id="421" dur="750"/>
                                        <p:tgtEl>
                                          <p:spTgt spid="3081"/>
                                        </p:tgtEl>
                                      </p:cBhvr>
                                    </p:animEffect>
                                    <p:anim calcmode="lin" valueType="num">
                                      <p:cBhvr>
                                        <p:cTn id="422" dur="750" fill="hold"/>
                                        <p:tgtEl>
                                          <p:spTgt spid="3081"/>
                                        </p:tgtEl>
                                        <p:attrNameLst>
                                          <p:attrName>ppt_x</p:attrName>
                                        </p:attrNameLst>
                                      </p:cBhvr>
                                      <p:tavLst>
                                        <p:tav tm="0">
                                          <p:val>
                                            <p:strVal val="#ppt_x"/>
                                          </p:val>
                                        </p:tav>
                                        <p:tav tm="100000">
                                          <p:val>
                                            <p:strVal val="#ppt_x"/>
                                          </p:val>
                                        </p:tav>
                                      </p:tavLst>
                                    </p:anim>
                                    <p:anim calcmode="lin" valueType="num">
                                      <p:cBhvr>
                                        <p:cTn id="423" dur="750" fill="hold"/>
                                        <p:tgtEl>
                                          <p:spTgt spid="3081"/>
                                        </p:tgtEl>
                                        <p:attrNameLst>
                                          <p:attrName>ppt_y</p:attrName>
                                        </p:attrNameLst>
                                      </p:cBhvr>
                                      <p:tavLst>
                                        <p:tav tm="0">
                                          <p:val>
                                            <p:strVal val="#ppt_y+.1"/>
                                          </p:val>
                                        </p:tav>
                                        <p:tav tm="100000">
                                          <p:val>
                                            <p:strVal val="#ppt_y"/>
                                          </p:val>
                                        </p:tav>
                                      </p:tavLst>
                                    </p:anim>
                                  </p:childTnLst>
                                </p:cTn>
                              </p:par>
                              <p:par>
                                <p:cTn id="424" presetID="17" presetClass="entr" presetSubtype="10" fill="hold" grpId="2" nodeType="withEffect">
                                  <p:stCondLst>
                                    <p:cond delay="500"/>
                                  </p:stCondLst>
                                  <p:childTnLst>
                                    <p:set>
                                      <p:cBhvr>
                                        <p:cTn id="425" dur="1" fill="hold">
                                          <p:stCondLst>
                                            <p:cond delay="0"/>
                                          </p:stCondLst>
                                        </p:cTn>
                                        <p:tgtEl>
                                          <p:spTgt spid="3081"/>
                                        </p:tgtEl>
                                        <p:attrNameLst>
                                          <p:attrName>style.visibility</p:attrName>
                                        </p:attrNameLst>
                                      </p:cBhvr>
                                      <p:to>
                                        <p:strVal val="visible"/>
                                      </p:to>
                                    </p:set>
                                    <p:anim calcmode="lin" valueType="num">
                                      <p:cBhvr>
                                        <p:cTn id="426" dur="750" fill="hold"/>
                                        <p:tgtEl>
                                          <p:spTgt spid="3081"/>
                                        </p:tgtEl>
                                        <p:attrNameLst>
                                          <p:attrName>ppt_w</p:attrName>
                                        </p:attrNameLst>
                                      </p:cBhvr>
                                      <p:tavLst>
                                        <p:tav tm="0">
                                          <p:val>
                                            <p:fltVal val="0"/>
                                          </p:val>
                                        </p:tav>
                                        <p:tav tm="100000">
                                          <p:val>
                                            <p:strVal val="#ppt_w"/>
                                          </p:val>
                                        </p:tav>
                                      </p:tavLst>
                                    </p:anim>
                                    <p:anim calcmode="lin" valueType="num">
                                      <p:cBhvr>
                                        <p:cTn id="427" dur="750" fill="hold"/>
                                        <p:tgtEl>
                                          <p:spTgt spid="3081"/>
                                        </p:tgtEl>
                                        <p:attrNameLst>
                                          <p:attrName>ppt_h</p:attrName>
                                        </p:attrNameLst>
                                      </p:cBhvr>
                                      <p:tavLst>
                                        <p:tav tm="0">
                                          <p:val>
                                            <p:strVal val="#ppt_h"/>
                                          </p:val>
                                        </p:tav>
                                        <p:tav tm="100000">
                                          <p:val>
                                            <p:strVal val="#ppt_h"/>
                                          </p:val>
                                        </p:tav>
                                      </p:tavLst>
                                    </p:anim>
                                  </p:childTnLst>
                                </p:cTn>
                              </p:par>
                            </p:childTnLst>
                          </p:cTn>
                        </p:par>
                      </p:childTnLst>
                    </p:cTn>
                  </p:par>
                  <p:par>
                    <p:cTn id="428" fill="hold">
                      <p:stCondLst>
                        <p:cond delay="indefinite"/>
                      </p:stCondLst>
                      <p:childTnLst>
                        <p:par>
                          <p:cTn id="429" fill="hold">
                            <p:stCondLst>
                              <p:cond delay="0"/>
                            </p:stCondLst>
                            <p:childTnLst>
                              <p:par>
                                <p:cTn id="430" presetID="0" presetClass="entr" presetSubtype="0" fill="hold" grpId="0" nodeType="clickEffect">
                                  <p:stCondLst>
                                    <p:cond delay="0"/>
                                  </p:stCondLst>
                                  <p:childTnLst>
                                    <p:set>
                                      <p:cBhvr>
                                        <p:cTn id="431" dur="1" fill="hold">
                                          <p:stCondLst>
                                            <p:cond delay="0"/>
                                          </p:stCondLst>
                                        </p:cTn>
                                        <p:tgtEl>
                                          <p:spTgt spid="3080"/>
                                        </p:tgtEl>
                                        <p:attrNameLst>
                                          <p:attrName>style.visibility</p:attrName>
                                        </p:attrNameLst>
                                      </p:cBhvr>
                                      <p:to>
                                        <p:strVal val="visible"/>
                                      </p:to>
                                    </p:set>
                                    <p:animEffect transition="in" filter="dissolve">
                                      <p:cBhvr>
                                        <p:cTn id="432" dur="500">
                                          <p:stCondLst>
                                            <p:cond delay="0"/>
                                          </p:stCondLst>
                                        </p:cTn>
                                        <p:tgtEl>
                                          <p:spTgt spid="3080"/>
                                        </p:tgtEl>
                                      </p:cBhvr>
                                    </p:animEffect>
                                    <p:anim to="" calcmode="lin" valueType="num">
                                      <p:cBhvr>
                                        <p:cTn id="433" dur="500" fill="hold">
                                          <p:stCondLst>
                                            <p:cond delay="0"/>
                                          </p:stCondLst>
                                        </p:cTn>
                                        <p:tgtEl>
                                          <p:spTgt spid="3080"/>
                                        </p:tgtEl>
                                        <p:attrNameLst>
                                          <p:attrName>ppt_w</p:attrName>
                                        </p:attrNameLst>
                                      </p:cBhvr>
                                      <p:tavLst>
                                        <p:tav tm="0">
                                          <p:val>
                                            <p:strVal val="#ppt_w*4"/>
                                          </p:val>
                                        </p:tav>
                                        <p:tav tm="100000">
                                          <p:val>
                                            <p:strVal val="#ppt_w"/>
                                          </p:val>
                                        </p:tav>
                                      </p:tavLst>
                                    </p:anim>
                                    <p:anim to="" calcmode="lin" valueType="num">
                                      <p:cBhvr>
                                        <p:cTn id="434" dur="500" fill="hold">
                                          <p:stCondLst>
                                            <p:cond delay="0"/>
                                          </p:stCondLst>
                                        </p:cTn>
                                        <p:tgtEl>
                                          <p:spTgt spid="3080"/>
                                        </p:tgtEl>
                                        <p:attrNameLst>
                                          <p:attrName>ppt_h</p:attrName>
                                        </p:attrNameLst>
                                      </p:cBhvr>
                                      <p:tavLst>
                                        <p:tav tm="0">
                                          <p:val>
                                            <p:strVal val="#ppt_h*4"/>
                                          </p:val>
                                        </p:tav>
                                        <p:tav tm="100000">
                                          <p:val>
                                            <p:strVal val="#ppt_h"/>
                                          </p:val>
                                        </p:tav>
                                      </p:tavLst>
                                    </p:anim>
                                  </p:childTnLst>
                                </p:cTn>
                              </p:par>
                              <p:par>
                                <p:cTn id="435" presetID="53" presetClass="exit" presetSubtype="32" fill="hold" grpId="1" nodeType="withEffect">
                                  <p:stCondLst>
                                    <p:cond delay="0"/>
                                  </p:stCondLst>
                                  <p:childTnLst>
                                    <p:anim calcmode="lin" valueType="num">
                                      <p:cBhvr>
                                        <p:cTn id="436" dur="500"/>
                                        <p:tgtEl>
                                          <p:spTgt spid="3098"/>
                                        </p:tgtEl>
                                        <p:attrNameLst>
                                          <p:attrName>ppt_w</p:attrName>
                                        </p:attrNameLst>
                                      </p:cBhvr>
                                      <p:tavLst>
                                        <p:tav tm="0">
                                          <p:val>
                                            <p:strVal val="ppt_w"/>
                                          </p:val>
                                        </p:tav>
                                        <p:tav tm="100000">
                                          <p:val>
                                            <p:fltVal val="0"/>
                                          </p:val>
                                        </p:tav>
                                      </p:tavLst>
                                    </p:anim>
                                    <p:anim calcmode="lin" valueType="num">
                                      <p:cBhvr>
                                        <p:cTn id="437" dur="500"/>
                                        <p:tgtEl>
                                          <p:spTgt spid="3098"/>
                                        </p:tgtEl>
                                        <p:attrNameLst>
                                          <p:attrName>ppt_h</p:attrName>
                                        </p:attrNameLst>
                                      </p:cBhvr>
                                      <p:tavLst>
                                        <p:tav tm="0">
                                          <p:val>
                                            <p:strVal val="ppt_h"/>
                                          </p:val>
                                        </p:tav>
                                        <p:tav tm="100000">
                                          <p:val>
                                            <p:fltVal val="0"/>
                                          </p:val>
                                        </p:tav>
                                      </p:tavLst>
                                    </p:anim>
                                    <p:animEffect transition="out" filter="fade">
                                      <p:cBhvr>
                                        <p:cTn id="438" dur="500"/>
                                        <p:tgtEl>
                                          <p:spTgt spid="3098"/>
                                        </p:tgtEl>
                                      </p:cBhvr>
                                    </p:animEffect>
                                    <p:set>
                                      <p:cBhvr>
                                        <p:cTn id="439" dur="1" fill="hold">
                                          <p:stCondLst>
                                            <p:cond delay="499"/>
                                          </p:stCondLst>
                                        </p:cTn>
                                        <p:tgtEl>
                                          <p:spTgt spid="3098"/>
                                        </p:tgtEl>
                                        <p:attrNameLst>
                                          <p:attrName>style.visibility</p:attrName>
                                        </p:attrNameLst>
                                      </p:cBhvr>
                                      <p:to>
                                        <p:strVal val="hidden"/>
                                      </p:to>
                                    </p:set>
                                  </p:childTnLst>
                                </p:cTn>
                              </p:par>
                            </p:childTnLst>
                          </p:cTn>
                        </p:par>
                      </p:childTnLst>
                    </p:cTn>
                  </p:par>
                  <p:par>
                    <p:cTn id="440" fill="hold">
                      <p:stCondLst>
                        <p:cond delay="indefinite"/>
                      </p:stCondLst>
                      <p:childTnLst>
                        <p:par>
                          <p:cTn id="441" fill="hold">
                            <p:stCondLst>
                              <p:cond delay="0"/>
                            </p:stCondLst>
                            <p:childTnLst>
                              <p:par>
                                <p:cTn id="442" presetID="2" presetClass="entr" presetSubtype="2" fill="hold" grpId="0" nodeType="clickEffect">
                                  <p:stCondLst>
                                    <p:cond delay="0"/>
                                  </p:stCondLst>
                                  <p:childTnLst>
                                    <p:set>
                                      <p:cBhvr>
                                        <p:cTn id="443" dur="1" fill="hold">
                                          <p:stCondLst>
                                            <p:cond delay="0"/>
                                          </p:stCondLst>
                                        </p:cTn>
                                        <p:tgtEl>
                                          <p:spTgt spid="3088"/>
                                        </p:tgtEl>
                                        <p:attrNameLst>
                                          <p:attrName>style.visibility</p:attrName>
                                        </p:attrNameLst>
                                      </p:cBhvr>
                                      <p:to>
                                        <p:strVal val="visible"/>
                                      </p:to>
                                    </p:set>
                                    <p:anim calcmode="lin" valueType="num">
                                      <p:cBhvr additive="base">
                                        <p:cTn id="444" dur="750" fill="hold"/>
                                        <p:tgtEl>
                                          <p:spTgt spid="3088"/>
                                        </p:tgtEl>
                                        <p:attrNameLst>
                                          <p:attrName>ppt_x</p:attrName>
                                        </p:attrNameLst>
                                      </p:cBhvr>
                                      <p:tavLst>
                                        <p:tav tm="0">
                                          <p:val>
                                            <p:strVal val="1+#ppt_w/2"/>
                                          </p:val>
                                        </p:tav>
                                        <p:tav tm="100000">
                                          <p:val>
                                            <p:strVal val="#ppt_x"/>
                                          </p:val>
                                        </p:tav>
                                      </p:tavLst>
                                    </p:anim>
                                    <p:anim calcmode="lin" valueType="num">
                                      <p:cBhvr additive="base">
                                        <p:cTn id="445" dur="750" fill="hold"/>
                                        <p:tgtEl>
                                          <p:spTgt spid="3088"/>
                                        </p:tgtEl>
                                        <p:attrNameLst>
                                          <p:attrName>ppt_y</p:attrName>
                                        </p:attrNameLst>
                                      </p:cBhvr>
                                      <p:tavLst>
                                        <p:tav tm="0">
                                          <p:val>
                                            <p:strVal val="#ppt_y"/>
                                          </p:val>
                                        </p:tav>
                                        <p:tav tm="100000">
                                          <p:val>
                                            <p:strVal val="#ppt_y"/>
                                          </p:val>
                                        </p:tav>
                                      </p:tavLst>
                                    </p:anim>
                                  </p:childTnLst>
                                </p:cTn>
                              </p:par>
                              <p:par>
                                <p:cTn id="446" presetID="42" presetClass="path" presetSubtype="0" accel="50000" decel="50000" fill="hold" grpId="2" nodeType="withEffect">
                                  <p:stCondLst>
                                    <p:cond delay="0"/>
                                  </p:stCondLst>
                                  <p:childTnLst>
                                    <p:animMotion origin="layout" path="M -1.94444E-6 1.48148E-6 L 0.94219 -0.15972 " pathEditMode="relative" rAng="0" ptsTypes="AA">
                                      <p:cBhvr>
                                        <p:cTn id="447" dur="750" spd="-100000" fill="hold"/>
                                        <p:tgtEl>
                                          <p:spTgt spid="3088"/>
                                        </p:tgtEl>
                                        <p:attrNameLst>
                                          <p:attrName>ppt_x</p:attrName>
                                          <p:attrName>ppt_y</p:attrName>
                                        </p:attrNameLst>
                                      </p:cBhvr>
                                      <p:rCtr x="47101" y="-7986"/>
                                    </p:animMotion>
                                  </p:childTnLst>
                                </p:cTn>
                              </p:par>
                            </p:childTnLst>
                          </p:cTn>
                        </p:par>
                      </p:childTnLst>
                    </p:cTn>
                  </p:par>
                  <p:par>
                    <p:cTn id="448" fill="hold">
                      <p:stCondLst>
                        <p:cond delay="indefinite"/>
                      </p:stCondLst>
                      <p:childTnLst>
                        <p:par>
                          <p:cTn id="449" fill="hold">
                            <p:stCondLst>
                              <p:cond delay="0"/>
                            </p:stCondLst>
                            <p:childTnLst>
                              <p:par>
                                <p:cTn id="450" presetID="18" presetClass="entr" presetSubtype="3" fill="hold" grpId="0" nodeType="clickEffect">
                                  <p:stCondLst>
                                    <p:cond delay="0"/>
                                  </p:stCondLst>
                                  <p:childTnLst>
                                    <p:set>
                                      <p:cBhvr>
                                        <p:cTn id="451" dur="1" fill="hold">
                                          <p:stCondLst>
                                            <p:cond delay="0"/>
                                          </p:stCondLst>
                                        </p:cTn>
                                        <p:tgtEl>
                                          <p:spTgt spid="3099"/>
                                        </p:tgtEl>
                                        <p:attrNameLst>
                                          <p:attrName>style.visibility</p:attrName>
                                        </p:attrNameLst>
                                      </p:cBhvr>
                                      <p:to>
                                        <p:strVal val="visible"/>
                                      </p:to>
                                    </p:set>
                                    <p:animEffect transition="in" filter="strips(upRight)">
                                      <p:cBhvr>
                                        <p:cTn id="452" dur="500"/>
                                        <p:tgtEl>
                                          <p:spTgt spid="3099"/>
                                        </p:tgtEl>
                                      </p:cBhvr>
                                    </p:animEffect>
                                  </p:childTnLst>
                                </p:cTn>
                              </p:par>
                            </p:childTnLst>
                          </p:cTn>
                        </p:par>
                      </p:childTnLst>
                    </p:cTn>
                  </p:par>
                  <p:par>
                    <p:cTn id="453" fill="hold">
                      <p:stCondLst>
                        <p:cond delay="indefinite"/>
                      </p:stCondLst>
                      <p:childTnLst>
                        <p:par>
                          <p:cTn id="454" fill="hold">
                            <p:stCondLst>
                              <p:cond delay="0"/>
                            </p:stCondLst>
                            <p:childTnLst>
                              <p:par>
                                <p:cTn id="455" presetID="18" presetClass="entr" presetSubtype="3" fill="hold" grpId="0" nodeType="clickEffect">
                                  <p:stCondLst>
                                    <p:cond delay="250"/>
                                  </p:stCondLst>
                                  <p:childTnLst>
                                    <p:set>
                                      <p:cBhvr>
                                        <p:cTn id="456" dur="1" fill="hold">
                                          <p:stCondLst>
                                            <p:cond delay="0"/>
                                          </p:stCondLst>
                                        </p:cTn>
                                        <p:tgtEl>
                                          <p:spTgt spid="3101"/>
                                        </p:tgtEl>
                                        <p:attrNameLst>
                                          <p:attrName>style.visibility</p:attrName>
                                        </p:attrNameLst>
                                      </p:cBhvr>
                                      <p:to>
                                        <p:strVal val="visible"/>
                                      </p:to>
                                    </p:set>
                                    <p:animEffect transition="in" filter="strips(upRight)">
                                      <p:cBhvr>
                                        <p:cTn id="457" dur="500"/>
                                        <p:tgtEl>
                                          <p:spTgt spid="3101"/>
                                        </p:tgtEl>
                                      </p:cBhvr>
                                    </p:animEffect>
                                  </p:childTnLst>
                                </p:cTn>
                              </p:par>
                              <p:par>
                                <p:cTn id="458" presetID="16" presetClass="exit" presetSubtype="21" fill="hold" grpId="1" nodeType="withEffect">
                                  <p:stCondLst>
                                    <p:cond delay="0"/>
                                  </p:stCondLst>
                                  <p:childTnLst>
                                    <p:animEffect transition="out" filter="barn(inVertical)">
                                      <p:cBhvr>
                                        <p:cTn id="459" dur="500"/>
                                        <p:tgtEl>
                                          <p:spTgt spid="3099"/>
                                        </p:tgtEl>
                                      </p:cBhvr>
                                    </p:animEffect>
                                    <p:set>
                                      <p:cBhvr>
                                        <p:cTn id="460" dur="1" fill="hold">
                                          <p:stCondLst>
                                            <p:cond delay="499"/>
                                          </p:stCondLst>
                                        </p:cTn>
                                        <p:tgtEl>
                                          <p:spTgt spid="3099"/>
                                        </p:tgtEl>
                                        <p:attrNameLst>
                                          <p:attrName>style.visibility</p:attrName>
                                        </p:attrNameLst>
                                      </p:cBhvr>
                                      <p:to>
                                        <p:strVal val="hidden"/>
                                      </p:to>
                                    </p:set>
                                  </p:childTnLst>
                                </p:cTn>
                              </p:par>
                            </p:childTnLst>
                          </p:cTn>
                        </p:par>
                      </p:childTnLst>
                    </p:cTn>
                  </p:par>
                  <p:par>
                    <p:cTn id="461" fill="hold">
                      <p:stCondLst>
                        <p:cond delay="indefinite"/>
                      </p:stCondLst>
                      <p:childTnLst>
                        <p:par>
                          <p:cTn id="462" fill="hold">
                            <p:stCondLst>
                              <p:cond delay="0"/>
                            </p:stCondLst>
                            <p:childTnLst>
                              <p:par>
                                <p:cTn id="463" presetID="16" presetClass="entr" presetSubtype="37" fill="hold" grpId="0" nodeType="clickEffect">
                                  <p:stCondLst>
                                    <p:cond delay="250"/>
                                  </p:stCondLst>
                                  <p:childTnLst>
                                    <p:set>
                                      <p:cBhvr>
                                        <p:cTn id="464" dur="1" fill="hold">
                                          <p:stCondLst>
                                            <p:cond delay="0"/>
                                          </p:stCondLst>
                                        </p:cTn>
                                        <p:tgtEl>
                                          <p:spTgt spid="3100"/>
                                        </p:tgtEl>
                                        <p:attrNameLst>
                                          <p:attrName>style.visibility</p:attrName>
                                        </p:attrNameLst>
                                      </p:cBhvr>
                                      <p:to>
                                        <p:strVal val="visible"/>
                                      </p:to>
                                    </p:set>
                                    <p:animEffect transition="in" filter="barn(outVertical)">
                                      <p:cBhvr>
                                        <p:cTn id="465" dur="500"/>
                                        <p:tgtEl>
                                          <p:spTgt spid="3100"/>
                                        </p:tgtEl>
                                      </p:cBhvr>
                                    </p:animEffect>
                                  </p:childTnLst>
                                </p:cTn>
                              </p:par>
                              <p:par>
                                <p:cTn id="466" presetID="23" presetClass="exit" presetSubtype="544" fill="hold" grpId="1" nodeType="withEffect">
                                  <p:stCondLst>
                                    <p:cond delay="0"/>
                                  </p:stCondLst>
                                  <p:childTnLst>
                                    <p:anim calcmode="lin" valueType="num">
                                      <p:cBhvr>
                                        <p:cTn id="467" dur="500"/>
                                        <p:tgtEl>
                                          <p:spTgt spid="3101"/>
                                        </p:tgtEl>
                                        <p:attrNameLst>
                                          <p:attrName>ppt_w</p:attrName>
                                        </p:attrNameLst>
                                      </p:cBhvr>
                                      <p:tavLst>
                                        <p:tav tm="0">
                                          <p:val>
                                            <p:strVal val="ppt_w"/>
                                          </p:val>
                                        </p:tav>
                                        <p:tav tm="100000">
                                          <p:val>
                                            <p:fltVal val="0"/>
                                          </p:val>
                                        </p:tav>
                                      </p:tavLst>
                                    </p:anim>
                                    <p:anim calcmode="lin" valueType="num">
                                      <p:cBhvr>
                                        <p:cTn id="468" dur="500"/>
                                        <p:tgtEl>
                                          <p:spTgt spid="3101"/>
                                        </p:tgtEl>
                                        <p:attrNameLst>
                                          <p:attrName>ppt_h</p:attrName>
                                        </p:attrNameLst>
                                      </p:cBhvr>
                                      <p:tavLst>
                                        <p:tav tm="0">
                                          <p:val>
                                            <p:strVal val="ppt_h"/>
                                          </p:val>
                                        </p:tav>
                                        <p:tav tm="100000">
                                          <p:val>
                                            <p:fltVal val="0"/>
                                          </p:val>
                                        </p:tav>
                                      </p:tavLst>
                                    </p:anim>
                                    <p:anim calcmode="lin" valueType="num">
                                      <p:cBhvr>
                                        <p:cTn id="469" dur="500"/>
                                        <p:tgtEl>
                                          <p:spTgt spid="3101"/>
                                        </p:tgtEl>
                                        <p:attrNameLst>
                                          <p:attrName>ppt_x</p:attrName>
                                        </p:attrNameLst>
                                      </p:cBhvr>
                                      <p:tavLst>
                                        <p:tav tm="0">
                                          <p:val>
                                            <p:strVal val="ppt_x"/>
                                          </p:val>
                                        </p:tav>
                                        <p:tav tm="100000">
                                          <p:val>
                                            <p:fltVal val="0.5"/>
                                          </p:val>
                                        </p:tav>
                                      </p:tavLst>
                                    </p:anim>
                                    <p:anim calcmode="lin" valueType="num">
                                      <p:cBhvr>
                                        <p:cTn id="470" dur="500"/>
                                        <p:tgtEl>
                                          <p:spTgt spid="3101"/>
                                        </p:tgtEl>
                                        <p:attrNameLst>
                                          <p:attrName>ppt_y</p:attrName>
                                        </p:attrNameLst>
                                      </p:cBhvr>
                                      <p:tavLst>
                                        <p:tav tm="0">
                                          <p:val>
                                            <p:strVal val="ppt_y"/>
                                          </p:val>
                                        </p:tav>
                                        <p:tav tm="100000">
                                          <p:val>
                                            <p:fltVal val="0.5"/>
                                          </p:val>
                                        </p:tav>
                                      </p:tavLst>
                                    </p:anim>
                                    <p:set>
                                      <p:cBhvr>
                                        <p:cTn id="471" dur="1" fill="hold">
                                          <p:stCondLst>
                                            <p:cond delay="499"/>
                                          </p:stCondLst>
                                        </p:cTn>
                                        <p:tgtEl>
                                          <p:spTgt spid="3101"/>
                                        </p:tgtEl>
                                        <p:attrNameLst>
                                          <p:attrName>style.visibility</p:attrName>
                                        </p:attrNameLst>
                                      </p:cBhvr>
                                      <p:to>
                                        <p:strVal val="hidden"/>
                                      </p:to>
                                    </p:set>
                                  </p:childTnLst>
                                </p:cTn>
                              </p:par>
                            </p:childTnLst>
                          </p:cTn>
                        </p:par>
                      </p:childTnLst>
                    </p:cTn>
                  </p:par>
                  <p:par>
                    <p:cTn id="472" fill="hold">
                      <p:stCondLst>
                        <p:cond delay="indefinite"/>
                      </p:stCondLst>
                      <p:childTnLst>
                        <p:par>
                          <p:cTn id="473" fill="hold">
                            <p:stCondLst>
                              <p:cond delay="0"/>
                            </p:stCondLst>
                            <p:childTnLst>
                              <p:par>
                                <p:cTn id="474" presetID="18" presetClass="entr" presetSubtype="3" fill="hold" grpId="0" nodeType="clickEffect">
                                  <p:stCondLst>
                                    <p:cond delay="250"/>
                                  </p:stCondLst>
                                  <p:childTnLst>
                                    <p:set>
                                      <p:cBhvr>
                                        <p:cTn id="475" dur="1" fill="hold">
                                          <p:stCondLst>
                                            <p:cond delay="0"/>
                                          </p:stCondLst>
                                        </p:cTn>
                                        <p:tgtEl>
                                          <p:spTgt spid="3107"/>
                                        </p:tgtEl>
                                        <p:attrNameLst>
                                          <p:attrName>style.visibility</p:attrName>
                                        </p:attrNameLst>
                                      </p:cBhvr>
                                      <p:to>
                                        <p:strVal val="visible"/>
                                      </p:to>
                                    </p:set>
                                    <p:animEffect transition="in" filter="strips(upRight)">
                                      <p:cBhvr>
                                        <p:cTn id="476" dur="500"/>
                                        <p:tgtEl>
                                          <p:spTgt spid="3107"/>
                                        </p:tgtEl>
                                      </p:cBhvr>
                                    </p:animEffect>
                                  </p:childTnLst>
                                </p:cTn>
                              </p:par>
                            </p:childTnLst>
                          </p:cTn>
                        </p:par>
                      </p:childTnLst>
                    </p:cTn>
                  </p:par>
                  <p:par>
                    <p:cTn id="477" fill="hold">
                      <p:stCondLst>
                        <p:cond delay="indefinite"/>
                      </p:stCondLst>
                      <p:childTnLst>
                        <p:par>
                          <p:cTn id="478" fill="hold">
                            <p:stCondLst>
                              <p:cond delay="0"/>
                            </p:stCondLst>
                            <p:childTnLst>
                              <p:par>
                                <p:cTn id="479" presetID="23" presetClass="exit" presetSubtype="544" fill="hold" grpId="1" nodeType="clickEffect">
                                  <p:stCondLst>
                                    <p:cond delay="0"/>
                                  </p:stCondLst>
                                  <p:childTnLst>
                                    <p:anim calcmode="lin" valueType="num">
                                      <p:cBhvr>
                                        <p:cTn id="480" dur="500"/>
                                        <p:tgtEl>
                                          <p:spTgt spid="3088"/>
                                        </p:tgtEl>
                                        <p:attrNameLst>
                                          <p:attrName>ppt_w</p:attrName>
                                        </p:attrNameLst>
                                      </p:cBhvr>
                                      <p:tavLst>
                                        <p:tav tm="0">
                                          <p:val>
                                            <p:strVal val="ppt_w"/>
                                          </p:val>
                                        </p:tav>
                                        <p:tav tm="100000">
                                          <p:val>
                                            <p:fltVal val="0"/>
                                          </p:val>
                                        </p:tav>
                                      </p:tavLst>
                                    </p:anim>
                                    <p:anim calcmode="lin" valueType="num">
                                      <p:cBhvr>
                                        <p:cTn id="481" dur="500"/>
                                        <p:tgtEl>
                                          <p:spTgt spid="3088"/>
                                        </p:tgtEl>
                                        <p:attrNameLst>
                                          <p:attrName>ppt_h</p:attrName>
                                        </p:attrNameLst>
                                      </p:cBhvr>
                                      <p:tavLst>
                                        <p:tav tm="0">
                                          <p:val>
                                            <p:strVal val="ppt_h"/>
                                          </p:val>
                                        </p:tav>
                                        <p:tav tm="100000">
                                          <p:val>
                                            <p:fltVal val="0"/>
                                          </p:val>
                                        </p:tav>
                                      </p:tavLst>
                                    </p:anim>
                                    <p:anim calcmode="lin" valueType="num">
                                      <p:cBhvr>
                                        <p:cTn id="482" dur="500"/>
                                        <p:tgtEl>
                                          <p:spTgt spid="3088"/>
                                        </p:tgtEl>
                                        <p:attrNameLst>
                                          <p:attrName>ppt_x</p:attrName>
                                        </p:attrNameLst>
                                      </p:cBhvr>
                                      <p:tavLst>
                                        <p:tav tm="0">
                                          <p:val>
                                            <p:strVal val="ppt_x"/>
                                          </p:val>
                                        </p:tav>
                                        <p:tav tm="100000">
                                          <p:val>
                                            <p:fltVal val="0.5"/>
                                          </p:val>
                                        </p:tav>
                                      </p:tavLst>
                                    </p:anim>
                                    <p:anim calcmode="lin" valueType="num">
                                      <p:cBhvr>
                                        <p:cTn id="483" dur="500"/>
                                        <p:tgtEl>
                                          <p:spTgt spid="3088"/>
                                        </p:tgtEl>
                                        <p:attrNameLst>
                                          <p:attrName>ppt_y</p:attrName>
                                        </p:attrNameLst>
                                      </p:cBhvr>
                                      <p:tavLst>
                                        <p:tav tm="0">
                                          <p:val>
                                            <p:strVal val="ppt_y"/>
                                          </p:val>
                                        </p:tav>
                                        <p:tav tm="100000">
                                          <p:val>
                                            <p:fltVal val="0.5"/>
                                          </p:val>
                                        </p:tav>
                                      </p:tavLst>
                                    </p:anim>
                                    <p:set>
                                      <p:cBhvr>
                                        <p:cTn id="484" dur="1" fill="hold">
                                          <p:stCondLst>
                                            <p:cond delay="499"/>
                                          </p:stCondLst>
                                        </p:cTn>
                                        <p:tgtEl>
                                          <p:spTgt spid="3088"/>
                                        </p:tgtEl>
                                        <p:attrNameLst>
                                          <p:attrName>style.visibility</p:attrName>
                                        </p:attrNameLst>
                                      </p:cBhvr>
                                      <p:to>
                                        <p:strVal val="hidden"/>
                                      </p:to>
                                    </p:set>
                                  </p:childTnLst>
                                </p:cTn>
                              </p:par>
                              <p:par>
                                <p:cTn id="485" presetID="23" presetClass="exit" presetSubtype="544" fill="hold" grpId="1" nodeType="withEffect">
                                  <p:stCondLst>
                                    <p:cond delay="0"/>
                                  </p:stCondLst>
                                  <p:childTnLst>
                                    <p:anim calcmode="lin" valueType="num">
                                      <p:cBhvr>
                                        <p:cTn id="486" dur="500"/>
                                        <p:tgtEl>
                                          <p:spTgt spid="3100"/>
                                        </p:tgtEl>
                                        <p:attrNameLst>
                                          <p:attrName>ppt_w</p:attrName>
                                        </p:attrNameLst>
                                      </p:cBhvr>
                                      <p:tavLst>
                                        <p:tav tm="0">
                                          <p:val>
                                            <p:strVal val="ppt_w"/>
                                          </p:val>
                                        </p:tav>
                                        <p:tav tm="100000">
                                          <p:val>
                                            <p:fltVal val="0"/>
                                          </p:val>
                                        </p:tav>
                                      </p:tavLst>
                                    </p:anim>
                                    <p:anim calcmode="lin" valueType="num">
                                      <p:cBhvr>
                                        <p:cTn id="487" dur="500"/>
                                        <p:tgtEl>
                                          <p:spTgt spid="3100"/>
                                        </p:tgtEl>
                                        <p:attrNameLst>
                                          <p:attrName>ppt_h</p:attrName>
                                        </p:attrNameLst>
                                      </p:cBhvr>
                                      <p:tavLst>
                                        <p:tav tm="0">
                                          <p:val>
                                            <p:strVal val="ppt_h"/>
                                          </p:val>
                                        </p:tav>
                                        <p:tav tm="100000">
                                          <p:val>
                                            <p:fltVal val="0"/>
                                          </p:val>
                                        </p:tav>
                                      </p:tavLst>
                                    </p:anim>
                                    <p:anim calcmode="lin" valueType="num">
                                      <p:cBhvr>
                                        <p:cTn id="488" dur="500"/>
                                        <p:tgtEl>
                                          <p:spTgt spid="3100"/>
                                        </p:tgtEl>
                                        <p:attrNameLst>
                                          <p:attrName>ppt_x</p:attrName>
                                        </p:attrNameLst>
                                      </p:cBhvr>
                                      <p:tavLst>
                                        <p:tav tm="0">
                                          <p:val>
                                            <p:strVal val="ppt_x"/>
                                          </p:val>
                                        </p:tav>
                                        <p:tav tm="100000">
                                          <p:val>
                                            <p:fltVal val="0.5"/>
                                          </p:val>
                                        </p:tav>
                                      </p:tavLst>
                                    </p:anim>
                                    <p:anim calcmode="lin" valueType="num">
                                      <p:cBhvr>
                                        <p:cTn id="489" dur="500"/>
                                        <p:tgtEl>
                                          <p:spTgt spid="3100"/>
                                        </p:tgtEl>
                                        <p:attrNameLst>
                                          <p:attrName>ppt_y</p:attrName>
                                        </p:attrNameLst>
                                      </p:cBhvr>
                                      <p:tavLst>
                                        <p:tav tm="0">
                                          <p:val>
                                            <p:strVal val="ppt_y"/>
                                          </p:val>
                                        </p:tav>
                                        <p:tav tm="100000">
                                          <p:val>
                                            <p:fltVal val="0.5"/>
                                          </p:val>
                                        </p:tav>
                                      </p:tavLst>
                                    </p:anim>
                                    <p:set>
                                      <p:cBhvr>
                                        <p:cTn id="490" dur="1" fill="hold">
                                          <p:stCondLst>
                                            <p:cond delay="499"/>
                                          </p:stCondLst>
                                        </p:cTn>
                                        <p:tgtEl>
                                          <p:spTgt spid="3100"/>
                                        </p:tgtEl>
                                        <p:attrNameLst>
                                          <p:attrName>style.visibility</p:attrName>
                                        </p:attrNameLst>
                                      </p:cBhvr>
                                      <p:to>
                                        <p:strVal val="hidden"/>
                                      </p:to>
                                    </p:set>
                                  </p:childTnLst>
                                </p:cTn>
                              </p:par>
                              <p:par>
                                <p:cTn id="491" presetID="23" presetClass="exit" presetSubtype="544" fill="hold" grpId="1" nodeType="withEffect">
                                  <p:stCondLst>
                                    <p:cond delay="0"/>
                                  </p:stCondLst>
                                  <p:childTnLst>
                                    <p:anim calcmode="lin" valueType="num">
                                      <p:cBhvr>
                                        <p:cTn id="492" dur="500"/>
                                        <p:tgtEl>
                                          <p:spTgt spid="3107"/>
                                        </p:tgtEl>
                                        <p:attrNameLst>
                                          <p:attrName>ppt_w</p:attrName>
                                        </p:attrNameLst>
                                      </p:cBhvr>
                                      <p:tavLst>
                                        <p:tav tm="0">
                                          <p:val>
                                            <p:strVal val="ppt_w"/>
                                          </p:val>
                                        </p:tav>
                                        <p:tav tm="100000">
                                          <p:val>
                                            <p:fltVal val="0"/>
                                          </p:val>
                                        </p:tav>
                                      </p:tavLst>
                                    </p:anim>
                                    <p:anim calcmode="lin" valueType="num">
                                      <p:cBhvr>
                                        <p:cTn id="493" dur="500"/>
                                        <p:tgtEl>
                                          <p:spTgt spid="3107"/>
                                        </p:tgtEl>
                                        <p:attrNameLst>
                                          <p:attrName>ppt_h</p:attrName>
                                        </p:attrNameLst>
                                      </p:cBhvr>
                                      <p:tavLst>
                                        <p:tav tm="0">
                                          <p:val>
                                            <p:strVal val="ppt_h"/>
                                          </p:val>
                                        </p:tav>
                                        <p:tav tm="100000">
                                          <p:val>
                                            <p:fltVal val="0"/>
                                          </p:val>
                                        </p:tav>
                                      </p:tavLst>
                                    </p:anim>
                                    <p:anim calcmode="lin" valueType="num">
                                      <p:cBhvr>
                                        <p:cTn id="494" dur="500"/>
                                        <p:tgtEl>
                                          <p:spTgt spid="3107"/>
                                        </p:tgtEl>
                                        <p:attrNameLst>
                                          <p:attrName>ppt_x</p:attrName>
                                        </p:attrNameLst>
                                      </p:cBhvr>
                                      <p:tavLst>
                                        <p:tav tm="0">
                                          <p:val>
                                            <p:strVal val="ppt_x"/>
                                          </p:val>
                                        </p:tav>
                                        <p:tav tm="100000">
                                          <p:val>
                                            <p:fltVal val="0.5"/>
                                          </p:val>
                                        </p:tav>
                                      </p:tavLst>
                                    </p:anim>
                                    <p:anim calcmode="lin" valueType="num">
                                      <p:cBhvr>
                                        <p:cTn id="495" dur="500"/>
                                        <p:tgtEl>
                                          <p:spTgt spid="3107"/>
                                        </p:tgtEl>
                                        <p:attrNameLst>
                                          <p:attrName>ppt_y</p:attrName>
                                        </p:attrNameLst>
                                      </p:cBhvr>
                                      <p:tavLst>
                                        <p:tav tm="0">
                                          <p:val>
                                            <p:strVal val="ppt_y"/>
                                          </p:val>
                                        </p:tav>
                                        <p:tav tm="100000">
                                          <p:val>
                                            <p:fltVal val="0.5"/>
                                          </p:val>
                                        </p:tav>
                                      </p:tavLst>
                                    </p:anim>
                                    <p:set>
                                      <p:cBhvr>
                                        <p:cTn id="496" dur="1" fill="hold">
                                          <p:stCondLst>
                                            <p:cond delay="499"/>
                                          </p:stCondLst>
                                        </p:cTn>
                                        <p:tgtEl>
                                          <p:spTgt spid="3107"/>
                                        </p:tgtEl>
                                        <p:attrNameLst>
                                          <p:attrName>style.visibility</p:attrName>
                                        </p:attrNameLst>
                                      </p:cBhvr>
                                      <p:to>
                                        <p:strVal val="hidden"/>
                                      </p:to>
                                    </p:set>
                                  </p:childTnLst>
                                </p:cTn>
                              </p:par>
                            </p:childTnLst>
                          </p:cTn>
                        </p:par>
                        <p:par>
                          <p:cTn id="497" fill="hold">
                            <p:stCondLst>
                              <p:cond delay="500"/>
                            </p:stCondLst>
                            <p:childTnLst>
                              <p:par>
                                <p:cTn id="498" presetID="1" presetClass="exit" presetSubtype="0" fill="hold" grpId="1" nodeType="afterEffect">
                                  <p:stCondLst>
                                    <p:cond delay="0"/>
                                  </p:stCondLst>
                                  <p:childTnLst>
                                    <p:set>
                                      <p:cBhvr>
                                        <p:cTn id="499" dur="1" fill="hold">
                                          <p:stCondLst>
                                            <p:cond delay="0"/>
                                          </p:stCondLst>
                                        </p:cTn>
                                        <p:tgtEl>
                                          <p:spTgt spid="3072"/>
                                        </p:tgtEl>
                                        <p:attrNameLst>
                                          <p:attrName>style.visibility</p:attrName>
                                        </p:attrNameLst>
                                      </p:cBhvr>
                                      <p:to>
                                        <p:strVal val="hidden"/>
                                      </p:to>
                                    </p:set>
                                  </p:childTnLst>
                                </p:cTn>
                              </p:par>
                              <p:par>
                                <p:cTn id="500" presetID="1" presetClass="exit" presetSubtype="0" fill="hold" grpId="1" nodeType="withEffect">
                                  <p:stCondLst>
                                    <p:cond delay="0"/>
                                  </p:stCondLst>
                                  <p:childTnLst>
                                    <p:set>
                                      <p:cBhvr>
                                        <p:cTn id="501" dur="1" fill="hold">
                                          <p:stCondLst>
                                            <p:cond delay="0"/>
                                          </p:stCondLst>
                                        </p:cTn>
                                        <p:tgtEl>
                                          <p:spTgt spid="3073"/>
                                        </p:tgtEl>
                                        <p:attrNameLst>
                                          <p:attrName>style.visibility</p:attrName>
                                        </p:attrNameLst>
                                      </p:cBhvr>
                                      <p:to>
                                        <p:strVal val="hidden"/>
                                      </p:to>
                                    </p:set>
                                  </p:childTnLst>
                                </p:cTn>
                              </p:par>
                              <p:par>
                                <p:cTn id="502" presetID="1" presetClass="exit" presetSubtype="0" fill="hold" grpId="1" nodeType="withEffect">
                                  <p:stCondLst>
                                    <p:cond delay="0"/>
                                  </p:stCondLst>
                                  <p:childTnLst>
                                    <p:set>
                                      <p:cBhvr>
                                        <p:cTn id="503" dur="1" fill="hold">
                                          <p:stCondLst>
                                            <p:cond delay="0"/>
                                          </p:stCondLst>
                                        </p:cTn>
                                        <p:tgtEl>
                                          <p:spTgt spid="3076"/>
                                        </p:tgtEl>
                                        <p:attrNameLst>
                                          <p:attrName>style.visibility</p:attrName>
                                        </p:attrNameLst>
                                      </p:cBhvr>
                                      <p:to>
                                        <p:strVal val="hidden"/>
                                      </p:to>
                                    </p:set>
                                  </p:childTnLst>
                                </p:cTn>
                              </p:par>
                              <p:par>
                                <p:cTn id="504" presetID="1" presetClass="exit" presetSubtype="0" fill="hold" grpId="1" nodeType="withEffect">
                                  <p:stCondLst>
                                    <p:cond delay="0"/>
                                  </p:stCondLst>
                                  <p:childTnLst>
                                    <p:set>
                                      <p:cBhvr>
                                        <p:cTn id="505" dur="1" fill="hold">
                                          <p:stCondLst>
                                            <p:cond delay="0"/>
                                          </p:stCondLst>
                                        </p:cTn>
                                        <p:tgtEl>
                                          <p:spTgt spid="3077"/>
                                        </p:tgtEl>
                                        <p:attrNameLst>
                                          <p:attrName>style.visibility</p:attrName>
                                        </p:attrNameLst>
                                      </p:cBhvr>
                                      <p:to>
                                        <p:strVal val="hidden"/>
                                      </p:to>
                                    </p:set>
                                  </p:childTnLst>
                                </p:cTn>
                              </p:par>
                              <p:par>
                                <p:cTn id="506" presetID="1" presetClass="exit" presetSubtype="0" fill="hold" grpId="1" nodeType="withEffect">
                                  <p:stCondLst>
                                    <p:cond delay="0"/>
                                  </p:stCondLst>
                                  <p:childTnLst>
                                    <p:set>
                                      <p:cBhvr>
                                        <p:cTn id="507" dur="1" fill="hold">
                                          <p:stCondLst>
                                            <p:cond delay="0"/>
                                          </p:stCondLst>
                                        </p:cTn>
                                        <p:tgtEl>
                                          <p:spTgt spid="5"/>
                                        </p:tgtEl>
                                        <p:attrNameLst>
                                          <p:attrName>style.visibility</p:attrName>
                                        </p:attrNameLst>
                                      </p:cBhvr>
                                      <p:to>
                                        <p:strVal val="hidden"/>
                                      </p:to>
                                    </p:set>
                                  </p:childTnLst>
                                </p:cTn>
                              </p:par>
                              <p:par>
                                <p:cTn id="508" presetID="1" presetClass="exit" presetSubtype="0" fill="hold" grpId="1" nodeType="withEffect">
                                  <p:stCondLst>
                                    <p:cond delay="0"/>
                                  </p:stCondLst>
                                  <p:childTnLst>
                                    <p:set>
                                      <p:cBhvr>
                                        <p:cTn id="509" dur="1" fill="hold">
                                          <p:stCondLst>
                                            <p:cond delay="0"/>
                                          </p:stCondLst>
                                        </p:cTn>
                                        <p:tgtEl>
                                          <p:spTgt spid="6"/>
                                        </p:tgtEl>
                                        <p:attrNameLst>
                                          <p:attrName>style.visibility</p:attrName>
                                        </p:attrNameLst>
                                      </p:cBhvr>
                                      <p:to>
                                        <p:strVal val="hidden"/>
                                      </p:to>
                                    </p:set>
                                  </p:childTnLst>
                                </p:cTn>
                              </p:par>
                              <p:par>
                                <p:cTn id="510" presetID="1" presetClass="exit" presetSubtype="0" fill="hold" grpId="1" nodeType="withEffect">
                                  <p:stCondLst>
                                    <p:cond delay="0"/>
                                  </p:stCondLst>
                                  <p:childTnLst>
                                    <p:set>
                                      <p:cBhvr>
                                        <p:cTn id="511" dur="1" fill="hold">
                                          <p:stCondLst>
                                            <p:cond delay="0"/>
                                          </p:stCondLst>
                                        </p:cTn>
                                        <p:tgtEl>
                                          <p:spTgt spid="3080"/>
                                        </p:tgtEl>
                                        <p:attrNameLst>
                                          <p:attrName>style.visibility</p:attrName>
                                        </p:attrNameLst>
                                      </p:cBhvr>
                                      <p:to>
                                        <p:strVal val="hidden"/>
                                      </p:to>
                                    </p:set>
                                  </p:childTnLst>
                                </p:cTn>
                              </p:par>
                              <p:par>
                                <p:cTn id="512" presetID="1" presetClass="exit" presetSubtype="0" fill="hold" grpId="1" nodeType="withEffect">
                                  <p:stCondLst>
                                    <p:cond delay="0"/>
                                  </p:stCondLst>
                                  <p:childTnLst>
                                    <p:set>
                                      <p:cBhvr>
                                        <p:cTn id="513" dur="1" fill="hold">
                                          <p:stCondLst>
                                            <p:cond delay="0"/>
                                          </p:stCondLst>
                                        </p:cTn>
                                        <p:tgtEl>
                                          <p:spTgt spid="3081"/>
                                        </p:tgtEl>
                                        <p:attrNameLst>
                                          <p:attrName>style.visibility</p:attrName>
                                        </p:attrNameLst>
                                      </p:cBhvr>
                                      <p:to>
                                        <p:strVal val="hidden"/>
                                      </p:to>
                                    </p:set>
                                  </p:childTnLst>
                                </p:cTn>
                              </p:par>
                              <p:par>
                                <p:cTn id="514" presetID="1" presetClass="exit" presetSubtype="0" fill="hold" grpId="1" nodeType="withEffect">
                                  <p:stCondLst>
                                    <p:cond delay="0"/>
                                  </p:stCondLst>
                                  <p:childTnLst>
                                    <p:set>
                                      <p:cBhvr>
                                        <p:cTn id="515" dur="1" fill="hold">
                                          <p:stCondLst>
                                            <p:cond delay="0"/>
                                          </p:stCondLst>
                                        </p:cTn>
                                        <p:tgtEl>
                                          <p:spTgt spid="3082"/>
                                        </p:tgtEl>
                                        <p:attrNameLst>
                                          <p:attrName>style.visibility</p:attrName>
                                        </p:attrNameLst>
                                      </p:cBhvr>
                                      <p:to>
                                        <p:strVal val="hidden"/>
                                      </p:to>
                                    </p:set>
                                  </p:childTnLst>
                                </p:cTn>
                              </p:par>
                              <p:par>
                                <p:cTn id="516" presetID="1" presetClass="exit" presetSubtype="0" fill="hold" nodeType="withEffect">
                                  <p:stCondLst>
                                    <p:cond delay="0"/>
                                  </p:stCondLst>
                                  <p:childTnLst>
                                    <p:set>
                                      <p:cBhvr>
                                        <p:cTn id="517" dur="1" fill="hold">
                                          <p:stCondLst>
                                            <p:cond delay="0"/>
                                          </p:stCondLst>
                                        </p:cTn>
                                        <p:tgtEl>
                                          <p:spTgt spid="3083"/>
                                        </p:tgtEl>
                                        <p:attrNameLst>
                                          <p:attrName>style.visibility</p:attrName>
                                        </p:attrNameLst>
                                      </p:cBhvr>
                                      <p:to>
                                        <p:strVal val="hidden"/>
                                      </p:to>
                                    </p:set>
                                  </p:childTnLst>
                                </p:cTn>
                              </p:par>
                              <p:par>
                                <p:cTn id="518" presetID="1" presetClass="exit" presetSubtype="0" fill="hold" grpId="1" nodeType="withEffect">
                                  <p:stCondLst>
                                    <p:cond delay="0"/>
                                  </p:stCondLst>
                                  <p:childTnLst>
                                    <p:set>
                                      <p:cBhvr>
                                        <p:cTn id="519" dur="1" fill="hold">
                                          <p:stCondLst>
                                            <p:cond delay="0"/>
                                          </p:stCondLst>
                                        </p:cTn>
                                        <p:tgtEl>
                                          <p:spTgt spid="2"/>
                                        </p:tgtEl>
                                        <p:attrNameLst>
                                          <p:attrName>style.visibility</p:attrName>
                                        </p:attrNameLst>
                                      </p:cBhvr>
                                      <p:to>
                                        <p:strVal val="hidden"/>
                                      </p:to>
                                    </p:set>
                                  </p:childTnLst>
                                </p:cTn>
                              </p:par>
                              <p:par>
                                <p:cTn id="520" presetID="1" presetClass="exit" presetSubtype="0" fill="hold" grpId="1" nodeType="withEffect">
                                  <p:stCondLst>
                                    <p:cond delay="0"/>
                                  </p:stCondLst>
                                  <p:childTnLst>
                                    <p:set>
                                      <p:cBhvr>
                                        <p:cTn id="521" dur="1" fill="hold">
                                          <p:stCondLst>
                                            <p:cond delay="0"/>
                                          </p:stCondLst>
                                        </p:cTn>
                                        <p:tgtEl>
                                          <p:spTgt spid="3"/>
                                        </p:tgtEl>
                                        <p:attrNameLst>
                                          <p:attrName>style.visibility</p:attrName>
                                        </p:attrNameLst>
                                      </p:cBhvr>
                                      <p:to>
                                        <p:strVal val="hidden"/>
                                      </p:to>
                                    </p:set>
                                  </p:childTnLst>
                                </p:cTn>
                              </p:par>
                              <p:par>
                                <p:cTn id="522" presetID="1" presetClass="exit" presetSubtype="0" fill="hold" grpId="1" nodeType="withEffect">
                                  <p:stCondLst>
                                    <p:cond delay="0"/>
                                  </p:stCondLst>
                                  <p:childTnLst>
                                    <p:set>
                                      <p:cBhvr>
                                        <p:cTn id="523" dur="1" fill="hold">
                                          <p:stCondLst>
                                            <p:cond delay="0"/>
                                          </p:stCondLst>
                                        </p:cTn>
                                        <p:tgtEl>
                                          <p:spTgt spid="4"/>
                                        </p:tgtEl>
                                        <p:attrNameLst>
                                          <p:attrName>style.visibility</p:attrName>
                                        </p:attrNameLst>
                                      </p:cBhvr>
                                      <p:to>
                                        <p:strVal val="hidden"/>
                                      </p:to>
                                    </p:set>
                                  </p:childTnLst>
                                </p:cTn>
                              </p:par>
                              <p:par>
                                <p:cTn id="524" presetID="1" presetClass="exit" presetSubtype="0" fill="hold" grpId="1" nodeType="withEffect">
                                  <p:stCondLst>
                                    <p:cond delay="0"/>
                                  </p:stCondLst>
                                  <p:childTnLst>
                                    <p:set>
                                      <p:cBhvr>
                                        <p:cTn id="525" dur="1" fill="hold">
                                          <p:stCondLst>
                                            <p:cond delay="0"/>
                                          </p:stCondLst>
                                        </p:cTn>
                                        <p:tgtEl>
                                          <p:spTgt spid="3075"/>
                                        </p:tgtEl>
                                        <p:attrNameLst>
                                          <p:attrName>style.visibility</p:attrName>
                                        </p:attrNameLst>
                                      </p:cBhvr>
                                      <p:to>
                                        <p:strVal val="hidden"/>
                                      </p:to>
                                    </p:set>
                                  </p:childTnLst>
                                </p:cTn>
                              </p:par>
                              <p:par>
                                <p:cTn id="526" presetID="1" presetClass="exit" presetSubtype="0" fill="hold" grpId="1" nodeType="withEffect">
                                  <p:stCondLst>
                                    <p:cond delay="0"/>
                                  </p:stCondLst>
                                  <p:childTnLst>
                                    <p:set>
                                      <p:cBhvr>
                                        <p:cTn id="527" dur="1" fill="hold">
                                          <p:stCondLst>
                                            <p:cond delay="0"/>
                                          </p:stCondLst>
                                        </p:cTn>
                                        <p:tgtEl>
                                          <p:spTgt spid="3078"/>
                                        </p:tgtEl>
                                        <p:attrNameLst>
                                          <p:attrName>style.visibility</p:attrName>
                                        </p:attrNameLst>
                                      </p:cBhvr>
                                      <p:to>
                                        <p:strVal val="hidden"/>
                                      </p:to>
                                    </p:set>
                                  </p:childTnLst>
                                </p:cTn>
                              </p:par>
                              <p:par>
                                <p:cTn id="528" presetID="1" presetClass="exit" presetSubtype="0" fill="hold" grpId="1" nodeType="withEffect">
                                  <p:stCondLst>
                                    <p:cond delay="0"/>
                                  </p:stCondLst>
                                  <p:childTnLst>
                                    <p:set>
                                      <p:cBhvr>
                                        <p:cTn id="529" dur="1" fill="hold">
                                          <p:stCondLst>
                                            <p:cond delay="0"/>
                                          </p:stCondLst>
                                        </p:cTn>
                                        <p:tgtEl>
                                          <p:spTgt spid="3079"/>
                                        </p:tgtEl>
                                        <p:attrNameLst>
                                          <p:attrName>style.visibility</p:attrName>
                                        </p:attrNameLst>
                                      </p:cBhvr>
                                      <p:to>
                                        <p:strVal val="hidden"/>
                                      </p:to>
                                    </p:set>
                                  </p:childTnLst>
                                </p:cTn>
                              </p:par>
                              <p:par>
                                <p:cTn id="530" presetID="1" presetClass="entr" presetSubtype="0" fill="hold" nodeType="withEffect">
                                  <p:stCondLst>
                                    <p:cond delay="0"/>
                                  </p:stCondLst>
                                  <p:childTnLst>
                                    <p:set>
                                      <p:cBhvr>
                                        <p:cTn id="531" dur="1" fill="hold">
                                          <p:stCondLst>
                                            <p:cond delay="0"/>
                                          </p:stCondLst>
                                        </p:cTn>
                                        <p:tgtEl>
                                          <p:spTgt spid="3085"/>
                                        </p:tgtEl>
                                        <p:attrNameLst>
                                          <p:attrName>style.visibility</p:attrName>
                                        </p:attrNameLst>
                                      </p:cBhvr>
                                      <p:to>
                                        <p:strVal val="visible"/>
                                      </p:to>
                                    </p:set>
                                  </p:childTnLst>
                                </p:cTn>
                              </p:par>
                              <p:par>
                                <p:cTn id="532" presetID="6" presetClass="emph" presetSubtype="0" fill="hold" nodeType="withEffect">
                                  <p:stCondLst>
                                    <p:cond delay="0"/>
                                  </p:stCondLst>
                                  <p:childTnLst>
                                    <p:animScale>
                                      <p:cBhvr>
                                        <p:cTn id="533" dur="1000" fill="hold"/>
                                        <p:tgtEl>
                                          <p:spTgt spid="3085"/>
                                        </p:tgtEl>
                                      </p:cBhvr>
                                      <p:by x="55000" y="55000"/>
                                    </p:animScale>
                                  </p:childTnLst>
                                </p:cTn>
                              </p:par>
                              <p:par>
                                <p:cTn id="534" presetID="42" presetClass="path" presetSubtype="0" decel="50000" fill="hold" nodeType="withEffect">
                                  <p:stCondLst>
                                    <p:cond delay="0"/>
                                  </p:stCondLst>
                                  <p:childTnLst>
                                    <p:animMotion origin="layout" path="M 1.66667E-6 1.48148E-6 L 1.66667E-6 -0.02338 " pathEditMode="relative" rAng="0" ptsTypes="AA">
                                      <p:cBhvr>
                                        <p:cTn id="535" dur="1000" fill="hold"/>
                                        <p:tgtEl>
                                          <p:spTgt spid="3085"/>
                                        </p:tgtEl>
                                        <p:attrNameLst>
                                          <p:attrName>ppt_x</p:attrName>
                                          <p:attrName>ppt_y</p:attrName>
                                        </p:attrNameLst>
                                      </p:cBhvr>
                                      <p:rCtr x="0" y="-1181"/>
                                    </p:animMotion>
                                  </p:childTnLst>
                                </p:cTn>
                              </p:par>
                              <p:par>
                                <p:cTn id="536" presetID="42" presetClass="entr" presetSubtype="0" fill="hold" grpId="1" nodeType="withEffect">
                                  <p:stCondLst>
                                    <p:cond delay="100"/>
                                  </p:stCondLst>
                                  <p:childTnLst>
                                    <p:set>
                                      <p:cBhvr>
                                        <p:cTn id="537" dur="1" fill="hold">
                                          <p:stCondLst>
                                            <p:cond delay="0"/>
                                          </p:stCondLst>
                                        </p:cTn>
                                        <p:tgtEl>
                                          <p:spTgt spid="9"/>
                                        </p:tgtEl>
                                        <p:attrNameLst>
                                          <p:attrName>style.visibility</p:attrName>
                                        </p:attrNameLst>
                                      </p:cBhvr>
                                      <p:to>
                                        <p:strVal val="visible"/>
                                      </p:to>
                                    </p:set>
                                    <p:animEffect transition="in" filter="fade">
                                      <p:cBhvr>
                                        <p:cTn id="538" dur="1000"/>
                                        <p:tgtEl>
                                          <p:spTgt spid="9"/>
                                        </p:tgtEl>
                                      </p:cBhvr>
                                    </p:animEffect>
                                    <p:anim calcmode="lin" valueType="num">
                                      <p:cBhvr>
                                        <p:cTn id="539" dur="1000" fill="hold"/>
                                        <p:tgtEl>
                                          <p:spTgt spid="9"/>
                                        </p:tgtEl>
                                        <p:attrNameLst>
                                          <p:attrName>ppt_x</p:attrName>
                                        </p:attrNameLst>
                                      </p:cBhvr>
                                      <p:tavLst>
                                        <p:tav tm="0">
                                          <p:val>
                                            <p:strVal val="#ppt_x"/>
                                          </p:val>
                                        </p:tav>
                                        <p:tav tm="100000">
                                          <p:val>
                                            <p:strVal val="#ppt_x"/>
                                          </p:val>
                                        </p:tav>
                                      </p:tavLst>
                                    </p:anim>
                                    <p:anim calcmode="lin" valueType="num">
                                      <p:cBhvr>
                                        <p:cTn id="540" dur="1000" fill="hold"/>
                                        <p:tgtEl>
                                          <p:spTgt spid="9"/>
                                        </p:tgtEl>
                                        <p:attrNameLst>
                                          <p:attrName>ppt_y</p:attrName>
                                        </p:attrNameLst>
                                      </p:cBhvr>
                                      <p:tavLst>
                                        <p:tav tm="0">
                                          <p:val>
                                            <p:strVal val="#ppt_y+.1"/>
                                          </p:val>
                                        </p:tav>
                                        <p:tav tm="100000">
                                          <p:val>
                                            <p:strVal val="#ppt_y"/>
                                          </p:val>
                                        </p:tav>
                                      </p:tavLst>
                                    </p:anim>
                                  </p:childTnLst>
                                </p:cTn>
                              </p:par>
                              <p:par>
                                <p:cTn id="541" presetID="42" presetClass="entr" presetSubtype="0" fill="hold" grpId="1" nodeType="withEffect">
                                  <p:stCondLst>
                                    <p:cond delay="100"/>
                                  </p:stCondLst>
                                  <p:childTnLst>
                                    <p:set>
                                      <p:cBhvr>
                                        <p:cTn id="542" dur="1" fill="hold">
                                          <p:stCondLst>
                                            <p:cond delay="0"/>
                                          </p:stCondLst>
                                        </p:cTn>
                                        <p:tgtEl>
                                          <p:spTgt spid="10"/>
                                        </p:tgtEl>
                                        <p:attrNameLst>
                                          <p:attrName>style.visibility</p:attrName>
                                        </p:attrNameLst>
                                      </p:cBhvr>
                                      <p:to>
                                        <p:strVal val="visible"/>
                                      </p:to>
                                    </p:set>
                                    <p:animEffect transition="in" filter="fade">
                                      <p:cBhvr>
                                        <p:cTn id="543" dur="1000"/>
                                        <p:tgtEl>
                                          <p:spTgt spid="10"/>
                                        </p:tgtEl>
                                      </p:cBhvr>
                                    </p:animEffect>
                                    <p:anim calcmode="lin" valueType="num">
                                      <p:cBhvr>
                                        <p:cTn id="544" dur="1000" fill="hold"/>
                                        <p:tgtEl>
                                          <p:spTgt spid="10"/>
                                        </p:tgtEl>
                                        <p:attrNameLst>
                                          <p:attrName>ppt_x</p:attrName>
                                        </p:attrNameLst>
                                      </p:cBhvr>
                                      <p:tavLst>
                                        <p:tav tm="0">
                                          <p:val>
                                            <p:strVal val="#ppt_x"/>
                                          </p:val>
                                        </p:tav>
                                        <p:tav tm="100000">
                                          <p:val>
                                            <p:strVal val="#ppt_x"/>
                                          </p:val>
                                        </p:tav>
                                      </p:tavLst>
                                    </p:anim>
                                    <p:anim calcmode="lin" valueType="num">
                                      <p:cBhvr>
                                        <p:cTn id="545" dur="1000" fill="hold"/>
                                        <p:tgtEl>
                                          <p:spTgt spid="10"/>
                                        </p:tgtEl>
                                        <p:attrNameLst>
                                          <p:attrName>ppt_y</p:attrName>
                                        </p:attrNameLst>
                                      </p:cBhvr>
                                      <p:tavLst>
                                        <p:tav tm="0">
                                          <p:val>
                                            <p:strVal val="#ppt_y+.1"/>
                                          </p:val>
                                        </p:tav>
                                        <p:tav tm="100000">
                                          <p:val>
                                            <p:strVal val="#ppt_y"/>
                                          </p:val>
                                        </p:tav>
                                      </p:tavLst>
                                    </p:anim>
                                  </p:childTnLst>
                                </p:cTn>
                              </p:par>
                              <p:par>
                                <p:cTn id="546" presetID="47" presetClass="entr" presetSubtype="0" fill="hold" grpId="1" nodeType="withEffect">
                                  <p:stCondLst>
                                    <p:cond delay="100"/>
                                  </p:stCondLst>
                                  <p:childTnLst>
                                    <p:set>
                                      <p:cBhvr>
                                        <p:cTn id="547" dur="1" fill="hold">
                                          <p:stCondLst>
                                            <p:cond delay="0"/>
                                          </p:stCondLst>
                                        </p:cTn>
                                        <p:tgtEl>
                                          <p:spTgt spid="7"/>
                                        </p:tgtEl>
                                        <p:attrNameLst>
                                          <p:attrName>style.visibility</p:attrName>
                                        </p:attrNameLst>
                                      </p:cBhvr>
                                      <p:to>
                                        <p:strVal val="visible"/>
                                      </p:to>
                                    </p:set>
                                    <p:animEffect transition="in" filter="fade">
                                      <p:cBhvr>
                                        <p:cTn id="548" dur="1000"/>
                                        <p:tgtEl>
                                          <p:spTgt spid="7"/>
                                        </p:tgtEl>
                                      </p:cBhvr>
                                    </p:animEffect>
                                    <p:anim calcmode="lin" valueType="num">
                                      <p:cBhvr>
                                        <p:cTn id="549" dur="1000" fill="hold"/>
                                        <p:tgtEl>
                                          <p:spTgt spid="7"/>
                                        </p:tgtEl>
                                        <p:attrNameLst>
                                          <p:attrName>ppt_x</p:attrName>
                                        </p:attrNameLst>
                                      </p:cBhvr>
                                      <p:tavLst>
                                        <p:tav tm="0">
                                          <p:val>
                                            <p:strVal val="#ppt_x"/>
                                          </p:val>
                                        </p:tav>
                                        <p:tav tm="100000">
                                          <p:val>
                                            <p:strVal val="#ppt_x"/>
                                          </p:val>
                                        </p:tav>
                                      </p:tavLst>
                                    </p:anim>
                                    <p:anim calcmode="lin" valueType="num">
                                      <p:cBhvr>
                                        <p:cTn id="550" dur="1000" fill="hold"/>
                                        <p:tgtEl>
                                          <p:spTgt spid="7"/>
                                        </p:tgtEl>
                                        <p:attrNameLst>
                                          <p:attrName>ppt_y</p:attrName>
                                        </p:attrNameLst>
                                      </p:cBhvr>
                                      <p:tavLst>
                                        <p:tav tm="0">
                                          <p:val>
                                            <p:strVal val="#ppt_y-.1"/>
                                          </p:val>
                                        </p:tav>
                                        <p:tav tm="100000">
                                          <p:val>
                                            <p:strVal val="#ppt_y"/>
                                          </p:val>
                                        </p:tav>
                                      </p:tavLst>
                                    </p:anim>
                                  </p:childTnLst>
                                </p:cTn>
                              </p:par>
                              <p:par>
                                <p:cTn id="551" presetID="6" presetClass="emph" presetSubtype="0" fill="hold" grpId="2" nodeType="withEffect">
                                  <p:stCondLst>
                                    <p:cond delay="1000"/>
                                  </p:stCondLst>
                                  <p:childTnLst>
                                    <p:animScale>
                                      <p:cBhvr>
                                        <p:cTn id="552" dur="1000" fill="hold"/>
                                        <p:tgtEl>
                                          <p:spTgt spid="9"/>
                                        </p:tgtEl>
                                      </p:cBhvr>
                                      <p:by x="150000" y="150000"/>
                                    </p:animScale>
                                  </p:childTnLst>
                                </p:cTn>
                              </p:par>
                              <p:par>
                                <p:cTn id="553" presetID="2" presetClass="entr" presetSubtype="8" fill="hold" grpId="0" nodeType="withEffect">
                                  <p:stCondLst>
                                    <p:cond delay="1750"/>
                                  </p:stCondLst>
                                  <p:childTnLst>
                                    <p:set>
                                      <p:cBhvr>
                                        <p:cTn id="554" dur="1" fill="hold">
                                          <p:stCondLst>
                                            <p:cond delay="0"/>
                                          </p:stCondLst>
                                        </p:cTn>
                                        <p:tgtEl>
                                          <p:spTgt spid="3086"/>
                                        </p:tgtEl>
                                        <p:attrNameLst>
                                          <p:attrName>style.visibility</p:attrName>
                                        </p:attrNameLst>
                                      </p:cBhvr>
                                      <p:to>
                                        <p:strVal val="visible"/>
                                      </p:to>
                                    </p:set>
                                    <p:anim calcmode="lin" valueType="num">
                                      <p:cBhvr additive="base">
                                        <p:cTn id="555" dur="500" fill="hold"/>
                                        <p:tgtEl>
                                          <p:spTgt spid="3086"/>
                                        </p:tgtEl>
                                        <p:attrNameLst>
                                          <p:attrName>ppt_x</p:attrName>
                                        </p:attrNameLst>
                                      </p:cBhvr>
                                      <p:tavLst>
                                        <p:tav tm="0">
                                          <p:val>
                                            <p:strVal val="0-#ppt_w/2"/>
                                          </p:val>
                                        </p:tav>
                                        <p:tav tm="100000">
                                          <p:val>
                                            <p:strVal val="#ppt_x"/>
                                          </p:val>
                                        </p:tav>
                                      </p:tavLst>
                                    </p:anim>
                                    <p:anim calcmode="lin" valueType="num">
                                      <p:cBhvr additive="base">
                                        <p:cTn id="556" dur="500" fill="hold"/>
                                        <p:tgtEl>
                                          <p:spTgt spid="3086"/>
                                        </p:tgtEl>
                                        <p:attrNameLst>
                                          <p:attrName>ppt_y</p:attrName>
                                        </p:attrNameLst>
                                      </p:cBhvr>
                                      <p:tavLst>
                                        <p:tav tm="0">
                                          <p:val>
                                            <p:strVal val="#ppt_y"/>
                                          </p:val>
                                        </p:tav>
                                        <p:tav tm="100000">
                                          <p:val>
                                            <p:strVal val="#ppt_y"/>
                                          </p:val>
                                        </p:tav>
                                      </p:tavLst>
                                    </p:anim>
                                  </p:childTnLst>
                                </p:cTn>
                              </p:par>
                              <p:par>
                                <p:cTn id="557" presetID="2" presetClass="entr" presetSubtype="2" fill="hold" grpId="0" nodeType="withEffect">
                                  <p:stCondLst>
                                    <p:cond delay="1750"/>
                                  </p:stCondLst>
                                  <p:childTnLst>
                                    <p:set>
                                      <p:cBhvr>
                                        <p:cTn id="558" dur="1" fill="hold">
                                          <p:stCondLst>
                                            <p:cond delay="0"/>
                                          </p:stCondLst>
                                        </p:cTn>
                                        <p:tgtEl>
                                          <p:spTgt spid="3087"/>
                                        </p:tgtEl>
                                        <p:attrNameLst>
                                          <p:attrName>style.visibility</p:attrName>
                                        </p:attrNameLst>
                                      </p:cBhvr>
                                      <p:to>
                                        <p:strVal val="visible"/>
                                      </p:to>
                                    </p:set>
                                    <p:anim calcmode="lin" valueType="num">
                                      <p:cBhvr additive="base">
                                        <p:cTn id="559" dur="500" fill="hold"/>
                                        <p:tgtEl>
                                          <p:spTgt spid="3087"/>
                                        </p:tgtEl>
                                        <p:attrNameLst>
                                          <p:attrName>ppt_x</p:attrName>
                                        </p:attrNameLst>
                                      </p:cBhvr>
                                      <p:tavLst>
                                        <p:tav tm="0">
                                          <p:val>
                                            <p:strVal val="1+#ppt_w/2"/>
                                          </p:val>
                                        </p:tav>
                                        <p:tav tm="100000">
                                          <p:val>
                                            <p:strVal val="#ppt_x"/>
                                          </p:val>
                                        </p:tav>
                                      </p:tavLst>
                                    </p:anim>
                                    <p:anim calcmode="lin" valueType="num">
                                      <p:cBhvr additive="base">
                                        <p:cTn id="560" dur="5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561" fill="hold">
                      <p:stCondLst>
                        <p:cond delay="indefinite"/>
                      </p:stCondLst>
                      <p:childTnLst>
                        <p:par>
                          <p:cTn id="562" fill="hold">
                            <p:stCondLst>
                              <p:cond delay="0"/>
                            </p:stCondLst>
                            <p:childTnLst>
                              <p:par>
                                <p:cTn id="563" presetID="9" presetClass="emph" presetSubtype="0" nodeType="clickEffect">
                                  <p:stCondLst>
                                    <p:cond delay="0"/>
                                  </p:stCondLst>
                                  <p:childTnLst>
                                    <p:set>
                                      <p:cBhvr>
                                        <p:cTn id="564" dur="indefinite"/>
                                        <p:tgtEl>
                                          <p:spTgt spid="3085"/>
                                        </p:tgtEl>
                                        <p:attrNameLst>
                                          <p:attrName>style.opacity</p:attrName>
                                        </p:attrNameLst>
                                      </p:cBhvr>
                                      <p:to>
                                        <p:strVal val="0.2"/>
                                      </p:to>
                                    </p:set>
                                    <p:animEffect filter="image" prLst="opacity: 0.2">
                                      <p:cBhvr rctx="IE">
                                        <p:cTn id="565" dur="indefinite"/>
                                        <p:tgtEl>
                                          <p:spTgt spid="3085"/>
                                        </p:tgtEl>
                                      </p:cBhvr>
                                    </p:animEffect>
                                  </p:childTnLst>
                                </p:cTn>
                              </p:par>
                              <p:par>
                                <p:cTn id="566" presetID="9" presetClass="emph" presetSubtype="0" grpId="3" nodeType="withEffect">
                                  <p:stCondLst>
                                    <p:cond delay="0"/>
                                  </p:stCondLst>
                                  <p:childTnLst>
                                    <p:set>
                                      <p:cBhvr>
                                        <p:cTn id="567" dur="indefinite"/>
                                        <p:tgtEl>
                                          <p:spTgt spid="9"/>
                                        </p:tgtEl>
                                        <p:attrNameLst>
                                          <p:attrName>style.opacity</p:attrName>
                                        </p:attrNameLst>
                                      </p:cBhvr>
                                      <p:to>
                                        <p:strVal val="0.2"/>
                                      </p:to>
                                    </p:set>
                                    <p:animEffect filter="image" prLst="opacity: 0.2">
                                      <p:cBhvr rctx="IE">
                                        <p:cTn id="568" dur="indefinite"/>
                                        <p:tgtEl>
                                          <p:spTgt spid="9"/>
                                        </p:tgtEl>
                                      </p:cBhvr>
                                    </p:animEffect>
                                  </p:childTnLst>
                                </p:cTn>
                              </p:par>
                              <p:par>
                                <p:cTn id="569" presetID="9" presetClass="emph" presetSubtype="0" grpId="2" nodeType="withEffect">
                                  <p:stCondLst>
                                    <p:cond delay="0"/>
                                  </p:stCondLst>
                                  <p:childTnLst>
                                    <p:set>
                                      <p:cBhvr>
                                        <p:cTn id="570" dur="indefinite"/>
                                        <p:tgtEl>
                                          <p:spTgt spid="7"/>
                                        </p:tgtEl>
                                        <p:attrNameLst>
                                          <p:attrName>style.opacity</p:attrName>
                                        </p:attrNameLst>
                                      </p:cBhvr>
                                      <p:to>
                                        <p:strVal val="0.2"/>
                                      </p:to>
                                    </p:set>
                                    <p:animEffect filter="image" prLst="opacity: 0.2">
                                      <p:cBhvr rctx="IE">
                                        <p:cTn id="571" dur="indefinite"/>
                                        <p:tgtEl>
                                          <p:spTgt spid="7"/>
                                        </p:tgtEl>
                                      </p:cBhvr>
                                    </p:animEffect>
                                  </p:childTnLst>
                                </p:cTn>
                              </p:par>
                              <p:par>
                                <p:cTn id="572" presetID="9" presetClass="emph" presetSubtype="0" grpId="1" nodeType="withEffect">
                                  <p:stCondLst>
                                    <p:cond delay="0"/>
                                  </p:stCondLst>
                                  <p:childTnLst>
                                    <p:set>
                                      <p:cBhvr>
                                        <p:cTn id="573" dur="indefinite"/>
                                        <p:tgtEl>
                                          <p:spTgt spid="3086"/>
                                        </p:tgtEl>
                                        <p:attrNameLst>
                                          <p:attrName>style.opacity</p:attrName>
                                        </p:attrNameLst>
                                      </p:cBhvr>
                                      <p:to>
                                        <p:strVal val="0.2"/>
                                      </p:to>
                                    </p:set>
                                    <p:animEffect filter="image" prLst="opacity: 0.2">
                                      <p:cBhvr rctx="IE">
                                        <p:cTn id="574" dur="indefinite"/>
                                        <p:tgtEl>
                                          <p:spTgt spid="3086"/>
                                        </p:tgtEl>
                                      </p:cBhvr>
                                    </p:animEffect>
                                  </p:childTnLst>
                                </p:cTn>
                              </p:par>
                              <p:par>
                                <p:cTn id="575" presetID="9" presetClass="emph" presetSubtype="0" grpId="1" nodeType="withEffect">
                                  <p:stCondLst>
                                    <p:cond delay="0"/>
                                  </p:stCondLst>
                                  <p:childTnLst>
                                    <p:set>
                                      <p:cBhvr>
                                        <p:cTn id="576" dur="indefinite"/>
                                        <p:tgtEl>
                                          <p:spTgt spid="3087"/>
                                        </p:tgtEl>
                                        <p:attrNameLst>
                                          <p:attrName>style.opacity</p:attrName>
                                        </p:attrNameLst>
                                      </p:cBhvr>
                                      <p:to>
                                        <p:strVal val="0.2"/>
                                      </p:to>
                                    </p:set>
                                    <p:animEffect filter="image" prLst="opacity: 0.2">
                                      <p:cBhvr rctx="IE">
                                        <p:cTn id="577" dur="indefinite"/>
                                        <p:tgtEl>
                                          <p:spTgt spid="3087"/>
                                        </p:tgtEl>
                                      </p:cBhvr>
                                    </p:animEffect>
                                  </p:childTnLst>
                                </p:cTn>
                              </p:par>
                              <p:par>
                                <p:cTn id="578" presetID="26" presetClass="emph" presetSubtype="0" fill="hold" grpId="2" nodeType="withEffect">
                                  <p:stCondLst>
                                    <p:cond delay="0"/>
                                  </p:stCondLst>
                                  <p:childTnLst>
                                    <p:animEffect transition="out" filter="fade">
                                      <p:cBhvr>
                                        <p:cTn id="579" dur="500" tmFilter="0, 0; .2, .5; .8, .5; 1, 0"/>
                                        <p:tgtEl>
                                          <p:spTgt spid="10"/>
                                        </p:tgtEl>
                                      </p:cBhvr>
                                    </p:animEffect>
                                    <p:animScale>
                                      <p:cBhvr>
                                        <p:cTn id="580" dur="250" autoRev="1" fill="hold"/>
                                        <p:tgtEl>
                                          <p:spTgt spid="10"/>
                                        </p:tgtEl>
                                      </p:cBhvr>
                                      <p:by x="105000" y="105000"/>
                                    </p:animScale>
                                  </p:childTnLst>
                                </p:cTn>
                              </p:par>
                              <p:par>
                                <p:cTn id="581" presetID="10" presetClass="entr" presetSubtype="0" fill="hold" grpId="1" nodeType="withEffect">
                                  <p:stCondLst>
                                    <p:cond delay="500"/>
                                  </p:stCondLst>
                                  <p:childTnLst>
                                    <p:set>
                                      <p:cBhvr>
                                        <p:cTn id="582" dur="1" fill="hold">
                                          <p:stCondLst>
                                            <p:cond delay="0"/>
                                          </p:stCondLst>
                                        </p:cTn>
                                        <p:tgtEl>
                                          <p:spTgt spid="3089"/>
                                        </p:tgtEl>
                                        <p:attrNameLst>
                                          <p:attrName>style.visibility</p:attrName>
                                        </p:attrNameLst>
                                      </p:cBhvr>
                                      <p:to>
                                        <p:strVal val="visible"/>
                                      </p:to>
                                    </p:set>
                                    <p:animEffect transition="in" filter="fade">
                                      <p:cBhvr>
                                        <p:cTn id="583" dur="250"/>
                                        <p:tgtEl>
                                          <p:spTgt spid="3089"/>
                                        </p:tgtEl>
                                      </p:cBhvr>
                                    </p:animEffect>
                                  </p:childTnLst>
                                </p:cTn>
                              </p:par>
                              <p:par>
                                <p:cTn id="584" presetID="3" presetClass="emph" presetSubtype="2" fill="hold" grpId="2" nodeType="withEffect">
                                  <p:stCondLst>
                                    <p:cond delay="500"/>
                                  </p:stCondLst>
                                  <p:childTnLst>
                                    <p:animClr clrSpc="rgb" dir="cw">
                                      <p:cBhvr override="childStyle">
                                        <p:cTn id="585" dur="750" fill="hold"/>
                                        <p:tgtEl>
                                          <p:spTgt spid="3089"/>
                                        </p:tgtEl>
                                        <p:attrNameLst>
                                          <p:attrName>style.color</p:attrName>
                                        </p:attrNameLst>
                                      </p:cBhvr>
                                      <p:to>
                                        <a:srgbClr val="0066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1" grpId="0"/>
      <p:bldP spid="11" grpId="1"/>
      <p:bldP spid="11" grpId="3"/>
      <p:bldP spid="13" grpId="0"/>
      <p:bldP spid="13" grpId="1"/>
      <p:bldP spid="13" grpId="3"/>
      <p:bldP spid="3072" grpId="0"/>
      <p:bldP spid="3072" grpId="1"/>
      <p:bldP spid="3073" grpId="0"/>
      <p:bldP spid="3073" grpId="1"/>
      <p:bldP spid="7" grpId="0"/>
      <p:bldP spid="7" grpId="1"/>
      <p:bldP spid="7" grpId="2"/>
      <p:bldP spid="3090" grpId="0"/>
      <p:bldP spid="3090" grpId="1"/>
      <p:bldP spid="3090" grpId="2"/>
      <p:bldP spid="3090" grpId="3"/>
      <p:bldP spid="8" grpId="0"/>
      <p:bldP spid="9" grpId="0"/>
      <p:bldP spid="9" grpId="1"/>
      <p:bldP spid="9" grpId="2"/>
      <p:bldP spid="9" grpId="3"/>
      <p:bldP spid="10" grpId="0"/>
      <p:bldP spid="10" grpId="1"/>
      <p:bldP spid="10" grpId="2"/>
      <p:bldP spid="12" grpId="0"/>
      <p:bldP spid="12" grpId="2"/>
      <p:bldP spid="14" grpId="0"/>
      <p:bldP spid="14"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8" grpId="0"/>
      <p:bldP spid="28" grpId="1"/>
      <p:bldP spid="28" grpId="2"/>
      <p:bldP spid="29" grpId="0"/>
      <p:bldP spid="29" grpId="1"/>
      <p:bldP spid="29" grpId="2"/>
      <p:bldP spid="30" grpId="0"/>
      <p:bldP spid="30" grpId="1"/>
      <p:bldP spid="30" grpId="2"/>
      <p:bldP spid="31" grpId="0"/>
      <p:bldP spid="31" grpId="1"/>
      <p:bldP spid="31" grpId="2"/>
      <p:bldP spid="2" grpId="0" animBg="1"/>
      <p:bldP spid="2" grpId="1" animBg="1"/>
      <p:bldP spid="3" grpId="0" animBg="1"/>
      <p:bldP spid="3" grpId="1" animBg="1"/>
      <p:bldP spid="4" grpId="0"/>
      <p:bldP spid="4" grpId="1"/>
      <p:bldP spid="5" grpId="0"/>
      <p:bldP spid="5" grpId="1"/>
      <p:bldP spid="6" grpId="0"/>
      <p:bldP spid="6" grpId="1"/>
      <p:bldP spid="3075" grpId="0"/>
      <p:bldP spid="3075" grpId="1"/>
      <p:bldP spid="3076" grpId="0"/>
      <p:bldP spid="3076" grpId="1"/>
      <p:bldP spid="3077" grpId="0"/>
      <p:bldP spid="3077" grpId="1"/>
      <p:bldP spid="3078" grpId="0"/>
      <p:bldP spid="3078" grpId="1"/>
      <p:bldP spid="3079" grpId="0"/>
      <p:bldP spid="3079" grpId="1"/>
      <p:bldP spid="3081" grpId="0"/>
      <p:bldP spid="3081" grpId="1"/>
      <p:bldP spid="3081" grpId="2"/>
      <p:bldP spid="3082" grpId="0" animBg="1"/>
      <p:bldP spid="3082" grpId="1" animBg="1"/>
      <p:bldP spid="3080" grpId="0"/>
      <p:bldP spid="3080" grpId="1"/>
      <p:bldP spid="3084" grpId="0" animBg="1"/>
      <p:bldP spid="3084" grpId="1" animBg="1"/>
      <p:bldP spid="3086" grpId="0"/>
      <p:bldP spid="3086" grpId="1"/>
      <p:bldP spid="3087" grpId="0"/>
      <p:bldP spid="3087" grpId="1"/>
      <p:bldP spid="3088" grpId="0" animBg="1"/>
      <p:bldP spid="3088" grpId="1" animBg="1"/>
      <p:bldP spid="3088" grpId="2" animBg="1"/>
      <p:bldP spid="3089" grpId="1"/>
      <p:bldP spid="3089" grpId="2"/>
      <p:bldP spid="3091" grpId="0"/>
      <p:bldP spid="3091" grpId="1"/>
      <p:bldP spid="3092" grpId="0"/>
      <p:bldP spid="3092" grpId="1"/>
      <p:bldP spid="3093" grpId="0"/>
      <p:bldP spid="3093" grpId="1"/>
      <p:bldP spid="3094" grpId="0"/>
      <p:bldP spid="3094" grpId="1"/>
      <p:bldP spid="3095" grpId="0" animBg="1"/>
      <p:bldP spid="3095" grpId="1" animBg="1"/>
      <p:bldP spid="3096" grpId="0"/>
      <p:bldP spid="3096" grpId="1"/>
      <p:bldP spid="3096" grpId="2"/>
      <p:bldP spid="3096" grpId="4"/>
      <p:bldP spid="3097" grpId="0"/>
      <p:bldP spid="3097" grpId="1"/>
      <p:bldP spid="3098" grpId="0" animBg="1"/>
      <p:bldP spid="3098" grpId="1" animBg="1"/>
      <p:bldP spid="3099" grpId="0" animBg="1"/>
      <p:bldP spid="3099" grpId="1" animBg="1"/>
      <p:bldP spid="3100" grpId="0" animBg="1"/>
      <p:bldP spid="3100" grpId="1" animBg="1"/>
      <p:bldP spid="3101" grpId="0" animBg="1"/>
      <p:bldP spid="3101" grpId="1" animBg="1"/>
      <p:bldP spid="3102" grpId="0"/>
      <p:bldP spid="3102" grpId="1"/>
      <p:bldP spid="3102" grpId="2"/>
      <p:bldP spid="3103" grpId="0"/>
      <p:bldP spid="3103" grpId="1"/>
      <p:bldP spid="3104" grpId="0" animBg="1"/>
      <p:bldP spid="3104" grpId="1" animBg="1"/>
      <p:bldP spid="3105" grpId="0"/>
      <p:bldP spid="3105" grpId="2"/>
      <p:bldP spid="3105" grpId="3"/>
      <p:bldP spid="3106" grpId="0"/>
      <p:bldP spid="3106" grpId="1"/>
      <p:bldP spid="3106" grpId="2"/>
      <p:bldP spid="3107" grpId="0" animBg="1"/>
      <p:bldP spid="310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06FC8932-22A4-0CB2-2894-E27D91BD13FA}"/>
              </a:ext>
            </a:extLst>
          </p:cNvPr>
          <p:cNvSpPr/>
          <p:nvPr/>
        </p:nvSpPr>
        <p:spPr>
          <a:xfrm>
            <a:off x="3429980" y="3117288"/>
            <a:ext cx="3031413" cy="45719"/>
          </a:xfrm>
          <a:prstGeom prst="roundRect">
            <a:avLst/>
          </a:prstGeom>
          <a:solidFill>
            <a:srgbClr val="00B0F0"/>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nal">
            <a:extLst>
              <a:ext uri="{FF2B5EF4-FFF2-40B4-BE49-F238E27FC236}">
                <a16:creationId xmlns:a16="http://schemas.microsoft.com/office/drawing/2014/main" id="{285529FE-9908-59D3-0DD9-F5A3AF29D311}"/>
              </a:ext>
            </a:extLst>
          </p:cNvPr>
          <p:cNvSpPr txBox="1">
            <a:spLocks noChangeArrowheads="1"/>
          </p:cNvSpPr>
          <p:nvPr/>
        </p:nvSpPr>
        <p:spPr bwMode="auto">
          <a:xfrm>
            <a:off x="305007" y="289719"/>
            <a:ext cx="8533986"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1200" dirty="0">
                <a:ln w="9525">
                  <a:solidFill>
                    <a:schemeClr val="bg1"/>
                  </a:solidFill>
                  <a:prstDash val="solid"/>
                </a:ln>
                <a:solidFill>
                  <a:schemeClr val="tx1"/>
                </a:solidFill>
                <a:effectLst>
                  <a:glow rad="12700">
                    <a:srgbClr val="7030A0"/>
                  </a:glow>
                  <a:outerShdw blurRad="12700" dist="38100" dir="2700000" algn="tl" rotWithShape="0">
                    <a:schemeClr val="bg1">
                      <a:lumMod val="50000"/>
                    </a:schemeClr>
                  </a:outerShdw>
                </a:effectLst>
                <a:latin typeface="Calibri" panose="020F0502020204030204" pitchFamily="34" charset="0"/>
              </a:rPr>
              <a:t>Remind them of these things charging them before the Lord not to strive about words  to no profit, to the ruin of the hearers.</a:t>
            </a:r>
            <a:br>
              <a:rPr lang="en-US" altLang="en-US" sz="3600" b="1" kern="1200" dirty="0">
                <a:ln w="9525">
                  <a:solidFill>
                    <a:schemeClr val="bg1"/>
                  </a:solidFill>
                  <a:prstDash val="solid"/>
                </a:ln>
                <a:solidFill>
                  <a:schemeClr val="tx1"/>
                </a:solidFill>
                <a:effectLst>
                  <a:glow rad="12700">
                    <a:srgbClr val="7030A0"/>
                  </a:glow>
                  <a:outerShdw blurRad="12700" dist="38100" dir="2700000" algn="tl" rotWithShape="0">
                    <a:schemeClr val="bg1">
                      <a:lumMod val="50000"/>
                    </a:schemeClr>
                  </a:outerShdw>
                </a:effectLst>
                <a:latin typeface="Calibri" panose="020F0502020204030204" pitchFamily="34" charset="0"/>
              </a:rPr>
            </a:br>
            <a:br>
              <a:rPr lang="en-US" altLang="en-US" sz="3600" b="1" kern="1200" dirty="0">
                <a:ln w="9525">
                  <a:solidFill>
                    <a:schemeClr val="bg1"/>
                  </a:solidFill>
                  <a:prstDash val="solid"/>
                </a:ln>
                <a:solidFill>
                  <a:schemeClr val="tx1"/>
                </a:solidFill>
                <a:effectLst>
                  <a:glow rad="12700">
                    <a:srgbClr val="7030A0"/>
                  </a:glow>
                  <a:outerShdw blurRad="12700" dist="38100" dir="2700000" algn="tl" rotWithShape="0">
                    <a:schemeClr val="bg1">
                      <a:lumMod val="50000"/>
                    </a:schemeClr>
                  </a:outerShdw>
                </a:effectLst>
                <a:latin typeface="Calibri" panose="020F0502020204030204" pitchFamily="34" charset="0"/>
              </a:rPr>
            </a:br>
            <a:r>
              <a:rPr lang="en-US" altLang="en-US" sz="3600" b="1" kern="1200"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t>Be diligent to present yourself approved    to God, a worker who does not need to be ashamed, rightly dividing the word of truth.</a:t>
            </a:r>
            <a:br>
              <a:rPr lang="en-US" altLang="en-US" sz="3600" b="1" kern="1200"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br>
            <a:br>
              <a:rPr lang="en-US" altLang="en-US" sz="3600" b="1" kern="1200" dirty="0">
                <a:ln w="9525">
                  <a:solidFill>
                    <a:schemeClr val="bg1"/>
                  </a:solidFill>
                  <a:prstDash val="solid"/>
                </a:ln>
                <a:solidFill>
                  <a:schemeClr val="tx1"/>
                </a:solidFill>
                <a:effectLst>
                  <a:glow rad="12700">
                    <a:srgbClr val="7030A0"/>
                  </a:glow>
                  <a:outerShdw blurRad="12700" dist="38100" dir="2700000" algn="tl" rotWithShape="0">
                    <a:schemeClr val="bg1">
                      <a:lumMod val="50000"/>
                    </a:schemeClr>
                  </a:outerShdw>
                </a:effectLst>
                <a:latin typeface="Calibri" panose="020F0502020204030204" pitchFamily="34" charset="0"/>
              </a:rPr>
            </a:br>
            <a:r>
              <a:rPr lang="en-US" altLang="en-US" sz="3600" b="1" kern="1200" dirty="0">
                <a:ln w="9525">
                  <a:solidFill>
                    <a:schemeClr val="bg1"/>
                  </a:solidFill>
                  <a:prstDash val="solid"/>
                </a:ln>
                <a:solidFill>
                  <a:schemeClr val="tx1"/>
                </a:solidFill>
                <a:effectLst>
                  <a:glow rad="12700">
                    <a:srgbClr val="7030A0"/>
                  </a:glow>
                  <a:outerShdw blurRad="12700" dist="38100" dir="2700000" algn="tl" rotWithShape="0">
                    <a:schemeClr val="bg1">
                      <a:lumMod val="50000"/>
                    </a:schemeClr>
                  </a:outerShdw>
                </a:effectLst>
                <a:latin typeface="Calibri" panose="020F0502020204030204" pitchFamily="34" charset="0"/>
              </a:rPr>
              <a:t>But shun profane and idle babblings, for they will increase to more ungodliness. </a:t>
            </a:r>
            <a:br>
              <a:rPr lang="en-US" altLang="en-US" sz="3600" b="1" kern="1200" dirty="0">
                <a:ln w="9525">
                  <a:solidFill>
                    <a:schemeClr val="bg1"/>
                  </a:solidFill>
                  <a:prstDash val="solid"/>
                </a:ln>
                <a:solidFill>
                  <a:schemeClr val="tx1"/>
                </a:solidFill>
                <a:effectLst>
                  <a:glow rad="12700">
                    <a:srgbClr val="7030A0"/>
                  </a:glow>
                  <a:outerShdw blurRad="12700" dist="38100" dir="2700000" algn="tl" rotWithShape="0">
                    <a:schemeClr val="bg1">
                      <a:lumMod val="50000"/>
                    </a:schemeClr>
                  </a:outerShdw>
                </a:effectLst>
                <a:latin typeface="Calibri" panose="020F0502020204030204" pitchFamily="34" charset="0"/>
              </a:rPr>
            </a:br>
            <a:r>
              <a:rPr lang="en-US" altLang="en-US" sz="3600" b="1" kern="1200" dirty="0">
                <a:ln w="9525">
                  <a:solidFill>
                    <a:schemeClr val="bg1"/>
                  </a:solidFill>
                  <a:prstDash val="solid"/>
                </a:ln>
                <a:solidFill>
                  <a:schemeClr val="tx1"/>
                </a:solidFill>
                <a:effectLst>
                  <a:glow rad="12700">
                    <a:srgbClr val="7030A0"/>
                  </a:glow>
                  <a:outerShdw blurRad="12700" dist="38100" dir="2700000" algn="tl" rotWithShape="0">
                    <a:schemeClr val="bg1">
                      <a:lumMod val="50000"/>
                    </a:schemeClr>
                  </a:outerShdw>
                </a:effectLst>
                <a:latin typeface="Calibri" panose="020F0502020204030204" pitchFamily="34" charset="0"/>
              </a:rPr>
              <a:t>their message will spread like cancer. </a:t>
            </a:r>
          </a:p>
        </p:txBody>
      </p:sp>
      <p:sp>
        <p:nvSpPr>
          <p:cNvPr id="3074" name="Main"/>
          <p:cNvSpPr>
            <a:spLocks noGrp="1" noChangeArrowheads="1"/>
          </p:cNvSpPr>
          <p:nvPr>
            <p:ph type="title"/>
          </p:nvPr>
        </p:nvSpPr>
        <p:spPr>
          <a:xfrm>
            <a:off x="371475" y="289719"/>
            <a:ext cx="8401050" cy="6278562"/>
          </a:xfrm>
        </p:spPr>
        <p:txBody>
          <a:bodyPr>
            <a:scene3d>
              <a:camera prst="orthographicFront"/>
              <a:lightRig rig="flat" dir="t"/>
            </a:scene3d>
            <a:sp3d extrusionH="57150" prstMaterial="plastic">
              <a:bevelT w="38100" h="38100"/>
            </a:sp3d>
          </a:bodyPr>
          <a:lstStyle/>
          <a:p>
            <a:pPr eaLnBrk="1" hangingPunct="1"/>
            <a:r>
              <a:rPr lang="en-US" alt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Remind them of these things, charging them before the Lord not to strive about words to no profit, to the ruin of the hearers. Be diligent to present yourself approved to God, a worker who does not need to be ashamed, rightly dividing the word of truth. But shun profane and idle babblings, for they will increase to more ungodliness. And their message will spread like cancer. Hymenaeus and </a:t>
            </a:r>
            <a:r>
              <a:rPr lang="en-US" alt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Philetus</a:t>
            </a:r>
            <a:r>
              <a:rPr lang="en-US" alt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are of this sort, … </a:t>
            </a:r>
            <a:r>
              <a:rPr lang="en-US" altLang="en-US" sz="32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2</a:t>
            </a:r>
            <a:r>
              <a:rPr lang="en-US" altLang="en-US" sz="3200" b="1" i="1" kern="1200" baseline="30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nd</a:t>
            </a:r>
            <a:r>
              <a:rPr lang="en-US" altLang="en-US" sz="32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Timothy 2:14-17 </a:t>
            </a:r>
          </a:p>
        </p:txBody>
      </p:sp>
      <p:sp>
        <p:nvSpPr>
          <p:cNvPr id="2" name="Rectangle 2">
            <a:extLst>
              <a:ext uri="{FF2B5EF4-FFF2-40B4-BE49-F238E27FC236}">
                <a16:creationId xmlns:a16="http://schemas.microsoft.com/office/drawing/2014/main" id="{FAE0F20D-6D96-F96F-EA9C-AEBE18D36747}"/>
              </a:ext>
            </a:extLst>
          </p:cNvPr>
          <p:cNvSpPr txBox="1">
            <a:spLocks noChangeArrowheads="1"/>
          </p:cNvSpPr>
          <p:nvPr/>
        </p:nvSpPr>
        <p:spPr bwMode="auto">
          <a:xfrm>
            <a:off x="716857" y="409247"/>
            <a:ext cx="5875011" cy="54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22225">
                  <a:solidFill>
                    <a:schemeClr val="accent2"/>
                  </a:solidFill>
                  <a:prstDash val="solid"/>
                </a:ln>
                <a:solidFill>
                  <a:srgbClr val="0066FF"/>
                </a:solidFill>
                <a:effectLst>
                  <a:glow rad="127000">
                    <a:srgbClr val="FFC000"/>
                  </a:glow>
                </a:effectLst>
                <a:latin typeface="Calibri" panose="020F0502020204030204" pitchFamily="34" charset="0"/>
              </a:rPr>
              <a:t>Remind them of these things</a:t>
            </a:r>
          </a:p>
        </p:txBody>
      </p:sp>
      <p:sp>
        <p:nvSpPr>
          <p:cNvPr id="3" name="Rectangle 2">
            <a:extLst>
              <a:ext uri="{FF2B5EF4-FFF2-40B4-BE49-F238E27FC236}">
                <a16:creationId xmlns:a16="http://schemas.microsoft.com/office/drawing/2014/main" id="{9386FE1C-8949-DAA8-8AEB-7AFCF89BC329}"/>
              </a:ext>
            </a:extLst>
          </p:cNvPr>
          <p:cNvSpPr txBox="1">
            <a:spLocks noChangeArrowheads="1"/>
          </p:cNvSpPr>
          <p:nvPr/>
        </p:nvSpPr>
        <p:spPr bwMode="auto">
          <a:xfrm>
            <a:off x="705634" y="370652"/>
            <a:ext cx="5897572" cy="6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Remind them of these things</a:t>
            </a:r>
          </a:p>
        </p:txBody>
      </p:sp>
      <p:sp>
        <p:nvSpPr>
          <p:cNvPr id="4" name="Rectangle 2">
            <a:extLst>
              <a:ext uri="{FF2B5EF4-FFF2-40B4-BE49-F238E27FC236}">
                <a16:creationId xmlns:a16="http://schemas.microsoft.com/office/drawing/2014/main" id="{8129E420-43F7-D512-FE44-52B35638274A}"/>
              </a:ext>
            </a:extLst>
          </p:cNvPr>
          <p:cNvSpPr txBox="1">
            <a:spLocks noChangeArrowheads="1"/>
          </p:cNvSpPr>
          <p:nvPr/>
        </p:nvSpPr>
        <p:spPr bwMode="auto">
          <a:xfrm>
            <a:off x="6485868" y="376811"/>
            <a:ext cx="1871924" cy="6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charging</a:t>
            </a:r>
          </a:p>
        </p:txBody>
      </p:sp>
      <p:sp>
        <p:nvSpPr>
          <p:cNvPr id="5" name="Rectangle 2">
            <a:extLst>
              <a:ext uri="{FF2B5EF4-FFF2-40B4-BE49-F238E27FC236}">
                <a16:creationId xmlns:a16="http://schemas.microsoft.com/office/drawing/2014/main" id="{316B41A3-C920-688C-E381-3A9500522F4D}"/>
              </a:ext>
            </a:extLst>
          </p:cNvPr>
          <p:cNvSpPr txBox="1">
            <a:spLocks noChangeArrowheads="1"/>
          </p:cNvSpPr>
          <p:nvPr/>
        </p:nvSpPr>
        <p:spPr bwMode="auto">
          <a:xfrm>
            <a:off x="493421" y="930383"/>
            <a:ext cx="1482350" cy="6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them</a:t>
            </a:r>
          </a:p>
        </p:txBody>
      </p:sp>
      <p:sp>
        <p:nvSpPr>
          <p:cNvPr id="6" name="Rectangle 2">
            <a:extLst>
              <a:ext uri="{FF2B5EF4-FFF2-40B4-BE49-F238E27FC236}">
                <a16:creationId xmlns:a16="http://schemas.microsoft.com/office/drawing/2014/main" id="{F0E4B679-14A2-F812-65DA-526DEF3AB35D}"/>
              </a:ext>
            </a:extLst>
          </p:cNvPr>
          <p:cNvSpPr txBox="1">
            <a:spLocks noChangeArrowheads="1"/>
          </p:cNvSpPr>
          <p:nvPr/>
        </p:nvSpPr>
        <p:spPr bwMode="auto">
          <a:xfrm>
            <a:off x="1640670" y="923240"/>
            <a:ext cx="6972312" cy="61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before the Lord not to strive about</a:t>
            </a:r>
          </a:p>
        </p:txBody>
      </p:sp>
      <p:sp>
        <p:nvSpPr>
          <p:cNvPr id="7" name="Rectangle 2">
            <a:extLst>
              <a:ext uri="{FF2B5EF4-FFF2-40B4-BE49-F238E27FC236}">
                <a16:creationId xmlns:a16="http://schemas.microsoft.com/office/drawing/2014/main" id="{FD906141-B734-7568-6D0F-E495F0306BB6}"/>
              </a:ext>
            </a:extLst>
          </p:cNvPr>
          <p:cNvSpPr txBox="1">
            <a:spLocks noChangeArrowheads="1"/>
          </p:cNvSpPr>
          <p:nvPr/>
        </p:nvSpPr>
        <p:spPr bwMode="auto">
          <a:xfrm>
            <a:off x="938463" y="1474312"/>
            <a:ext cx="1528011" cy="6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words</a:t>
            </a:r>
          </a:p>
        </p:txBody>
      </p:sp>
      <p:sp>
        <p:nvSpPr>
          <p:cNvPr id="8" name="Rectangle 2">
            <a:extLst>
              <a:ext uri="{FF2B5EF4-FFF2-40B4-BE49-F238E27FC236}">
                <a16:creationId xmlns:a16="http://schemas.microsoft.com/office/drawing/2014/main" id="{13C45E0D-933C-0B34-994A-B7C32CAF6D4A}"/>
              </a:ext>
            </a:extLst>
          </p:cNvPr>
          <p:cNvSpPr txBox="1">
            <a:spLocks noChangeArrowheads="1"/>
          </p:cNvSpPr>
          <p:nvPr/>
        </p:nvSpPr>
        <p:spPr bwMode="auto">
          <a:xfrm>
            <a:off x="2216443" y="1471806"/>
            <a:ext cx="5979696" cy="61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to no profit, to the ruin of the</a:t>
            </a:r>
          </a:p>
        </p:txBody>
      </p:sp>
      <p:sp>
        <p:nvSpPr>
          <p:cNvPr id="9" name="Rectangle 2">
            <a:extLst>
              <a:ext uri="{FF2B5EF4-FFF2-40B4-BE49-F238E27FC236}">
                <a16:creationId xmlns:a16="http://schemas.microsoft.com/office/drawing/2014/main" id="{24CDEF11-C854-0F8C-C78D-C22405DC7FC9}"/>
              </a:ext>
            </a:extLst>
          </p:cNvPr>
          <p:cNvSpPr txBox="1">
            <a:spLocks noChangeArrowheads="1"/>
          </p:cNvSpPr>
          <p:nvPr/>
        </p:nvSpPr>
        <p:spPr bwMode="auto">
          <a:xfrm>
            <a:off x="726531" y="2026444"/>
            <a:ext cx="1888959" cy="60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hearers.</a:t>
            </a:r>
          </a:p>
        </p:txBody>
      </p:sp>
      <p:sp>
        <p:nvSpPr>
          <p:cNvPr id="10" name="Rectangle 2">
            <a:extLst>
              <a:ext uri="{FF2B5EF4-FFF2-40B4-BE49-F238E27FC236}">
                <a16:creationId xmlns:a16="http://schemas.microsoft.com/office/drawing/2014/main" id="{4F8E8A08-1DFD-0D66-9A1D-B7E9CEF2661E}"/>
              </a:ext>
            </a:extLst>
          </p:cNvPr>
          <p:cNvSpPr txBox="1">
            <a:spLocks noChangeArrowheads="1"/>
          </p:cNvSpPr>
          <p:nvPr/>
        </p:nvSpPr>
        <p:spPr bwMode="auto">
          <a:xfrm>
            <a:off x="2266311" y="2006083"/>
            <a:ext cx="6264077" cy="64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Be diligent to present yourself</a:t>
            </a:r>
          </a:p>
        </p:txBody>
      </p:sp>
      <p:sp>
        <p:nvSpPr>
          <p:cNvPr id="11" name="Rectangle 2">
            <a:extLst>
              <a:ext uri="{FF2B5EF4-FFF2-40B4-BE49-F238E27FC236}">
                <a16:creationId xmlns:a16="http://schemas.microsoft.com/office/drawing/2014/main" id="{047E2514-A8D8-7A9A-A5CC-6F794FDEA68C}"/>
              </a:ext>
            </a:extLst>
          </p:cNvPr>
          <p:cNvSpPr txBox="1">
            <a:spLocks noChangeArrowheads="1"/>
          </p:cNvSpPr>
          <p:nvPr/>
        </p:nvSpPr>
        <p:spPr bwMode="auto">
          <a:xfrm>
            <a:off x="478629" y="2571565"/>
            <a:ext cx="2204244" cy="61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approved</a:t>
            </a:r>
          </a:p>
        </p:txBody>
      </p:sp>
      <p:sp>
        <p:nvSpPr>
          <p:cNvPr id="12" name="Rectangle 2">
            <a:extLst>
              <a:ext uri="{FF2B5EF4-FFF2-40B4-BE49-F238E27FC236}">
                <a16:creationId xmlns:a16="http://schemas.microsoft.com/office/drawing/2014/main" id="{8314C094-DEE9-5840-1023-3CE624C51320}"/>
              </a:ext>
            </a:extLst>
          </p:cNvPr>
          <p:cNvSpPr txBox="1">
            <a:spLocks noChangeArrowheads="1"/>
          </p:cNvSpPr>
          <p:nvPr/>
        </p:nvSpPr>
        <p:spPr bwMode="auto">
          <a:xfrm>
            <a:off x="2353038" y="2571566"/>
            <a:ext cx="6348298" cy="61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to God, a worker who does not</a:t>
            </a:r>
          </a:p>
        </p:txBody>
      </p:sp>
      <p:sp>
        <p:nvSpPr>
          <p:cNvPr id="13" name="Rectangle 2">
            <a:extLst>
              <a:ext uri="{FF2B5EF4-FFF2-40B4-BE49-F238E27FC236}">
                <a16:creationId xmlns:a16="http://schemas.microsoft.com/office/drawing/2014/main" id="{C831A947-BA71-C205-1CAC-9265CF3E5D60}"/>
              </a:ext>
            </a:extLst>
          </p:cNvPr>
          <p:cNvSpPr txBox="1">
            <a:spLocks noChangeArrowheads="1"/>
          </p:cNvSpPr>
          <p:nvPr/>
        </p:nvSpPr>
        <p:spPr bwMode="auto">
          <a:xfrm>
            <a:off x="469231" y="3122638"/>
            <a:ext cx="2565192" cy="6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need to be</a:t>
            </a:r>
          </a:p>
        </p:txBody>
      </p:sp>
      <p:sp>
        <p:nvSpPr>
          <p:cNvPr id="14" name="Rectangle 2">
            <a:extLst>
              <a:ext uri="{FF2B5EF4-FFF2-40B4-BE49-F238E27FC236}">
                <a16:creationId xmlns:a16="http://schemas.microsoft.com/office/drawing/2014/main" id="{6D2CE486-6D27-0857-DAA2-F080A949A194}"/>
              </a:ext>
            </a:extLst>
          </p:cNvPr>
          <p:cNvSpPr txBox="1">
            <a:spLocks noChangeArrowheads="1"/>
          </p:cNvSpPr>
          <p:nvPr/>
        </p:nvSpPr>
        <p:spPr bwMode="auto">
          <a:xfrm>
            <a:off x="2694686" y="3122513"/>
            <a:ext cx="5893564" cy="6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ashamed, rightly dividing the</a:t>
            </a:r>
          </a:p>
        </p:txBody>
      </p:sp>
      <p:sp>
        <p:nvSpPr>
          <p:cNvPr id="15" name="Rectangle 2">
            <a:extLst>
              <a:ext uri="{FF2B5EF4-FFF2-40B4-BE49-F238E27FC236}">
                <a16:creationId xmlns:a16="http://schemas.microsoft.com/office/drawing/2014/main" id="{6788389A-9140-3880-CA88-0D0D4FDD930B}"/>
              </a:ext>
            </a:extLst>
          </p:cNvPr>
          <p:cNvSpPr txBox="1">
            <a:spLocks noChangeArrowheads="1"/>
          </p:cNvSpPr>
          <p:nvPr/>
        </p:nvSpPr>
        <p:spPr bwMode="auto">
          <a:xfrm>
            <a:off x="577514" y="3666440"/>
            <a:ext cx="2998329" cy="6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word of truth.</a:t>
            </a:r>
          </a:p>
        </p:txBody>
      </p:sp>
      <p:sp>
        <p:nvSpPr>
          <p:cNvPr id="16" name="Rectangle 2">
            <a:extLst>
              <a:ext uri="{FF2B5EF4-FFF2-40B4-BE49-F238E27FC236}">
                <a16:creationId xmlns:a16="http://schemas.microsoft.com/office/drawing/2014/main" id="{8DAB07E4-FD5F-22A6-E93B-63CCE498FD5D}"/>
              </a:ext>
            </a:extLst>
          </p:cNvPr>
          <p:cNvSpPr txBox="1">
            <a:spLocks noChangeArrowheads="1"/>
          </p:cNvSpPr>
          <p:nvPr/>
        </p:nvSpPr>
        <p:spPr bwMode="auto">
          <a:xfrm>
            <a:off x="3243889" y="3671202"/>
            <a:ext cx="5440739" cy="60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shun profane and idle</a:t>
            </a:r>
          </a:p>
        </p:txBody>
      </p:sp>
      <p:sp>
        <p:nvSpPr>
          <p:cNvPr id="17" name="Rectangle 2">
            <a:extLst>
              <a:ext uri="{FF2B5EF4-FFF2-40B4-BE49-F238E27FC236}">
                <a16:creationId xmlns:a16="http://schemas.microsoft.com/office/drawing/2014/main" id="{3A26676E-FB5E-93FE-4BC2-3ED9402C4A61}"/>
              </a:ext>
            </a:extLst>
          </p:cNvPr>
          <p:cNvSpPr txBox="1">
            <a:spLocks noChangeArrowheads="1"/>
          </p:cNvSpPr>
          <p:nvPr/>
        </p:nvSpPr>
        <p:spPr bwMode="auto">
          <a:xfrm>
            <a:off x="505325" y="4219893"/>
            <a:ext cx="3106613" cy="6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babblings, for</a:t>
            </a:r>
          </a:p>
        </p:txBody>
      </p:sp>
      <p:sp>
        <p:nvSpPr>
          <p:cNvPr id="18" name="Rectangle 2">
            <a:extLst>
              <a:ext uri="{FF2B5EF4-FFF2-40B4-BE49-F238E27FC236}">
                <a16:creationId xmlns:a16="http://schemas.microsoft.com/office/drawing/2014/main" id="{17588A3B-EC19-99CD-2FD8-2CE1534EC18B}"/>
              </a:ext>
            </a:extLst>
          </p:cNvPr>
          <p:cNvSpPr txBox="1">
            <a:spLocks noChangeArrowheads="1"/>
          </p:cNvSpPr>
          <p:nvPr/>
        </p:nvSpPr>
        <p:spPr bwMode="auto">
          <a:xfrm>
            <a:off x="3236621" y="4217636"/>
            <a:ext cx="5368550" cy="61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they will increase to more</a:t>
            </a:r>
          </a:p>
        </p:txBody>
      </p:sp>
      <p:sp>
        <p:nvSpPr>
          <p:cNvPr id="19" name="Rectangle 2">
            <a:extLst>
              <a:ext uri="{FF2B5EF4-FFF2-40B4-BE49-F238E27FC236}">
                <a16:creationId xmlns:a16="http://schemas.microsoft.com/office/drawing/2014/main" id="{1F509A7E-9BF1-D2EC-34ED-936BAD3B10A6}"/>
              </a:ext>
            </a:extLst>
          </p:cNvPr>
          <p:cNvSpPr txBox="1">
            <a:spLocks noChangeArrowheads="1"/>
          </p:cNvSpPr>
          <p:nvPr/>
        </p:nvSpPr>
        <p:spPr bwMode="auto">
          <a:xfrm>
            <a:off x="310312" y="4761314"/>
            <a:ext cx="2719137" cy="62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ungodliness.</a:t>
            </a:r>
          </a:p>
        </p:txBody>
      </p:sp>
      <p:sp>
        <p:nvSpPr>
          <p:cNvPr id="20" name="Rectangle 2">
            <a:extLst>
              <a:ext uri="{FF2B5EF4-FFF2-40B4-BE49-F238E27FC236}">
                <a16:creationId xmlns:a16="http://schemas.microsoft.com/office/drawing/2014/main" id="{B8E31C63-D333-6D2B-70C3-450429FC350B}"/>
              </a:ext>
            </a:extLst>
          </p:cNvPr>
          <p:cNvSpPr txBox="1">
            <a:spLocks noChangeArrowheads="1"/>
          </p:cNvSpPr>
          <p:nvPr/>
        </p:nvSpPr>
        <p:spPr bwMode="auto">
          <a:xfrm>
            <a:off x="3595061" y="4761315"/>
            <a:ext cx="5320423" cy="62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their message will spread</a:t>
            </a:r>
          </a:p>
        </p:txBody>
      </p:sp>
      <p:sp>
        <p:nvSpPr>
          <p:cNvPr id="21" name="Rectangle 2">
            <a:extLst>
              <a:ext uri="{FF2B5EF4-FFF2-40B4-BE49-F238E27FC236}">
                <a16:creationId xmlns:a16="http://schemas.microsoft.com/office/drawing/2014/main" id="{A7CBFD78-E110-EFDF-C744-87C4E1E27A40}"/>
              </a:ext>
            </a:extLst>
          </p:cNvPr>
          <p:cNvSpPr txBox="1">
            <a:spLocks noChangeArrowheads="1"/>
          </p:cNvSpPr>
          <p:nvPr/>
        </p:nvSpPr>
        <p:spPr bwMode="auto">
          <a:xfrm>
            <a:off x="945607" y="5314892"/>
            <a:ext cx="2456908" cy="61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like cancer.</a:t>
            </a:r>
          </a:p>
        </p:txBody>
      </p:sp>
      <p:sp>
        <p:nvSpPr>
          <p:cNvPr id="29" name="Arrow">
            <a:extLst>
              <a:ext uri="{FF2B5EF4-FFF2-40B4-BE49-F238E27FC236}">
                <a16:creationId xmlns:a16="http://schemas.microsoft.com/office/drawing/2014/main" id="{964E929C-0818-A0D7-D897-90E2BD761019}"/>
              </a:ext>
            </a:extLst>
          </p:cNvPr>
          <p:cNvSpPr txBox="1">
            <a:spLocks noChangeArrowheads="1"/>
          </p:cNvSpPr>
          <p:nvPr/>
        </p:nvSpPr>
        <p:spPr bwMode="auto">
          <a:xfrm>
            <a:off x="1880115" y="1975867"/>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FF0000"/>
                </a:solidFill>
                <a:effectLst>
                  <a:glow rad="25400">
                    <a:schemeClr val="tx1"/>
                  </a:glow>
                  <a:outerShdw blurRad="12700" dist="38100" dir="2700000" algn="tl" rotWithShape="0">
                    <a:srgbClr val="FFFFFF">
                      <a:lumMod val="50000"/>
                    </a:srgbClr>
                  </a:outerShdw>
                </a:effectLst>
                <a:latin typeface="Calibri" panose="020F0502020204030204" pitchFamily="34" charset="0"/>
              </a:rPr>
              <a:t>↓</a:t>
            </a:r>
          </a:p>
        </p:txBody>
      </p:sp>
      <p:sp>
        <p:nvSpPr>
          <p:cNvPr id="30" name="Arrow">
            <a:extLst>
              <a:ext uri="{FF2B5EF4-FFF2-40B4-BE49-F238E27FC236}">
                <a16:creationId xmlns:a16="http://schemas.microsoft.com/office/drawing/2014/main" id="{FCE2AA84-478C-209E-41E3-48D2B980E09F}"/>
              </a:ext>
            </a:extLst>
          </p:cNvPr>
          <p:cNvSpPr txBox="1">
            <a:spLocks noChangeArrowheads="1"/>
          </p:cNvSpPr>
          <p:nvPr/>
        </p:nvSpPr>
        <p:spPr bwMode="auto">
          <a:xfrm>
            <a:off x="3155463" y="5721698"/>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FF0000"/>
                </a:solidFill>
                <a:effectLst>
                  <a:glow rad="25400">
                    <a:schemeClr val="tx1"/>
                  </a:glow>
                  <a:outerShdw blurRad="12700" dist="38100" dir="2700000" algn="tl" rotWithShape="0">
                    <a:srgbClr val="FFFFFF">
                      <a:lumMod val="50000"/>
                    </a:srgbClr>
                  </a:outerShdw>
                </a:effectLst>
                <a:latin typeface="Calibri" panose="020F0502020204030204" pitchFamily="34" charset="0"/>
              </a:rPr>
              <a:t>↓</a:t>
            </a:r>
          </a:p>
        </p:txBody>
      </p:sp>
      <p:sp>
        <p:nvSpPr>
          <p:cNvPr id="31" name="Arrow">
            <a:extLst>
              <a:ext uri="{FF2B5EF4-FFF2-40B4-BE49-F238E27FC236}">
                <a16:creationId xmlns:a16="http://schemas.microsoft.com/office/drawing/2014/main" id="{371E758E-9C6B-71D8-3A85-0282F4DBADBF}"/>
              </a:ext>
            </a:extLst>
          </p:cNvPr>
          <p:cNvSpPr txBox="1">
            <a:spLocks noChangeArrowheads="1"/>
          </p:cNvSpPr>
          <p:nvPr/>
        </p:nvSpPr>
        <p:spPr bwMode="auto">
          <a:xfrm>
            <a:off x="5369273" y="5224393"/>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FF0000"/>
                </a:solidFill>
                <a:effectLst>
                  <a:glow rad="25400">
                    <a:schemeClr val="tx1"/>
                  </a:glow>
                  <a:outerShdw blurRad="12700" dist="38100" dir="2700000" algn="tl" rotWithShape="0">
                    <a:srgbClr val="FFFFFF">
                      <a:lumMod val="50000"/>
                    </a:srgbClr>
                  </a:outerShdw>
                </a:effectLst>
                <a:latin typeface="Calibri" panose="020F0502020204030204" pitchFamily="34" charset="0"/>
              </a:rPr>
              <a:t>↓</a:t>
            </a:r>
          </a:p>
        </p:txBody>
      </p:sp>
      <p:sp>
        <p:nvSpPr>
          <p:cNvPr id="24" name="Gossip">
            <a:extLst>
              <a:ext uri="{FF2B5EF4-FFF2-40B4-BE49-F238E27FC236}">
                <a16:creationId xmlns:a16="http://schemas.microsoft.com/office/drawing/2014/main" id="{C173817D-49AB-7370-1360-DF8C2809B349}"/>
              </a:ext>
            </a:extLst>
          </p:cNvPr>
          <p:cNvSpPr txBox="1">
            <a:spLocks noChangeArrowheads="1"/>
          </p:cNvSpPr>
          <p:nvPr/>
        </p:nvSpPr>
        <p:spPr bwMode="auto">
          <a:xfrm>
            <a:off x="1326381" y="1435614"/>
            <a:ext cx="1935869"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gossip</a:t>
            </a:r>
            <a:endParaRPr lang="en-US" altLang="en-US"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25" name="Back Stabbing">
            <a:extLst>
              <a:ext uri="{FF2B5EF4-FFF2-40B4-BE49-F238E27FC236}">
                <a16:creationId xmlns:a16="http://schemas.microsoft.com/office/drawing/2014/main" id="{2BB53D89-41B1-0BD3-A907-2E0BFBC83388}"/>
              </a:ext>
            </a:extLst>
          </p:cNvPr>
          <p:cNvSpPr txBox="1">
            <a:spLocks noChangeArrowheads="1"/>
          </p:cNvSpPr>
          <p:nvPr/>
        </p:nvSpPr>
        <p:spPr bwMode="auto">
          <a:xfrm>
            <a:off x="4059534" y="4671183"/>
            <a:ext cx="3657599"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back-stabbing</a:t>
            </a:r>
            <a:endParaRPr lang="en-US" altLang="en-US"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3072" name="Arrow">
            <a:extLst>
              <a:ext uri="{FF2B5EF4-FFF2-40B4-BE49-F238E27FC236}">
                <a16:creationId xmlns:a16="http://schemas.microsoft.com/office/drawing/2014/main" id="{DC7B445D-D58F-18EC-4FA8-0D36CE5A234B}"/>
              </a:ext>
            </a:extLst>
          </p:cNvPr>
          <p:cNvSpPr txBox="1">
            <a:spLocks noChangeArrowheads="1"/>
          </p:cNvSpPr>
          <p:nvPr/>
        </p:nvSpPr>
        <p:spPr bwMode="auto">
          <a:xfrm>
            <a:off x="7037652" y="6050275"/>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FF0000"/>
                </a:solidFill>
                <a:effectLst>
                  <a:glow rad="25400">
                    <a:schemeClr val="tx1"/>
                  </a:glow>
                  <a:outerShdw blurRad="12700" dist="38100" dir="2700000" algn="tl" rotWithShape="0">
                    <a:srgbClr val="FFFFFF">
                      <a:lumMod val="50000"/>
                    </a:srgbClr>
                  </a:outerShdw>
                </a:effectLst>
                <a:latin typeface="Calibri" panose="020F0502020204030204" pitchFamily="34" charset="0"/>
              </a:rPr>
              <a:t>↓</a:t>
            </a:r>
          </a:p>
        </p:txBody>
      </p:sp>
      <p:sp>
        <p:nvSpPr>
          <p:cNvPr id="26" name="Death">
            <a:extLst>
              <a:ext uri="{FF2B5EF4-FFF2-40B4-BE49-F238E27FC236}">
                <a16:creationId xmlns:a16="http://schemas.microsoft.com/office/drawing/2014/main" id="{5DFB3F4D-76B6-67D9-5C91-C57E86834ECC}"/>
              </a:ext>
            </a:extLst>
          </p:cNvPr>
          <p:cNvSpPr txBox="1">
            <a:spLocks noChangeArrowheads="1"/>
          </p:cNvSpPr>
          <p:nvPr/>
        </p:nvSpPr>
        <p:spPr bwMode="auto">
          <a:xfrm>
            <a:off x="6641960" y="5806647"/>
            <a:ext cx="1594224"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death</a:t>
            </a:r>
            <a:endParaRPr lang="en-US" altLang="en-US"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27" name="Divisions">
            <a:extLst>
              <a:ext uri="{FF2B5EF4-FFF2-40B4-BE49-F238E27FC236}">
                <a16:creationId xmlns:a16="http://schemas.microsoft.com/office/drawing/2014/main" id="{7D7A5C01-AB4F-6EA9-3F24-6556D17735ED}"/>
              </a:ext>
            </a:extLst>
          </p:cNvPr>
          <p:cNvSpPr txBox="1">
            <a:spLocks noChangeArrowheads="1"/>
          </p:cNvSpPr>
          <p:nvPr/>
        </p:nvSpPr>
        <p:spPr bwMode="auto">
          <a:xfrm>
            <a:off x="2451100" y="5255383"/>
            <a:ext cx="2425700"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divisions</a:t>
            </a:r>
            <a:endParaRPr lang="en-US" altLang="en-US" b="1" i="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23" name="Rectangle 2">
            <a:extLst>
              <a:ext uri="{FF2B5EF4-FFF2-40B4-BE49-F238E27FC236}">
                <a16:creationId xmlns:a16="http://schemas.microsoft.com/office/drawing/2014/main" id="{952AD020-C631-3D0C-CB17-51ED229AED79}"/>
              </a:ext>
            </a:extLst>
          </p:cNvPr>
          <p:cNvSpPr txBox="1">
            <a:spLocks noChangeArrowheads="1"/>
          </p:cNvSpPr>
          <p:nvPr/>
        </p:nvSpPr>
        <p:spPr bwMode="auto">
          <a:xfrm>
            <a:off x="4722528" y="3162191"/>
            <a:ext cx="620761" cy="552792"/>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00B0F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do</a:t>
            </a:r>
            <a:endParaRPr kumimoji="0" lang="en-US" altLang="en-US" sz="3200" b="1" i="1" u="none" strike="noStrike" kern="0" cap="none" spc="0" normalizeH="0" baseline="0" noProof="0" dirty="0">
              <a:ln w="3175" cmpd="sng">
                <a:solidFill>
                  <a:srgbClr val="FFFFFF"/>
                </a:solidFill>
                <a:prstDash val="solid"/>
                <a:miter lim="800000"/>
              </a:ln>
              <a:solidFill>
                <a:srgbClr val="00B0F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73" name="Arrow">
            <a:extLst>
              <a:ext uri="{FF2B5EF4-FFF2-40B4-BE49-F238E27FC236}">
                <a16:creationId xmlns:a16="http://schemas.microsoft.com/office/drawing/2014/main" id="{7249B2D0-A26C-A6FD-C86A-B8DA94A47B08}"/>
              </a:ext>
            </a:extLst>
          </p:cNvPr>
          <p:cNvSpPr txBox="1">
            <a:spLocks noChangeArrowheads="1"/>
          </p:cNvSpPr>
          <p:nvPr/>
        </p:nvSpPr>
        <p:spPr bwMode="auto">
          <a:xfrm>
            <a:off x="4653337" y="2020555"/>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00B0F0"/>
                </a:solidFill>
                <a:effectLst>
                  <a:glow rad="25400">
                    <a:schemeClr val="tx1"/>
                  </a:glow>
                  <a:outerShdw blurRad="12700" dist="38100" dir="2700000" algn="tl" rotWithShape="0">
                    <a:srgbClr val="FFFFFF">
                      <a:lumMod val="50000"/>
                    </a:srgbClr>
                  </a:outerShdw>
                </a:effectLst>
                <a:latin typeface="Calibri" panose="020F0502020204030204" pitchFamily="34" charset="0"/>
              </a:rPr>
              <a:t>↑</a:t>
            </a:r>
          </a:p>
        </p:txBody>
      </p:sp>
    </p:spTree>
    <p:extLst>
      <p:ext uri="{BB962C8B-B14F-4D97-AF65-F5344CB8AC3E}">
        <p14:creationId xmlns:p14="http://schemas.microsoft.com/office/powerpoint/2010/main" val="3659835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10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750"/>
                                        <p:tgtEl>
                                          <p:spTgt spid="3074"/>
                                        </p:tgtEl>
                                      </p:cBhvr>
                                    </p:animEffect>
                                  </p:childTnLst>
                                </p:cTn>
                              </p:par>
                            </p:childTnLst>
                          </p:cTn>
                        </p:par>
                        <p:par>
                          <p:cTn id="8" fill="hold">
                            <p:stCondLst>
                              <p:cond delay="850"/>
                            </p:stCondLst>
                            <p:childTnLst>
                              <p:par>
                                <p:cTn id="9" presetID="50" presetClass="exit" presetSubtype="0" accel="100000" fill="hold" grpId="1" nodeType="afterEffect">
                                  <p:stCondLst>
                                    <p:cond delay="0"/>
                                  </p:stCondLst>
                                  <p:childTnLst>
                                    <p:anim calcmode="lin" valueType="num">
                                      <p:cBhvr>
                                        <p:cTn id="10" dur="1000"/>
                                        <p:tgtEl>
                                          <p:spTgt spid="2"/>
                                        </p:tgtEl>
                                        <p:attrNameLst>
                                          <p:attrName>ppt_w</p:attrName>
                                        </p:attrNameLst>
                                      </p:cBhvr>
                                      <p:tavLst>
                                        <p:tav tm="0">
                                          <p:val>
                                            <p:strVal val="ppt_w"/>
                                          </p:val>
                                        </p:tav>
                                        <p:tav tm="100000">
                                          <p:val>
                                            <p:strVal val="ppt_w+.3"/>
                                          </p:val>
                                        </p:tav>
                                      </p:tavLst>
                                    </p:anim>
                                    <p:anim calcmode="lin" valueType="num">
                                      <p:cBhvr>
                                        <p:cTn id="11" dur="1000"/>
                                        <p:tgtEl>
                                          <p:spTgt spid="2"/>
                                        </p:tgtEl>
                                        <p:attrNameLst>
                                          <p:attrName>ppt_h</p:attrName>
                                        </p:attrNameLst>
                                      </p:cBhvr>
                                      <p:tavLst>
                                        <p:tav tm="0">
                                          <p:val>
                                            <p:strVal val="ppt_h"/>
                                          </p:val>
                                        </p:tav>
                                        <p:tav tm="100000">
                                          <p:val>
                                            <p:strVal val="ppt_h"/>
                                          </p:val>
                                        </p:tav>
                                      </p:tavLst>
                                    </p:anim>
                                    <p:animEffect transition="out" filter="fade">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5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5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5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5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25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5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5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25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50"/>
                                        <p:tgtEl>
                                          <p:spTgt spid="21"/>
                                        </p:tgtEl>
                                      </p:cBhvr>
                                    </p:animEffect>
                                  </p:childTnLst>
                                </p:cTn>
                              </p:par>
                              <p:par>
                                <p:cTn id="73" presetID="42" presetClass="path" presetSubtype="0" accel="50000" decel="50000" fill="hold" grpId="2" nodeType="withEffect">
                                  <p:stCondLst>
                                    <p:cond delay="0"/>
                                  </p:stCondLst>
                                  <p:childTnLst>
                                    <p:animMotion origin="layout" path="M 8.33333E-7 3.7037E-7 L -0.05347 0.00162 " pathEditMode="relative" rAng="0" ptsTypes="AA">
                                      <p:cBhvr>
                                        <p:cTn id="74" dur="2000" fill="hold"/>
                                        <p:tgtEl>
                                          <p:spTgt spid="3"/>
                                        </p:tgtEl>
                                        <p:attrNameLst>
                                          <p:attrName>ppt_x</p:attrName>
                                          <p:attrName>ppt_y</p:attrName>
                                        </p:attrNameLst>
                                      </p:cBhvr>
                                      <p:rCtr x="-2674" y="69"/>
                                    </p:animMotion>
                                  </p:childTnLst>
                                </p:cTn>
                              </p:par>
                              <p:par>
                                <p:cTn id="75" presetID="42" presetClass="path" presetSubtype="0" accel="50000" decel="50000" fill="hold" grpId="2" nodeType="withEffect">
                                  <p:stCondLst>
                                    <p:cond delay="0"/>
                                  </p:stCondLst>
                                  <p:childTnLst>
                                    <p:animMotion origin="layout" path="M -1.94444E-6 2.96296E-6 L -0.06719 0.00046 " pathEditMode="relative" rAng="0" ptsTypes="AA">
                                      <p:cBhvr>
                                        <p:cTn id="76" dur="2000" fill="hold"/>
                                        <p:tgtEl>
                                          <p:spTgt spid="4"/>
                                        </p:tgtEl>
                                        <p:attrNameLst>
                                          <p:attrName>ppt_x</p:attrName>
                                          <p:attrName>ppt_y</p:attrName>
                                        </p:attrNameLst>
                                      </p:cBhvr>
                                      <p:rCtr x="-3368" y="23"/>
                                    </p:animMotion>
                                  </p:childTnLst>
                                </p:cTn>
                              </p:par>
                              <p:par>
                                <p:cTn id="77" presetID="42" presetClass="path" presetSubtype="0" accel="50000" decel="50000" fill="hold" grpId="2" nodeType="withEffect">
                                  <p:stCondLst>
                                    <p:cond delay="0"/>
                                  </p:stCondLst>
                                  <p:childTnLst>
                                    <p:animMotion origin="layout" path="M 5.55556E-7 -1.11111E-6 L 0.76406 -0.07963 " pathEditMode="relative" rAng="0" ptsTypes="AA">
                                      <p:cBhvr>
                                        <p:cTn id="78" dur="2000" fill="hold"/>
                                        <p:tgtEl>
                                          <p:spTgt spid="5"/>
                                        </p:tgtEl>
                                        <p:attrNameLst>
                                          <p:attrName>ppt_x</p:attrName>
                                          <p:attrName>ppt_y</p:attrName>
                                        </p:attrNameLst>
                                      </p:cBhvr>
                                      <p:rCtr x="38194" y="-3981"/>
                                    </p:animMotion>
                                  </p:childTnLst>
                                </p:cTn>
                              </p:par>
                              <p:par>
                                <p:cTn id="79" presetID="42" presetClass="path" presetSubtype="0" accel="50000" decel="50000" fill="hold" grpId="2" nodeType="withEffect">
                                  <p:stCondLst>
                                    <p:cond delay="0"/>
                                  </p:stCondLst>
                                  <p:childTnLst>
                                    <p:animMotion origin="layout" path="M -2.77778E-7 -1.11111E-6 L -0.13056 -0.00046 " pathEditMode="relative" rAng="0" ptsTypes="AA">
                                      <p:cBhvr>
                                        <p:cTn id="80" dur="2000" fill="hold"/>
                                        <p:tgtEl>
                                          <p:spTgt spid="6"/>
                                        </p:tgtEl>
                                        <p:attrNameLst>
                                          <p:attrName>ppt_x</p:attrName>
                                          <p:attrName>ppt_y</p:attrName>
                                        </p:attrNameLst>
                                      </p:cBhvr>
                                      <p:rCtr x="-6528" y="-23"/>
                                    </p:animMotion>
                                  </p:childTnLst>
                                </p:cTn>
                              </p:par>
                              <p:par>
                                <p:cTn id="81" presetID="42" presetClass="path" presetSubtype="0" accel="50000" decel="50000" fill="hold" grpId="2" nodeType="withEffect">
                                  <p:stCondLst>
                                    <p:cond delay="0"/>
                                  </p:stCondLst>
                                  <p:childTnLst>
                                    <p:animMotion origin="layout" path="M -1.11111E-6 7.40741E-7 L 0.67865 -0.07917 " pathEditMode="relative" rAng="0" ptsTypes="AA">
                                      <p:cBhvr>
                                        <p:cTn id="82" dur="2000" fill="hold"/>
                                        <p:tgtEl>
                                          <p:spTgt spid="7"/>
                                        </p:tgtEl>
                                        <p:attrNameLst>
                                          <p:attrName>ppt_x</p:attrName>
                                          <p:attrName>ppt_y</p:attrName>
                                        </p:attrNameLst>
                                      </p:cBhvr>
                                      <p:rCtr x="33924" y="-3958"/>
                                    </p:animMotion>
                                  </p:childTnLst>
                                </p:cTn>
                              </p:par>
                              <p:par>
                                <p:cTn id="83" presetID="42" presetClass="path" presetSubtype="0" accel="50000" decel="50000" fill="hold" grpId="2" nodeType="withEffect">
                                  <p:stCondLst>
                                    <p:cond delay="0"/>
                                  </p:stCondLst>
                                  <p:childTnLst>
                                    <p:animMotion origin="layout" path="M -8.33333E-7 -2.22222E-6 L -0.15937 -2.22222E-6 " pathEditMode="relative" rAng="0" ptsTypes="AA">
                                      <p:cBhvr>
                                        <p:cTn id="84" dur="2000" fill="hold"/>
                                        <p:tgtEl>
                                          <p:spTgt spid="8"/>
                                        </p:tgtEl>
                                        <p:attrNameLst>
                                          <p:attrName>ppt_x</p:attrName>
                                          <p:attrName>ppt_y</p:attrName>
                                        </p:attrNameLst>
                                      </p:cBhvr>
                                      <p:rCtr x="-7969" y="0"/>
                                    </p:animMotion>
                                  </p:childTnLst>
                                </p:cTn>
                              </p:par>
                              <p:par>
                                <p:cTn id="85" presetID="42" presetClass="path" presetSubtype="0" accel="50000" decel="50000" fill="hold" grpId="2" nodeType="withEffect">
                                  <p:stCondLst>
                                    <p:cond delay="0"/>
                                  </p:stCondLst>
                                  <p:childTnLst>
                                    <p:animMotion origin="layout" path="M -2.5E-6 3.7037E-6 L 0.63073 -0.0801 " pathEditMode="relative" rAng="0" ptsTypes="AA">
                                      <p:cBhvr>
                                        <p:cTn id="86" dur="2000" fill="hold"/>
                                        <p:tgtEl>
                                          <p:spTgt spid="9"/>
                                        </p:tgtEl>
                                        <p:attrNameLst>
                                          <p:attrName>ppt_x</p:attrName>
                                          <p:attrName>ppt_y</p:attrName>
                                        </p:attrNameLst>
                                      </p:cBhvr>
                                      <p:rCtr x="31528" y="-4005"/>
                                    </p:animMotion>
                                  </p:childTnLst>
                                </p:cTn>
                              </p:par>
                              <p:par>
                                <p:cTn id="87" presetID="42" presetClass="path" presetSubtype="0" accel="50000" decel="50000" fill="hold" grpId="2" nodeType="withEffect">
                                  <p:stCondLst>
                                    <p:cond delay="0"/>
                                  </p:stCondLst>
                                  <p:childTnLst>
                                    <p:animMotion origin="layout" path="M 2.22222E-6 -1.85185E-6 L -0.19497 0.08079 " pathEditMode="relative" rAng="0" ptsTypes="AA">
                                      <p:cBhvr>
                                        <p:cTn id="88" dur="2000" fill="hold"/>
                                        <p:tgtEl>
                                          <p:spTgt spid="10"/>
                                        </p:tgtEl>
                                        <p:attrNameLst>
                                          <p:attrName>ppt_x</p:attrName>
                                          <p:attrName>ppt_y</p:attrName>
                                        </p:attrNameLst>
                                      </p:cBhvr>
                                      <p:rCtr x="-9757" y="4028"/>
                                    </p:animMotion>
                                  </p:childTnLst>
                                </p:cTn>
                              </p:par>
                              <p:par>
                                <p:cTn id="89" presetID="42" presetClass="path" presetSubtype="0" accel="50000" decel="50000" fill="hold" grpId="2" nodeType="withEffect">
                                  <p:stCondLst>
                                    <p:cond delay="0"/>
                                  </p:stCondLst>
                                  <p:childTnLst>
                                    <p:animMotion origin="layout" path="M -3.05556E-6 -4.44444E-6 L 0.64497 -4.44444E-6 " pathEditMode="relative" rAng="0" ptsTypes="AA">
                                      <p:cBhvr>
                                        <p:cTn id="90" dur="2000" fill="hold"/>
                                        <p:tgtEl>
                                          <p:spTgt spid="11"/>
                                        </p:tgtEl>
                                        <p:attrNameLst>
                                          <p:attrName>ppt_x</p:attrName>
                                          <p:attrName>ppt_y</p:attrName>
                                        </p:attrNameLst>
                                      </p:cBhvr>
                                      <p:rCtr x="32240" y="0"/>
                                    </p:animMotion>
                                  </p:childTnLst>
                                </p:cTn>
                              </p:par>
                              <p:par>
                                <p:cTn id="91" presetID="42" presetClass="path" presetSubtype="0" accel="50000" decel="50000" fill="hold" grpId="2" nodeType="withEffect">
                                  <p:stCondLst>
                                    <p:cond delay="0"/>
                                  </p:stCondLst>
                                  <p:childTnLst>
                                    <p:animMotion origin="layout" path="M -2.77778E-7 -4.44444E-6 L -0.22118 0.08102 " pathEditMode="relative" rAng="0" ptsTypes="AA">
                                      <p:cBhvr>
                                        <p:cTn id="92" dur="2000" fill="hold"/>
                                        <p:tgtEl>
                                          <p:spTgt spid="12"/>
                                        </p:tgtEl>
                                        <p:attrNameLst>
                                          <p:attrName>ppt_x</p:attrName>
                                          <p:attrName>ppt_y</p:attrName>
                                        </p:attrNameLst>
                                      </p:cBhvr>
                                      <p:rCtr x="-11059" y="4051"/>
                                    </p:animMotion>
                                  </p:childTnLst>
                                </p:cTn>
                              </p:par>
                              <p:par>
                                <p:cTn id="93" presetID="42" presetClass="path" presetSubtype="0" accel="50000" decel="50000" fill="hold" grpId="2" nodeType="withEffect">
                                  <p:stCondLst>
                                    <p:cond delay="0"/>
                                  </p:stCondLst>
                                  <p:childTnLst>
                                    <p:animMotion origin="layout" path="M -3.05556E-6 1.48148E-6 L 0.63577 1.48148E-6 " pathEditMode="relative" rAng="0" ptsTypes="AA">
                                      <p:cBhvr>
                                        <p:cTn id="94" dur="2000" fill="hold"/>
                                        <p:tgtEl>
                                          <p:spTgt spid="13"/>
                                        </p:tgtEl>
                                        <p:attrNameLst>
                                          <p:attrName>ppt_x</p:attrName>
                                          <p:attrName>ppt_y</p:attrName>
                                        </p:attrNameLst>
                                      </p:cBhvr>
                                      <p:rCtr x="31788" y="0"/>
                                    </p:animMotion>
                                  </p:childTnLst>
                                </p:cTn>
                              </p:par>
                              <p:par>
                                <p:cTn id="95" presetID="42" presetClass="path" presetSubtype="0" accel="50000" decel="50000" fill="hold" grpId="2" nodeType="withEffect">
                                  <p:stCondLst>
                                    <p:cond delay="0"/>
                                  </p:stCondLst>
                                  <p:childTnLst>
                                    <p:animMotion origin="layout" path="M -2.77778E-7 2.96296E-6 L -0.26996 0.08078 " pathEditMode="relative" rAng="0" ptsTypes="AA">
                                      <p:cBhvr>
                                        <p:cTn id="96" dur="2000" fill="hold"/>
                                        <p:tgtEl>
                                          <p:spTgt spid="14"/>
                                        </p:tgtEl>
                                        <p:attrNameLst>
                                          <p:attrName>ppt_x</p:attrName>
                                          <p:attrName>ppt_y</p:attrName>
                                        </p:attrNameLst>
                                      </p:cBhvr>
                                      <p:rCtr x="-13507" y="4028"/>
                                    </p:animMotion>
                                  </p:childTnLst>
                                </p:cTn>
                              </p:par>
                              <p:par>
                                <p:cTn id="97" presetID="42" presetClass="path" presetSubtype="0" accel="50000" decel="50000" fill="hold" grpId="2" nodeType="withEffect">
                                  <p:stCondLst>
                                    <p:cond delay="0"/>
                                  </p:stCondLst>
                                  <p:childTnLst>
                                    <p:animMotion origin="layout" path="M -3.33333E-6 4.81481E-6 L 0.58039 0.00092 " pathEditMode="relative" rAng="0" ptsTypes="AA">
                                      <p:cBhvr>
                                        <p:cTn id="98" dur="2000" fill="hold"/>
                                        <p:tgtEl>
                                          <p:spTgt spid="15"/>
                                        </p:tgtEl>
                                        <p:attrNameLst>
                                          <p:attrName>ppt_x</p:attrName>
                                          <p:attrName>ppt_y</p:attrName>
                                        </p:attrNameLst>
                                      </p:cBhvr>
                                      <p:rCtr x="29010" y="46"/>
                                    </p:animMotion>
                                  </p:childTnLst>
                                </p:cTn>
                              </p:par>
                              <p:par>
                                <p:cTn id="99" presetID="42" presetClass="path" presetSubtype="0" accel="50000" decel="50000" fill="hold" grpId="2" nodeType="withEffect">
                                  <p:stCondLst>
                                    <p:cond delay="0"/>
                                  </p:stCondLst>
                                  <p:childTnLst>
                                    <p:animMotion origin="layout" path="M 3.05556E-6 3.7037E-7 L -0.30052 0.16042 " pathEditMode="relative" rAng="0" ptsTypes="AA">
                                      <p:cBhvr>
                                        <p:cTn id="100" dur="2000" fill="hold"/>
                                        <p:tgtEl>
                                          <p:spTgt spid="16"/>
                                        </p:tgtEl>
                                        <p:attrNameLst>
                                          <p:attrName>ppt_x</p:attrName>
                                          <p:attrName>ppt_y</p:attrName>
                                        </p:attrNameLst>
                                      </p:cBhvr>
                                      <p:rCtr x="-15035" y="8009"/>
                                    </p:animMotion>
                                  </p:childTnLst>
                                </p:cTn>
                              </p:par>
                              <p:par>
                                <p:cTn id="101" presetID="42" presetClass="path" presetSubtype="0" accel="50000" decel="50000" fill="hold" grpId="2" nodeType="withEffect">
                                  <p:stCondLst>
                                    <p:cond delay="0"/>
                                  </p:stCondLst>
                                  <p:childTnLst>
                                    <p:animMotion origin="layout" path="M 2.77556E-17 -2.22222E-6 L 0.54896 0.08056 " pathEditMode="relative" rAng="0" ptsTypes="AA">
                                      <p:cBhvr>
                                        <p:cTn id="102" dur="2000" fill="hold"/>
                                        <p:tgtEl>
                                          <p:spTgt spid="17"/>
                                        </p:tgtEl>
                                        <p:attrNameLst>
                                          <p:attrName>ppt_x</p:attrName>
                                          <p:attrName>ppt_y</p:attrName>
                                        </p:attrNameLst>
                                      </p:cBhvr>
                                      <p:rCtr x="27448" y="4028"/>
                                    </p:animMotion>
                                  </p:childTnLst>
                                </p:cTn>
                              </p:par>
                              <p:par>
                                <p:cTn id="103" presetID="42" presetClass="path" presetSubtype="0" accel="50000" decel="50000" fill="hold" grpId="2" nodeType="withEffect">
                                  <p:stCondLst>
                                    <p:cond delay="0"/>
                                  </p:stCondLst>
                                  <p:childTnLst>
                                    <p:animMotion origin="layout" path="M 5.55556E-7 -3.7037E-6 L -0.28333 0.15973 " pathEditMode="relative" rAng="0" ptsTypes="AA">
                                      <p:cBhvr>
                                        <p:cTn id="104" dur="2000" fill="hold"/>
                                        <p:tgtEl>
                                          <p:spTgt spid="18"/>
                                        </p:tgtEl>
                                        <p:attrNameLst>
                                          <p:attrName>ppt_x</p:attrName>
                                          <p:attrName>ppt_y</p:attrName>
                                        </p:attrNameLst>
                                      </p:cBhvr>
                                      <p:rCtr x="-14167" y="7986"/>
                                    </p:animMotion>
                                  </p:childTnLst>
                                </p:cTn>
                              </p:par>
                              <p:par>
                                <p:cTn id="105" presetID="42" presetClass="path" presetSubtype="0" accel="50000" decel="50000" fill="hold" grpId="2" nodeType="withEffect">
                                  <p:stCondLst>
                                    <p:cond delay="0"/>
                                  </p:stCondLst>
                                  <p:childTnLst>
                                    <p:animMotion origin="layout" path="M 4.72222E-6 -4.81481E-6 L 0.59253 0.07987 " pathEditMode="relative" rAng="0" ptsTypes="AA">
                                      <p:cBhvr>
                                        <p:cTn id="106" dur="2000" fill="hold"/>
                                        <p:tgtEl>
                                          <p:spTgt spid="19"/>
                                        </p:tgtEl>
                                        <p:attrNameLst>
                                          <p:attrName>ppt_x</p:attrName>
                                          <p:attrName>ppt_y</p:attrName>
                                        </p:attrNameLst>
                                      </p:cBhvr>
                                      <p:rCtr x="29618" y="3981"/>
                                    </p:animMotion>
                                  </p:childTnLst>
                                </p:cTn>
                              </p:par>
                              <p:par>
                                <p:cTn id="107" presetID="42" presetClass="path" presetSubtype="0" accel="50000" decel="50000" fill="hold" grpId="2" nodeType="withEffect">
                                  <p:stCondLst>
                                    <p:cond delay="0"/>
                                  </p:stCondLst>
                                  <p:childTnLst>
                                    <p:animMotion origin="layout" path="M 2.22222E-6 3.7037E-6 L -0.304 0.15972 " pathEditMode="relative" rAng="0" ptsTypes="AA">
                                      <p:cBhvr>
                                        <p:cTn id="108" dur="2000" fill="hold"/>
                                        <p:tgtEl>
                                          <p:spTgt spid="20"/>
                                        </p:tgtEl>
                                        <p:attrNameLst>
                                          <p:attrName>ppt_x</p:attrName>
                                          <p:attrName>ppt_y</p:attrName>
                                        </p:attrNameLst>
                                      </p:cBhvr>
                                      <p:rCtr x="-15208" y="7986"/>
                                    </p:animMotion>
                                  </p:childTnLst>
                                </p:cTn>
                              </p:par>
                              <p:par>
                                <p:cTn id="109" presetID="42" presetClass="path" presetSubtype="0" accel="50000" decel="50000" fill="hold" grpId="2" nodeType="withEffect">
                                  <p:stCondLst>
                                    <p:cond delay="0"/>
                                  </p:stCondLst>
                                  <p:childTnLst>
                                    <p:animMotion origin="layout" path="M -3.61111E-6 2.59259E-6 L 0.5316 0.07986 " pathEditMode="relative" rAng="0" ptsTypes="AA">
                                      <p:cBhvr>
                                        <p:cTn id="110" dur="2000" fill="hold"/>
                                        <p:tgtEl>
                                          <p:spTgt spid="21"/>
                                        </p:tgtEl>
                                        <p:attrNameLst>
                                          <p:attrName>ppt_x</p:attrName>
                                          <p:attrName>ppt_y</p:attrName>
                                        </p:attrNameLst>
                                      </p:cBhvr>
                                      <p:rCtr x="26580" y="3981"/>
                                    </p:animMotion>
                                  </p:childTnLst>
                                </p:cTn>
                              </p:par>
                              <p:par>
                                <p:cTn id="111" presetID="10" presetClass="exit" presetSubtype="0" fill="hold" grpId="1" nodeType="withEffect">
                                  <p:stCondLst>
                                    <p:cond delay="0"/>
                                  </p:stCondLst>
                                  <p:childTnLst>
                                    <p:animEffect transition="out" filter="fade">
                                      <p:cBhvr>
                                        <p:cTn id="112" dur="1250"/>
                                        <p:tgtEl>
                                          <p:spTgt spid="3074"/>
                                        </p:tgtEl>
                                      </p:cBhvr>
                                    </p:animEffect>
                                    <p:set>
                                      <p:cBhvr>
                                        <p:cTn id="113" dur="1" fill="hold">
                                          <p:stCondLst>
                                            <p:cond delay="1249"/>
                                          </p:stCondLst>
                                        </p:cTn>
                                        <p:tgtEl>
                                          <p:spTgt spid="3074"/>
                                        </p:tgtEl>
                                        <p:attrNameLst>
                                          <p:attrName>style.visibility</p:attrName>
                                        </p:attrNameLst>
                                      </p:cBhvr>
                                      <p:to>
                                        <p:strVal val="hidden"/>
                                      </p:to>
                                    </p:se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250"/>
                                        <p:tgtEl>
                                          <p:spTgt spid="22"/>
                                        </p:tgtEl>
                                      </p:cBhvr>
                                    </p:animEffect>
                                  </p:childTnLst>
                                </p:cTn>
                              </p:par>
                              <p:par>
                                <p:cTn id="118" presetID="10" presetClass="exit" presetSubtype="0" fill="hold" grpId="1" nodeType="withEffect">
                                  <p:stCondLst>
                                    <p:cond delay="0"/>
                                  </p:stCondLst>
                                  <p:childTnLst>
                                    <p:animEffect transition="out" filter="fade">
                                      <p:cBhvr>
                                        <p:cTn id="119" dur="500"/>
                                        <p:tgtEl>
                                          <p:spTgt spid="3"/>
                                        </p:tgtEl>
                                      </p:cBhvr>
                                    </p:animEffect>
                                    <p:set>
                                      <p:cBhvr>
                                        <p:cTn id="120" dur="1" fill="hold">
                                          <p:stCondLst>
                                            <p:cond delay="499"/>
                                          </p:stCondLst>
                                        </p:cTn>
                                        <p:tgtEl>
                                          <p:spTgt spid="3"/>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4"/>
                                        </p:tgtEl>
                                      </p:cBhvr>
                                    </p:animEffect>
                                    <p:set>
                                      <p:cBhvr>
                                        <p:cTn id="123" dur="1" fill="hold">
                                          <p:stCondLst>
                                            <p:cond delay="499"/>
                                          </p:stCondLst>
                                        </p:cTn>
                                        <p:tgtEl>
                                          <p:spTgt spid="4"/>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
                                        </p:tgtEl>
                                      </p:cBhvr>
                                    </p:animEffect>
                                    <p:set>
                                      <p:cBhvr>
                                        <p:cTn id="126" dur="1" fill="hold">
                                          <p:stCondLst>
                                            <p:cond delay="499"/>
                                          </p:stCondLst>
                                        </p:cTn>
                                        <p:tgtEl>
                                          <p:spTgt spid="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6"/>
                                        </p:tgtEl>
                                      </p:cBhvr>
                                    </p:animEffect>
                                    <p:set>
                                      <p:cBhvr>
                                        <p:cTn id="129" dur="1" fill="hold">
                                          <p:stCondLst>
                                            <p:cond delay="499"/>
                                          </p:stCondLst>
                                        </p:cTn>
                                        <p:tgtEl>
                                          <p:spTgt spid="6"/>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7"/>
                                        </p:tgtEl>
                                      </p:cBhvr>
                                    </p:animEffect>
                                    <p:set>
                                      <p:cBhvr>
                                        <p:cTn id="132" dur="1" fill="hold">
                                          <p:stCondLst>
                                            <p:cond delay="499"/>
                                          </p:stCondLst>
                                        </p:cTn>
                                        <p:tgtEl>
                                          <p:spTgt spid="7"/>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8"/>
                                        </p:tgtEl>
                                      </p:cBhvr>
                                    </p:animEffect>
                                    <p:set>
                                      <p:cBhvr>
                                        <p:cTn id="135" dur="1" fill="hold">
                                          <p:stCondLst>
                                            <p:cond delay="499"/>
                                          </p:stCondLst>
                                        </p:cTn>
                                        <p:tgtEl>
                                          <p:spTgt spid="8"/>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9"/>
                                        </p:tgtEl>
                                      </p:cBhvr>
                                    </p:animEffect>
                                    <p:set>
                                      <p:cBhvr>
                                        <p:cTn id="138" dur="1" fill="hold">
                                          <p:stCondLst>
                                            <p:cond delay="499"/>
                                          </p:stCondLst>
                                        </p:cTn>
                                        <p:tgtEl>
                                          <p:spTgt spid="9"/>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0"/>
                                        </p:tgtEl>
                                      </p:cBhvr>
                                    </p:animEffect>
                                    <p:set>
                                      <p:cBhvr>
                                        <p:cTn id="141" dur="1" fill="hold">
                                          <p:stCondLst>
                                            <p:cond delay="499"/>
                                          </p:stCondLst>
                                        </p:cTn>
                                        <p:tgtEl>
                                          <p:spTgt spid="10"/>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1"/>
                                        </p:tgtEl>
                                      </p:cBhvr>
                                    </p:animEffect>
                                    <p:set>
                                      <p:cBhvr>
                                        <p:cTn id="144" dur="1" fill="hold">
                                          <p:stCondLst>
                                            <p:cond delay="499"/>
                                          </p:stCondLst>
                                        </p:cTn>
                                        <p:tgtEl>
                                          <p:spTgt spid="11"/>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2"/>
                                        </p:tgtEl>
                                      </p:cBhvr>
                                    </p:animEffect>
                                    <p:set>
                                      <p:cBhvr>
                                        <p:cTn id="147" dur="1" fill="hold">
                                          <p:stCondLst>
                                            <p:cond delay="499"/>
                                          </p:stCondLst>
                                        </p:cTn>
                                        <p:tgtEl>
                                          <p:spTgt spid="1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3"/>
                                        </p:tgtEl>
                                      </p:cBhvr>
                                    </p:animEffect>
                                    <p:set>
                                      <p:cBhvr>
                                        <p:cTn id="150" dur="1" fill="hold">
                                          <p:stCondLst>
                                            <p:cond delay="499"/>
                                          </p:stCondLst>
                                        </p:cTn>
                                        <p:tgtEl>
                                          <p:spTgt spid="13"/>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4"/>
                                        </p:tgtEl>
                                      </p:cBhvr>
                                    </p:animEffect>
                                    <p:set>
                                      <p:cBhvr>
                                        <p:cTn id="153" dur="1" fill="hold">
                                          <p:stCondLst>
                                            <p:cond delay="499"/>
                                          </p:stCondLst>
                                        </p:cTn>
                                        <p:tgtEl>
                                          <p:spTgt spid="14"/>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5"/>
                                        </p:tgtEl>
                                      </p:cBhvr>
                                    </p:animEffect>
                                    <p:set>
                                      <p:cBhvr>
                                        <p:cTn id="156" dur="1" fill="hold">
                                          <p:stCondLst>
                                            <p:cond delay="499"/>
                                          </p:stCondLst>
                                        </p:cTn>
                                        <p:tgtEl>
                                          <p:spTgt spid="15"/>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6"/>
                                        </p:tgtEl>
                                      </p:cBhvr>
                                    </p:animEffect>
                                    <p:set>
                                      <p:cBhvr>
                                        <p:cTn id="159" dur="1" fill="hold">
                                          <p:stCondLst>
                                            <p:cond delay="499"/>
                                          </p:stCondLst>
                                        </p:cTn>
                                        <p:tgtEl>
                                          <p:spTgt spid="16"/>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7"/>
                                        </p:tgtEl>
                                      </p:cBhvr>
                                    </p:animEffect>
                                    <p:set>
                                      <p:cBhvr>
                                        <p:cTn id="162" dur="1" fill="hold">
                                          <p:stCondLst>
                                            <p:cond delay="499"/>
                                          </p:stCondLst>
                                        </p:cTn>
                                        <p:tgtEl>
                                          <p:spTgt spid="17"/>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8"/>
                                        </p:tgtEl>
                                      </p:cBhvr>
                                    </p:animEffect>
                                    <p:set>
                                      <p:cBhvr>
                                        <p:cTn id="165" dur="1" fill="hold">
                                          <p:stCondLst>
                                            <p:cond delay="499"/>
                                          </p:stCondLst>
                                        </p:cTn>
                                        <p:tgtEl>
                                          <p:spTgt spid="18"/>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9"/>
                                        </p:tgtEl>
                                      </p:cBhvr>
                                    </p:animEffect>
                                    <p:set>
                                      <p:cBhvr>
                                        <p:cTn id="168" dur="1" fill="hold">
                                          <p:stCondLst>
                                            <p:cond delay="499"/>
                                          </p:stCondLst>
                                        </p:cTn>
                                        <p:tgtEl>
                                          <p:spTgt spid="19"/>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20"/>
                                        </p:tgtEl>
                                      </p:cBhvr>
                                    </p:animEffect>
                                    <p:set>
                                      <p:cBhvr>
                                        <p:cTn id="171" dur="1" fill="hold">
                                          <p:stCondLst>
                                            <p:cond delay="499"/>
                                          </p:stCondLst>
                                        </p:cTn>
                                        <p:tgtEl>
                                          <p:spTgt spid="20"/>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21"/>
                                        </p:tgtEl>
                                      </p:cBhvr>
                                    </p:animEffect>
                                    <p:set>
                                      <p:cBhvr>
                                        <p:cTn id="174" dur="1" fill="hold">
                                          <p:stCondLst>
                                            <p:cond delay="499"/>
                                          </p:stCondLst>
                                        </p:cTn>
                                        <p:tgtEl>
                                          <p:spTgt spid="21"/>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50" presetClass="entr" presetSubtype="0" decel="100000" fill="hold" grpId="0" nodeType="clickEffect">
                                  <p:stCondLst>
                                    <p:cond delay="0"/>
                                  </p:stCondLst>
                                  <p:childTnLst>
                                    <p:set>
                                      <p:cBhvr>
                                        <p:cTn id="178" dur="1" fill="hold">
                                          <p:stCondLst>
                                            <p:cond delay="0"/>
                                          </p:stCondLst>
                                        </p:cTn>
                                        <p:tgtEl>
                                          <p:spTgt spid="24"/>
                                        </p:tgtEl>
                                        <p:attrNameLst>
                                          <p:attrName>style.visibility</p:attrName>
                                        </p:attrNameLst>
                                      </p:cBhvr>
                                      <p:to>
                                        <p:strVal val="visible"/>
                                      </p:to>
                                    </p:set>
                                    <p:anim calcmode="lin" valueType="num">
                                      <p:cBhvr>
                                        <p:cTn id="179" dur="1000" fill="hold"/>
                                        <p:tgtEl>
                                          <p:spTgt spid="24"/>
                                        </p:tgtEl>
                                        <p:attrNameLst>
                                          <p:attrName>ppt_w</p:attrName>
                                        </p:attrNameLst>
                                      </p:cBhvr>
                                      <p:tavLst>
                                        <p:tav tm="0">
                                          <p:val>
                                            <p:strVal val="#ppt_w+.3"/>
                                          </p:val>
                                        </p:tav>
                                        <p:tav tm="100000">
                                          <p:val>
                                            <p:strVal val="#ppt_w"/>
                                          </p:val>
                                        </p:tav>
                                      </p:tavLst>
                                    </p:anim>
                                    <p:anim calcmode="lin" valueType="num">
                                      <p:cBhvr>
                                        <p:cTn id="180" dur="1000" fill="hold"/>
                                        <p:tgtEl>
                                          <p:spTgt spid="24"/>
                                        </p:tgtEl>
                                        <p:attrNameLst>
                                          <p:attrName>ppt_h</p:attrName>
                                        </p:attrNameLst>
                                      </p:cBhvr>
                                      <p:tavLst>
                                        <p:tav tm="0">
                                          <p:val>
                                            <p:strVal val="#ppt_h"/>
                                          </p:val>
                                        </p:tav>
                                        <p:tav tm="100000">
                                          <p:val>
                                            <p:strVal val="#ppt_h"/>
                                          </p:val>
                                        </p:tav>
                                      </p:tavLst>
                                    </p:anim>
                                    <p:animEffect transition="in" filter="fade">
                                      <p:cBhvr>
                                        <p:cTn id="181" dur="1000"/>
                                        <p:tgtEl>
                                          <p:spTgt spid="24"/>
                                        </p:tgtEl>
                                      </p:cBhvr>
                                    </p:animEffect>
                                  </p:childTnLst>
                                </p:cTn>
                              </p:par>
                            </p:childTnLst>
                          </p:cTn>
                        </p:par>
                      </p:childTnLst>
                    </p:cTn>
                  </p:par>
                  <p:par>
                    <p:cTn id="182" fill="hold">
                      <p:stCondLst>
                        <p:cond delay="indefinite"/>
                      </p:stCondLst>
                      <p:childTnLst>
                        <p:par>
                          <p:cTn id="183" fill="hold">
                            <p:stCondLst>
                              <p:cond delay="0"/>
                            </p:stCondLst>
                            <p:childTnLst>
                              <p:par>
                                <p:cTn id="184" presetID="50" presetClass="entr" presetSubtype="0" decel="100000" fill="hold" grpId="0" nodeType="clickEffect">
                                  <p:stCondLst>
                                    <p:cond delay="0"/>
                                  </p:stCondLst>
                                  <p:childTnLst>
                                    <p:set>
                                      <p:cBhvr>
                                        <p:cTn id="185" dur="1" fill="hold">
                                          <p:stCondLst>
                                            <p:cond delay="0"/>
                                          </p:stCondLst>
                                        </p:cTn>
                                        <p:tgtEl>
                                          <p:spTgt spid="25"/>
                                        </p:tgtEl>
                                        <p:attrNameLst>
                                          <p:attrName>style.visibility</p:attrName>
                                        </p:attrNameLst>
                                      </p:cBhvr>
                                      <p:to>
                                        <p:strVal val="visible"/>
                                      </p:to>
                                    </p:set>
                                    <p:anim calcmode="lin" valueType="num">
                                      <p:cBhvr>
                                        <p:cTn id="186" dur="1000" fill="hold"/>
                                        <p:tgtEl>
                                          <p:spTgt spid="25"/>
                                        </p:tgtEl>
                                        <p:attrNameLst>
                                          <p:attrName>ppt_w</p:attrName>
                                        </p:attrNameLst>
                                      </p:cBhvr>
                                      <p:tavLst>
                                        <p:tav tm="0">
                                          <p:val>
                                            <p:strVal val="#ppt_w+.3"/>
                                          </p:val>
                                        </p:tav>
                                        <p:tav tm="100000">
                                          <p:val>
                                            <p:strVal val="#ppt_w"/>
                                          </p:val>
                                        </p:tav>
                                      </p:tavLst>
                                    </p:anim>
                                    <p:anim calcmode="lin" valueType="num">
                                      <p:cBhvr>
                                        <p:cTn id="187" dur="1000" fill="hold"/>
                                        <p:tgtEl>
                                          <p:spTgt spid="25"/>
                                        </p:tgtEl>
                                        <p:attrNameLst>
                                          <p:attrName>ppt_h</p:attrName>
                                        </p:attrNameLst>
                                      </p:cBhvr>
                                      <p:tavLst>
                                        <p:tav tm="0">
                                          <p:val>
                                            <p:strVal val="#ppt_h"/>
                                          </p:val>
                                        </p:tav>
                                        <p:tav tm="100000">
                                          <p:val>
                                            <p:strVal val="#ppt_h"/>
                                          </p:val>
                                        </p:tav>
                                      </p:tavLst>
                                    </p:anim>
                                    <p:animEffect transition="in" filter="fade">
                                      <p:cBhvr>
                                        <p:cTn id="188" dur="1000"/>
                                        <p:tgtEl>
                                          <p:spTgt spid="25"/>
                                        </p:tgtEl>
                                      </p:cBhvr>
                                    </p:animEffect>
                                  </p:childTnLst>
                                </p:cTn>
                              </p:par>
                            </p:childTnLst>
                          </p:cTn>
                        </p:par>
                      </p:childTnLst>
                    </p:cTn>
                  </p:par>
                  <p:par>
                    <p:cTn id="189" fill="hold">
                      <p:stCondLst>
                        <p:cond delay="indefinite"/>
                      </p:stCondLst>
                      <p:childTnLst>
                        <p:par>
                          <p:cTn id="190" fill="hold">
                            <p:stCondLst>
                              <p:cond delay="0"/>
                            </p:stCondLst>
                            <p:childTnLst>
                              <p:par>
                                <p:cTn id="191" presetID="50" presetClass="entr" presetSubtype="0" decel="100000" fill="hold" grpId="0" nodeType="clickEffect">
                                  <p:stCondLst>
                                    <p:cond delay="0"/>
                                  </p:stCondLst>
                                  <p:childTnLst>
                                    <p:set>
                                      <p:cBhvr>
                                        <p:cTn id="192" dur="1" fill="hold">
                                          <p:stCondLst>
                                            <p:cond delay="0"/>
                                          </p:stCondLst>
                                        </p:cTn>
                                        <p:tgtEl>
                                          <p:spTgt spid="27"/>
                                        </p:tgtEl>
                                        <p:attrNameLst>
                                          <p:attrName>style.visibility</p:attrName>
                                        </p:attrNameLst>
                                      </p:cBhvr>
                                      <p:to>
                                        <p:strVal val="visible"/>
                                      </p:to>
                                    </p:set>
                                    <p:anim calcmode="lin" valueType="num">
                                      <p:cBhvr>
                                        <p:cTn id="193" dur="1000" fill="hold"/>
                                        <p:tgtEl>
                                          <p:spTgt spid="27"/>
                                        </p:tgtEl>
                                        <p:attrNameLst>
                                          <p:attrName>ppt_w</p:attrName>
                                        </p:attrNameLst>
                                      </p:cBhvr>
                                      <p:tavLst>
                                        <p:tav tm="0">
                                          <p:val>
                                            <p:strVal val="#ppt_w+.3"/>
                                          </p:val>
                                        </p:tav>
                                        <p:tav tm="100000">
                                          <p:val>
                                            <p:strVal val="#ppt_w"/>
                                          </p:val>
                                        </p:tav>
                                      </p:tavLst>
                                    </p:anim>
                                    <p:anim calcmode="lin" valueType="num">
                                      <p:cBhvr>
                                        <p:cTn id="194" dur="1000" fill="hold"/>
                                        <p:tgtEl>
                                          <p:spTgt spid="27"/>
                                        </p:tgtEl>
                                        <p:attrNameLst>
                                          <p:attrName>ppt_h</p:attrName>
                                        </p:attrNameLst>
                                      </p:cBhvr>
                                      <p:tavLst>
                                        <p:tav tm="0">
                                          <p:val>
                                            <p:strVal val="#ppt_h"/>
                                          </p:val>
                                        </p:tav>
                                        <p:tav tm="100000">
                                          <p:val>
                                            <p:strVal val="#ppt_h"/>
                                          </p:val>
                                        </p:tav>
                                      </p:tavLst>
                                    </p:anim>
                                    <p:animEffect transition="in" filter="fade">
                                      <p:cBhvr>
                                        <p:cTn id="195" dur="1000"/>
                                        <p:tgtEl>
                                          <p:spTgt spid="27"/>
                                        </p:tgtEl>
                                      </p:cBhvr>
                                    </p:animEffect>
                                  </p:childTnLst>
                                </p:cTn>
                              </p:par>
                            </p:childTnLst>
                          </p:cTn>
                        </p:par>
                      </p:childTnLst>
                    </p:cTn>
                  </p:par>
                  <p:par>
                    <p:cTn id="196" fill="hold">
                      <p:stCondLst>
                        <p:cond delay="indefinite"/>
                      </p:stCondLst>
                      <p:childTnLst>
                        <p:par>
                          <p:cTn id="197" fill="hold">
                            <p:stCondLst>
                              <p:cond delay="0"/>
                            </p:stCondLst>
                            <p:childTnLst>
                              <p:par>
                                <p:cTn id="198" presetID="50" presetClass="entr" presetSubtype="0" decel="100000" fill="hold" grpId="0" nodeType="clickEffect">
                                  <p:stCondLst>
                                    <p:cond delay="0"/>
                                  </p:stCondLst>
                                  <p:childTnLst>
                                    <p:set>
                                      <p:cBhvr>
                                        <p:cTn id="199" dur="1" fill="hold">
                                          <p:stCondLst>
                                            <p:cond delay="0"/>
                                          </p:stCondLst>
                                        </p:cTn>
                                        <p:tgtEl>
                                          <p:spTgt spid="26"/>
                                        </p:tgtEl>
                                        <p:attrNameLst>
                                          <p:attrName>style.visibility</p:attrName>
                                        </p:attrNameLst>
                                      </p:cBhvr>
                                      <p:to>
                                        <p:strVal val="visible"/>
                                      </p:to>
                                    </p:set>
                                    <p:anim calcmode="lin" valueType="num">
                                      <p:cBhvr>
                                        <p:cTn id="200" dur="1000" fill="hold"/>
                                        <p:tgtEl>
                                          <p:spTgt spid="26"/>
                                        </p:tgtEl>
                                        <p:attrNameLst>
                                          <p:attrName>ppt_w</p:attrName>
                                        </p:attrNameLst>
                                      </p:cBhvr>
                                      <p:tavLst>
                                        <p:tav tm="0">
                                          <p:val>
                                            <p:strVal val="#ppt_w+.3"/>
                                          </p:val>
                                        </p:tav>
                                        <p:tav tm="100000">
                                          <p:val>
                                            <p:strVal val="#ppt_w"/>
                                          </p:val>
                                        </p:tav>
                                      </p:tavLst>
                                    </p:anim>
                                    <p:anim calcmode="lin" valueType="num">
                                      <p:cBhvr>
                                        <p:cTn id="201" dur="1000" fill="hold"/>
                                        <p:tgtEl>
                                          <p:spTgt spid="26"/>
                                        </p:tgtEl>
                                        <p:attrNameLst>
                                          <p:attrName>ppt_h</p:attrName>
                                        </p:attrNameLst>
                                      </p:cBhvr>
                                      <p:tavLst>
                                        <p:tav tm="0">
                                          <p:val>
                                            <p:strVal val="#ppt_h"/>
                                          </p:val>
                                        </p:tav>
                                        <p:tav tm="100000">
                                          <p:val>
                                            <p:strVal val="#ppt_h"/>
                                          </p:val>
                                        </p:tav>
                                      </p:tavLst>
                                    </p:anim>
                                    <p:animEffect transition="in" filter="fade">
                                      <p:cBhvr>
                                        <p:cTn id="202" dur="1000"/>
                                        <p:tgtEl>
                                          <p:spTgt spid="26"/>
                                        </p:tgtEl>
                                      </p:cBhvr>
                                    </p:animEffect>
                                  </p:childTnLst>
                                </p:cTn>
                              </p:par>
                            </p:childTnLst>
                          </p:cTn>
                        </p:par>
                      </p:childTnLst>
                    </p:cTn>
                  </p:par>
                  <p:par>
                    <p:cTn id="203" fill="hold">
                      <p:stCondLst>
                        <p:cond delay="indefinite"/>
                      </p:stCondLst>
                      <p:childTnLst>
                        <p:par>
                          <p:cTn id="204" fill="hold">
                            <p:stCondLst>
                              <p:cond delay="0"/>
                            </p:stCondLst>
                            <p:childTnLst>
                              <p:par>
                                <p:cTn id="205" presetID="23" presetClass="entr" presetSubtype="16" fill="hold" grpId="0" nodeType="clickEffect">
                                  <p:stCondLst>
                                    <p:cond delay="0"/>
                                  </p:stCondLst>
                                  <p:childTnLst>
                                    <p:set>
                                      <p:cBhvr>
                                        <p:cTn id="206" dur="1" fill="hold">
                                          <p:stCondLst>
                                            <p:cond delay="0"/>
                                          </p:stCondLst>
                                        </p:cTn>
                                        <p:tgtEl>
                                          <p:spTgt spid="23"/>
                                        </p:tgtEl>
                                        <p:attrNameLst>
                                          <p:attrName>style.visibility</p:attrName>
                                        </p:attrNameLst>
                                      </p:cBhvr>
                                      <p:to>
                                        <p:strVal val="visible"/>
                                      </p:to>
                                    </p:set>
                                    <p:anim calcmode="lin" valueType="num">
                                      <p:cBhvr>
                                        <p:cTn id="207" dur="500" fill="hold"/>
                                        <p:tgtEl>
                                          <p:spTgt spid="23"/>
                                        </p:tgtEl>
                                        <p:attrNameLst>
                                          <p:attrName>ppt_w</p:attrName>
                                        </p:attrNameLst>
                                      </p:cBhvr>
                                      <p:tavLst>
                                        <p:tav tm="0">
                                          <p:val>
                                            <p:fltVal val="0"/>
                                          </p:val>
                                        </p:tav>
                                        <p:tav tm="100000">
                                          <p:val>
                                            <p:strVal val="#ppt_w"/>
                                          </p:val>
                                        </p:tav>
                                      </p:tavLst>
                                    </p:anim>
                                    <p:anim calcmode="lin" valueType="num">
                                      <p:cBhvr>
                                        <p:cTn id="208" dur="500" fill="hold"/>
                                        <p:tgtEl>
                                          <p:spTgt spid="23"/>
                                        </p:tgtEl>
                                        <p:attrNameLst>
                                          <p:attrName>ppt_h</p:attrName>
                                        </p:attrNameLst>
                                      </p:cBhvr>
                                      <p:tavLst>
                                        <p:tav tm="0">
                                          <p:val>
                                            <p:fltVal val="0"/>
                                          </p:val>
                                        </p:tav>
                                        <p:tav tm="100000">
                                          <p:val>
                                            <p:strVal val="#ppt_h"/>
                                          </p:val>
                                        </p:tav>
                                      </p:tavLst>
                                    </p:anim>
                                  </p:childTnLst>
                                </p:cTn>
                              </p:par>
                              <p:par>
                                <p:cTn id="209" presetID="22" presetClass="entr" presetSubtype="8" fill="hold" grpId="0" nodeType="withEffect">
                                  <p:stCondLst>
                                    <p:cond delay="400"/>
                                  </p:stCondLst>
                                  <p:childTnLst>
                                    <p:set>
                                      <p:cBhvr>
                                        <p:cTn id="210" dur="1" fill="hold">
                                          <p:stCondLst>
                                            <p:cond delay="0"/>
                                          </p:stCondLst>
                                        </p:cTn>
                                        <p:tgtEl>
                                          <p:spTgt spid="28"/>
                                        </p:tgtEl>
                                        <p:attrNameLst>
                                          <p:attrName>style.visibility</p:attrName>
                                        </p:attrNameLst>
                                      </p:cBhvr>
                                      <p:to>
                                        <p:strVal val="visible"/>
                                      </p:to>
                                    </p:set>
                                    <p:animEffect transition="in" filter="wipe(left)">
                                      <p:cBhvr>
                                        <p:cTn id="211" dur="500"/>
                                        <p:tgtEl>
                                          <p:spTgt spid="28"/>
                                        </p:tgtEl>
                                      </p:cBhvr>
                                    </p:animEffect>
                                  </p:childTnLst>
                                </p:cTn>
                              </p:par>
                            </p:childTnLst>
                          </p:cTn>
                        </p:par>
                      </p:childTnLst>
                    </p:cTn>
                  </p:par>
                  <p:par>
                    <p:cTn id="212" fill="hold">
                      <p:stCondLst>
                        <p:cond delay="indefinite"/>
                      </p:stCondLst>
                      <p:childTnLst>
                        <p:par>
                          <p:cTn id="213" fill="hold">
                            <p:stCondLst>
                              <p:cond delay="0"/>
                            </p:stCondLst>
                            <p:childTnLst>
                              <p:par>
                                <p:cTn id="214" presetID="47" presetClass="exit" presetSubtype="0" fill="hold" grpId="1" nodeType="clickEffect">
                                  <p:stCondLst>
                                    <p:cond delay="0"/>
                                  </p:stCondLst>
                                  <p:childTnLst>
                                    <p:animEffect transition="out" filter="fade">
                                      <p:cBhvr>
                                        <p:cTn id="215" dur="1000"/>
                                        <p:tgtEl>
                                          <p:spTgt spid="23"/>
                                        </p:tgtEl>
                                      </p:cBhvr>
                                    </p:animEffect>
                                    <p:anim calcmode="lin" valueType="num">
                                      <p:cBhvr>
                                        <p:cTn id="216" dur="1000"/>
                                        <p:tgtEl>
                                          <p:spTgt spid="23"/>
                                        </p:tgtEl>
                                        <p:attrNameLst>
                                          <p:attrName>ppt_x</p:attrName>
                                        </p:attrNameLst>
                                      </p:cBhvr>
                                      <p:tavLst>
                                        <p:tav tm="0">
                                          <p:val>
                                            <p:strVal val="ppt_x"/>
                                          </p:val>
                                        </p:tav>
                                        <p:tav tm="100000">
                                          <p:val>
                                            <p:strVal val="ppt_x"/>
                                          </p:val>
                                        </p:tav>
                                      </p:tavLst>
                                    </p:anim>
                                    <p:anim calcmode="lin" valueType="num">
                                      <p:cBhvr>
                                        <p:cTn id="217" dur="1000"/>
                                        <p:tgtEl>
                                          <p:spTgt spid="23"/>
                                        </p:tgtEl>
                                        <p:attrNameLst>
                                          <p:attrName>ppt_y</p:attrName>
                                        </p:attrNameLst>
                                      </p:cBhvr>
                                      <p:tavLst>
                                        <p:tav tm="0">
                                          <p:val>
                                            <p:strVal val="ppt_y"/>
                                          </p:val>
                                        </p:tav>
                                        <p:tav tm="100000">
                                          <p:val>
                                            <p:strVal val="ppt_y-.1"/>
                                          </p:val>
                                        </p:tav>
                                      </p:tavLst>
                                    </p:anim>
                                    <p:set>
                                      <p:cBhvr>
                                        <p:cTn id="218" dur="1" fill="hold">
                                          <p:stCondLst>
                                            <p:cond delay="999"/>
                                          </p:stCondLst>
                                        </p:cTn>
                                        <p:tgtEl>
                                          <p:spTgt spid="23"/>
                                        </p:tgtEl>
                                        <p:attrNameLst>
                                          <p:attrName>style.visibility</p:attrName>
                                        </p:attrNameLst>
                                      </p:cBhvr>
                                      <p:to>
                                        <p:strVal val="hidden"/>
                                      </p:to>
                                    </p:set>
                                  </p:childTnLst>
                                </p:cTn>
                              </p:par>
                              <p:par>
                                <p:cTn id="219" presetID="47" presetClass="entr" presetSubtype="0" fill="hold" grpId="0" nodeType="withEffect">
                                  <p:stCondLst>
                                    <p:cond delay="0"/>
                                  </p:stCondLst>
                                  <p:childTnLst>
                                    <p:set>
                                      <p:cBhvr>
                                        <p:cTn id="220" dur="1" fill="hold">
                                          <p:stCondLst>
                                            <p:cond delay="0"/>
                                          </p:stCondLst>
                                        </p:cTn>
                                        <p:tgtEl>
                                          <p:spTgt spid="29"/>
                                        </p:tgtEl>
                                        <p:attrNameLst>
                                          <p:attrName>style.visibility</p:attrName>
                                        </p:attrNameLst>
                                      </p:cBhvr>
                                      <p:to>
                                        <p:strVal val="visible"/>
                                      </p:to>
                                    </p:set>
                                    <p:animEffect transition="in" filter="fade">
                                      <p:cBhvr>
                                        <p:cTn id="221" dur="750"/>
                                        <p:tgtEl>
                                          <p:spTgt spid="29"/>
                                        </p:tgtEl>
                                      </p:cBhvr>
                                    </p:animEffect>
                                    <p:anim calcmode="lin" valueType="num">
                                      <p:cBhvr>
                                        <p:cTn id="222" dur="750" fill="hold"/>
                                        <p:tgtEl>
                                          <p:spTgt spid="29"/>
                                        </p:tgtEl>
                                        <p:attrNameLst>
                                          <p:attrName>ppt_x</p:attrName>
                                        </p:attrNameLst>
                                      </p:cBhvr>
                                      <p:tavLst>
                                        <p:tav tm="0">
                                          <p:val>
                                            <p:strVal val="#ppt_x"/>
                                          </p:val>
                                        </p:tav>
                                        <p:tav tm="100000">
                                          <p:val>
                                            <p:strVal val="#ppt_x"/>
                                          </p:val>
                                        </p:tav>
                                      </p:tavLst>
                                    </p:anim>
                                    <p:anim calcmode="lin" valueType="num">
                                      <p:cBhvr>
                                        <p:cTn id="223" dur="750" fill="hold"/>
                                        <p:tgtEl>
                                          <p:spTgt spid="29"/>
                                        </p:tgtEl>
                                        <p:attrNameLst>
                                          <p:attrName>ppt_y</p:attrName>
                                        </p:attrNameLst>
                                      </p:cBhvr>
                                      <p:tavLst>
                                        <p:tav tm="0">
                                          <p:val>
                                            <p:strVal val="#ppt_y-.1"/>
                                          </p:val>
                                        </p:tav>
                                        <p:tav tm="100000">
                                          <p:val>
                                            <p:strVal val="#ppt_y"/>
                                          </p:val>
                                        </p:tav>
                                      </p:tavLst>
                                    </p:anim>
                                  </p:childTnLst>
                                </p:cTn>
                              </p:par>
                              <p:par>
                                <p:cTn id="224" presetID="47" presetClass="entr" presetSubtype="0" fill="hold" grpId="0" nodeType="withEffect">
                                  <p:stCondLst>
                                    <p:cond delay="0"/>
                                  </p:stCondLst>
                                  <p:childTnLst>
                                    <p:set>
                                      <p:cBhvr>
                                        <p:cTn id="225" dur="1" fill="hold">
                                          <p:stCondLst>
                                            <p:cond delay="0"/>
                                          </p:stCondLst>
                                        </p:cTn>
                                        <p:tgtEl>
                                          <p:spTgt spid="30"/>
                                        </p:tgtEl>
                                        <p:attrNameLst>
                                          <p:attrName>style.visibility</p:attrName>
                                        </p:attrNameLst>
                                      </p:cBhvr>
                                      <p:to>
                                        <p:strVal val="visible"/>
                                      </p:to>
                                    </p:set>
                                    <p:animEffect transition="in" filter="fade">
                                      <p:cBhvr>
                                        <p:cTn id="226" dur="750"/>
                                        <p:tgtEl>
                                          <p:spTgt spid="30"/>
                                        </p:tgtEl>
                                      </p:cBhvr>
                                    </p:animEffect>
                                    <p:anim calcmode="lin" valueType="num">
                                      <p:cBhvr>
                                        <p:cTn id="227" dur="750" fill="hold"/>
                                        <p:tgtEl>
                                          <p:spTgt spid="30"/>
                                        </p:tgtEl>
                                        <p:attrNameLst>
                                          <p:attrName>ppt_x</p:attrName>
                                        </p:attrNameLst>
                                      </p:cBhvr>
                                      <p:tavLst>
                                        <p:tav tm="0">
                                          <p:val>
                                            <p:strVal val="#ppt_x"/>
                                          </p:val>
                                        </p:tav>
                                        <p:tav tm="100000">
                                          <p:val>
                                            <p:strVal val="#ppt_x"/>
                                          </p:val>
                                        </p:tav>
                                      </p:tavLst>
                                    </p:anim>
                                    <p:anim calcmode="lin" valueType="num">
                                      <p:cBhvr>
                                        <p:cTn id="228" dur="750" fill="hold"/>
                                        <p:tgtEl>
                                          <p:spTgt spid="30"/>
                                        </p:tgtEl>
                                        <p:attrNameLst>
                                          <p:attrName>ppt_y</p:attrName>
                                        </p:attrNameLst>
                                      </p:cBhvr>
                                      <p:tavLst>
                                        <p:tav tm="0">
                                          <p:val>
                                            <p:strVal val="#ppt_y-.1"/>
                                          </p:val>
                                        </p:tav>
                                        <p:tav tm="100000">
                                          <p:val>
                                            <p:strVal val="#ppt_y"/>
                                          </p:val>
                                        </p:tav>
                                      </p:tavLst>
                                    </p:anim>
                                  </p:childTnLst>
                                </p:cTn>
                              </p:par>
                              <p:par>
                                <p:cTn id="229" presetID="47" presetClass="entr" presetSubtype="0" fill="hold" grpId="0" nodeType="withEffect">
                                  <p:stCondLst>
                                    <p:cond delay="0"/>
                                  </p:stCondLst>
                                  <p:childTnLst>
                                    <p:set>
                                      <p:cBhvr>
                                        <p:cTn id="230" dur="1" fill="hold">
                                          <p:stCondLst>
                                            <p:cond delay="0"/>
                                          </p:stCondLst>
                                        </p:cTn>
                                        <p:tgtEl>
                                          <p:spTgt spid="31"/>
                                        </p:tgtEl>
                                        <p:attrNameLst>
                                          <p:attrName>style.visibility</p:attrName>
                                        </p:attrNameLst>
                                      </p:cBhvr>
                                      <p:to>
                                        <p:strVal val="visible"/>
                                      </p:to>
                                    </p:set>
                                    <p:animEffect transition="in" filter="fade">
                                      <p:cBhvr>
                                        <p:cTn id="231" dur="750"/>
                                        <p:tgtEl>
                                          <p:spTgt spid="31"/>
                                        </p:tgtEl>
                                      </p:cBhvr>
                                    </p:animEffect>
                                    <p:anim calcmode="lin" valueType="num">
                                      <p:cBhvr>
                                        <p:cTn id="232" dur="750" fill="hold"/>
                                        <p:tgtEl>
                                          <p:spTgt spid="31"/>
                                        </p:tgtEl>
                                        <p:attrNameLst>
                                          <p:attrName>ppt_x</p:attrName>
                                        </p:attrNameLst>
                                      </p:cBhvr>
                                      <p:tavLst>
                                        <p:tav tm="0">
                                          <p:val>
                                            <p:strVal val="#ppt_x"/>
                                          </p:val>
                                        </p:tav>
                                        <p:tav tm="100000">
                                          <p:val>
                                            <p:strVal val="#ppt_x"/>
                                          </p:val>
                                        </p:tav>
                                      </p:tavLst>
                                    </p:anim>
                                    <p:anim calcmode="lin" valueType="num">
                                      <p:cBhvr>
                                        <p:cTn id="233" dur="750" fill="hold"/>
                                        <p:tgtEl>
                                          <p:spTgt spid="31"/>
                                        </p:tgtEl>
                                        <p:attrNameLst>
                                          <p:attrName>ppt_y</p:attrName>
                                        </p:attrNameLst>
                                      </p:cBhvr>
                                      <p:tavLst>
                                        <p:tav tm="0">
                                          <p:val>
                                            <p:strVal val="#ppt_y-.1"/>
                                          </p:val>
                                        </p:tav>
                                        <p:tav tm="100000">
                                          <p:val>
                                            <p:strVal val="#ppt_y"/>
                                          </p:val>
                                        </p:tav>
                                      </p:tavLst>
                                    </p:anim>
                                  </p:childTnLst>
                                </p:cTn>
                              </p:par>
                              <p:par>
                                <p:cTn id="234" presetID="47" presetClass="entr" presetSubtype="0" fill="hold" grpId="0" nodeType="withEffect">
                                  <p:stCondLst>
                                    <p:cond delay="0"/>
                                  </p:stCondLst>
                                  <p:childTnLst>
                                    <p:set>
                                      <p:cBhvr>
                                        <p:cTn id="235" dur="1" fill="hold">
                                          <p:stCondLst>
                                            <p:cond delay="0"/>
                                          </p:stCondLst>
                                        </p:cTn>
                                        <p:tgtEl>
                                          <p:spTgt spid="3072"/>
                                        </p:tgtEl>
                                        <p:attrNameLst>
                                          <p:attrName>style.visibility</p:attrName>
                                        </p:attrNameLst>
                                      </p:cBhvr>
                                      <p:to>
                                        <p:strVal val="visible"/>
                                      </p:to>
                                    </p:set>
                                    <p:animEffect transition="in" filter="fade">
                                      <p:cBhvr>
                                        <p:cTn id="236" dur="750"/>
                                        <p:tgtEl>
                                          <p:spTgt spid="3072"/>
                                        </p:tgtEl>
                                      </p:cBhvr>
                                    </p:animEffect>
                                    <p:anim calcmode="lin" valueType="num">
                                      <p:cBhvr>
                                        <p:cTn id="237" dur="750" fill="hold"/>
                                        <p:tgtEl>
                                          <p:spTgt spid="3072"/>
                                        </p:tgtEl>
                                        <p:attrNameLst>
                                          <p:attrName>ppt_x</p:attrName>
                                        </p:attrNameLst>
                                      </p:cBhvr>
                                      <p:tavLst>
                                        <p:tav tm="0">
                                          <p:val>
                                            <p:strVal val="#ppt_x"/>
                                          </p:val>
                                        </p:tav>
                                        <p:tav tm="100000">
                                          <p:val>
                                            <p:strVal val="#ppt_x"/>
                                          </p:val>
                                        </p:tav>
                                      </p:tavLst>
                                    </p:anim>
                                    <p:anim calcmode="lin" valueType="num">
                                      <p:cBhvr>
                                        <p:cTn id="238" dur="750" fill="hold"/>
                                        <p:tgtEl>
                                          <p:spTgt spid="3072"/>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3073"/>
                                        </p:tgtEl>
                                        <p:attrNameLst>
                                          <p:attrName>style.visibility</p:attrName>
                                        </p:attrNameLst>
                                      </p:cBhvr>
                                      <p:to>
                                        <p:strVal val="visible"/>
                                      </p:to>
                                    </p:set>
                                    <p:animEffect transition="in" filter="fade">
                                      <p:cBhvr>
                                        <p:cTn id="241" dur="750"/>
                                        <p:tgtEl>
                                          <p:spTgt spid="3073"/>
                                        </p:tgtEl>
                                      </p:cBhvr>
                                    </p:animEffect>
                                    <p:anim calcmode="lin" valueType="num">
                                      <p:cBhvr>
                                        <p:cTn id="242" dur="750" fill="hold"/>
                                        <p:tgtEl>
                                          <p:spTgt spid="3073"/>
                                        </p:tgtEl>
                                        <p:attrNameLst>
                                          <p:attrName>ppt_x</p:attrName>
                                        </p:attrNameLst>
                                      </p:cBhvr>
                                      <p:tavLst>
                                        <p:tav tm="0">
                                          <p:val>
                                            <p:strVal val="#ppt_x"/>
                                          </p:val>
                                        </p:tav>
                                        <p:tav tm="100000">
                                          <p:val>
                                            <p:strVal val="#ppt_x"/>
                                          </p:val>
                                        </p:tav>
                                      </p:tavLst>
                                    </p:anim>
                                    <p:anim calcmode="lin" valueType="num">
                                      <p:cBhvr>
                                        <p:cTn id="243" dur="750" fill="hold"/>
                                        <p:tgtEl>
                                          <p:spTgt spid="3073"/>
                                        </p:tgtEl>
                                        <p:attrNameLst>
                                          <p:attrName>ppt_y</p:attrName>
                                        </p:attrNameLst>
                                      </p:cBhvr>
                                      <p:tavLst>
                                        <p:tav tm="0">
                                          <p:val>
                                            <p:strVal val="#ppt_y+.1"/>
                                          </p:val>
                                        </p:tav>
                                        <p:tav tm="100000">
                                          <p:val>
                                            <p:strVal val="#ppt_y"/>
                                          </p:val>
                                        </p:tav>
                                      </p:tavLst>
                                    </p:anim>
                                  </p:childTnLst>
                                </p:cTn>
                              </p:par>
                              <p:par>
                                <p:cTn id="244" presetID="2" presetClass="exit" presetSubtype="4" fill="hold" grpId="1" nodeType="withEffect">
                                  <p:stCondLst>
                                    <p:cond delay="750"/>
                                  </p:stCondLst>
                                  <p:childTnLst>
                                    <p:anim calcmode="lin" valueType="num">
                                      <p:cBhvr additive="base">
                                        <p:cTn id="245" dur="1000"/>
                                        <p:tgtEl>
                                          <p:spTgt spid="29"/>
                                        </p:tgtEl>
                                        <p:attrNameLst>
                                          <p:attrName>ppt_x</p:attrName>
                                        </p:attrNameLst>
                                      </p:cBhvr>
                                      <p:tavLst>
                                        <p:tav tm="0">
                                          <p:val>
                                            <p:strVal val="ppt_x"/>
                                          </p:val>
                                        </p:tav>
                                        <p:tav tm="100000">
                                          <p:val>
                                            <p:strVal val="ppt_x"/>
                                          </p:val>
                                        </p:tav>
                                      </p:tavLst>
                                    </p:anim>
                                    <p:anim calcmode="lin" valueType="num">
                                      <p:cBhvr additive="base">
                                        <p:cTn id="246" dur="1000"/>
                                        <p:tgtEl>
                                          <p:spTgt spid="29"/>
                                        </p:tgtEl>
                                        <p:attrNameLst>
                                          <p:attrName>ppt_y</p:attrName>
                                        </p:attrNameLst>
                                      </p:cBhvr>
                                      <p:tavLst>
                                        <p:tav tm="0">
                                          <p:val>
                                            <p:strVal val="ppt_y"/>
                                          </p:val>
                                        </p:tav>
                                        <p:tav tm="100000">
                                          <p:val>
                                            <p:strVal val="1+ppt_h/2"/>
                                          </p:val>
                                        </p:tav>
                                      </p:tavLst>
                                    </p:anim>
                                    <p:set>
                                      <p:cBhvr>
                                        <p:cTn id="247" dur="1" fill="hold">
                                          <p:stCondLst>
                                            <p:cond delay="999"/>
                                          </p:stCondLst>
                                        </p:cTn>
                                        <p:tgtEl>
                                          <p:spTgt spid="29"/>
                                        </p:tgtEl>
                                        <p:attrNameLst>
                                          <p:attrName>style.visibility</p:attrName>
                                        </p:attrNameLst>
                                      </p:cBhvr>
                                      <p:to>
                                        <p:strVal val="hidden"/>
                                      </p:to>
                                    </p:set>
                                  </p:childTnLst>
                                </p:cTn>
                              </p:par>
                              <p:par>
                                <p:cTn id="248" presetID="2" presetClass="exit" presetSubtype="4" decel="100000" fill="hold" grpId="1" nodeType="withEffect">
                                  <p:stCondLst>
                                    <p:cond delay="750"/>
                                  </p:stCondLst>
                                  <p:childTnLst>
                                    <p:anim calcmode="lin" valueType="num">
                                      <p:cBhvr additive="base">
                                        <p:cTn id="249" dur="750"/>
                                        <p:tgtEl>
                                          <p:spTgt spid="30"/>
                                        </p:tgtEl>
                                        <p:attrNameLst>
                                          <p:attrName>ppt_x</p:attrName>
                                        </p:attrNameLst>
                                      </p:cBhvr>
                                      <p:tavLst>
                                        <p:tav tm="0">
                                          <p:val>
                                            <p:strVal val="ppt_x"/>
                                          </p:val>
                                        </p:tav>
                                        <p:tav tm="100000">
                                          <p:val>
                                            <p:strVal val="ppt_x"/>
                                          </p:val>
                                        </p:tav>
                                      </p:tavLst>
                                    </p:anim>
                                    <p:anim calcmode="lin" valueType="num">
                                      <p:cBhvr additive="base">
                                        <p:cTn id="250" dur="750"/>
                                        <p:tgtEl>
                                          <p:spTgt spid="30"/>
                                        </p:tgtEl>
                                        <p:attrNameLst>
                                          <p:attrName>ppt_y</p:attrName>
                                        </p:attrNameLst>
                                      </p:cBhvr>
                                      <p:tavLst>
                                        <p:tav tm="0">
                                          <p:val>
                                            <p:strVal val="ppt_y"/>
                                          </p:val>
                                        </p:tav>
                                        <p:tav tm="100000">
                                          <p:val>
                                            <p:strVal val="1+ppt_h/2"/>
                                          </p:val>
                                        </p:tav>
                                      </p:tavLst>
                                    </p:anim>
                                    <p:set>
                                      <p:cBhvr>
                                        <p:cTn id="251" dur="1" fill="hold">
                                          <p:stCondLst>
                                            <p:cond delay="749"/>
                                          </p:stCondLst>
                                        </p:cTn>
                                        <p:tgtEl>
                                          <p:spTgt spid="30"/>
                                        </p:tgtEl>
                                        <p:attrNameLst>
                                          <p:attrName>style.visibility</p:attrName>
                                        </p:attrNameLst>
                                      </p:cBhvr>
                                      <p:to>
                                        <p:strVal val="hidden"/>
                                      </p:to>
                                    </p:set>
                                  </p:childTnLst>
                                </p:cTn>
                              </p:par>
                              <p:par>
                                <p:cTn id="252" presetID="2" presetClass="exit" presetSubtype="4" fill="hold" grpId="1" nodeType="withEffect">
                                  <p:stCondLst>
                                    <p:cond delay="750"/>
                                  </p:stCondLst>
                                  <p:childTnLst>
                                    <p:anim calcmode="lin" valueType="num">
                                      <p:cBhvr additive="base">
                                        <p:cTn id="253" dur="750"/>
                                        <p:tgtEl>
                                          <p:spTgt spid="31"/>
                                        </p:tgtEl>
                                        <p:attrNameLst>
                                          <p:attrName>ppt_x</p:attrName>
                                        </p:attrNameLst>
                                      </p:cBhvr>
                                      <p:tavLst>
                                        <p:tav tm="0">
                                          <p:val>
                                            <p:strVal val="ppt_x"/>
                                          </p:val>
                                        </p:tav>
                                        <p:tav tm="100000">
                                          <p:val>
                                            <p:strVal val="ppt_x"/>
                                          </p:val>
                                        </p:tav>
                                      </p:tavLst>
                                    </p:anim>
                                    <p:anim calcmode="lin" valueType="num">
                                      <p:cBhvr additive="base">
                                        <p:cTn id="254" dur="750"/>
                                        <p:tgtEl>
                                          <p:spTgt spid="31"/>
                                        </p:tgtEl>
                                        <p:attrNameLst>
                                          <p:attrName>ppt_y</p:attrName>
                                        </p:attrNameLst>
                                      </p:cBhvr>
                                      <p:tavLst>
                                        <p:tav tm="0">
                                          <p:val>
                                            <p:strVal val="ppt_y"/>
                                          </p:val>
                                        </p:tav>
                                        <p:tav tm="100000">
                                          <p:val>
                                            <p:strVal val="1+ppt_h/2"/>
                                          </p:val>
                                        </p:tav>
                                      </p:tavLst>
                                    </p:anim>
                                    <p:set>
                                      <p:cBhvr>
                                        <p:cTn id="255" dur="1" fill="hold">
                                          <p:stCondLst>
                                            <p:cond delay="749"/>
                                          </p:stCondLst>
                                        </p:cTn>
                                        <p:tgtEl>
                                          <p:spTgt spid="31"/>
                                        </p:tgtEl>
                                        <p:attrNameLst>
                                          <p:attrName>style.visibility</p:attrName>
                                        </p:attrNameLst>
                                      </p:cBhvr>
                                      <p:to>
                                        <p:strVal val="hidden"/>
                                      </p:to>
                                    </p:set>
                                  </p:childTnLst>
                                </p:cTn>
                              </p:par>
                              <p:par>
                                <p:cTn id="256" presetID="2" presetClass="exit" presetSubtype="4" fill="hold" grpId="1" nodeType="withEffect">
                                  <p:stCondLst>
                                    <p:cond delay="750"/>
                                  </p:stCondLst>
                                  <p:childTnLst>
                                    <p:anim calcmode="lin" valueType="num">
                                      <p:cBhvr additive="base">
                                        <p:cTn id="257" dur="750"/>
                                        <p:tgtEl>
                                          <p:spTgt spid="3072"/>
                                        </p:tgtEl>
                                        <p:attrNameLst>
                                          <p:attrName>ppt_x</p:attrName>
                                        </p:attrNameLst>
                                      </p:cBhvr>
                                      <p:tavLst>
                                        <p:tav tm="0">
                                          <p:val>
                                            <p:strVal val="ppt_x"/>
                                          </p:val>
                                        </p:tav>
                                        <p:tav tm="100000">
                                          <p:val>
                                            <p:strVal val="ppt_x"/>
                                          </p:val>
                                        </p:tav>
                                      </p:tavLst>
                                    </p:anim>
                                    <p:anim calcmode="lin" valueType="num">
                                      <p:cBhvr additive="base">
                                        <p:cTn id="258" dur="750"/>
                                        <p:tgtEl>
                                          <p:spTgt spid="3072"/>
                                        </p:tgtEl>
                                        <p:attrNameLst>
                                          <p:attrName>ppt_y</p:attrName>
                                        </p:attrNameLst>
                                      </p:cBhvr>
                                      <p:tavLst>
                                        <p:tav tm="0">
                                          <p:val>
                                            <p:strVal val="ppt_y"/>
                                          </p:val>
                                        </p:tav>
                                        <p:tav tm="100000">
                                          <p:val>
                                            <p:strVal val="1+ppt_h/2"/>
                                          </p:val>
                                        </p:tav>
                                      </p:tavLst>
                                    </p:anim>
                                    <p:set>
                                      <p:cBhvr>
                                        <p:cTn id="259" dur="1" fill="hold">
                                          <p:stCondLst>
                                            <p:cond delay="749"/>
                                          </p:stCondLst>
                                        </p:cTn>
                                        <p:tgtEl>
                                          <p:spTgt spid="3072"/>
                                        </p:tgtEl>
                                        <p:attrNameLst>
                                          <p:attrName>style.visibility</p:attrName>
                                        </p:attrNameLst>
                                      </p:cBhvr>
                                      <p:to>
                                        <p:strVal val="hidden"/>
                                      </p:to>
                                    </p:set>
                                  </p:childTnLst>
                                </p:cTn>
                              </p:par>
                              <p:par>
                                <p:cTn id="260" presetID="2" presetClass="exit" presetSubtype="1" fill="hold" grpId="1" nodeType="withEffect">
                                  <p:stCondLst>
                                    <p:cond delay="750"/>
                                  </p:stCondLst>
                                  <p:childTnLst>
                                    <p:anim calcmode="lin" valueType="num">
                                      <p:cBhvr additive="base">
                                        <p:cTn id="261" dur="1000"/>
                                        <p:tgtEl>
                                          <p:spTgt spid="3073"/>
                                        </p:tgtEl>
                                        <p:attrNameLst>
                                          <p:attrName>ppt_x</p:attrName>
                                        </p:attrNameLst>
                                      </p:cBhvr>
                                      <p:tavLst>
                                        <p:tav tm="0">
                                          <p:val>
                                            <p:strVal val="ppt_x"/>
                                          </p:val>
                                        </p:tav>
                                        <p:tav tm="100000">
                                          <p:val>
                                            <p:strVal val="ppt_x"/>
                                          </p:val>
                                        </p:tav>
                                      </p:tavLst>
                                    </p:anim>
                                    <p:anim calcmode="lin" valueType="num">
                                      <p:cBhvr additive="base">
                                        <p:cTn id="262" dur="1000"/>
                                        <p:tgtEl>
                                          <p:spTgt spid="3073"/>
                                        </p:tgtEl>
                                        <p:attrNameLst>
                                          <p:attrName>ppt_y</p:attrName>
                                        </p:attrNameLst>
                                      </p:cBhvr>
                                      <p:tavLst>
                                        <p:tav tm="0">
                                          <p:val>
                                            <p:strVal val="ppt_y"/>
                                          </p:val>
                                        </p:tav>
                                        <p:tav tm="100000">
                                          <p:val>
                                            <p:strVal val="0-ppt_h/2"/>
                                          </p:val>
                                        </p:tav>
                                      </p:tavLst>
                                    </p:anim>
                                    <p:set>
                                      <p:cBhvr>
                                        <p:cTn id="263" dur="1" fill="hold">
                                          <p:stCondLst>
                                            <p:cond delay="999"/>
                                          </p:stCondLst>
                                        </p:cTn>
                                        <p:tgtEl>
                                          <p:spTgt spid="3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p:bldP spid="3074" grpId="0"/>
      <p:bldP spid="3074" grpId="1"/>
      <p:bldP spid="2" grpId="1"/>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9" grpId="0"/>
      <p:bldP spid="29" grpId="1"/>
      <p:bldP spid="30" grpId="0"/>
      <p:bldP spid="30" grpId="1"/>
      <p:bldP spid="31" grpId="0"/>
      <p:bldP spid="31" grpId="1"/>
      <p:bldP spid="24" grpId="0"/>
      <p:bldP spid="25" grpId="0"/>
      <p:bldP spid="3072" grpId="0"/>
      <p:bldP spid="3072" grpId="1"/>
      <p:bldP spid="26" grpId="0"/>
      <p:bldP spid="27" grpId="0"/>
      <p:bldP spid="23" grpId="0"/>
      <p:bldP spid="23" grpId="1"/>
      <p:bldP spid="3073" grpId="0"/>
      <p:bldP spid="3073"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is underline">
            <a:extLst>
              <a:ext uri="{FF2B5EF4-FFF2-40B4-BE49-F238E27FC236}">
                <a16:creationId xmlns:a16="http://schemas.microsoft.com/office/drawing/2014/main" id="{467D0C4A-B0B0-9A4F-B0F1-99E2BE2C28B9}"/>
              </a:ext>
            </a:extLst>
          </p:cNvPr>
          <p:cNvSpPr txBox="1">
            <a:spLocks/>
          </p:cNvSpPr>
          <p:nvPr/>
        </p:nvSpPr>
        <p:spPr>
          <a:xfrm>
            <a:off x="1777292" y="929390"/>
            <a:ext cx="597701" cy="628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is</a:t>
            </a:r>
          </a:p>
        </p:txBody>
      </p:sp>
      <p:sp>
        <p:nvSpPr>
          <p:cNvPr id="3075" name="Rectangle: Rounded Corners 3074">
            <a:extLst>
              <a:ext uri="{FF2B5EF4-FFF2-40B4-BE49-F238E27FC236}">
                <a16:creationId xmlns:a16="http://schemas.microsoft.com/office/drawing/2014/main" id="{01B68FED-BE5B-9475-8E7F-95EC6E4A331E}"/>
              </a:ext>
            </a:extLst>
          </p:cNvPr>
          <p:cNvSpPr/>
          <p:nvPr/>
        </p:nvSpPr>
        <p:spPr>
          <a:xfrm>
            <a:off x="4128480" y="6482040"/>
            <a:ext cx="2945420" cy="45720"/>
          </a:xfrm>
          <a:prstGeom prst="roundRect">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nal">
            <a:extLst>
              <a:ext uri="{FF2B5EF4-FFF2-40B4-BE49-F238E27FC236}">
                <a16:creationId xmlns:a16="http://schemas.microsoft.com/office/drawing/2014/main" id="{97F54C58-BA4C-77E3-FCC3-96799641DC59}"/>
              </a:ext>
            </a:extLst>
          </p:cNvPr>
          <p:cNvSpPr txBox="1">
            <a:spLocks noChangeArrowheads="1"/>
          </p:cNvSpPr>
          <p:nvPr/>
        </p:nvSpPr>
        <p:spPr bwMode="auto">
          <a:xfrm>
            <a:off x="635977" y="293077"/>
            <a:ext cx="7872046" cy="627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ts val="4900"/>
              </a:lnSpc>
            </a:pP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t>fruit of the Spirit</a:t>
            </a:r>
            <a:b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t>	  is in   </a:t>
            </a:r>
            <a:r>
              <a:rPr lang="en-US" altLang="en-US" b="1" kern="1200" dirty="0">
                <a:ln w="9525">
                  <a:solidFill>
                    <a:schemeClr val="bg1"/>
                  </a:solidFill>
                  <a:prstDash val="solid"/>
                </a:ln>
                <a:solidFill>
                  <a:srgbClr val="00FF00"/>
                </a:solidFill>
                <a:effectLst>
                  <a:glow rad="50800">
                    <a:schemeClr val="tx1"/>
                  </a:glow>
                  <a:outerShdw blurRad="12700" dist="38100" dir="2700000" algn="tl" rotWithShape="0">
                    <a:schemeClr val="bg1">
                      <a:lumMod val="50000"/>
                    </a:schemeClr>
                  </a:outerShdw>
                </a:effectLst>
                <a:latin typeface="Calibri" panose="020F0502020204030204" pitchFamily="34" charset="0"/>
              </a:rPr>
              <a:t>●</a:t>
            </a:r>
            <a: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t> all goodness</a:t>
            </a:r>
            <a:b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t>		     </a:t>
            </a:r>
            <a:r>
              <a:rPr lang="en-US" altLang="en-US" b="1" kern="1200" dirty="0">
                <a:ln w="9525">
                  <a:solidFill>
                    <a:schemeClr val="bg1"/>
                  </a:solidFill>
                  <a:prstDash val="solid"/>
                </a:ln>
                <a:solidFill>
                  <a:srgbClr val="00FF00"/>
                </a:solidFill>
                <a:effectLst>
                  <a:glow rad="50800">
                    <a:schemeClr val="tx1"/>
                  </a:glow>
                  <a:outerShdw blurRad="12700" dist="38100" dir="2700000" algn="tl" rotWithShape="0">
                    <a:schemeClr val="bg1">
                      <a:lumMod val="50000"/>
                    </a:schemeClr>
                  </a:outerShdw>
                </a:effectLst>
                <a:latin typeface="Calibri" panose="020F0502020204030204" pitchFamily="34" charset="0"/>
              </a:rPr>
              <a:t>●</a:t>
            </a:r>
            <a: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t> righteousness</a:t>
            </a:r>
            <a:b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t>		     </a:t>
            </a:r>
            <a:r>
              <a:rPr lang="en-US" altLang="en-US" b="1" kern="1200" dirty="0">
                <a:ln w="9525">
                  <a:noFill/>
                  <a:prstDash val="solid"/>
                </a:ln>
                <a:solidFill>
                  <a:srgbClr val="00FF00"/>
                </a:solidFill>
                <a:effectLst>
                  <a:glow rad="50800">
                    <a:schemeClr val="tx1"/>
                  </a:glow>
                  <a:outerShdw blurRad="12700" dist="38100" dir="2700000" algn="tl" rotWithShape="0">
                    <a:schemeClr val="bg1">
                      <a:lumMod val="50000"/>
                    </a:schemeClr>
                  </a:outerShdw>
                </a:effectLst>
                <a:latin typeface="Calibri" panose="020F0502020204030204" pitchFamily="34" charset="0"/>
              </a:rPr>
              <a:t>●</a:t>
            </a:r>
            <a:r>
              <a:rPr lang="en-US" altLang="en-US" b="1" kern="1200" dirty="0">
                <a:ln w="9525">
                  <a:solidFill>
                    <a:schemeClr val="bg1"/>
                  </a:solidFill>
                  <a:prstDash val="solid"/>
                </a:ln>
                <a:solidFill>
                  <a:schemeClr val="tx1"/>
                </a:solidFill>
                <a:effectLst>
                  <a:glow rad="12700">
                    <a:srgbClr val="66FF33"/>
                  </a:glow>
                  <a:outerShdw blurRad="12700" dist="38100" dir="2700000" algn="tl" rotWithShape="0">
                    <a:schemeClr val="bg1">
                      <a:lumMod val="50000"/>
                    </a:schemeClr>
                  </a:outerShdw>
                </a:effectLst>
                <a:latin typeface="Calibri" panose="020F0502020204030204" pitchFamily="34" charset="0"/>
              </a:rPr>
              <a:t> truth</a:t>
            </a:r>
            <a:b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b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b="1" kern="1200" dirty="0">
                <a:ln w="9525">
                  <a:solidFill>
                    <a:schemeClr val="bg1"/>
                  </a:solidFill>
                  <a:prstDash val="solid"/>
                </a:ln>
                <a:solidFill>
                  <a:schemeClr val="tx1"/>
                </a:solidFill>
                <a:effectLst>
                  <a:glow rad="12700">
                    <a:srgbClr val="FFC000"/>
                  </a:glow>
                  <a:outerShdw blurRad="12700" dist="38100" dir="2700000" algn="tl" rotWithShape="0">
                    <a:schemeClr val="bg1">
                      <a:lumMod val="50000"/>
                    </a:schemeClr>
                  </a:outerShdw>
                </a:effectLst>
                <a:latin typeface="Calibri" panose="020F0502020204030204" pitchFamily="34" charset="0"/>
              </a:rPr>
              <a:t>what is acceptable to the Lord</a:t>
            </a:r>
            <a:b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b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b="1" kern="1200" dirty="0">
                <a:ln w="9525">
                  <a:solidFill>
                    <a:schemeClr val="bg1"/>
                  </a:solidFill>
                  <a:prstDash val="solid"/>
                </a:ln>
                <a:solidFill>
                  <a:schemeClr val="tx1"/>
                </a:solidFill>
                <a:effectLst>
                  <a:glow rad="12700">
                    <a:srgbClr val="FF0000"/>
                  </a:glow>
                  <a:outerShdw blurRad="12700" dist="38100" dir="2700000" algn="tl" rotWithShape="0">
                    <a:schemeClr val="bg1">
                      <a:lumMod val="50000"/>
                    </a:schemeClr>
                  </a:outerShdw>
                </a:effectLst>
                <a:latin typeface="Calibri" panose="020F0502020204030204" pitchFamily="34" charset="0"/>
              </a:rPr>
              <a:t>have no fellowship with </a:t>
            </a:r>
            <a:br>
              <a:rPr lang="en-US" altLang="en-US" b="1" kern="1200" dirty="0">
                <a:ln w="9525">
                  <a:solidFill>
                    <a:schemeClr val="bg1"/>
                  </a:solidFill>
                  <a:prstDash val="solid"/>
                </a:ln>
                <a:solidFill>
                  <a:schemeClr val="tx1"/>
                </a:solidFill>
                <a:effectLst>
                  <a:glow rad="12700">
                    <a:srgbClr val="FF0000"/>
                  </a:glow>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glow rad="12700">
                    <a:srgbClr val="FF0000"/>
                  </a:glow>
                  <a:outerShdw blurRad="12700" dist="38100" dir="2700000" algn="tl" rotWithShape="0">
                    <a:schemeClr val="bg1">
                      <a:lumMod val="50000"/>
                    </a:schemeClr>
                  </a:outerShdw>
                </a:effectLst>
                <a:latin typeface="Calibri" panose="020F0502020204030204" pitchFamily="34" charset="0"/>
              </a:rPr>
              <a:t>the unfruitful works of darkness</a:t>
            </a:r>
            <a:br>
              <a:rPr lang="en-US" altLang="en-US" b="1" kern="1200" dirty="0">
                <a:ln w="9525">
                  <a:solidFill>
                    <a:schemeClr val="bg1"/>
                  </a:solidFill>
                  <a:prstDash val="solid"/>
                </a:ln>
                <a:solidFill>
                  <a:schemeClr val="tx1"/>
                </a:solidFill>
                <a:effectLst>
                  <a:glow rad="12700">
                    <a:srgbClr val="FF0000"/>
                  </a:glow>
                  <a:outerShdw blurRad="12700" dist="38100" dir="2700000" algn="tl" rotWithShape="0">
                    <a:schemeClr val="bg1">
                      <a:lumMod val="50000"/>
                    </a:schemeClr>
                  </a:outerShdw>
                </a:effectLst>
                <a:latin typeface="Calibri" panose="020F0502020204030204" pitchFamily="34" charset="0"/>
              </a:rPr>
            </a:br>
            <a:r>
              <a:rPr lang="en-US" altLang="en-US" b="1" kern="1200" dirty="0">
                <a:ln w="9525">
                  <a:solidFill>
                    <a:schemeClr val="bg1"/>
                  </a:solidFill>
                  <a:prstDash val="solid"/>
                </a:ln>
                <a:solidFill>
                  <a:schemeClr val="tx1"/>
                </a:solidFill>
                <a:effectLst>
                  <a:glow rad="12700">
                    <a:srgbClr val="FF0000"/>
                  </a:glow>
                  <a:outerShdw blurRad="12700" dist="38100" dir="2700000" algn="tl" rotWithShape="0">
                    <a:schemeClr val="bg1">
                      <a:lumMod val="50000"/>
                    </a:schemeClr>
                  </a:outerShdw>
                </a:effectLst>
                <a:latin typeface="Calibri" panose="020F0502020204030204" pitchFamily="34" charset="0"/>
              </a:rPr>
              <a:t>       but rather expose them</a:t>
            </a:r>
          </a:p>
        </p:txBody>
      </p:sp>
      <p:sp>
        <p:nvSpPr>
          <p:cNvPr id="3074" name="Main"/>
          <p:cNvSpPr>
            <a:spLocks noGrp="1" noChangeArrowheads="1"/>
          </p:cNvSpPr>
          <p:nvPr>
            <p:ph type="title"/>
          </p:nvPr>
        </p:nvSpPr>
        <p:spPr>
          <a:xfrm>
            <a:off x="228600" y="1045858"/>
            <a:ext cx="8686800" cy="4766285"/>
          </a:xfrm>
        </p:spPr>
        <p:txBody>
          <a:bodyPr>
            <a:scene3d>
              <a:camera prst="orthographicFront"/>
              <a:lightRig rig="flat" dir="t"/>
            </a:scene3d>
            <a:sp3d extrusionH="57150" prstMaterial="plastic">
              <a:bevelT w="38100" h="38100"/>
            </a:sp3d>
          </a:bodyPr>
          <a:lstStyle/>
          <a:p>
            <a:pPr eaLnBrk="1" hangingPunct="1"/>
            <a:r>
              <a:rPr lang="en-US" altLang="en-US"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(for the fruit of the Spirit is in all goodness, righteousness, and truth), finding out what is acceptable to the Lord. And have no fellowship with the unfruitful works of darkness, but rather expose them.                      </a:t>
            </a:r>
            <a:r>
              <a:rPr lang="en-US" altLang="en-US" sz="32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Ephesians 5:9-11</a:t>
            </a:r>
            <a:r>
              <a:rPr lang="en-US" altLang="en-US" sz="40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p:txBody>
      </p:sp>
      <p:sp>
        <p:nvSpPr>
          <p:cNvPr id="2" name="Rectangle 2">
            <a:extLst>
              <a:ext uri="{FF2B5EF4-FFF2-40B4-BE49-F238E27FC236}">
                <a16:creationId xmlns:a16="http://schemas.microsoft.com/office/drawing/2014/main" id="{41D958FF-0B32-2A0C-AF2F-F2F9DC3CEA70}"/>
              </a:ext>
            </a:extLst>
          </p:cNvPr>
          <p:cNvSpPr txBox="1">
            <a:spLocks noChangeArrowheads="1"/>
          </p:cNvSpPr>
          <p:nvPr/>
        </p:nvSpPr>
        <p:spPr bwMode="auto">
          <a:xfrm>
            <a:off x="2537288" y="1129434"/>
            <a:ext cx="4216400" cy="63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fruit of the Spirit</a:t>
            </a:r>
          </a:p>
        </p:txBody>
      </p:sp>
      <p:sp>
        <p:nvSpPr>
          <p:cNvPr id="3" name="Rectangle 2">
            <a:extLst>
              <a:ext uri="{FF2B5EF4-FFF2-40B4-BE49-F238E27FC236}">
                <a16:creationId xmlns:a16="http://schemas.microsoft.com/office/drawing/2014/main" id="{8D2E3A6C-753A-95FC-BEED-A52BADCBB838}"/>
              </a:ext>
            </a:extLst>
          </p:cNvPr>
          <p:cNvSpPr txBox="1">
            <a:spLocks noChangeArrowheads="1"/>
          </p:cNvSpPr>
          <p:nvPr/>
        </p:nvSpPr>
        <p:spPr bwMode="auto">
          <a:xfrm>
            <a:off x="6472846" y="1127052"/>
            <a:ext cx="1390041" cy="63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is in</a:t>
            </a:r>
          </a:p>
        </p:txBody>
      </p:sp>
      <p:sp>
        <p:nvSpPr>
          <p:cNvPr id="4" name="Rectangle 2">
            <a:extLst>
              <a:ext uri="{FF2B5EF4-FFF2-40B4-BE49-F238E27FC236}">
                <a16:creationId xmlns:a16="http://schemas.microsoft.com/office/drawing/2014/main" id="{E31D16B7-31B1-F17B-DBFC-C3372749BBB9}"/>
              </a:ext>
            </a:extLst>
          </p:cNvPr>
          <p:cNvSpPr txBox="1">
            <a:spLocks noChangeArrowheads="1"/>
          </p:cNvSpPr>
          <p:nvPr/>
        </p:nvSpPr>
        <p:spPr bwMode="auto">
          <a:xfrm>
            <a:off x="7541973" y="1124837"/>
            <a:ext cx="970516" cy="63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all</a:t>
            </a:r>
          </a:p>
        </p:txBody>
      </p:sp>
      <p:sp>
        <p:nvSpPr>
          <p:cNvPr id="5" name="Rectangle 2">
            <a:extLst>
              <a:ext uri="{FF2B5EF4-FFF2-40B4-BE49-F238E27FC236}">
                <a16:creationId xmlns:a16="http://schemas.microsoft.com/office/drawing/2014/main" id="{B9B82DD7-95E0-98CB-3C4D-FCB8E3396514}"/>
              </a:ext>
            </a:extLst>
          </p:cNvPr>
          <p:cNvSpPr txBox="1">
            <a:spLocks noChangeArrowheads="1"/>
          </p:cNvSpPr>
          <p:nvPr/>
        </p:nvSpPr>
        <p:spPr bwMode="auto">
          <a:xfrm>
            <a:off x="119339" y="1786270"/>
            <a:ext cx="2639828" cy="65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goodness</a:t>
            </a:r>
          </a:p>
        </p:txBody>
      </p:sp>
      <p:sp>
        <p:nvSpPr>
          <p:cNvPr id="6" name="Rectangle 2">
            <a:extLst>
              <a:ext uri="{FF2B5EF4-FFF2-40B4-BE49-F238E27FC236}">
                <a16:creationId xmlns:a16="http://schemas.microsoft.com/office/drawing/2014/main" id="{DB67EF45-4C1F-791F-81B1-235E13FC7153}"/>
              </a:ext>
            </a:extLst>
          </p:cNvPr>
          <p:cNvSpPr txBox="1">
            <a:spLocks noChangeArrowheads="1"/>
          </p:cNvSpPr>
          <p:nvPr/>
        </p:nvSpPr>
        <p:spPr bwMode="auto">
          <a:xfrm>
            <a:off x="2617990" y="1786270"/>
            <a:ext cx="3586126" cy="65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righteousness</a:t>
            </a:r>
          </a:p>
        </p:txBody>
      </p:sp>
      <p:sp>
        <p:nvSpPr>
          <p:cNvPr id="7" name="Rectangle 2">
            <a:extLst>
              <a:ext uri="{FF2B5EF4-FFF2-40B4-BE49-F238E27FC236}">
                <a16:creationId xmlns:a16="http://schemas.microsoft.com/office/drawing/2014/main" id="{FEFE5C77-6701-6A13-5F01-50B15EFC4E44}"/>
              </a:ext>
            </a:extLst>
          </p:cNvPr>
          <p:cNvSpPr txBox="1">
            <a:spLocks noChangeArrowheads="1"/>
          </p:cNvSpPr>
          <p:nvPr/>
        </p:nvSpPr>
        <p:spPr bwMode="auto">
          <a:xfrm>
            <a:off x="7115561" y="1796903"/>
            <a:ext cx="1545045" cy="63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truth</a:t>
            </a:r>
          </a:p>
        </p:txBody>
      </p:sp>
      <p:sp>
        <p:nvSpPr>
          <p:cNvPr id="8" name="Rectangle 2">
            <a:extLst>
              <a:ext uri="{FF2B5EF4-FFF2-40B4-BE49-F238E27FC236}">
                <a16:creationId xmlns:a16="http://schemas.microsoft.com/office/drawing/2014/main" id="{76F6FA0B-1E23-C73C-AC1F-CAB10A6E3AAB}"/>
              </a:ext>
            </a:extLst>
          </p:cNvPr>
          <p:cNvSpPr txBox="1">
            <a:spLocks noChangeArrowheads="1"/>
          </p:cNvSpPr>
          <p:nvPr/>
        </p:nvSpPr>
        <p:spPr bwMode="auto">
          <a:xfrm>
            <a:off x="2740246" y="2477386"/>
            <a:ext cx="6329325" cy="62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what is acceptable to the</a:t>
            </a:r>
          </a:p>
        </p:txBody>
      </p:sp>
      <p:sp>
        <p:nvSpPr>
          <p:cNvPr id="9" name="Rectangle 2">
            <a:extLst>
              <a:ext uri="{FF2B5EF4-FFF2-40B4-BE49-F238E27FC236}">
                <a16:creationId xmlns:a16="http://schemas.microsoft.com/office/drawing/2014/main" id="{09270E00-BE90-7207-C422-DC51B933DD67}"/>
              </a:ext>
            </a:extLst>
          </p:cNvPr>
          <p:cNvSpPr txBox="1">
            <a:spLocks noChangeArrowheads="1"/>
          </p:cNvSpPr>
          <p:nvPr/>
        </p:nvSpPr>
        <p:spPr bwMode="auto">
          <a:xfrm>
            <a:off x="427850" y="3138987"/>
            <a:ext cx="1417084" cy="63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Lord</a:t>
            </a:r>
          </a:p>
        </p:txBody>
      </p:sp>
      <p:sp>
        <p:nvSpPr>
          <p:cNvPr id="10" name="Rectangle 2">
            <a:extLst>
              <a:ext uri="{FF2B5EF4-FFF2-40B4-BE49-F238E27FC236}">
                <a16:creationId xmlns:a16="http://schemas.microsoft.com/office/drawing/2014/main" id="{91008E7F-52D0-37A8-8AE0-7F99C8549514}"/>
              </a:ext>
            </a:extLst>
          </p:cNvPr>
          <p:cNvSpPr txBox="1">
            <a:spLocks noChangeArrowheads="1"/>
          </p:cNvSpPr>
          <p:nvPr/>
        </p:nvSpPr>
        <p:spPr bwMode="auto">
          <a:xfrm>
            <a:off x="2734542" y="3138986"/>
            <a:ext cx="6042246" cy="64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have no fellowship with</a:t>
            </a:r>
          </a:p>
        </p:txBody>
      </p:sp>
      <p:sp>
        <p:nvSpPr>
          <p:cNvPr id="11" name="Rectangle 2">
            <a:extLst>
              <a:ext uri="{FF2B5EF4-FFF2-40B4-BE49-F238E27FC236}">
                <a16:creationId xmlns:a16="http://schemas.microsoft.com/office/drawing/2014/main" id="{D7D27008-648D-C736-B97E-DFDA8E563611}"/>
              </a:ext>
            </a:extLst>
          </p:cNvPr>
          <p:cNvSpPr txBox="1">
            <a:spLocks noChangeArrowheads="1"/>
          </p:cNvSpPr>
          <p:nvPr/>
        </p:nvSpPr>
        <p:spPr bwMode="auto">
          <a:xfrm>
            <a:off x="542925" y="3810111"/>
            <a:ext cx="7919482" cy="63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the unfruitful works of darkness</a:t>
            </a:r>
          </a:p>
        </p:txBody>
      </p:sp>
      <p:sp>
        <p:nvSpPr>
          <p:cNvPr id="12" name="Rectangle 2">
            <a:extLst>
              <a:ext uri="{FF2B5EF4-FFF2-40B4-BE49-F238E27FC236}">
                <a16:creationId xmlns:a16="http://schemas.microsoft.com/office/drawing/2014/main" id="{EE2660B3-9060-3064-7CA0-1E766B52237D}"/>
              </a:ext>
            </a:extLst>
          </p:cNvPr>
          <p:cNvSpPr txBox="1">
            <a:spLocks noChangeArrowheads="1"/>
          </p:cNvSpPr>
          <p:nvPr/>
        </p:nvSpPr>
        <p:spPr bwMode="auto">
          <a:xfrm>
            <a:off x="1560033" y="4486941"/>
            <a:ext cx="5882758" cy="63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rather expose them</a:t>
            </a:r>
          </a:p>
        </p:txBody>
      </p:sp>
      <p:sp>
        <p:nvSpPr>
          <p:cNvPr id="15" name="Arrow">
            <a:extLst>
              <a:ext uri="{FF2B5EF4-FFF2-40B4-BE49-F238E27FC236}">
                <a16:creationId xmlns:a16="http://schemas.microsoft.com/office/drawing/2014/main" id="{AE1FD690-C059-CF92-78AE-32CAEEF1A8E6}"/>
              </a:ext>
            </a:extLst>
          </p:cNvPr>
          <p:cNvSpPr txBox="1">
            <a:spLocks noChangeArrowheads="1"/>
          </p:cNvSpPr>
          <p:nvPr/>
        </p:nvSpPr>
        <p:spPr bwMode="auto">
          <a:xfrm>
            <a:off x="731741" y="5795647"/>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6" name="Arrow">
            <a:extLst>
              <a:ext uri="{FF2B5EF4-FFF2-40B4-BE49-F238E27FC236}">
                <a16:creationId xmlns:a16="http://schemas.microsoft.com/office/drawing/2014/main" id="{33F09FE9-9B38-F802-F066-D68A36B037FB}"/>
              </a:ext>
            </a:extLst>
          </p:cNvPr>
          <p:cNvSpPr txBox="1">
            <a:spLocks noChangeArrowheads="1"/>
          </p:cNvSpPr>
          <p:nvPr/>
        </p:nvSpPr>
        <p:spPr bwMode="auto">
          <a:xfrm>
            <a:off x="3847914" y="3940546"/>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7" name="Arrow">
            <a:extLst>
              <a:ext uri="{FF2B5EF4-FFF2-40B4-BE49-F238E27FC236}">
                <a16:creationId xmlns:a16="http://schemas.microsoft.com/office/drawing/2014/main" id="{965824E4-63D5-D909-15C2-F680E9A48B7D}"/>
              </a:ext>
            </a:extLst>
          </p:cNvPr>
          <p:cNvSpPr txBox="1">
            <a:spLocks noChangeArrowheads="1"/>
          </p:cNvSpPr>
          <p:nvPr/>
        </p:nvSpPr>
        <p:spPr bwMode="auto">
          <a:xfrm>
            <a:off x="3847914" y="2704599"/>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00FF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8" name="Rectangle 2">
            <a:extLst>
              <a:ext uri="{FF2B5EF4-FFF2-40B4-BE49-F238E27FC236}">
                <a16:creationId xmlns:a16="http://schemas.microsoft.com/office/drawing/2014/main" id="{2A81E217-D15E-A348-58B9-B923A03CF8E2}"/>
              </a:ext>
            </a:extLst>
          </p:cNvPr>
          <p:cNvSpPr txBox="1">
            <a:spLocks noChangeArrowheads="1"/>
          </p:cNvSpPr>
          <p:nvPr/>
        </p:nvSpPr>
        <p:spPr bwMode="auto">
          <a:xfrm>
            <a:off x="3922059" y="5874818"/>
            <a:ext cx="3395392" cy="6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rPr>
              <a:t>tell the truth</a:t>
            </a:r>
            <a:endParaRPr lang="en-US" altLang="en-US" b="1" i="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endParaRPr>
          </a:p>
        </p:txBody>
      </p:sp>
      <p:sp>
        <p:nvSpPr>
          <p:cNvPr id="19" name="=">
            <a:extLst>
              <a:ext uri="{FF2B5EF4-FFF2-40B4-BE49-F238E27FC236}">
                <a16:creationId xmlns:a16="http://schemas.microsoft.com/office/drawing/2014/main" id="{5B8C4EFD-16C8-0DE4-4EC5-CB20F5E1EB0B}"/>
              </a:ext>
            </a:extLst>
          </p:cNvPr>
          <p:cNvSpPr txBox="1">
            <a:spLocks noChangeArrowheads="1"/>
          </p:cNvSpPr>
          <p:nvPr/>
        </p:nvSpPr>
        <p:spPr bwMode="auto">
          <a:xfrm>
            <a:off x="1658772" y="895033"/>
            <a:ext cx="819889" cy="66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w="17780" cmpd="sng">
                  <a:solidFill>
                    <a:srgbClr val="FFFFFF"/>
                  </a:solidFill>
                  <a:prstDash val="solid"/>
                  <a:miter lim="800000"/>
                </a:ln>
                <a:solidFill>
                  <a:srgbClr val="00B0F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sz="6600" b="1" i="1" u="none" strike="noStrike" kern="0" cap="none" spc="0" normalizeH="0" baseline="0" noProof="0" dirty="0">
              <a:ln w="17780" cmpd="sng">
                <a:solidFill>
                  <a:srgbClr val="FFFFFF"/>
                </a:solidFill>
                <a:prstDash val="solid"/>
                <a:miter lim="800000"/>
              </a:ln>
              <a:solidFill>
                <a:srgbClr val="00B0F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Rectangle 6">
            <a:extLst>
              <a:ext uri="{FF2B5EF4-FFF2-40B4-BE49-F238E27FC236}">
                <a16:creationId xmlns:a16="http://schemas.microsoft.com/office/drawing/2014/main" id="{11231562-737F-889D-18F5-6521C0EBC75D}"/>
              </a:ext>
            </a:extLst>
          </p:cNvPr>
          <p:cNvSpPr>
            <a:spLocks noChangeArrowheads="1"/>
          </p:cNvSpPr>
          <p:nvPr/>
        </p:nvSpPr>
        <p:spPr bwMode="auto">
          <a:xfrm>
            <a:off x="2184400" y="864474"/>
            <a:ext cx="842861"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21" name="Arrow: Bent-Up 9">
            <a:extLst>
              <a:ext uri="{FF2B5EF4-FFF2-40B4-BE49-F238E27FC236}">
                <a16:creationId xmlns:a16="http://schemas.microsoft.com/office/drawing/2014/main" id="{2510189D-25ED-C943-E101-3B72BF73AA71}"/>
              </a:ext>
            </a:extLst>
          </p:cNvPr>
          <p:cNvSpPr/>
          <p:nvPr/>
        </p:nvSpPr>
        <p:spPr>
          <a:xfrm rot="5400000">
            <a:off x="1335899" y="1022117"/>
            <a:ext cx="349096" cy="352845"/>
          </a:xfrm>
          <a:prstGeom prst="bentUpArrow">
            <a:avLst>
              <a:gd name="adj1" fmla="val 26365"/>
              <a:gd name="adj2" fmla="val 32031"/>
              <a:gd name="adj3" fmla="val 35156"/>
            </a:avLst>
          </a:prstGeom>
          <a:solidFill>
            <a:srgbClr val="66FF33"/>
          </a:solidFill>
          <a:ln w="9525">
            <a:solidFill>
              <a:schemeClr val="bg1"/>
            </a:solidFill>
          </a:ln>
          <a:effectLst>
            <a:glow rad="762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16C65BB9-3AC7-079C-DFC6-B3154172E11A}"/>
              </a:ext>
            </a:extLst>
          </p:cNvPr>
          <p:cNvGrpSpPr/>
          <p:nvPr/>
        </p:nvGrpSpPr>
        <p:grpSpPr>
          <a:xfrm>
            <a:off x="1181100" y="685800"/>
            <a:ext cx="6172200" cy="4533900"/>
            <a:chOff x="1181100" y="685800"/>
            <a:chExt cx="6172200" cy="4533900"/>
          </a:xfrm>
        </p:grpSpPr>
        <p:sp>
          <p:nvSpPr>
            <p:cNvPr id="22" name="Thought Bubble: Cloud 21">
              <a:extLst>
                <a:ext uri="{FF2B5EF4-FFF2-40B4-BE49-F238E27FC236}">
                  <a16:creationId xmlns:a16="http://schemas.microsoft.com/office/drawing/2014/main" id="{2EDDF2D6-D7FC-18A9-99AB-16C577B344FE}"/>
                </a:ext>
              </a:extLst>
            </p:cNvPr>
            <p:cNvSpPr/>
            <p:nvPr/>
          </p:nvSpPr>
          <p:spPr>
            <a:xfrm>
              <a:off x="1181100" y="685800"/>
              <a:ext cx="6172200" cy="4533900"/>
            </a:xfrm>
            <a:prstGeom prst="cloudCallout">
              <a:avLst>
                <a:gd name="adj1" fmla="val 43159"/>
                <a:gd name="adj2" fmla="val 5381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a:extLst>
                <a:ext uri="{FF2B5EF4-FFF2-40B4-BE49-F238E27FC236}">
                  <a16:creationId xmlns:a16="http://schemas.microsoft.com/office/drawing/2014/main" id="{A7390207-3C63-537A-EECC-45F7D2E9327B}"/>
                </a:ext>
              </a:extLst>
            </p:cNvPr>
            <p:cNvPicPr>
              <a:picLocks noChangeAspect="1"/>
            </p:cNvPicPr>
            <p:nvPr/>
          </p:nvPicPr>
          <p:blipFill>
            <a:blip r:embed="rId3"/>
            <a:stretch>
              <a:fillRect/>
            </a:stretch>
          </p:blipFill>
          <p:spPr>
            <a:xfrm>
              <a:off x="2058388" y="1358900"/>
              <a:ext cx="4266212" cy="2992315"/>
            </a:xfrm>
            <a:prstGeom prst="rect">
              <a:avLst/>
            </a:prstGeom>
          </p:spPr>
        </p:pic>
      </p:grpSp>
      <p:sp>
        <p:nvSpPr>
          <p:cNvPr id="25" name="Thought Bubble: Cloud 24">
            <a:extLst>
              <a:ext uri="{FF2B5EF4-FFF2-40B4-BE49-F238E27FC236}">
                <a16:creationId xmlns:a16="http://schemas.microsoft.com/office/drawing/2014/main" id="{441DE437-7BDD-95C6-6C34-83323001726C}"/>
              </a:ext>
            </a:extLst>
          </p:cNvPr>
          <p:cNvSpPr/>
          <p:nvPr/>
        </p:nvSpPr>
        <p:spPr>
          <a:xfrm>
            <a:off x="228600" y="673100"/>
            <a:ext cx="8648700" cy="4457700"/>
          </a:xfrm>
          <a:prstGeom prst="cloudCallout">
            <a:avLst>
              <a:gd name="adj1" fmla="val 20062"/>
              <a:gd name="adj2" fmla="val 6905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29" name="Rectangle: Rounded Corners 28">
            <a:extLst>
              <a:ext uri="{FF2B5EF4-FFF2-40B4-BE49-F238E27FC236}">
                <a16:creationId xmlns:a16="http://schemas.microsoft.com/office/drawing/2014/main" id="{F0955C13-8C2A-3B47-40D9-2F4B36BC7AED}"/>
              </a:ext>
            </a:extLst>
          </p:cNvPr>
          <p:cNvSpPr/>
          <p:nvPr/>
        </p:nvSpPr>
        <p:spPr>
          <a:xfrm>
            <a:off x="3226780" y="3909905"/>
            <a:ext cx="4171288" cy="57894"/>
          </a:xfrm>
          <a:prstGeom prst="roundRect">
            <a:avLst/>
          </a:prstGeom>
          <a:solidFill>
            <a:srgbClr val="00B0F0"/>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00BB20C7-6AB3-05A0-AEEE-7D89065F973D}"/>
              </a:ext>
            </a:extLst>
          </p:cNvPr>
          <p:cNvSpPr/>
          <p:nvPr/>
        </p:nvSpPr>
        <p:spPr>
          <a:xfrm>
            <a:off x="1143980" y="2354540"/>
            <a:ext cx="1970949" cy="50015"/>
          </a:xfrm>
          <a:prstGeom prst="roundRect">
            <a:avLst/>
          </a:prstGeom>
          <a:solidFill>
            <a:srgbClr val="00B0F0"/>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 underline">
            <a:extLst>
              <a:ext uri="{FF2B5EF4-FFF2-40B4-BE49-F238E27FC236}">
                <a16:creationId xmlns:a16="http://schemas.microsoft.com/office/drawing/2014/main" id="{9413C4DD-3376-3FCD-0975-B8857129E812}"/>
              </a:ext>
            </a:extLst>
          </p:cNvPr>
          <p:cNvSpPr txBox="1">
            <a:spLocks/>
          </p:cNvSpPr>
          <p:nvPr/>
        </p:nvSpPr>
        <p:spPr>
          <a:xfrm>
            <a:off x="2889574" y="1392588"/>
            <a:ext cx="516817" cy="4848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is</a:t>
            </a:r>
          </a:p>
        </p:txBody>
      </p:sp>
      <p:sp>
        <p:nvSpPr>
          <p:cNvPr id="26" name="Rectangle 2">
            <a:extLst>
              <a:ext uri="{FF2B5EF4-FFF2-40B4-BE49-F238E27FC236}">
                <a16:creationId xmlns:a16="http://schemas.microsoft.com/office/drawing/2014/main" id="{AFF1526B-EA26-0B09-7296-98F8A025DFBE}"/>
              </a:ext>
            </a:extLst>
          </p:cNvPr>
          <p:cNvSpPr txBox="1">
            <a:spLocks noChangeArrowheads="1"/>
          </p:cNvSpPr>
          <p:nvPr/>
        </p:nvSpPr>
        <p:spPr bwMode="auto">
          <a:xfrm>
            <a:off x="977900" y="1333500"/>
            <a:ext cx="70993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For this is the will of God, that by doing good you may put to silence the ignorance of foolish men -- as free,  yet not using liberty as a cloak for vice, but as bondservants of God.          </a:t>
            </a:r>
            <a:r>
              <a:rPr lang="en-US" altLang="en-US" sz="3200" b="1" i="1" kern="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 1</a:t>
            </a:r>
            <a:r>
              <a:rPr lang="en-US" altLang="en-US" sz="3200" b="1" i="1" kern="0" baseline="3000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st</a:t>
            </a:r>
            <a:r>
              <a:rPr lang="en-US" altLang="en-US" sz="3200" b="1" i="1" kern="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 Peter 2:15-16</a:t>
            </a:r>
          </a:p>
        </p:txBody>
      </p:sp>
      <p:sp>
        <p:nvSpPr>
          <p:cNvPr id="30" name="Darkness">
            <a:extLst>
              <a:ext uri="{FF2B5EF4-FFF2-40B4-BE49-F238E27FC236}">
                <a16:creationId xmlns:a16="http://schemas.microsoft.com/office/drawing/2014/main" id="{83FDAB66-3247-11CF-BD75-552DFF4F6829}"/>
              </a:ext>
            </a:extLst>
          </p:cNvPr>
          <p:cNvSpPr txBox="1">
            <a:spLocks noChangeArrowheads="1"/>
          </p:cNvSpPr>
          <p:nvPr/>
        </p:nvSpPr>
        <p:spPr bwMode="auto">
          <a:xfrm>
            <a:off x="5779053" y="5176434"/>
            <a:ext cx="269725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chemeClr val="tx1"/>
                </a:solidFill>
                <a:effectLst>
                  <a:glow rad="25400">
                    <a:schemeClr val="tx1"/>
                  </a:glow>
                  <a:outerShdw blurRad="12700" dist="38100" dir="2700000" algn="tl" rotWithShape="0">
                    <a:schemeClr val="bg1">
                      <a:lumMod val="50000"/>
                    </a:schemeClr>
                  </a:outerShdw>
                </a:effectLst>
                <a:latin typeface="Calibri" panose="020F0502020204030204" pitchFamily="34" charset="0"/>
              </a:rPr>
              <a:t>darkness</a:t>
            </a:r>
          </a:p>
        </p:txBody>
      </p:sp>
      <p:sp>
        <p:nvSpPr>
          <p:cNvPr id="27" name="do">
            <a:extLst>
              <a:ext uri="{FF2B5EF4-FFF2-40B4-BE49-F238E27FC236}">
                <a16:creationId xmlns:a16="http://schemas.microsoft.com/office/drawing/2014/main" id="{F3C6FE3D-A5A9-0D66-B8C7-167EC52A25B3}"/>
              </a:ext>
            </a:extLst>
          </p:cNvPr>
          <p:cNvSpPr txBox="1">
            <a:spLocks noChangeArrowheads="1"/>
          </p:cNvSpPr>
          <p:nvPr/>
        </p:nvSpPr>
        <p:spPr bwMode="auto">
          <a:xfrm>
            <a:off x="1032056" y="1834730"/>
            <a:ext cx="620761" cy="552792"/>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00B0F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do</a:t>
            </a:r>
            <a:endParaRPr kumimoji="0" lang="en-US" altLang="en-US" sz="3200" b="1" i="1" u="none" strike="noStrike" kern="0" cap="none" spc="0" normalizeH="0" baseline="0" noProof="0" dirty="0">
              <a:ln w="3175" cmpd="sng">
                <a:solidFill>
                  <a:srgbClr val="FFFFFF"/>
                </a:solidFill>
                <a:prstDash val="solid"/>
                <a:miter lim="800000"/>
              </a:ln>
              <a:solidFill>
                <a:srgbClr val="00B0F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72" name="=">
            <a:extLst>
              <a:ext uri="{FF2B5EF4-FFF2-40B4-BE49-F238E27FC236}">
                <a16:creationId xmlns:a16="http://schemas.microsoft.com/office/drawing/2014/main" id="{095D9D32-49D2-209D-AE52-C47B4CEA97EA}"/>
              </a:ext>
            </a:extLst>
          </p:cNvPr>
          <p:cNvSpPr txBox="1">
            <a:spLocks noChangeArrowheads="1"/>
          </p:cNvSpPr>
          <p:nvPr/>
        </p:nvSpPr>
        <p:spPr bwMode="auto">
          <a:xfrm>
            <a:off x="2866401" y="1380278"/>
            <a:ext cx="550039" cy="4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w="17780" cmpd="sng">
                  <a:solidFill>
                    <a:srgbClr val="FFFFFF"/>
                  </a:solidFill>
                  <a:prstDash val="solid"/>
                  <a:miter lim="800000"/>
                </a:ln>
                <a:solidFill>
                  <a:srgbClr val="99CC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b="1" i="1" u="none" strike="noStrike" kern="0" cap="none" spc="0" normalizeH="0" baseline="0" noProof="0" dirty="0">
              <a:ln w="17780" cmpd="sng">
                <a:solidFill>
                  <a:srgbClr val="FFFFFF"/>
                </a:solidFill>
                <a:prstDash val="solid"/>
                <a:miter lim="800000"/>
              </a:ln>
              <a:solidFill>
                <a:srgbClr val="99CC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73" name="Rectangle: Rounded Corners 3072">
            <a:extLst>
              <a:ext uri="{FF2B5EF4-FFF2-40B4-BE49-F238E27FC236}">
                <a16:creationId xmlns:a16="http://schemas.microsoft.com/office/drawing/2014/main" id="{597EF485-C9AE-CBF7-688E-97C60CE0CF73}"/>
              </a:ext>
            </a:extLst>
          </p:cNvPr>
          <p:cNvSpPr/>
          <p:nvPr/>
        </p:nvSpPr>
        <p:spPr>
          <a:xfrm>
            <a:off x="3988780" y="5859740"/>
            <a:ext cx="4164620" cy="45720"/>
          </a:xfrm>
          <a:prstGeom prst="roundRect">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Rounded Corners 3075">
            <a:extLst>
              <a:ext uri="{FF2B5EF4-FFF2-40B4-BE49-F238E27FC236}">
                <a16:creationId xmlns:a16="http://schemas.microsoft.com/office/drawing/2014/main" id="{7EF608FC-9A42-09D0-AA78-5059D8AE35C2}"/>
              </a:ext>
            </a:extLst>
          </p:cNvPr>
          <p:cNvSpPr/>
          <p:nvPr/>
        </p:nvSpPr>
        <p:spPr>
          <a:xfrm>
            <a:off x="6027089" y="2137558"/>
            <a:ext cx="1239981" cy="48946"/>
          </a:xfrm>
          <a:prstGeom prst="roundRect">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Rounded Corners 3076">
            <a:extLst>
              <a:ext uri="{FF2B5EF4-FFF2-40B4-BE49-F238E27FC236}">
                <a16:creationId xmlns:a16="http://schemas.microsoft.com/office/drawing/2014/main" id="{95DB8A6C-2A0B-0FAC-B260-88AAE0D14907}"/>
              </a:ext>
            </a:extLst>
          </p:cNvPr>
          <p:cNvSpPr/>
          <p:nvPr/>
        </p:nvSpPr>
        <p:spPr>
          <a:xfrm>
            <a:off x="3760357" y="2651423"/>
            <a:ext cx="2125683" cy="45719"/>
          </a:xfrm>
          <a:prstGeom prst="roundRect">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Rounded Corners 3086">
            <a:extLst>
              <a:ext uri="{FF2B5EF4-FFF2-40B4-BE49-F238E27FC236}">
                <a16:creationId xmlns:a16="http://schemas.microsoft.com/office/drawing/2014/main" id="{048D64F3-3693-5CB2-F874-E62CAD981DD8}"/>
              </a:ext>
            </a:extLst>
          </p:cNvPr>
          <p:cNvSpPr/>
          <p:nvPr/>
        </p:nvSpPr>
        <p:spPr>
          <a:xfrm>
            <a:off x="3654292" y="3696452"/>
            <a:ext cx="3126518" cy="45719"/>
          </a:xfrm>
          <a:prstGeom prst="roundRect">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Last Final">
            <a:extLst>
              <a:ext uri="{FF2B5EF4-FFF2-40B4-BE49-F238E27FC236}">
                <a16:creationId xmlns:a16="http://schemas.microsoft.com/office/drawing/2014/main" id="{85E263D3-6463-FD64-442C-74D5B688864B}"/>
              </a:ext>
            </a:extLst>
          </p:cNvPr>
          <p:cNvSpPr txBox="1">
            <a:spLocks noChangeArrowheads="1"/>
          </p:cNvSpPr>
          <p:nvPr/>
        </p:nvSpPr>
        <p:spPr bwMode="auto">
          <a:xfrm>
            <a:off x="933698" y="1536699"/>
            <a:ext cx="7099300" cy="278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 having a good conscience, that when they defame you as evildoers, those who revile your good conduct  in Christ may be ashamed.                   </a:t>
            </a:r>
            <a:r>
              <a:rPr lang="en-US" altLang="en-US" sz="3200" b="1" i="1" kern="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 1</a:t>
            </a:r>
            <a:r>
              <a:rPr lang="en-US" altLang="en-US" sz="3200" b="1" i="1" kern="0" baseline="3000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st</a:t>
            </a:r>
            <a:r>
              <a:rPr lang="en-US" altLang="en-US" sz="3200" b="1" i="1" kern="0" dirty="0">
                <a:ln w="6600">
                  <a:solidFill>
                    <a:schemeClr val="tx1"/>
                  </a:solidFill>
                  <a:prstDash val="solid"/>
                </a:ln>
                <a:solidFill>
                  <a:srgbClr val="FFFFFF"/>
                </a:solidFill>
                <a:effectLst>
                  <a:glow rad="101600">
                    <a:srgbClr val="FFC000"/>
                  </a:glow>
                  <a:outerShdw dist="38100" dir="2700000" algn="tl" rotWithShape="0">
                    <a:schemeClr val="accent2"/>
                  </a:outerShdw>
                </a:effectLst>
                <a:latin typeface="Calibri" panose="020F0502020204030204" pitchFamily="34" charset="0"/>
              </a:rPr>
              <a:t> Peter 3:16</a:t>
            </a:r>
          </a:p>
        </p:txBody>
      </p:sp>
      <p:sp>
        <p:nvSpPr>
          <p:cNvPr id="3081" name="defame">
            <a:extLst>
              <a:ext uri="{FF2B5EF4-FFF2-40B4-BE49-F238E27FC236}">
                <a16:creationId xmlns:a16="http://schemas.microsoft.com/office/drawing/2014/main" id="{C08929FE-0D38-BA64-F2A2-F2C0506B92A8}"/>
              </a:ext>
            </a:extLst>
          </p:cNvPr>
          <p:cNvSpPr txBox="1">
            <a:spLocks noChangeArrowheads="1"/>
          </p:cNvSpPr>
          <p:nvPr/>
        </p:nvSpPr>
        <p:spPr bwMode="auto">
          <a:xfrm>
            <a:off x="3041919" y="2019488"/>
            <a:ext cx="477520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400" b="1" dirty="0">
                <a:ln w="9525">
                  <a:solidFill>
                    <a:schemeClr val="bg1"/>
                  </a:solidFill>
                  <a:prstDash val="solid"/>
                </a:ln>
                <a:solidFill>
                  <a:schemeClr val="tx1"/>
                </a:solidFill>
                <a:effectLst>
                  <a:glow rad="25400">
                    <a:schemeClr val="tx1"/>
                  </a:glow>
                  <a:outerShdw blurRad="12700" dist="38100" dir="2700000" algn="tl" rotWithShape="0">
                    <a:schemeClr val="bg1">
                      <a:lumMod val="50000"/>
                    </a:schemeClr>
                  </a:outerShdw>
                </a:effectLst>
                <a:latin typeface="Calibri" panose="020F0502020204030204" pitchFamily="34" charset="0"/>
              </a:rPr>
              <a:t>defame you as evildoers</a:t>
            </a:r>
          </a:p>
        </p:txBody>
      </p:sp>
      <p:sp>
        <p:nvSpPr>
          <p:cNvPr id="3082" name="revile">
            <a:extLst>
              <a:ext uri="{FF2B5EF4-FFF2-40B4-BE49-F238E27FC236}">
                <a16:creationId xmlns:a16="http://schemas.microsoft.com/office/drawing/2014/main" id="{D3E2B265-449D-C84D-CB1F-620AE612C204}"/>
              </a:ext>
            </a:extLst>
          </p:cNvPr>
          <p:cNvSpPr txBox="1">
            <a:spLocks noChangeArrowheads="1"/>
          </p:cNvSpPr>
          <p:nvPr/>
        </p:nvSpPr>
        <p:spPr bwMode="auto">
          <a:xfrm>
            <a:off x="2176259" y="2542361"/>
            <a:ext cx="2269068"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400" b="1" dirty="0">
                <a:ln w="9525">
                  <a:solidFill>
                    <a:schemeClr val="bg1"/>
                  </a:solidFill>
                  <a:prstDash val="solid"/>
                </a:ln>
                <a:solidFill>
                  <a:schemeClr val="tx1"/>
                </a:solidFill>
                <a:effectLst>
                  <a:glow rad="25400">
                    <a:schemeClr val="tx1"/>
                  </a:glow>
                  <a:outerShdw blurRad="12700" dist="38100" dir="2700000" algn="tl" rotWithShape="0">
                    <a:schemeClr val="bg1">
                      <a:lumMod val="50000"/>
                    </a:schemeClr>
                  </a:outerShdw>
                </a:effectLst>
                <a:latin typeface="Calibri" panose="020F0502020204030204" pitchFamily="34" charset="0"/>
              </a:rPr>
              <a:t>who revile</a:t>
            </a:r>
          </a:p>
        </p:txBody>
      </p:sp>
      <p:sp>
        <p:nvSpPr>
          <p:cNvPr id="3083" name="good">
            <a:extLst>
              <a:ext uri="{FF2B5EF4-FFF2-40B4-BE49-F238E27FC236}">
                <a16:creationId xmlns:a16="http://schemas.microsoft.com/office/drawing/2014/main" id="{AA115762-149E-B248-567F-47DEE215BB74}"/>
              </a:ext>
            </a:extLst>
          </p:cNvPr>
          <p:cNvSpPr txBox="1">
            <a:spLocks noChangeArrowheads="1"/>
          </p:cNvSpPr>
          <p:nvPr/>
        </p:nvSpPr>
        <p:spPr bwMode="auto">
          <a:xfrm>
            <a:off x="4021993" y="2539648"/>
            <a:ext cx="401319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400" b="1" dirty="0">
                <a:ln w="9525">
                  <a:solidFill>
                    <a:schemeClr val="bg1"/>
                  </a:solidFill>
                  <a:prstDash val="solid"/>
                </a:ln>
                <a:solidFill>
                  <a:srgbClr val="00B0F0"/>
                </a:solidFill>
                <a:effectLst>
                  <a:glow rad="25400">
                    <a:schemeClr val="tx1"/>
                  </a:glow>
                  <a:outerShdw blurRad="12700" dist="38100" dir="2700000" algn="tl" rotWithShape="0">
                    <a:schemeClr val="bg1">
                      <a:lumMod val="50000"/>
                    </a:schemeClr>
                  </a:outerShdw>
                </a:effectLst>
                <a:latin typeface="Calibri" panose="020F0502020204030204" pitchFamily="34" charset="0"/>
              </a:rPr>
              <a:t>your good conduct</a:t>
            </a:r>
          </a:p>
        </p:txBody>
      </p:sp>
      <p:sp>
        <p:nvSpPr>
          <p:cNvPr id="3084" name="Rectangle 6">
            <a:extLst>
              <a:ext uri="{FF2B5EF4-FFF2-40B4-BE49-F238E27FC236}">
                <a16:creationId xmlns:a16="http://schemas.microsoft.com/office/drawing/2014/main" id="{430353EE-D14B-1D83-8AA9-59F3A7F1AAC8}"/>
              </a:ext>
            </a:extLst>
          </p:cNvPr>
          <p:cNvSpPr>
            <a:spLocks noChangeArrowheads="1"/>
          </p:cNvSpPr>
          <p:nvPr/>
        </p:nvSpPr>
        <p:spPr bwMode="auto">
          <a:xfrm>
            <a:off x="1887405" y="3107577"/>
            <a:ext cx="800100"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3085" name="Rectangle 9">
            <a:extLst>
              <a:ext uri="{FF2B5EF4-FFF2-40B4-BE49-F238E27FC236}">
                <a16:creationId xmlns:a16="http://schemas.microsoft.com/office/drawing/2014/main" id="{D4A5DE33-B106-0648-02CF-2384F920658F}"/>
              </a:ext>
            </a:extLst>
          </p:cNvPr>
          <p:cNvSpPr>
            <a:spLocks noChangeArrowheads="1"/>
          </p:cNvSpPr>
          <p:nvPr/>
        </p:nvSpPr>
        <p:spPr bwMode="auto">
          <a:xfrm>
            <a:off x="2337453" y="3103950"/>
            <a:ext cx="1473200"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CC9900"/>
                </a:solidFill>
                <a:effectLst>
                  <a:glow rad="50800">
                    <a:schemeClr val="tx1"/>
                  </a:glow>
                </a:effectLst>
                <a:uLnTx/>
                <a:uFillTx/>
                <a:latin typeface="Calibri" panose="020F0502020204030204" pitchFamily="34" charset="0"/>
                <a:ea typeface="+mn-ea"/>
                <a:cs typeface="Calibri" panose="020F0502020204030204" pitchFamily="34" charset="0"/>
              </a:rPr>
              <a:t>Christ</a:t>
            </a:r>
            <a:endParaRPr kumimoji="0" lang="en-US" sz="3400" b="1" i="1" u="none" strike="noStrike" kern="1200" cap="none" spc="0" normalizeH="0" baseline="0" noProof="0" dirty="0">
              <a:ln>
                <a:noFill/>
              </a:ln>
              <a:solidFill>
                <a:srgbClr val="CC9900"/>
              </a:solidFill>
              <a:effectLst>
                <a:glow rad="50800">
                  <a:schemeClr val="tx1"/>
                </a:glow>
              </a:effectLst>
              <a:uLnTx/>
              <a:uFillTx/>
              <a:latin typeface="Calibri" panose="020F0502020204030204" pitchFamily="34" charset="0"/>
              <a:ea typeface="+mn-ea"/>
              <a:cs typeface="Calibri" panose="020F0502020204030204" pitchFamily="34" charset="0"/>
            </a:endParaRPr>
          </a:p>
        </p:txBody>
      </p:sp>
      <p:sp>
        <p:nvSpPr>
          <p:cNvPr id="3086" name="ashamed">
            <a:extLst>
              <a:ext uri="{FF2B5EF4-FFF2-40B4-BE49-F238E27FC236}">
                <a16:creationId xmlns:a16="http://schemas.microsoft.com/office/drawing/2014/main" id="{07F583ED-BE97-D1FB-58D1-EA24F2BCCD84}"/>
              </a:ext>
            </a:extLst>
          </p:cNvPr>
          <p:cNvSpPr txBox="1">
            <a:spLocks noChangeArrowheads="1"/>
          </p:cNvSpPr>
          <p:nvPr/>
        </p:nvSpPr>
        <p:spPr bwMode="auto">
          <a:xfrm>
            <a:off x="3368427" y="3061867"/>
            <a:ext cx="370839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400" b="1" dirty="0">
                <a:ln w="9525">
                  <a:noFill/>
                  <a:prstDash val="solid"/>
                </a:ln>
                <a:solidFill>
                  <a:srgbClr val="FF0000"/>
                </a:solidFill>
                <a:effectLst>
                  <a:glow rad="25400">
                    <a:schemeClr val="tx1"/>
                  </a:glow>
                  <a:outerShdw blurRad="12700" dist="38100" dir="2700000" algn="tl" rotWithShape="0">
                    <a:schemeClr val="bg1">
                      <a:lumMod val="50000"/>
                    </a:schemeClr>
                  </a:outerShdw>
                </a:effectLst>
                <a:latin typeface="Calibri" panose="020F0502020204030204" pitchFamily="34" charset="0"/>
              </a:rPr>
              <a:t>may be ashamed</a:t>
            </a:r>
          </a:p>
        </p:txBody>
      </p:sp>
      <p:sp>
        <p:nvSpPr>
          <p:cNvPr id="3088" name="Arrow">
            <a:extLst>
              <a:ext uri="{FF2B5EF4-FFF2-40B4-BE49-F238E27FC236}">
                <a16:creationId xmlns:a16="http://schemas.microsoft.com/office/drawing/2014/main" id="{3EF6860C-894F-0276-6C02-286AF4E2DE14}"/>
              </a:ext>
            </a:extLst>
          </p:cNvPr>
          <p:cNvSpPr txBox="1">
            <a:spLocks noChangeArrowheads="1"/>
          </p:cNvSpPr>
          <p:nvPr/>
        </p:nvSpPr>
        <p:spPr bwMode="auto">
          <a:xfrm>
            <a:off x="1347278" y="3038592"/>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495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89" name="good">
            <a:extLst>
              <a:ext uri="{FF2B5EF4-FFF2-40B4-BE49-F238E27FC236}">
                <a16:creationId xmlns:a16="http://schemas.microsoft.com/office/drawing/2014/main" id="{699151E9-1E2A-E989-7209-F65C68D308DF}"/>
              </a:ext>
            </a:extLst>
          </p:cNvPr>
          <p:cNvSpPr txBox="1">
            <a:spLocks noChangeArrowheads="1"/>
          </p:cNvSpPr>
          <p:nvPr/>
        </p:nvSpPr>
        <p:spPr bwMode="auto">
          <a:xfrm>
            <a:off x="3939989" y="1270728"/>
            <a:ext cx="2208810" cy="65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400" b="1" dirty="0">
                <a:ln w="9525">
                  <a:solidFill>
                    <a:schemeClr val="bg1"/>
                  </a:solidFill>
                  <a:prstDash val="solid"/>
                </a:ln>
                <a:solidFill>
                  <a:srgbClr val="00B0F0"/>
                </a:solidFill>
                <a:effectLst>
                  <a:glow rad="25400">
                    <a:schemeClr val="tx1"/>
                  </a:glow>
                  <a:outerShdw blurRad="12700" dist="38100" dir="2700000" algn="tl" rotWithShape="0">
                    <a:schemeClr val="bg1">
                      <a:lumMod val="50000"/>
                    </a:schemeClr>
                  </a:outerShdw>
                </a:effectLst>
                <a:latin typeface="Calibri" panose="020F0502020204030204" pitchFamily="34" charset="0"/>
              </a:rPr>
              <a:t>will of God</a:t>
            </a:r>
          </a:p>
        </p:txBody>
      </p:sp>
      <p:sp>
        <p:nvSpPr>
          <p:cNvPr id="3090" name="16-Point Star 3">
            <a:extLst>
              <a:ext uri="{FF2B5EF4-FFF2-40B4-BE49-F238E27FC236}">
                <a16:creationId xmlns:a16="http://schemas.microsoft.com/office/drawing/2014/main" id="{4EA43FE4-5EEE-9D21-462E-6E88162E1256}"/>
              </a:ext>
            </a:extLst>
          </p:cNvPr>
          <p:cNvSpPr/>
          <p:nvPr/>
        </p:nvSpPr>
        <p:spPr>
          <a:xfrm>
            <a:off x="3441034" y="644485"/>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4-Point Star 4">
            <a:extLst>
              <a:ext uri="{FF2B5EF4-FFF2-40B4-BE49-F238E27FC236}">
                <a16:creationId xmlns:a16="http://schemas.microsoft.com/office/drawing/2014/main" id="{94DB5832-65F0-5748-3A22-C4CAEA1239F1}"/>
              </a:ext>
            </a:extLst>
          </p:cNvPr>
          <p:cNvSpPr/>
          <p:nvPr/>
        </p:nvSpPr>
        <p:spPr>
          <a:xfrm>
            <a:off x="3460325" y="550923"/>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36206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5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5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5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5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5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5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childTnLst>
                                </p:cTn>
                              </p:par>
                              <p:par>
                                <p:cTn id="50" presetID="42" presetClass="path" presetSubtype="0" accel="50000" decel="50000" fill="hold" grpId="2" nodeType="withEffect">
                                  <p:stCondLst>
                                    <p:cond delay="0"/>
                                  </p:stCondLst>
                                  <p:childTnLst>
                                    <p:animMotion origin="layout" path="M 3.88889E-6 1.85185E-6 L -0.1882 -0.12292 " pathEditMode="relative" rAng="0" ptsTypes="AA">
                                      <p:cBhvr>
                                        <p:cTn id="51" dur="2000" fill="hold"/>
                                        <p:tgtEl>
                                          <p:spTgt spid="2"/>
                                        </p:tgtEl>
                                        <p:attrNameLst>
                                          <p:attrName>ppt_x</p:attrName>
                                          <p:attrName>ppt_y</p:attrName>
                                        </p:attrNameLst>
                                      </p:cBhvr>
                                      <p:rCtr x="-9410" y="-6157"/>
                                    </p:animMotion>
                                  </p:childTnLst>
                                </p:cTn>
                              </p:par>
                              <p:par>
                                <p:cTn id="52" presetID="42" presetClass="path" presetSubtype="0" accel="50000" decel="50000" fill="hold" grpId="2" nodeType="withEffect">
                                  <p:stCondLst>
                                    <p:cond delay="0"/>
                                  </p:stCondLst>
                                  <p:childTnLst>
                                    <p:animMotion origin="layout" path="M -4.16667E-6 1.85185E-6 L -0.52465 -0.03357 " pathEditMode="relative" rAng="0" ptsTypes="AA">
                                      <p:cBhvr>
                                        <p:cTn id="53" dur="2000" fill="hold"/>
                                        <p:tgtEl>
                                          <p:spTgt spid="3"/>
                                        </p:tgtEl>
                                        <p:attrNameLst>
                                          <p:attrName>ppt_x</p:attrName>
                                          <p:attrName>ppt_y</p:attrName>
                                        </p:attrNameLst>
                                      </p:cBhvr>
                                      <p:rCtr x="-26233" y="-1690"/>
                                    </p:animMotion>
                                  </p:childTnLst>
                                </p:cTn>
                              </p:par>
                              <p:par>
                                <p:cTn id="54" presetID="42" presetClass="path" presetSubtype="0" accel="50000" decel="50000" fill="hold" grpId="2" nodeType="withEffect">
                                  <p:stCondLst>
                                    <p:cond delay="0"/>
                                  </p:stCondLst>
                                  <p:childTnLst>
                                    <p:animMotion origin="layout" path="M 2.22222E-6 3.33333E-6 L -0.4467 -0.03148 " pathEditMode="relative" rAng="0" ptsTypes="AA">
                                      <p:cBhvr>
                                        <p:cTn id="55" dur="2000" fill="hold"/>
                                        <p:tgtEl>
                                          <p:spTgt spid="4"/>
                                        </p:tgtEl>
                                        <p:attrNameLst>
                                          <p:attrName>ppt_x</p:attrName>
                                          <p:attrName>ppt_y</p:attrName>
                                        </p:attrNameLst>
                                      </p:cBhvr>
                                      <p:rCtr x="-22344" y="-1574"/>
                                    </p:animMotion>
                                  </p:childTnLst>
                                </p:cTn>
                              </p:par>
                              <p:par>
                                <p:cTn id="56" presetID="42" presetClass="path" presetSubtype="0" accel="50000" decel="50000" fill="hold" grpId="2" nodeType="withEffect">
                                  <p:stCondLst>
                                    <p:cond delay="0"/>
                                  </p:stCondLst>
                                  <p:childTnLst>
                                    <p:animMotion origin="layout" path="M -1.66667E-6 -1.85185E-6 L 0.43715 -0.1287 " pathEditMode="relative" rAng="0" ptsTypes="AA">
                                      <p:cBhvr>
                                        <p:cTn id="57" dur="2000" fill="hold"/>
                                        <p:tgtEl>
                                          <p:spTgt spid="5"/>
                                        </p:tgtEl>
                                        <p:attrNameLst>
                                          <p:attrName>ppt_x</p:attrName>
                                          <p:attrName>ppt_y</p:attrName>
                                        </p:attrNameLst>
                                      </p:cBhvr>
                                      <p:rCtr x="21858" y="-6435"/>
                                    </p:animMotion>
                                  </p:childTnLst>
                                </p:cTn>
                              </p:par>
                              <p:par>
                                <p:cTn id="58" presetID="42" presetClass="path" presetSubtype="0" accel="50000" decel="50000" fill="hold" grpId="2" nodeType="withEffect">
                                  <p:stCondLst>
                                    <p:cond delay="0"/>
                                  </p:stCondLst>
                                  <p:childTnLst>
                                    <p:animMotion origin="layout" path="M -1.66667E-6 -3.33333E-6 L 0.09323 -0.03889 " pathEditMode="relative" rAng="0" ptsTypes="AA">
                                      <p:cBhvr>
                                        <p:cTn id="59" dur="2000" fill="hold"/>
                                        <p:tgtEl>
                                          <p:spTgt spid="6"/>
                                        </p:tgtEl>
                                        <p:attrNameLst>
                                          <p:attrName>ppt_x</p:attrName>
                                          <p:attrName>ppt_y</p:attrName>
                                        </p:attrNameLst>
                                      </p:cBhvr>
                                      <p:rCtr x="4653" y="-1944"/>
                                    </p:animMotion>
                                  </p:childTnLst>
                                </p:cTn>
                              </p:par>
                              <p:par>
                                <p:cTn id="60" presetID="42" presetClass="path" presetSubtype="0" accel="50000" decel="50000" fill="hold" grpId="2" nodeType="withEffect">
                                  <p:stCondLst>
                                    <p:cond delay="0"/>
                                  </p:stCondLst>
                                  <p:childTnLst>
                                    <p:animMotion origin="layout" path="M 0 -4.81481E-6 L -0.3974 0.05232 " pathEditMode="relative" rAng="0" ptsTypes="AA">
                                      <p:cBhvr>
                                        <p:cTn id="61" dur="2000" fill="hold"/>
                                        <p:tgtEl>
                                          <p:spTgt spid="7"/>
                                        </p:tgtEl>
                                        <p:attrNameLst>
                                          <p:attrName>ppt_x</p:attrName>
                                          <p:attrName>ppt_y</p:attrName>
                                        </p:attrNameLst>
                                      </p:cBhvr>
                                      <p:rCtr x="-19878" y="2616"/>
                                    </p:animMotion>
                                  </p:childTnLst>
                                </p:cTn>
                              </p:par>
                              <p:par>
                                <p:cTn id="62" presetID="42" presetClass="path" presetSubtype="0" accel="50000" decel="50000" fill="hold" grpId="2" nodeType="withEffect">
                                  <p:stCondLst>
                                    <p:cond delay="0"/>
                                  </p:stCondLst>
                                  <p:childTnLst>
                                    <p:animMotion origin="layout" path="M 2.77778E-7 -4.44444E-6 L -0.20712 0.13496 " pathEditMode="relative" rAng="0" ptsTypes="AA">
                                      <p:cBhvr>
                                        <p:cTn id="63" dur="2000" fill="hold"/>
                                        <p:tgtEl>
                                          <p:spTgt spid="8"/>
                                        </p:tgtEl>
                                        <p:attrNameLst>
                                          <p:attrName>ppt_x</p:attrName>
                                          <p:attrName>ppt_y</p:attrName>
                                        </p:attrNameLst>
                                      </p:cBhvr>
                                      <p:rCtr x="-10365" y="6736"/>
                                    </p:animMotion>
                                  </p:childTnLst>
                                </p:cTn>
                              </p:par>
                              <p:par>
                                <p:cTn id="64" presetID="42" presetClass="path" presetSubtype="0" accel="50000" decel="50000" fill="hold" grpId="2" nodeType="withEffect">
                                  <p:stCondLst>
                                    <p:cond delay="0"/>
                                  </p:stCondLst>
                                  <p:childTnLst>
                                    <p:animMotion origin="layout" path="M 4.44444E-6 3.33333E-6 L 0.70277 0.0375 " pathEditMode="relative" rAng="0" ptsTypes="AA">
                                      <p:cBhvr>
                                        <p:cTn id="65" dur="2000" fill="hold"/>
                                        <p:tgtEl>
                                          <p:spTgt spid="9"/>
                                        </p:tgtEl>
                                        <p:attrNameLst>
                                          <p:attrName>ppt_x</p:attrName>
                                          <p:attrName>ppt_y</p:attrName>
                                        </p:attrNameLst>
                                      </p:cBhvr>
                                      <p:rCtr x="35139" y="1875"/>
                                    </p:animMotion>
                                  </p:childTnLst>
                                </p:cTn>
                              </p:par>
                              <p:par>
                                <p:cTn id="66" presetID="42" presetClass="path" presetSubtype="0" accel="50000" decel="50000" fill="hold" grpId="2" nodeType="withEffect">
                                  <p:stCondLst>
                                    <p:cond delay="0"/>
                                  </p:stCondLst>
                                  <p:childTnLst>
                                    <p:animMotion origin="layout" path="M -3.88889E-6 1.85185E-6 L -0.15052 0.21852 " pathEditMode="relative" rAng="0" ptsTypes="AA">
                                      <p:cBhvr>
                                        <p:cTn id="67" dur="2000" fill="hold"/>
                                        <p:tgtEl>
                                          <p:spTgt spid="10"/>
                                        </p:tgtEl>
                                        <p:attrNameLst>
                                          <p:attrName>ppt_x</p:attrName>
                                          <p:attrName>ppt_y</p:attrName>
                                        </p:attrNameLst>
                                      </p:cBhvr>
                                      <p:rCtr x="-7535" y="10926"/>
                                    </p:animMotion>
                                  </p:childTnLst>
                                </p:cTn>
                              </p:par>
                              <p:par>
                                <p:cTn id="68" presetID="42" presetClass="path" presetSubtype="0" accel="50000" decel="50000" fill="hold" grpId="2" nodeType="withEffect">
                                  <p:stCondLst>
                                    <p:cond delay="0"/>
                                  </p:stCondLst>
                                  <p:childTnLst>
                                    <p:animMotion origin="layout" path="M -1.11111E-6 -3.33333E-6 L -0.00642 0.21158 " pathEditMode="relative" rAng="0" ptsTypes="AA">
                                      <p:cBhvr>
                                        <p:cTn id="69" dur="2000" fill="hold"/>
                                        <p:tgtEl>
                                          <p:spTgt spid="11"/>
                                        </p:tgtEl>
                                        <p:attrNameLst>
                                          <p:attrName>ppt_x</p:attrName>
                                          <p:attrName>ppt_y</p:attrName>
                                        </p:attrNameLst>
                                      </p:cBhvr>
                                      <p:rCtr x="-330" y="10579"/>
                                    </p:animMotion>
                                  </p:childTnLst>
                                </p:cTn>
                              </p:par>
                              <p:par>
                                <p:cTn id="70" presetID="42" presetClass="path" presetSubtype="0" accel="50000" decel="50000" fill="hold" grpId="2" nodeType="withEffect">
                                  <p:stCondLst>
                                    <p:cond delay="0"/>
                                  </p:stCondLst>
                                  <p:childTnLst>
                                    <p:animMotion origin="layout" path="M 2.5E-6 -2.96296E-6 L -0.01667 0.20348 " pathEditMode="relative" rAng="0" ptsTypes="AA">
                                      <p:cBhvr>
                                        <p:cTn id="71" dur="2000" fill="hold"/>
                                        <p:tgtEl>
                                          <p:spTgt spid="12"/>
                                        </p:tgtEl>
                                        <p:attrNameLst>
                                          <p:attrName>ppt_x</p:attrName>
                                          <p:attrName>ppt_y</p:attrName>
                                        </p:attrNameLst>
                                      </p:cBhvr>
                                      <p:rCtr x="-833" y="10162"/>
                                    </p:animMotion>
                                  </p:childTnLst>
                                </p:cTn>
                              </p:par>
                              <p:par>
                                <p:cTn id="72" presetID="10" presetClass="exit" presetSubtype="0" fill="hold" grpId="1" nodeType="withEffect">
                                  <p:stCondLst>
                                    <p:cond delay="0"/>
                                  </p:stCondLst>
                                  <p:childTnLst>
                                    <p:animEffect transition="out" filter="fade">
                                      <p:cBhvr>
                                        <p:cTn id="73" dur="1250"/>
                                        <p:tgtEl>
                                          <p:spTgt spid="3074"/>
                                        </p:tgtEl>
                                      </p:cBhvr>
                                    </p:animEffect>
                                    <p:set>
                                      <p:cBhvr>
                                        <p:cTn id="74" dur="1" fill="hold">
                                          <p:stCondLst>
                                            <p:cond delay="1249"/>
                                          </p:stCondLst>
                                        </p:cTn>
                                        <p:tgtEl>
                                          <p:spTgt spid="3074"/>
                                        </p:tgtEl>
                                        <p:attrNameLst>
                                          <p:attrName>style.visibility</p:attrName>
                                        </p:attrNameLst>
                                      </p:cBhvr>
                                      <p:to>
                                        <p:strVal val="hidden"/>
                                      </p:to>
                                    </p:se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250"/>
                                        <p:tgtEl>
                                          <p:spTgt spid="13"/>
                                        </p:tgtEl>
                                      </p:cBhvr>
                                    </p:animEffect>
                                  </p:childTnLst>
                                </p:cTn>
                              </p:par>
                              <p:par>
                                <p:cTn id="79" presetID="10" presetClass="exit" presetSubtype="0" fill="hold" grpId="1" nodeType="withEffect">
                                  <p:stCondLst>
                                    <p:cond delay="0"/>
                                  </p:stCondLst>
                                  <p:childTnLst>
                                    <p:animEffect transition="out" filter="fade">
                                      <p:cBhvr>
                                        <p:cTn id="80" dur="500"/>
                                        <p:tgtEl>
                                          <p:spTgt spid="2"/>
                                        </p:tgtEl>
                                      </p:cBhvr>
                                    </p:animEffect>
                                    <p:set>
                                      <p:cBhvr>
                                        <p:cTn id="81" dur="1" fill="hold">
                                          <p:stCondLst>
                                            <p:cond delay="499"/>
                                          </p:stCondLst>
                                        </p:cTn>
                                        <p:tgtEl>
                                          <p:spTgt spid="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
                                        </p:tgtEl>
                                      </p:cBhvr>
                                    </p:animEffect>
                                    <p:set>
                                      <p:cBhvr>
                                        <p:cTn id="84" dur="1" fill="hold">
                                          <p:stCondLst>
                                            <p:cond delay="499"/>
                                          </p:stCondLst>
                                        </p:cTn>
                                        <p:tgtEl>
                                          <p:spTgt spid="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
                                        </p:tgtEl>
                                      </p:cBhvr>
                                    </p:animEffect>
                                    <p:set>
                                      <p:cBhvr>
                                        <p:cTn id="87" dur="1" fill="hold">
                                          <p:stCondLst>
                                            <p:cond delay="499"/>
                                          </p:stCondLst>
                                        </p:cTn>
                                        <p:tgtEl>
                                          <p:spTgt spid="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7"/>
                                        </p:tgtEl>
                                      </p:cBhvr>
                                    </p:animEffect>
                                    <p:set>
                                      <p:cBhvr>
                                        <p:cTn id="96" dur="1" fill="hold">
                                          <p:stCondLst>
                                            <p:cond delay="499"/>
                                          </p:stCondLst>
                                        </p:cTn>
                                        <p:tgtEl>
                                          <p:spTgt spid="7"/>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9"/>
                                        </p:tgtEl>
                                      </p:cBhvr>
                                    </p:animEffect>
                                    <p:set>
                                      <p:cBhvr>
                                        <p:cTn id="102" dur="1" fill="hold">
                                          <p:stCondLst>
                                            <p:cond delay="499"/>
                                          </p:stCondLst>
                                        </p:cTn>
                                        <p:tgtEl>
                                          <p:spTgt spid="9"/>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par>
                                <p:cTn id="112" presetID="22" presetClass="entr" presetSubtype="8" fill="hold" grpId="0" nodeType="withEffect">
                                  <p:stCondLst>
                                    <p:cond delay="250"/>
                                  </p:stCondLst>
                                  <p:childTnLst>
                                    <p:set>
                                      <p:cBhvr>
                                        <p:cTn id="113" dur="1" fill="hold">
                                          <p:stCondLst>
                                            <p:cond delay="0"/>
                                          </p:stCondLst>
                                        </p:cTn>
                                        <p:tgtEl>
                                          <p:spTgt spid="21"/>
                                        </p:tgtEl>
                                        <p:attrNameLst>
                                          <p:attrName>style.visibility</p:attrName>
                                        </p:attrNameLst>
                                      </p:cBhvr>
                                      <p:to>
                                        <p:strVal val="visible"/>
                                      </p:to>
                                    </p:set>
                                    <p:animEffect transition="in" filter="wipe(left)">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0" presetClass="entr" presetSubtype="0" fill="hold" grpId="0" nodeType="clickEffect">
                                  <p:stCondLst>
                                    <p:cond delay="500"/>
                                  </p:stCondLst>
                                  <p:childTnLst>
                                    <p:set>
                                      <p:cBhvr>
                                        <p:cTn id="118" dur="1" fill="hold">
                                          <p:stCondLst>
                                            <p:cond delay="0"/>
                                          </p:stCondLst>
                                        </p:cTn>
                                        <p:tgtEl>
                                          <p:spTgt spid="19"/>
                                        </p:tgtEl>
                                        <p:attrNameLst>
                                          <p:attrName>style.visibility</p:attrName>
                                        </p:attrNameLst>
                                      </p:cBhvr>
                                      <p:to>
                                        <p:strVal val="visible"/>
                                      </p:to>
                                    </p:set>
                                    <p:animEffect transition="in" filter="dissolve">
                                      <p:cBhvr>
                                        <p:cTn id="119" dur="500">
                                          <p:stCondLst>
                                            <p:cond delay="0"/>
                                          </p:stCondLst>
                                        </p:cTn>
                                        <p:tgtEl>
                                          <p:spTgt spid="19"/>
                                        </p:tgtEl>
                                      </p:cBhvr>
                                    </p:animEffect>
                                    <p:anim to="" calcmode="lin" valueType="num">
                                      <p:cBhvr>
                                        <p:cTn id="120" dur="500" fill="hold">
                                          <p:stCondLst>
                                            <p:cond delay="0"/>
                                          </p:stCondLst>
                                        </p:cTn>
                                        <p:tgtEl>
                                          <p:spTgt spid="19"/>
                                        </p:tgtEl>
                                        <p:attrNameLst>
                                          <p:attrName>ppt_w</p:attrName>
                                        </p:attrNameLst>
                                      </p:cBhvr>
                                      <p:tavLst>
                                        <p:tav tm="0">
                                          <p:val>
                                            <p:strVal val="#ppt_w*4"/>
                                          </p:val>
                                        </p:tav>
                                        <p:tav tm="100000">
                                          <p:val>
                                            <p:strVal val="#ppt_w"/>
                                          </p:val>
                                        </p:tav>
                                      </p:tavLst>
                                    </p:anim>
                                    <p:anim to="" calcmode="lin" valueType="num">
                                      <p:cBhvr>
                                        <p:cTn id="121" dur="500" fill="hold">
                                          <p:stCondLst>
                                            <p:cond delay="0"/>
                                          </p:stCondLst>
                                        </p:cTn>
                                        <p:tgtEl>
                                          <p:spTgt spid="19"/>
                                        </p:tgtEl>
                                        <p:attrNameLst>
                                          <p:attrName>ppt_h</p:attrName>
                                        </p:attrNameLst>
                                      </p:cBhvr>
                                      <p:tavLst>
                                        <p:tav tm="0">
                                          <p:val>
                                            <p:strVal val="#ppt_h*4"/>
                                          </p:val>
                                        </p:tav>
                                        <p:tav tm="100000">
                                          <p:val>
                                            <p:strVal val="#ppt_h"/>
                                          </p:val>
                                        </p:tav>
                                      </p:tavLst>
                                    </p:anim>
                                  </p:childTnLst>
                                </p:cTn>
                              </p:par>
                              <p:par>
                                <p:cTn id="122" presetID="22" presetClass="entr" presetSubtype="8"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wipe(left)">
                                      <p:cBhvr>
                                        <p:cTn id="124" dur="500"/>
                                        <p:tgtEl>
                                          <p:spTgt spid="14"/>
                                        </p:tgtEl>
                                      </p:cBhvr>
                                    </p:animEffect>
                                  </p:childTnLst>
                                </p:cTn>
                              </p:par>
                              <p:par>
                                <p:cTn id="125" presetID="18" presetClass="emph" presetSubtype="0" fill="hold" grpId="1" nodeType="withEffect">
                                  <p:stCondLst>
                                    <p:cond delay="0"/>
                                  </p:stCondLst>
                                  <p:childTnLst>
                                    <p:set>
                                      <p:cBhvr override="childStyle">
                                        <p:cTn id="126" dur="500" fill="hold"/>
                                        <p:tgtEl>
                                          <p:spTgt spid="14"/>
                                        </p:tgtEl>
                                        <p:attrNameLst>
                                          <p:attrName>style.textDecorationUnderline</p:attrName>
                                        </p:attrNameLst>
                                      </p:cBhvr>
                                      <p:to>
                                        <p:strVal val="true"/>
                                      </p:to>
                                    </p:set>
                                  </p:childTnLst>
                                </p:cTn>
                              </p:par>
                              <p:par>
                                <p:cTn id="127" presetID="16" presetClass="exit" presetSubtype="21" fill="hold" grpId="2" nodeType="withEffect">
                                  <p:stCondLst>
                                    <p:cond delay="500"/>
                                  </p:stCondLst>
                                  <p:childTnLst>
                                    <p:animEffect transition="out" filter="barn(inVertical)">
                                      <p:cBhvr>
                                        <p:cTn id="128" dur="500"/>
                                        <p:tgtEl>
                                          <p:spTgt spid="14"/>
                                        </p:tgtEl>
                                      </p:cBhvr>
                                    </p:animEffect>
                                    <p:set>
                                      <p:cBhvr>
                                        <p:cTn id="129" dur="1" fill="hold">
                                          <p:stCondLst>
                                            <p:cond delay="499"/>
                                          </p:stCondLst>
                                        </p:cTn>
                                        <p:tgtEl>
                                          <p:spTgt spid="14"/>
                                        </p:tgtEl>
                                        <p:attrNameLst>
                                          <p:attrName>style.visibility</p:attrName>
                                        </p:attrNameLst>
                                      </p:cBhvr>
                                      <p:to>
                                        <p:strVal val="hidden"/>
                                      </p:to>
                                    </p:set>
                                  </p:childTnLst>
                                </p:cTn>
                              </p:par>
                            </p:childTnLst>
                          </p:cTn>
                        </p:par>
                        <p:par>
                          <p:cTn id="130" fill="hold">
                            <p:stCondLst>
                              <p:cond delay="1000"/>
                            </p:stCondLst>
                            <p:childTnLst>
                              <p:par>
                                <p:cTn id="131" presetID="0" presetClass="entr" presetSubtype="0"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dissolve">
                                      <p:cBhvr>
                                        <p:cTn id="133" dur="500">
                                          <p:stCondLst>
                                            <p:cond delay="0"/>
                                          </p:stCondLst>
                                        </p:cTn>
                                        <p:tgtEl>
                                          <p:spTgt spid="20"/>
                                        </p:tgtEl>
                                      </p:cBhvr>
                                    </p:animEffect>
                                    <p:anim to="" calcmode="lin" valueType="num">
                                      <p:cBhvr>
                                        <p:cTn id="134" dur="500" fill="hold">
                                          <p:stCondLst>
                                            <p:cond delay="0"/>
                                          </p:stCondLst>
                                        </p:cTn>
                                        <p:tgtEl>
                                          <p:spTgt spid="20"/>
                                        </p:tgtEl>
                                        <p:attrNameLst>
                                          <p:attrName>ppt_w</p:attrName>
                                        </p:attrNameLst>
                                      </p:cBhvr>
                                      <p:tavLst>
                                        <p:tav tm="0">
                                          <p:val>
                                            <p:strVal val="#ppt_w*4"/>
                                          </p:val>
                                        </p:tav>
                                        <p:tav tm="100000">
                                          <p:val>
                                            <p:strVal val="#ppt_w"/>
                                          </p:val>
                                        </p:tav>
                                      </p:tavLst>
                                    </p:anim>
                                    <p:anim to="" calcmode="lin" valueType="num">
                                      <p:cBhvr>
                                        <p:cTn id="135" dur="500" fill="hold">
                                          <p:stCondLst>
                                            <p:cond delay="0"/>
                                          </p:stCondLst>
                                        </p:cTn>
                                        <p:tgtEl>
                                          <p:spTgt spid="20"/>
                                        </p:tgtEl>
                                        <p:attrNameLst>
                                          <p:attrName>ppt_h</p:attrName>
                                        </p:attrNameLst>
                                      </p:cBhvr>
                                      <p:tavLst>
                                        <p:tav tm="0">
                                          <p:val>
                                            <p:strVal val="#ppt_h*4"/>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wipe(up)">
                                      <p:cBhvr>
                                        <p:cTn id="140" dur="500"/>
                                        <p:tgtEl>
                                          <p:spTgt spid="16"/>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childTnLst>
                    </p:cTn>
                  </p:par>
                  <p:par>
                    <p:cTn id="144" fill="hold">
                      <p:stCondLst>
                        <p:cond delay="indefinite"/>
                      </p:stCondLst>
                      <p:childTnLst>
                        <p:par>
                          <p:cTn id="145" fill="hold">
                            <p:stCondLst>
                              <p:cond delay="0"/>
                            </p:stCondLst>
                            <p:childTnLst>
                              <p:par>
                                <p:cTn id="146" presetID="18" presetClass="entr" presetSubtype="9" fill="hold" nodeType="clickEffect">
                                  <p:stCondLst>
                                    <p:cond delay="250"/>
                                  </p:stCondLst>
                                  <p:childTnLst>
                                    <p:set>
                                      <p:cBhvr>
                                        <p:cTn id="147" dur="1" fill="hold">
                                          <p:stCondLst>
                                            <p:cond delay="0"/>
                                          </p:stCondLst>
                                        </p:cTn>
                                        <p:tgtEl>
                                          <p:spTgt spid="24"/>
                                        </p:tgtEl>
                                        <p:attrNameLst>
                                          <p:attrName>style.visibility</p:attrName>
                                        </p:attrNameLst>
                                      </p:cBhvr>
                                      <p:to>
                                        <p:strVal val="visible"/>
                                      </p:to>
                                    </p:set>
                                    <p:animEffect transition="in" filter="strips(upLeft)">
                                      <p:cBhvr>
                                        <p:cTn id="148" dur="500"/>
                                        <p:tgtEl>
                                          <p:spTgt spid="24"/>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wipe(down)">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3073"/>
                                        </p:tgtEl>
                                        <p:attrNameLst>
                                          <p:attrName>style.visibility</p:attrName>
                                        </p:attrNameLst>
                                      </p:cBhvr>
                                      <p:to>
                                        <p:strVal val="visible"/>
                                      </p:to>
                                    </p:set>
                                    <p:animEffect transition="in" filter="wipe(left)">
                                      <p:cBhvr>
                                        <p:cTn id="156" dur="750"/>
                                        <p:tgtEl>
                                          <p:spTgt spid="3073"/>
                                        </p:tgtEl>
                                      </p:cBhvr>
                                    </p:animEffect>
                                  </p:childTnLst>
                                </p:cTn>
                              </p:par>
                              <p:par>
                                <p:cTn id="157" presetID="22" presetClass="entr" presetSubtype="8" fill="hold" grpId="0" nodeType="withEffect">
                                  <p:stCondLst>
                                    <p:cond delay="650"/>
                                  </p:stCondLst>
                                  <p:childTnLst>
                                    <p:set>
                                      <p:cBhvr>
                                        <p:cTn id="158" dur="1" fill="hold">
                                          <p:stCondLst>
                                            <p:cond delay="0"/>
                                          </p:stCondLst>
                                        </p:cTn>
                                        <p:tgtEl>
                                          <p:spTgt spid="3075"/>
                                        </p:tgtEl>
                                        <p:attrNameLst>
                                          <p:attrName>style.visibility</p:attrName>
                                        </p:attrNameLst>
                                      </p:cBhvr>
                                      <p:to>
                                        <p:strVal val="visible"/>
                                      </p:to>
                                    </p:set>
                                    <p:animEffect transition="in" filter="wipe(left)">
                                      <p:cBhvr>
                                        <p:cTn id="159" dur="500"/>
                                        <p:tgtEl>
                                          <p:spTgt spid="3075"/>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8" fill="hold" grpId="0" nodeType="clickEffect">
                                  <p:stCondLst>
                                    <p:cond delay="0"/>
                                  </p:stCondLst>
                                  <p:childTnLst>
                                    <p:set>
                                      <p:cBhvr>
                                        <p:cTn id="163" dur="1" fill="hold">
                                          <p:stCondLst>
                                            <p:cond delay="0"/>
                                          </p:stCondLst>
                                        </p:cTn>
                                        <p:tgtEl>
                                          <p:spTgt spid="15"/>
                                        </p:tgtEl>
                                        <p:attrNameLst>
                                          <p:attrName>style.visibility</p:attrName>
                                        </p:attrNameLst>
                                      </p:cBhvr>
                                      <p:to>
                                        <p:strVal val="visible"/>
                                      </p:to>
                                    </p:set>
                                    <p:anim calcmode="lin" valueType="num">
                                      <p:cBhvr additive="base">
                                        <p:cTn id="164" dur="500" fill="hold"/>
                                        <p:tgtEl>
                                          <p:spTgt spid="15"/>
                                        </p:tgtEl>
                                        <p:attrNameLst>
                                          <p:attrName>ppt_x</p:attrName>
                                        </p:attrNameLst>
                                      </p:cBhvr>
                                      <p:tavLst>
                                        <p:tav tm="0">
                                          <p:val>
                                            <p:strVal val="0-#ppt_w/2"/>
                                          </p:val>
                                        </p:tav>
                                        <p:tav tm="100000">
                                          <p:val>
                                            <p:strVal val="#ppt_x"/>
                                          </p:val>
                                        </p:tav>
                                      </p:tavLst>
                                    </p:anim>
                                    <p:anim calcmode="lin" valueType="num">
                                      <p:cBhvr additive="base">
                                        <p:cTn id="165" dur="500" fill="hold"/>
                                        <p:tgtEl>
                                          <p:spTgt spid="15"/>
                                        </p:tgtEl>
                                        <p:attrNameLst>
                                          <p:attrName>ppt_y</p:attrName>
                                        </p:attrNameLst>
                                      </p:cBhvr>
                                      <p:tavLst>
                                        <p:tav tm="0">
                                          <p:val>
                                            <p:strVal val="#ppt_y"/>
                                          </p:val>
                                        </p:tav>
                                        <p:tav tm="100000">
                                          <p:val>
                                            <p:strVal val="#ppt_y"/>
                                          </p:val>
                                        </p:tav>
                                      </p:tavLst>
                                    </p:anim>
                                  </p:childTnLst>
                                </p:cTn>
                              </p:par>
                              <p:par>
                                <p:cTn id="166" presetID="16" presetClass="exit" presetSubtype="21" fill="hold" grpId="1" nodeType="withEffect">
                                  <p:stCondLst>
                                    <p:cond delay="0"/>
                                  </p:stCondLst>
                                  <p:childTnLst>
                                    <p:animEffect transition="out" filter="barn(inVertical)">
                                      <p:cBhvr>
                                        <p:cTn id="167" dur="500"/>
                                        <p:tgtEl>
                                          <p:spTgt spid="3073"/>
                                        </p:tgtEl>
                                      </p:cBhvr>
                                    </p:animEffect>
                                    <p:set>
                                      <p:cBhvr>
                                        <p:cTn id="168" dur="1" fill="hold">
                                          <p:stCondLst>
                                            <p:cond delay="499"/>
                                          </p:stCondLst>
                                        </p:cTn>
                                        <p:tgtEl>
                                          <p:spTgt spid="3073"/>
                                        </p:tgtEl>
                                        <p:attrNameLst>
                                          <p:attrName>style.visibility</p:attrName>
                                        </p:attrNameLst>
                                      </p:cBhvr>
                                      <p:to>
                                        <p:strVal val="hidden"/>
                                      </p:to>
                                    </p:set>
                                  </p:childTnLst>
                                </p:cTn>
                              </p:par>
                              <p:par>
                                <p:cTn id="169" presetID="16" presetClass="exit" presetSubtype="21" fill="hold" grpId="1" nodeType="withEffect">
                                  <p:stCondLst>
                                    <p:cond delay="0"/>
                                  </p:stCondLst>
                                  <p:childTnLst>
                                    <p:animEffect transition="out" filter="barn(inVertical)">
                                      <p:cBhvr>
                                        <p:cTn id="170" dur="500"/>
                                        <p:tgtEl>
                                          <p:spTgt spid="3075"/>
                                        </p:tgtEl>
                                      </p:cBhvr>
                                    </p:animEffect>
                                    <p:set>
                                      <p:cBhvr>
                                        <p:cTn id="171" dur="1" fill="hold">
                                          <p:stCondLst>
                                            <p:cond delay="499"/>
                                          </p:stCondLst>
                                        </p:cTn>
                                        <p:tgtEl>
                                          <p:spTgt spid="3075"/>
                                        </p:tgtEl>
                                        <p:attrNameLst>
                                          <p:attrName>style.visibility</p:attrName>
                                        </p:attrNameLst>
                                      </p:cBhvr>
                                      <p:to>
                                        <p:strVal val="hidden"/>
                                      </p:to>
                                    </p:set>
                                  </p:childTnLst>
                                </p:cTn>
                              </p:par>
                              <p:par>
                                <p:cTn id="172" presetID="9" presetClass="exit" presetSubtype="0" fill="hold" nodeType="withEffect">
                                  <p:stCondLst>
                                    <p:cond delay="0"/>
                                  </p:stCondLst>
                                  <p:childTnLst>
                                    <p:animEffect transition="out" filter="dissolve">
                                      <p:cBhvr>
                                        <p:cTn id="173" dur="500"/>
                                        <p:tgtEl>
                                          <p:spTgt spid="24"/>
                                        </p:tgtEl>
                                      </p:cBhvr>
                                    </p:animEffect>
                                    <p:set>
                                      <p:cBhvr>
                                        <p:cTn id="174" dur="1" fill="hold">
                                          <p:stCondLst>
                                            <p:cond delay="499"/>
                                          </p:stCondLst>
                                        </p:cTn>
                                        <p:tgtEl>
                                          <p:spTgt spid="24"/>
                                        </p:tgtEl>
                                        <p:attrNameLst>
                                          <p:attrName>style.visibility</p:attrName>
                                        </p:attrNameLst>
                                      </p:cBhvr>
                                      <p:to>
                                        <p:strVal val="hidden"/>
                                      </p:to>
                                    </p:set>
                                  </p:childTnLst>
                                </p:cTn>
                              </p:par>
                              <p:par>
                                <p:cTn id="175" presetID="9" presetClass="exit" presetSubtype="0" fill="hold" grpId="1" nodeType="withEffect">
                                  <p:stCondLst>
                                    <p:cond delay="0"/>
                                  </p:stCondLst>
                                  <p:childTnLst>
                                    <p:animEffect transition="out" filter="dissolve">
                                      <p:cBhvr>
                                        <p:cTn id="176" dur="500"/>
                                        <p:tgtEl>
                                          <p:spTgt spid="30"/>
                                        </p:tgtEl>
                                      </p:cBhvr>
                                    </p:animEffect>
                                    <p:set>
                                      <p:cBhvr>
                                        <p:cTn id="177" dur="1" fill="hold">
                                          <p:stCondLst>
                                            <p:cond delay="499"/>
                                          </p:stCondLst>
                                        </p:cTn>
                                        <p:tgtEl>
                                          <p:spTgt spid="30"/>
                                        </p:tgtEl>
                                        <p:attrNameLst>
                                          <p:attrName>style.visibility</p:attrName>
                                        </p:attrNameLst>
                                      </p:cBhvr>
                                      <p:to>
                                        <p:strVal val="hidden"/>
                                      </p:to>
                                    </p:set>
                                  </p:childTnLst>
                                </p:cTn>
                              </p:par>
                              <p:par>
                                <p:cTn id="178" presetID="39" presetClass="entr" presetSubtype="0" accel="100000" fill="hold" grpId="0" nodeType="withEffect">
                                  <p:stCondLst>
                                    <p:cond delay="250"/>
                                  </p:stCondLst>
                                  <p:childTnLst>
                                    <p:set>
                                      <p:cBhvr>
                                        <p:cTn id="179" dur="1" fill="hold">
                                          <p:stCondLst>
                                            <p:cond delay="0"/>
                                          </p:stCondLst>
                                        </p:cTn>
                                        <p:tgtEl>
                                          <p:spTgt spid="18"/>
                                        </p:tgtEl>
                                        <p:attrNameLst>
                                          <p:attrName>style.visibility</p:attrName>
                                        </p:attrNameLst>
                                      </p:cBhvr>
                                      <p:to>
                                        <p:strVal val="visible"/>
                                      </p:to>
                                    </p:set>
                                    <p:anim calcmode="lin" valueType="num">
                                      <p:cBhvr>
                                        <p:cTn id="180" dur="10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81" dur="10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82" dur="10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18" presetClass="entr" presetSubtype="9" fill="hold" grpId="0" nodeType="clickEffect">
                                  <p:stCondLst>
                                    <p:cond delay="0"/>
                                  </p:stCondLst>
                                  <p:childTnLst>
                                    <p:set>
                                      <p:cBhvr>
                                        <p:cTn id="187" dur="1" fill="hold">
                                          <p:stCondLst>
                                            <p:cond delay="0"/>
                                          </p:stCondLst>
                                        </p:cTn>
                                        <p:tgtEl>
                                          <p:spTgt spid="25"/>
                                        </p:tgtEl>
                                        <p:attrNameLst>
                                          <p:attrName>style.visibility</p:attrName>
                                        </p:attrNameLst>
                                      </p:cBhvr>
                                      <p:to>
                                        <p:strVal val="visible"/>
                                      </p:to>
                                    </p:set>
                                    <p:animEffect transition="in" filter="strips(upLeft)">
                                      <p:cBhvr>
                                        <p:cTn id="188" dur="500"/>
                                        <p:tgtEl>
                                          <p:spTgt spid="25"/>
                                        </p:tgtEl>
                                      </p:cBhvr>
                                    </p:animEffect>
                                  </p:childTnLst>
                                </p:cTn>
                              </p:par>
                              <p:par>
                                <p:cTn id="189" presetID="18" presetClass="entr" presetSubtype="9" fill="hold" grpId="0" nodeType="withEffect">
                                  <p:stCondLst>
                                    <p:cond delay="0"/>
                                  </p:stCondLst>
                                  <p:childTnLst>
                                    <p:set>
                                      <p:cBhvr>
                                        <p:cTn id="190" dur="1" fill="hold">
                                          <p:stCondLst>
                                            <p:cond delay="0"/>
                                          </p:stCondLst>
                                        </p:cTn>
                                        <p:tgtEl>
                                          <p:spTgt spid="26"/>
                                        </p:tgtEl>
                                        <p:attrNameLst>
                                          <p:attrName>style.visibility</p:attrName>
                                        </p:attrNameLst>
                                      </p:cBhvr>
                                      <p:to>
                                        <p:strVal val="visible"/>
                                      </p:to>
                                    </p:set>
                                    <p:animEffect transition="in" filter="strips(upLeft)">
                                      <p:cBhvr>
                                        <p:cTn id="191" dur="500"/>
                                        <p:tgtEl>
                                          <p:spTgt spid="26"/>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28"/>
                                        </p:tgtEl>
                                        <p:attrNameLst>
                                          <p:attrName>style.visibility</p:attrName>
                                        </p:attrNameLst>
                                      </p:cBhvr>
                                      <p:to>
                                        <p:strVal val="visible"/>
                                      </p:to>
                                    </p:set>
                                    <p:animEffect transition="in" filter="wipe(left)">
                                      <p:cBhvr>
                                        <p:cTn id="196" dur="500"/>
                                        <p:tgtEl>
                                          <p:spTgt spid="28"/>
                                        </p:tgtEl>
                                      </p:cBhvr>
                                    </p:animEffect>
                                  </p:childTnLst>
                                </p:cTn>
                              </p:par>
                              <p:par>
                                <p:cTn id="197" presetID="47" presetClass="entr" presetSubtype="0" fill="hold" grpId="0" nodeType="withEffect">
                                  <p:stCondLst>
                                    <p:cond delay="0"/>
                                  </p:stCondLst>
                                  <p:childTnLst>
                                    <p:set>
                                      <p:cBhvr>
                                        <p:cTn id="198" dur="1" fill="hold">
                                          <p:stCondLst>
                                            <p:cond delay="0"/>
                                          </p:stCondLst>
                                        </p:cTn>
                                        <p:tgtEl>
                                          <p:spTgt spid="27"/>
                                        </p:tgtEl>
                                        <p:attrNameLst>
                                          <p:attrName>style.visibility</p:attrName>
                                        </p:attrNameLst>
                                      </p:cBhvr>
                                      <p:to>
                                        <p:strVal val="visible"/>
                                      </p:to>
                                    </p:set>
                                    <p:animEffect transition="in" filter="fade">
                                      <p:cBhvr>
                                        <p:cTn id="199" dur="1000"/>
                                        <p:tgtEl>
                                          <p:spTgt spid="27"/>
                                        </p:tgtEl>
                                      </p:cBhvr>
                                    </p:animEffect>
                                    <p:anim calcmode="lin" valueType="num">
                                      <p:cBhvr>
                                        <p:cTn id="200" dur="1000" fill="hold"/>
                                        <p:tgtEl>
                                          <p:spTgt spid="27"/>
                                        </p:tgtEl>
                                        <p:attrNameLst>
                                          <p:attrName>ppt_x</p:attrName>
                                        </p:attrNameLst>
                                      </p:cBhvr>
                                      <p:tavLst>
                                        <p:tav tm="0">
                                          <p:val>
                                            <p:strVal val="#ppt_x"/>
                                          </p:val>
                                        </p:tav>
                                        <p:tav tm="100000">
                                          <p:val>
                                            <p:strVal val="#ppt_x"/>
                                          </p:val>
                                        </p:tav>
                                      </p:tavLst>
                                    </p:anim>
                                    <p:anim calcmode="lin" valueType="num">
                                      <p:cBhvr>
                                        <p:cTn id="201" dur="1000" fill="hold"/>
                                        <p:tgtEl>
                                          <p:spTgt spid="27"/>
                                        </p:tgtEl>
                                        <p:attrNameLst>
                                          <p:attrName>ppt_y</p:attrName>
                                        </p:attrNameLst>
                                      </p:cBhvr>
                                      <p:tavLst>
                                        <p:tav tm="0">
                                          <p:val>
                                            <p:strVal val="#ppt_y-.1"/>
                                          </p:val>
                                        </p:tav>
                                        <p:tav tm="100000">
                                          <p:val>
                                            <p:strVal val="#ppt_y"/>
                                          </p:val>
                                        </p:tav>
                                      </p:tavLst>
                                    </p:anim>
                                  </p:childTnLst>
                                </p:cTn>
                              </p:par>
                              <p:par>
                                <p:cTn id="202" presetID="22" presetClass="entr" presetSubtype="8" fill="hold" grpId="0" nodeType="withEffect">
                                  <p:stCondLst>
                                    <p:cond delay="400"/>
                                  </p:stCondLst>
                                  <p:childTnLst>
                                    <p:set>
                                      <p:cBhvr>
                                        <p:cTn id="203" dur="1" fill="hold">
                                          <p:stCondLst>
                                            <p:cond delay="0"/>
                                          </p:stCondLst>
                                        </p:cTn>
                                        <p:tgtEl>
                                          <p:spTgt spid="29"/>
                                        </p:tgtEl>
                                        <p:attrNameLst>
                                          <p:attrName>style.visibility</p:attrName>
                                        </p:attrNameLst>
                                      </p:cBhvr>
                                      <p:to>
                                        <p:strVal val="visible"/>
                                      </p:to>
                                    </p:set>
                                    <p:animEffect transition="in" filter="wipe(left)">
                                      <p:cBhvr>
                                        <p:cTn id="204" dur="750"/>
                                        <p:tgtEl>
                                          <p:spTgt spid="29"/>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31"/>
                                        </p:tgtEl>
                                        <p:attrNameLst>
                                          <p:attrName>style.visibility</p:attrName>
                                        </p:attrNameLst>
                                      </p:cBhvr>
                                      <p:to>
                                        <p:strVal val="visible"/>
                                      </p:to>
                                    </p:set>
                                    <p:animEffect transition="in" filter="wipe(left)">
                                      <p:cBhvr>
                                        <p:cTn id="209" dur="500"/>
                                        <p:tgtEl>
                                          <p:spTgt spid="31"/>
                                        </p:tgtEl>
                                      </p:cBhvr>
                                    </p:animEffect>
                                  </p:childTnLst>
                                </p:cTn>
                              </p:par>
                              <p:par>
                                <p:cTn id="210" presetID="18" presetClass="emph" presetSubtype="0" fill="hold" grpId="1" nodeType="withEffect">
                                  <p:stCondLst>
                                    <p:cond delay="0"/>
                                  </p:stCondLst>
                                  <p:childTnLst>
                                    <p:set>
                                      <p:cBhvr override="childStyle">
                                        <p:cTn id="211" dur="500" fill="hold"/>
                                        <p:tgtEl>
                                          <p:spTgt spid="31"/>
                                        </p:tgtEl>
                                        <p:attrNameLst>
                                          <p:attrName>style.textDecorationUnderline</p:attrName>
                                        </p:attrNameLst>
                                      </p:cBhvr>
                                      <p:to>
                                        <p:strVal val="true"/>
                                      </p:to>
                                    </p:set>
                                  </p:childTnLst>
                                </p:cTn>
                              </p:par>
                              <p:par>
                                <p:cTn id="212" presetID="0" presetClass="entr" presetSubtype="0" fill="hold" grpId="0" nodeType="withEffect">
                                  <p:stCondLst>
                                    <p:cond delay="400"/>
                                  </p:stCondLst>
                                  <p:childTnLst>
                                    <p:set>
                                      <p:cBhvr>
                                        <p:cTn id="213" dur="1" fill="hold">
                                          <p:stCondLst>
                                            <p:cond delay="0"/>
                                          </p:stCondLst>
                                        </p:cTn>
                                        <p:tgtEl>
                                          <p:spTgt spid="3072"/>
                                        </p:tgtEl>
                                        <p:attrNameLst>
                                          <p:attrName>style.visibility</p:attrName>
                                        </p:attrNameLst>
                                      </p:cBhvr>
                                      <p:to>
                                        <p:strVal val="visible"/>
                                      </p:to>
                                    </p:set>
                                    <p:animEffect transition="in" filter="dissolve">
                                      <p:cBhvr>
                                        <p:cTn id="214" dur="500">
                                          <p:stCondLst>
                                            <p:cond delay="0"/>
                                          </p:stCondLst>
                                        </p:cTn>
                                        <p:tgtEl>
                                          <p:spTgt spid="3072"/>
                                        </p:tgtEl>
                                      </p:cBhvr>
                                    </p:animEffect>
                                    <p:anim to="" calcmode="lin" valueType="num">
                                      <p:cBhvr>
                                        <p:cTn id="215" dur="500" fill="hold">
                                          <p:stCondLst>
                                            <p:cond delay="0"/>
                                          </p:stCondLst>
                                        </p:cTn>
                                        <p:tgtEl>
                                          <p:spTgt spid="3072"/>
                                        </p:tgtEl>
                                        <p:attrNameLst>
                                          <p:attrName>ppt_w</p:attrName>
                                        </p:attrNameLst>
                                      </p:cBhvr>
                                      <p:tavLst>
                                        <p:tav tm="0">
                                          <p:val>
                                            <p:strVal val="#ppt_w*4"/>
                                          </p:val>
                                        </p:tav>
                                        <p:tav tm="100000">
                                          <p:val>
                                            <p:strVal val="#ppt_w"/>
                                          </p:val>
                                        </p:tav>
                                      </p:tavLst>
                                    </p:anim>
                                    <p:anim to="" calcmode="lin" valueType="num">
                                      <p:cBhvr>
                                        <p:cTn id="216" dur="500" fill="hold">
                                          <p:stCondLst>
                                            <p:cond delay="0"/>
                                          </p:stCondLst>
                                        </p:cTn>
                                        <p:tgtEl>
                                          <p:spTgt spid="3072"/>
                                        </p:tgtEl>
                                        <p:attrNameLst>
                                          <p:attrName>ppt_h</p:attrName>
                                        </p:attrNameLst>
                                      </p:cBhvr>
                                      <p:tavLst>
                                        <p:tav tm="0">
                                          <p:val>
                                            <p:strVal val="#ppt_h*4"/>
                                          </p:val>
                                        </p:tav>
                                        <p:tav tm="100000">
                                          <p:val>
                                            <p:strVal val="#ppt_h"/>
                                          </p:val>
                                        </p:tav>
                                      </p:tavLst>
                                    </p:anim>
                                  </p:childTnLst>
                                </p:cTn>
                              </p:par>
                              <p:par>
                                <p:cTn id="217" presetID="16" presetClass="exit" presetSubtype="21" fill="hold" grpId="2" nodeType="withEffect">
                                  <p:stCondLst>
                                    <p:cond delay="1100"/>
                                  </p:stCondLst>
                                  <p:childTnLst>
                                    <p:animEffect transition="out" filter="barn(inVertical)">
                                      <p:cBhvr>
                                        <p:cTn id="218" dur="500"/>
                                        <p:tgtEl>
                                          <p:spTgt spid="31"/>
                                        </p:tgtEl>
                                      </p:cBhvr>
                                    </p:animEffect>
                                    <p:set>
                                      <p:cBhvr>
                                        <p:cTn id="219" dur="1" fill="hold">
                                          <p:stCondLst>
                                            <p:cond delay="499"/>
                                          </p:stCondLst>
                                        </p:cTn>
                                        <p:tgtEl>
                                          <p:spTgt spid="31"/>
                                        </p:tgtEl>
                                        <p:attrNameLst>
                                          <p:attrName>style.visibility</p:attrName>
                                        </p:attrNameLst>
                                      </p:cBhvr>
                                      <p:to>
                                        <p:strVal val="hidden"/>
                                      </p:to>
                                    </p:set>
                                  </p:childTnLst>
                                </p:cTn>
                              </p:par>
                              <p:par>
                                <p:cTn id="220" presetID="22" presetClass="entr" presetSubtype="8" fill="hold" grpId="0" nodeType="withEffect">
                                  <p:stCondLst>
                                    <p:cond delay="1250"/>
                                  </p:stCondLst>
                                  <p:childTnLst>
                                    <p:set>
                                      <p:cBhvr>
                                        <p:cTn id="221" dur="1" fill="hold">
                                          <p:stCondLst>
                                            <p:cond delay="0"/>
                                          </p:stCondLst>
                                        </p:cTn>
                                        <p:tgtEl>
                                          <p:spTgt spid="3089"/>
                                        </p:tgtEl>
                                        <p:attrNameLst>
                                          <p:attrName>style.visibility</p:attrName>
                                        </p:attrNameLst>
                                      </p:cBhvr>
                                      <p:to>
                                        <p:strVal val="visible"/>
                                      </p:to>
                                    </p:set>
                                    <p:animEffect transition="in" filter="wipe(left)">
                                      <p:cBhvr>
                                        <p:cTn id="222" dur="500"/>
                                        <p:tgtEl>
                                          <p:spTgt spid="3089"/>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3076"/>
                                        </p:tgtEl>
                                        <p:attrNameLst>
                                          <p:attrName>style.visibility</p:attrName>
                                        </p:attrNameLst>
                                      </p:cBhvr>
                                      <p:to>
                                        <p:strVal val="visible"/>
                                      </p:to>
                                    </p:set>
                                    <p:animEffect transition="in" filter="wipe(left)">
                                      <p:cBhvr>
                                        <p:cTn id="227" dur="500"/>
                                        <p:tgtEl>
                                          <p:spTgt spid="3076"/>
                                        </p:tgtEl>
                                      </p:cBhvr>
                                    </p:animEffect>
                                  </p:childTnLst>
                                </p:cTn>
                              </p:par>
                              <p:par>
                                <p:cTn id="228" presetID="22" presetClass="entr" presetSubtype="8" fill="hold" grpId="0" nodeType="withEffect">
                                  <p:stCondLst>
                                    <p:cond delay="250"/>
                                  </p:stCondLst>
                                  <p:childTnLst>
                                    <p:set>
                                      <p:cBhvr>
                                        <p:cTn id="229" dur="1" fill="hold">
                                          <p:stCondLst>
                                            <p:cond delay="0"/>
                                          </p:stCondLst>
                                        </p:cTn>
                                        <p:tgtEl>
                                          <p:spTgt spid="3077"/>
                                        </p:tgtEl>
                                        <p:attrNameLst>
                                          <p:attrName>style.visibility</p:attrName>
                                        </p:attrNameLst>
                                      </p:cBhvr>
                                      <p:to>
                                        <p:strVal val="visible"/>
                                      </p:to>
                                    </p:set>
                                    <p:animEffect transition="in" filter="wipe(left)">
                                      <p:cBhvr>
                                        <p:cTn id="230" dur="500"/>
                                        <p:tgtEl>
                                          <p:spTgt spid="3077"/>
                                        </p:tgtEl>
                                      </p:cBhvr>
                                    </p:animEffect>
                                  </p:childTnLst>
                                </p:cTn>
                              </p:par>
                            </p:childTnLst>
                          </p:cTn>
                        </p:par>
                      </p:childTnLst>
                    </p:cTn>
                  </p:par>
                  <p:par>
                    <p:cTn id="231" fill="hold">
                      <p:stCondLst>
                        <p:cond delay="indefinite"/>
                      </p:stCondLst>
                      <p:childTnLst>
                        <p:par>
                          <p:cTn id="232" fill="hold">
                            <p:stCondLst>
                              <p:cond delay="0"/>
                            </p:stCondLst>
                            <p:childTnLst>
                              <p:par>
                                <p:cTn id="233" presetID="23" presetClass="exit" presetSubtype="544" fill="hold" grpId="1" nodeType="clickEffect">
                                  <p:stCondLst>
                                    <p:cond delay="0"/>
                                  </p:stCondLst>
                                  <p:childTnLst>
                                    <p:anim calcmode="lin" valueType="num">
                                      <p:cBhvr>
                                        <p:cTn id="234" dur="500"/>
                                        <p:tgtEl>
                                          <p:spTgt spid="26"/>
                                        </p:tgtEl>
                                        <p:attrNameLst>
                                          <p:attrName>ppt_w</p:attrName>
                                        </p:attrNameLst>
                                      </p:cBhvr>
                                      <p:tavLst>
                                        <p:tav tm="0">
                                          <p:val>
                                            <p:strVal val="ppt_w"/>
                                          </p:val>
                                        </p:tav>
                                        <p:tav tm="100000">
                                          <p:val>
                                            <p:fltVal val="0"/>
                                          </p:val>
                                        </p:tav>
                                      </p:tavLst>
                                    </p:anim>
                                    <p:anim calcmode="lin" valueType="num">
                                      <p:cBhvr>
                                        <p:cTn id="235" dur="500"/>
                                        <p:tgtEl>
                                          <p:spTgt spid="26"/>
                                        </p:tgtEl>
                                        <p:attrNameLst>
                                          <p:attrName>ppt_h</p:attrName>
                                        </p:attrNameLst>
                                      </p:cBhvr>
                                      <p:tavLst>
                                        <p:tav tm="0">
                                          <p:val>
                                            <p:strVal val="ppt_h"/>
                                          </p:val>
                                        </p:tav>
                                        <p:tav tm="100000">
                                          <p:val>
                                            <p:fltVal val="0"/>
                                          </p:val>
                                        </p:tav>
                                      </p:tavLst>
                                    </p:anim>
                                    <p:anim calcmode="lin" valueType="num">
                                      <p:cBhvr>
                                        <p:cTn id="236" dur="500"/>
                                        <p:tgtEl>
                                          <p:spTgt spid="26"/>
                                        </p:tgtEl>
                                        <p:attrNameLst>
                                          <p:attrName>ppt_x</p:attrName>
                                        </p:attrNameLst>
                                      </p:cBhvr>
                                      <p:tavLst>
                                        <p:tav tm="0">
                                          <p:val>
                                            <p:strVal val="ppt_x"/>
                                          </p:val>
                                        </p:tav>
                                        <p:tav tm="100000">
                                          <p:val>
                                            <p:fltVal val="0.5"/>
                                          </p:val>
                                        </p:tav>
                                      </p:tavLst>
                                    </p:anim>
                                    <p:anim calcmode="lin" valueType="num">
                                      <p:cBhvr>
                                        <p:cTn id="237" dur="500"/>
                                        <p:tgtEl>
                                          <p:spTgt spid="26"/>
                                        </p:tgtEl>
                                        <p:attrNameLst>
                                          <p:attrName>ppt_y</p:attrName>
                                        </p:attrNameLst>
                                      </p:cBhvr>
                                      <p:tavLst>
                                        <p:tav tm="0">
                                          <p:val>
                                            <p:strVal val="ppt_y"/>
                                          </p:val>
                                        </p:tav>
                                        <p:tav tm="100000">
                                          <p:val>
                                            <p:fltVal val="0.5"/>
                                          </p:val>
                                        </p:tav>
                                      </p:tavLst>
                                    </p:anim>
                                    <p:set>
                                      <p:cBhvr>
                                        <p:cTn id="238" dur="1" fill="hold">
                                          <p:stCondLst>
                                            <p:cond delay="499"/>
                                          </p:stCondLst>
                                        </p:cTn>
                                        <p:tgtEl>
                                          <p:spTgt spid="26"/>
                                        </p:tgtEl>
                                        <p:attrNameLst>
                                          <p:attrName>style.visibility</p:attrName>
                                        </p:attrNameLst>
                                      </p:cBhvr>
                                      <p:to>
                                        <p:strVal val="hidden"/>
                                      </p:to>
                                    </p:set>
                                  </p:childTnLst>
                                </p:cTn>
                              </p:par>
                              <p:par>
                                <p:cTn id="239" presetID="23" presetClass="exit" presetSubtype="544" fill="hold" grpId="1" nodeType="withEffect">
                                  <p:stCondLst>
                                    <p:cond delay="0"/>
                                  </p:stCondLst>
                                  <p:childTnLst>
                                    <p:anim calcmode="lin" valueType="num">
                                      <p:cBhvr>
                                        <p:cTn id="240" dur="500"/>
                                        <p:tgtEl>
                                          <p:spTgt spid="27"/>
                                        </p:tgtEl>
                                        <p:attrNameLst>
                                          <p:attrName>ppt_w</p:attrName>
                                        </p:attrNameLst>
                                      </p:cBhvr>
                                      <p:tavLst>
                                        <p:tav tm="0">
                                          <p:val>
                                            <p:strVal val="ppt_w"/>
                                          </p:val>
                                        </p:tav>
                                        <p:tav tm="100000">
                                          <p:val>
                                            <p:fltVal val="0"/>
                                          </p:val>
                                        </p:tav>
                                      </p:tavLst>
                                    </p:anim>
                                    <p:anim calcmode="lin" valueType="num">
                                      <p:cBhvr>
                                        <p:cTn id="241" dur="500"/>
                                        <p:tgtEl>
                                          <p:spTgt spid="27"/>
                                        </p:tgtEl>
                                        <p:attrNameLst>
                                          <p:attrName>ppt_h</p:attrName>
                                        </p:attrNameLst>
                                      </p:cBhvr>
                                      <p:tavLst>
                                        <p:tav tm="0">
                                          <p:val>
                                            <p:strVal val="ppt_h"/>
                                          </p:val>
                                        </p:tav>
                                        <p:tav tm="100000">
                                          <p:val>
                                            <p:fltVal val="0"/>
                                          </p:val>
                                        </p:tav>
                                      </p:tavLst>
                                    </p:anim>
                                    <p:anim calcmode="lin" valueType="num">
                                      <p:cBhvr>
                                        <p:cTn id="242" dur="500"/>
                                        <p:tgtEl>
                                          <p:spTgt spid="27"/>
                                        </p:tgtEl>
                                        <p:attrNameLst>
                                          <p:attrName>ppt_x</p:attrName>
                                        </p:attrNameLst>
                                      </p:cBhvr>
                                      <p:tavLst>
                                        <p:tav tm="0">
                                          <p:val>
                                            <p:strVal val="ppt_x"/>
                                          </p:val>
                                        </p:tav>
                                        <p:tav tm="100000">
                                          <p:val>
                                            <p:fltVal val="0.5"/>
                                          </p:val>
                                        </p:tav>
                                      </p:tavLst>
                                    </p:anim>
                                    <p:anim calcmode="lin" valueType="num">
                                      <p:cBhvr>
                                        <p:cTn id="243" dur="500"/>
                                        <p:tgtEl>
                                          <p:spTgt spid="27"/>
                                        </p:tgtEl>
                                        <p:attrNameLst>
                                          <p:attrName>ppt_y</p:attrName>
                                        </p:attrNameLst>
                                      </p:cBhvr>
                                      <p:tavLst>
                                        <p:tav tm="0">
                                          <p:val>
                                            <p:strVal val="ppt_y"/>
                                          </p:val>
                                        </p:tav>
                                        <p:tav tm="100000">
                                          <p:val>
                                            <p:fltVal val="0.5"/>
                                          </p:val>
                                        </p:tav>
                                      </p:tavLst>
                                    </p:anim>
                                    <p:set>
                                      <p:cBhvr>
                                        <p:cTn id="244" dur="1" fill="hold">
                                          <p:stCondLst>
                                            <p:cond delay="499"/>
                                          </p:stCondLst>
                                        </p:cTn>
                                        <p:tgtEl>
                                          <p:spTgt spid="27"/>
                                        </p:tgtEl>
                                        <p:attrNameLst>
                                          <p:attrName>style.visibility</p:attrName>
                                        </p:attrNameLst>
                                      </p:cBhvr>
                                      <p:to>
                                        <p:strVal val="hidden"/>
                                      </p:to>
                                    </p:set>
                                  </p:childTnLst>
                                </p:cTn>
                              </p:par>
                              <p:par>
                                <p:cTn id="245" presetID="23" presetClass="exit" presetSubtype="544" fill="hold" grpId="1" nodeType="withEffect">
                                  <p:stCondLst>
                                    <p:cond delay="0"/>
                                  </p:stCondLst>
                                  <p:childTnLst>
                                    <p:anim calcmode="lin" valueType="num">
                                      <p:cBhvr>
                                        <p:cTn id="246" dur="500"/>
                                        <p:tgtEl>
                                          <p:spTgt spid="3072"/>
                                        </p:tgtEl>
                                        <p:attrNameLst>
                                          <p:attrName>ppt_w</p:attrName>
                                        </p:attrNameLst>
                                      </p:cBhvr>
                                      <p:tavLst>
                                        <p:tav tm="0">
                                          <p:val>
                                            <p:strVal val="ppt_w"/>
                                          </p:val>
                                        </p:tav>
                                        <p:tav tm="100000">
                                          <p:val>
                                            <p:fltVal val="0"/>
                                          </p:val>
                                        </p:tav>
                                      </p:tavLst>
                                    </p:anim>
                                    <p:anim calcmode="lin" valueType="num">
                                      <p:cBhvr>
                                        <p:cTn id="247" dur="500"/>
                                        <p:tgtEl>
                                          <p:spTgt spid="3072"/>
                                        </p:tgtEl>
                                        <p:attrNameLst>
                                          <p:attrName>ppt_h</p:attrName>
                                        </p:attrNameLst>
                                      </p:cBhvr>
                                      <p:tavLst>
                                        <p:tav tm="0">
                                          <p:val>
                                            <p:strVal val="ppt_h"/>
                                          </p:val>
                                        </p:tav>
                                        <p:tav tm="100000">
                                          <p:val>
                                            <p:fltVal val="0"/>
                                          </p:val>
                                        </p:tav>
                                      </p:tavLst>
                                    </p:anim>
                                    <p:anim calcmode="lin" valueType="num">
                                      <p:cBhvr>
                                        <p:cTn id="248" dur="500"/>
                                        <p:tgtEl>
                                          <p:spTgt spid="3072"/>
                                        </p:tgtEl>
                                        <p:attrNameLst>
                                          <p:attrName>ppt_x</p:attrName>
                                        </p:attrNameLst>
                                      </p:cBhvr>
                                      <p:tavLst>
                                        <p:tav tm="0">
                                          <p:val>
                                            <p:strVal val="ppt_x"/>
                                          </p:val>
                                        </p:tav>
                                        <p:tav tm="100000">
                                          <p:val>
                                            <p:fltVal val="0.5"/>
                                          </p:val>
                                        </p:tav>
                                      </p:tavLst>
                                    </p:anim>
                                    <p:anim calcmode="lin" valueType="num">
                                      <p:cBhvr>
                                        <p:cTn id="249" dur="500"/>
                                        <p:tgtEl>
                                          <p:spTgt spid="3072"/>
                                        </p:tgtEl>
                                        <p:attrNameLst>
                                          <p:attrName>ppt_y</p:attrName>
                                        </p:attrNameLst>
                                      </p:cBhvr>
                                      <p:tavLst>
                                        <p:tav tm="0">
                                          <p:val>
                                            <p:strVal val="ppt_y"/>
                                          </p:val>
                                        </p:tav>
                                        <p:tav tm="100000">
                                          <p:val>
                                            <p:fltVal val="0.5"/>
                                          </p:val>
                                        </p:tav>
                                      </p:tavLst>
                                    </p:anim>
                                    <p:set>
                                      <p:cBhvr>
                                        <p:cTn id="250" dur="1" fill="hold">
                                          <p:stCondLst>
                                            <p:cond delay="499"/>
                                          </p:stCondLst>
                                        </p:cTn>
                                        <p:tgtEl>
                                          <p:spTgt spid="3072"/>
                                        </p:tgtEl>
                                        <p:attrNameLst>
                                          <p:attrName>style.visibility</p:attrName>
                                        </p:attrNameLst>
                                      </p:cBhvr>
                                      <p:to>
                                        <p:strVal val="hidden"/>
                                      </p:to>
                                    </p:set>
                                  </p:childTnLst>
                                </p:cTn>
                              </p:par>
                              <p:par>
                                <p:cTn id="251" presetID="23" presetClass="exit" presetSubtype="544" fill="hold" grpId="1" nodeType="withEffect">
                                  <p:stCondLst>
                                    <p:cond delay="0"/>
                                  </p:stCondLst>
                                  <p:childTnLst>
                                    <p:anim calcmode="lin" valueType="num">
                                      <p:cBhvr>
                                        <p:cTn id="252" dur="500"/>
                                        <p:tgtEl>
                                          <p:spTgt spid="28"/>
                                        </p:tgtEl>
                                        <p:attrNameLst>
                                          <p:attrName>ppt_w</p:attrName>
                                        </p:attrNameLst>
                                      </p:cBhvr>
                                      <p:tavLst>
                                        <p:tav tm="0">
                                          <p:val>
                                            <p:strVal val="ppt_w"/>
                                          </p:val>
                                        </p:tav>
                                        <p:tav tm="100000">
                                          <p:val>
                                            <p:fltVal val="0"/>
                                          </p:val>
                                        </p:tav>
                                      </p:tavLst>
                                    </p:anim>
                                    <p:anim calcmode="lin" valueType="num">
                                      <p:cBhvr>
                                        <p:cTn id="253" dur="500"/>
                                        <p:tgtEl>
                                          <p:spTgt spid="28"/>
                                        </p:tgtEl>
                                        <p:attrNameLst>
                                          <p:attrName>ppt_h</p:attrName>
                                        </p:attrNameLst>
                                      </p:cBhvr>
                                      <p:tavLst>
                                        <p:tav tm="0">
                                          <p:val>
                                            <p:strVal val="ppt_h"/>
                                          </p:val>
                                        </p:tav>
                                        <p:tav tm="100000">
                                          <p:val>
                                            <p:fltVal val="0"/>
                                          </p:val>
                                        </p:tav>
                                      </p:tavLst>
                                    </p:anim>
                                    <p:anim calcmode="lin" valueType="num">
                                      <p:cBhvr>
                                        <p:cTn id="254" dur="500"/>
                                        <p:tgtEl>
                                          <p:spTgt spid="28"/>
                                        </p:tgtEl>
                                        <p:attrNameLst>
                                          <p:attrName>ppt_x</p:attrName>
                                        </p:attrNameLst>
                                      </p:cBhvr>
                                      <p:tavLst>
                                        <p:tav tm="0">
                                          <p:val>
                                            <p:strVal val="ppt_x"/>
                                          </p:val>
                                        </p:tav>
                                        <p:tav tm="100000">
                                          <p:val>
                                            <p:fltVal val="0.5"/>
                                          </p:val>
                                        </p:tav>
                                      </p:tavLst>
                                    </p:anim>
                                    <p:anim calcmode="lin" valueType="num">
                                      <p:cBhvr>
                                        <p:cTn id="255" dur="500"/>
                                        <p:tgtEl>
                                          <p:spTgt spid="28"/>
                                        </p:tgtEl>
                                        <p:attrNameLst>
                                          <p:attrName>ppt_y</p:attrName>
                                        </p:attrNameLst>
                                      </p:cBhvr>
                                      <p:tavLst>
                                        <p:tav tm="0">
                                          <p:val>
                                            <p:strVal val="ppt_y"/>
                                          </p:val>
                                        </p:tav>
                                        <p:tav tm="100000">
                                          <p:val>
                                            <p:fltVal val="0.5"/>
                                          </p:val>
                                        </p:tav>
                                      </p:tavLst>
                                    </p:anim>
                                    <p:set>
                                      <p:cBhvr>
                                        <p:cTn id="256" dur="1" fill="hold">
                                          <p:stCondLst>
                                            <p:cond delay="499"/>
                                          </p:stCondLst>
                                        </p:cTn>
                                        <p:tgtEl>
                                          <p:spTgt spid="28"/>
                                        </p:tgtEl>
                                        <p:attrNameLst>
                                          <p:attrName>style.visibility</p:attrName>
                                        </p:attrNameLst>
                                      </p:cBhvr>
                                      <p:to>
                                        <p:strVal val="hidden"/>
                                      </p:to>
                                    </p:set>
                                  </p:childTnLst>
                                </p:cTn>
                              </p:par>
                              <p:par>
                                <p:cTn id="257" presetID="23" presetClass="exit" presetSubtype="544" fill="hold" grpId="1" nodeType="withEffect">
                                  <p:stCondLst>
                                    <p:cond delay="0"/>
                                  </p:stCondLst>
                                  <p:childTnLst>
                                    <p:anim calcmode="lin" valueType="num">
                                      <p:cBhvr>
                                        <p:cTn id="258" dur="500"/>
                                        <p:tgtEl>
                                          <p:spTgt spid="29"/>
                                        </p:tgtEl>
                                        <p:attrNameLst>
                                          <p:attrName>ppt_w</p:attrName>
                                        </p:attrNameLst>
                                      </p:cBhvr>
                                      <p:tavLst>
                                        <p:tav tm="0">
                                          <p:val>
                                            <p:strVal val="ppt_w"/>
                                          </p:val>
                                        </p:tav>
                                        <p:tav tm="100000">
                                          <p:val>
                                            <p:fltVal val="0"/>
                                          </p:val>
                                        </p:tav>
                                      </p:tavLst>
                                    </p:anim>
                                    <p:anim calcmode="lin" valueType="num">
                                      <p:cBhvr>
                                        <p:cTn id="259" dur="500"/>
                                        <p:tgtEl>
                                          <p:spTgt spid="29"/>
                                        </p:tgtEl>
                                        <p:attrNameLst>
                                          <p:attrName>ppt_h</p:attrName>
                                        </p:attrNameLst>
                                      </p:cBhvr>
                                      <p:tavLst>
                                        <p:tav tm="0">
                                          <p:val>
                                            <p:strVal val="ppt_h"/>
                                          </p:val>
                                        </p:tav>
                                        <p:tav tm="100000">
                                          <p:val>
                                            <p:fltVal val="0"/>
                                          </p:val>
                                        </p:tav>
                                      </p:tavLst>
                                    </p:anim>
                                    <p:anim calcmode="lin" valueType="num">
                                      <p:cBhvr>
                                        <p:cTn id="260" dur="500"/>
                                        <p:tgtEl>
                                          <p:spTgt spid="29"/>
                                        </p:tgtEl>
                                        <p:attrNameLst>
                                          <p:attrName>ppt_x</p:attrName>
                                        </p:attrNameLst>
                                      </p:cBhvr>
                                      <p:tavLst>
                                        <p:tav tm="0">
                                          <p:val>
                                            <p:strVal val="ppt_x"/>
                                          </p:val>
                                        </p:tav>
                                        <p:tav tm="100000">
                                          <p:val>
                                            <p:fltVal val="0.5"/>
                                          </p:val>
                                        </p:tav>
                                      </p:tavLst>
                                    </p:anim>
                                    <p:anim calcmode="lin" valueType="num">
                                      <p:cBhvr>
                                        <p:cTn id="261" dur="500"/>
                                        <p:tgtEl>
                                          <p:spTgt spid="29"/>
                                        </p:tgtEl>
                                        <p:attrNameLst>
                                          <p:attrName>ppt_y</p:attrName>
                                        </p:attrNameLst>
                                      </p:cBhvr>
                                      <p:tavLst>
                                        <p:tav tm="0">
                                          <p:val>
                                            <p:strVal val="ppt_y"/>
                                          </p:val>
                                        </p:tav>
                                        <p:tav tm="100000">
                                          <p:val>
                                            <p:fltVal val="0.5"/>
                                          </p:val>
                                        </p:tav>
                                      </p:tavLst>
                                    </p:anim>
                                    <p:set>
                                      <p:cBhvr>
                                        <p:cTn id="262" dur="1" fill="hold">
                                          <p:stCondLst>
                                            <p:cond delay="499"/>
                                          </p:stCondLst>
                                        </p:cTn>
                                        <p:tgtEl>
                                          <p:spTgt spid="29"/>
                                        </p:tgtEl>
                                        <p:attrNameLst>
                                          <p:attrName>style.visibility</p:attrName>
                                        </p:attrNameLst>
                                      </p:cBhvr>
                                      <p:to>
                                        <p:strVal val="hidden"/>
                                      </p:to>
                                    </p:set>
                                  </p:childTnLst>
                                </p:cTn>
                              </p:par>
                              <p:par>
                                <p:cTn id="263" presetID="23" presetClass="exit" presetSubtype="544" fill="hold" grpId="1" nodeType="withEffect">
                                  <p:stCondLst>
                                    <p:cond delay="0"/>
                                  </p:stCondLst>
                                  <p:childTnLst>
                                    <p:anim calcmode="lin" valueType="num">
                                      <p:cBhvr>
                                        <p:cTn id="264" dur="500"/>
                                        <p:tgtEl>
                                          <p:spTgt spid="3076"/>
                                        </p:tgtEl>
                                        <p:attrNameLst>
                                          <p:attrName>ppt_w</p:attrName>
                                        </p:attrNameLst>
                                      </p:cBhvr>
                                      <p:tavLst>
                                        <p:tav tm="0">
                                          <p:val>
                                            <p:strVal val="ppt_w"/>
                                          </p:val>
                                        </p:tav>
                                        <p:tav tm="100000">
                                          <p:val>
                                            <p:fltVal val="0"/>
                                          </p:val>
                                        </p:tav>
                                      </p:tavLst>
                                    </p:anim>
                                    <p:anim calcmode="lin" valueType="num">
                                      <p:cBhvr>
                                        <p:cTn id="265" dur="500"/>
                                        <p:tgtEl>
                                          <p:spTgt spid="3076"/>
                                        </p:tgtEl>
                                        <p:attrNameLst>
                                          <p:attrName>ppt_h</p:attrName>
                                        </p:attrNameLst>
                                      </p:cBhvr>
                                      <p:tavLst>
                                        <p:tav tm="0">
                                          <p:val>
                                            <p:strVal val="ppt_h"/>
                                          </p:val>
                                        </p:tav>
                                        <p:tav tm="100000">
                                          <p:val>
                                            <p:fltVal val="0"/>
                                          </p:val>
                                        </p:tav>
                                      </p:tavLst>
                                    </p:anim>
                                    <p:anim calcmode="lin" valueType="num">
                                      <p:cBhvr>
                                        <p:cTn id="266" dur="500"/>
                                        <p:tgtEl>
                                          <p:spTgt spid="3076"/>
                                        </p:tgtEl>
                                        <p:attrNameLst>
                                          <p:attrName>ppt_x</p:attrName>
                                        </p:attrNameLst>
                                      </p:cBhvr>
                                      <p:tavLst>
                                        <p:tav tm="0">
                                          <p:val>
                                            <p:strVal val="ppt_x"/>
                                          </p:val>
                                        </p:tav>
                                        <p:tav tm="100000">
                                          <p:val>
                                            <p:fltVal val="0.5"/>
                                          </p:val>
                                        </p:tav>
                                      </p:tavLst>
                                    </p:anim>
                                    <p:anim calcmode="lin" valueType="num">
                                      <p:cBhvr>
                                        <p:cTn id="267" dur="500"/>
                                        <p:tgtEl>
                                          <p:spTgt spid="3076"/>
                                        </p:tgtEl>
                                        <p:attrNameLst>
                                          <p:attrName>ppt_y</p:attrName>
                                        </p:attrNameLst>
                                      </p:cBhvr>
                                      <p:tavLst>
                                        <p:tav tm="0">
                                          <p:val>
                                            <p:strVal val="ppt_y"/>
                                          </p:val>
                                        </p:tav>
                                        <p:tav tm="100000">
                                          <p:val>
                                            <p:fltVal val="0.5"/>
                                          </p:val>
                                        </p:tav>
                                      </p:tavLst>
                                    </p:anim>
                                    <p:set>
                                      <p:cBhvr>
                                        <p:cTn id="268" dur="1" fill="hold">
                                          <p:stCondLst>
                                            <p:cond delay="499"/>
                                          </p:stCondLst>
                                        </p:cTn>
                                        <p:tgtEl>
                                          <p:spTgt spid="3076"/>
                                        </p:tgtEl>
                                        <p:attrNameLst>
                                          <p:attrName>style.visibility</p:attrName>
                                        </p:attrNameLst>
                                      </p:cBhvr>
                                      <p:to>
                                        <p:strVal val="hidden"/>
                                      </p:to>
                                    </p:set>
                                  </p:childTnLst>
                                </p:cTn>
                              </p:par>
                              <p:par>
                                <p:cTn id="269" presetID="23" presetClass="exit" presetSubtype="544" fill="hold" grpId="1" nodeType="withEffect">
                                  <p:stCondLst>
                                    <p:cond delay="0"/>
                                  </p:stCondLst>
                                  <p:childTnLst>
                                    <p:anim calcmode="lin" valueType="num">
                                      <p:cBhvr>
                                        <p:cTn id="270" dur="500"/>
                                        <p:tgtEl>
                                          <p:spTgt spid="3077"/>
                                        </p:tgtEl>
                                        <p:attrNameLst>
                                          <p:attrName>ppt_w</p:attrName>
                                        </p:attrNameLst>
                                      </p:cBhvr>
                                      <p:tavLst>
                                        <p:tav tm="0">
                                          <p:val>
                                            <p:strVal val="ppt_w"/>
                                          </p:val>
                                        </p:tav>
                                        <p:tav tm="100000">
                                          <p:val>
                                            <p:fltVal val="0"/>
                                          </p:val>
                                        </p:tav>
                                      </p:tavLst>
                                    </p:anim>
                                    <p:anim calcmode="lin" valueType="num">
                                      <p:cBhvr>
                                        <p:cTn id="271" dur="500"/>
                                        <p:tgtEl>
                                          <p:spTgt spid="3077"/>
                                        </p:tgtEl>
                                        <p:attrNameLst>
                                          <p:attrName>ppt_h</p:attrName>
                                        </p:attrNameLst>
                                      </p:cBhvr>
                                      <p:tavLst>
                                        <p:tav tm="0">
                                          <p:val>
                                            <p:strVal val="ppt_h"/>
                                          </p:val>
                                        </p:tav>
                                        <p:tav tm="100000">
                                          <p:val>
                                            <p:fltVal val="0"/>
                                          </p:val>
                                        </p:tav>
                                      </p:tavLst>
                                    </p:anim>
                                    <p:anim calcmode="lin" valueType="num">
                                      <p:cBhvr>
                                        <p:cTn id="272" dur="500"/>
                                        <p:tgtEl>
                                          <p:spTgt spid="3077"/>
                                        </p:tgtEl>
                                        <p:attrNameLst>
                                          <p:attrName>ppt_x</p:attrName>
                                        </p:attrNameLst>
                                      </p:cBhvr>
                                      <p:tavLst>
                                        <p:tav tm="0">
                                          <p:val>
                                            <p:strVal val="ppt_x"/>
                                          </p:val>
                                        </p:tav>
                                        <p:tav tm="100000">
                                          <p:val>
                                            <p:fltVal val="0.5"/>
                                          </p:val>
                                        </p:tav>
                                      </p:tavLst>
                                    </p:anim>
                                    <p:anim calcmode="lin" valueType="num">
                                      <p:cBhvr>
                                        <p:cTn id="273" dur="500"/>
                                        <p:tgtEl>
                                          <p:spTgt spid="3077"/>
                                        </p:tgtEl>
                                        <p:attrNameLst>
                                          <p:attrName>ppt_y</p:attrName>
                                        </p:attrNameLst>
                                      </p:cBhvr>
                                      <p:tavLst>
                                        <p:tav tm="0">
                                          <p:val>
                                            <p:strVal val="ppt_y"/>
                                          </p:val>
                                        </p:tav>
                                        <p:tav tm="100000">
                                          <p:val>
                                            <p:fltVal val="0.5"/>
                                          </p:val>
                                        </p:tav>
                                      </p:tavLst>
                                    </p:anim>
                                    <p:set>
                                      <p:cBhvr>
                                        <p:cTn id="274" dur="1" fill="hold">
                                          <p:stCondLst>
                                            <p:cond delay="499"/>
                                          </p:stCondLst>
                                        </p:cTn>
                                        <p:tgtEl>
                                          <p:spTgt spid="3077"/>
                                        </p:tgtEl>
                                        <p:attrNameLst>
                                          <p:attrName>style.visibility</p:attrName>
                                        </p:attrNameLst>
                                      </p:cBhvr>
                                      <p:to>
                                        <p:strVal val="hidden"/>
                                      </p:to>
                                    </p:set>
                                  </p:childTnLst>
                                </p:cTn>
                              </p:par>
                              <p:par>
                                <p:cTn id="275" presetID="23" presetClass="exit" presetSubtype="544" fill="hold" grpId="1" nodeType="withEffect">
                                  <p:stCondLst>
                                    <p:cond delay="0"/>
                                  </p:stCondLst>
                                  <p:childTnLst>
                                    <p:anim calcmode="lin" valueType="num">
                                      <p:cBhvr>
                                        <p:cTn id="276" dur="500"/>
                                        <p:tgtEl>
                                          <p:spTgt spid="3089"/>
                                        </p:tgtEl>
                                        <p:attrNameLst>
                                          <p:attrName>ppt_w</p:attrName>
                                        </p:attrNameLst>
                                      </p:cBhvr>
                                      <p:tavLst>
                                        <p:tav tm="0">
                                          <p:val>
                                            <p:strVal val="ppt_w"/>
                                          </p:val>
                                        </p:tav>
                                        <p:tav tm="100000">
                                          <p:val>
                                            <p:fltVal val="0"/>
                                          </p:val>
                                        </p:tav>
                                      </p:tavLst>
                                    </p:anim>
                                    <p:anim calcmode="lin" valueType="num">
                                      <p:cBhvr>
                                        <p:cTn id="277" dur="500"/>
                                        <p:tgtEl>
                                          <p:spTgt spid="3089"/>
                                        </p:tgtEl>
                                        <p:attrNameLst>
                                          <p:attrName>ppt_h</p:attrName>
                                        </p:attrNameLst>
                                      </p:cBhvr>
                                      <p:tavLst>
                                        <p:tav tm="0">
                                          <p:val>
                                            <p:strVal val="ppt_h"/>
                                          </p:val>
                                        </p:tav>
                                        <p:tav tm="100000">
                                          <p:val>
                                            <p:fltVal val="0"/>
                                          </p:val>
                                        </p:tav>
                                      </p:tavLst>
                                    </p:anim>
                                    <p:anim calcmode="lin" valueType="num">
                                      <p:cBhvr>
                                        <p:cTn id="278" dur="500"/>
                                        <p:tgtEl>
                                          <p:spTgt spid="3089"/>
                                        </p:tgtEl>
                                        <p:attrNameLst>
                                          <p:attrName>ppt_x</p:attrName>
                                        </p:attrNameLst>
                                      </p:cBhvr>
                                      <p:tavLst>
                                        <p:tav tm="0">
                                          <p:val>
                                            <p:strVal val="ppt_x"/>
                                          </p:val>
                                        </p:tav>
                                        <p:tav tm="100000">
                                          <p:val>
                                            <p:fltVal val="0.5"/>
                                          </p:val>
                                        </p:tav>
                                      </p:tavLst>
                                    </p:anim>
                                    <p:anim calcmode="lin" valueType="num">
                                      <p:cBhvr>
                                        <p:cTn id="279" dur="500"/>
                                        <p:tgtEl>
                                          <p:spTgt spid="3089"/>
                                        </p:tgtEl>
                                        <p:attrNameLst>
                                          <p:attrName>ppt_y</p:attrName>
                                        </p:attrNameLst>
                                      </p:cBhvr>
                                      <p:tavLst>
                                        <p:tav tm="0">
                                          <p:val>
                                            <p:strVal val="ppt_y"/>
                                          </p:val>
                                        </p:tav>
                                        <p:tav tm="100000">
                                          <p:val>
                                            <p:fltVal val="0.5"/>
                                          </p:val>
                                        </p:tav>
                                      </p:tavLst>
                                    </p:anim>
                                    <p:set>
                                      <p:cBhvr>
                                        <p:cTn id="280" dur="1" fill="hold">
                                          <p:stCondLst>
                                            <p:cond delay="499"/>
                                          </p:stCondLst>
                                        </p:cTn>
                                        <p:tgtEl>
                                          <p:spTgt spid="3089"/>
                                        </p:tgtEl>
                                        <p:attrNameLst>
                                          <p:attrName>style.visibility</p:attrName>
                                        </p:attrNameLst>
                                      </p:cBhvr>
                                      <p:to>
                                        <p:strVal val="hidden"/>
                                      </p:to>
                                    </p:set>
                                  </p:childTnLst>
                                </p:cTn>
                              </p:par>
                              <p:par>
                                <p:cTn id="281" presetID="23" presetClass="entr" presetSubtype="16" fill="hold" grpId="0" nodeType="withEffect">
                                  <p:stCondLst>
                                    <p:cond delay="250"/>
                                  </p:stCondLst>
                                  <p:childTnLst>
                                    <p:set>
                                      <p:cBhvr>
                                        <p:cTn id="282" dur="1" fill="hold">
                                          <p:stCondLst>
                                            <p:cond delay="0"/>
                                          </p:stCondLst>
                                        </p:cTn>
                                        <p:tgtEl>
                                          <p:spTgt spid="3078"/>
                                        </p:tgtEl>
                                        <p:attrNameLst>
                                          <p:attrName>style.visibility</p:attrName>
                                        </p:attrNameLst>
                                      </p:cBhvr>
                                      <p:to>
                                        <p:strVal val="visible"/>
                                      </p:to>
                                    </p:set>
                                    <p:anim calcmode="lin" valueType="num">
                                      <p:cBhvr>
                                        <p:cTn id="283" dur="500" fill="hold"/>
                                        <p:tgtEl>
                                          <p:spTgt spid="3078"/>
                                        </p:tgtEl>
                                        <p:attrNameLst>
                                          <p:attrName>ppt_w</p:attrName>
                                        </p:attrNameLst>
                                      </p:cBhvr>
                                      <p:tavLst>
                                        <p:tav tm="0">
                                          <p:val>
                                            <p:fltVal val="0"/>
                                          </p:val>
                                        </p:tav>
                                        <p:tav tm="100000">
                                          <p:val>
                                            <p:strVal val="#ppt_w"/>
                                          </p:val>
                                        </p:tav>
                                      </p:tavLst>
                                    </p:anim>
                                    <p:anim calcmode="lin" valueType="num">
                                      <p:cBhvr>
                                        <p:cTn id="284" dur="500" fill="hold"/>
                                        <p:tgtEl>
                                          <p:spTgt spid="3078"/>
                                        </p:tgtEl>
                                        <p:attrNameLst>
                                          <p:attrName>ppt_h</p:attrName>
                                        </p:attrNameLst>
                                      </p:cBhvr>
                                      <p:tavLst>
                                        <p:tav tm="0">
                                          <p:val>
                                            <p:fltVal val="0"/>
                                          </p:val>
                                        </p:tav>
                                        <p:tav tm="100000">
                                          <p:val>
                                            <p:strVal val="#ppt_h"/>
                                          </p:val>
                                        </p:tav>
                                      </p:tavLst>
                                    </p:anim>
                                  </p:childTnLst>
                                </p:cTn>
                              </p:par>
                            </p:childTnLst>
                          </p:cTn>
                        </p:par>
                        <p:par>
                          <p:cTn id="285" fill="hold">
                            <p:stCondLst>
                              <p:cond delay="750"/>
                            </p:stCondLst>
                            <p:childTnLst>
                              <p:par>
                                <p:cTn id="286" presetID="23" presetClass="entr" presetSubtype="16" fill="hold" grpId="1" nodeType="afterEffect">
                                  <p:stCondLst>
                                    <p:cond delay="0"/>
                                  </p:stCondLst>
                                  <p:childTnLst>
                                    <p:set>
                                      <p:cBhvr>
                                        <p:cTn id="287" dur="1" fill="hold">
                                          <p:stCondLst>
                                            <p:cond delay="0"/>
                                          </p:stCondLst>
                                        </p:cTn>
                                        <p:tgtEl>
                                          <p:spTgt spid="3090"/>
                                        </p:tgtEl>
                                        <p:attrNameLst>
                                          <p:attrName>style.visibility</p:attrName>
                                        </p:attrNameLst>
                                      </p:cBhvr>
                                      <p:to>
                                        <p:strVal val="visible"/>
                                      </p:to>
                                    </p:set>
                                    <p:anim calcmode="lin" valueType="num">
                                      <p:cBhvr>
                                        <p:cTn id="288" dur="500" fill="hold"/>
                                        <p:tgtEl>
                                          <p:spTgt spid="3090"/>
                                        </p:tgtEl>
                                        <p:attrNameLst>
                                          <p:attrName>ppt_w</p:attrName>
                                        </p:attrNameLst>
                                      </p:cBhvr>
                                      <p:tavLst>
                                        <p:tav tm="0">
                                          <p:val>
                                            <p:fltVal val="0"/>
                                          </p:val>
                                        </p:tav>
                                        <p:tav tm="100000">
                                          <p:val>
                                            <p:strVal val="#ppt_w"/>
                                          </p:val>
                                        </p:tav>
                                      </p:tavLst>
                                    </p:anim>
                                    <p:anim calcmode="lin" valueType="num">
                                      <p:cBhvr>
                                        <p:cTn id="289" dur="500" fill="hold"/>
                                        <p:tgtEl>
                                          <p:spTgt spid="3090"/>
                                        </p:tgtEl>
                                        <p:attrNameLst>
                                          <p:attrName>ppt_h</p:attrName>
                                        </p:attrNameLst>
                                      </p:cBhvr>
                                      <p:tavLst>
                                        <p:tav tm="0">
                                          <p:val>
                                            <p:fltVal val="0"/>
                                          </p:val>
                                        </p:tav>
                                        <p:tav tm="100000">
                                          <p:val>
                                            <p:strVal val="#ppt_h"/>
                                          </p:val>
                                        </p:tav>
                                      </p:tavLst>
                                    </p:anim>
                                  </p:childTnLst>
                                </p:cTn>
                              </p:par>
                              <p:par>
                                <p:cTn id="290" presetID="23" presetClass="entr" presetSubtype="16" fill="hold" grpId="1" nodeType="withEffect">
                                  <p:stCondLst>
                                    <p:cond delay="0"/>
                                  </p:stCondLst>
                                  <p:childTnLst>
                                    <p:set>
                                      <p:cBhvr>
                                        <p:cTn id="291" dur="1" fill="hold">
                                          <p:stCondLst>
                                            <p:cond delay="0"/>
                                          </p:stCondLst>
                                        </p:cTn>
                                        <p:tgtEl>
                                          <p:spTgt spid="3091"/>
                                        </p:tgtEl>
                                        <p:attrNameLst>
                                          <p:attrName>style.visibility</p:attrName>
                                        </p:attrNameLst>
                                      </p:cBhvr>
                                      <p:to>
                                        <p:strVal val="visible"/>
                                      </p:to>
                                    </p:set>
                                    <p:anim calcmode="lin" valueType="num">
                                      <p:cBhvr>
                                        <p:cTn id="292" dur="500" fill="hold"/>
                                        <p:tgtEl>
                                          <p:spTgt spid="3091"/>
                                        </p:tgtEl>
                                        <p:attrNameLst>
                                          <p:attrName>ppt_w</p:attrName>
                                        </p:attrNameLst>
                                      </p:cBhvr>
                                      <p:tavLst>
                                        <p:tav tm="0">
                                          <p:val>
                                            <p:fltVal val="0"/>
                                          </p:val>
                                        </p:tav>
                                        <p:tav tm="100000">
                                          <p:val>
                                            <p:strVal val="#ppt_w"/>
                                          </p:val>
                                        </p:tav>
                                      </p:tavLst>
                                    </p:anim>
                                    <p:anim calcmode="lin" valueType="num">
                                      <p:cBhvr>
                                        <p:cTn id="293" dur="500" fill="hold"/>
                                        <p:tgtEl>
                                          <p:spTgt spid="3091"/>
                                        </p:tgtEl>
                                        <p:attrNameLst>
                                          <p:attrName>ppt_h</p:attrName>
                                        </p:attrNameLst>
                                      </p:cBhvr>
                                      <p:tavLst>
                                        <p:tav tm="0">
                                          <p:val>
                                            <p:fltVal val="0"/>
                                          </p:val>
                                        </p:tav>
                                        <p:tav tm="100000">
                                          <p:val>
                                            <p:strVal val="#ppt_h"/>
                                          </p:val>
                                        </p:tav>
                                      </p:tavLst>
                                    </p:anim>
                                  </p:childTnLst>
                                </p:cTn>
                              </p:par>
                              <p:par>
                                <p:cTn id="294" presetID="8" presetClass="emph" presetSubtype="0" repeatCount="indefinite" fill="hold" grpId="0" nodeType="withEffect">
                                  <p:stCondLst>
                                    <p:cond delay="0"/>
                                  </p:stCondLst>
                                  <p:childTnLst>
                                    <p:animRot by="-21600000">
                                      <p:cBhvr>
                                        <p:cTn id="295" dur="1000" fill="hold"/>
                                        <p:tgtEl>
                                          <p:spTgt spid="3090"/>
                                        </p:tgtEl>
                                        <p:attrNameLst>
                                          <p:attrName>r</p:attrName>
                                        </p:attrNameLst>
                                      </p:cBhvr>
                                    </p:animRot>
                                  </p:childTnLst>
                                </p:cTn>
                              </p:par>
                              <p:par>
                                <p:cTn id="296" presetID="8" presetClass="emph" presetSubtype="0" repeatCount="indefinite" fill="hold" grpId="0" nodeType="withEffect">
                                  <p:stCondLst>
                                    <p:cond delay="0"/>
                                  </p:stCondLst>
                                  <p:childTnLst>
                                    <p:animRot by="21600000">
                                      <p:cBhvr>
                                        <p:cTn id="297" dur="500" fill="hold"/>
                                        <p:tgtEl>
                                          <p:spTgt spid="3091"/>
                                        </p:tgtEl>
                                        <p:attrNameLst>
                                          <p:attrName>r</p:attrName>
                                        </p:attrNameLst>
                                      </p:cBhvr>
                                    </p:animRot>
                                  </p:childTnLst>
                                </p:cTn>
                              </p:par>
                            </p:childTnLst>
                          </p:cTn>
                        </p:par>
                      </p:childTnLst>
                    </p:cTn>
                  </p:par>
                  <p:par>
                    <p:cTn id="298" fill="hold">
                      <p:stCondLst>
                        <p:cond delay="indefinite"/>
                      </p:stCondLst>
                      <p:childTnLst>
                        <p:par>
                          <p:cTn id="299" fill="hold">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3081"/>
                                        </p:tgtEl>
                                        <p:attrNameLst>
                                          <p:attrName>style.visibility</p:attrName>
                                        </p:attrNameLst>
                                      </p:cBhvr>
                                      <p:to>
                                        <p:strVal val="visible"/>
                                      </p:to>
                                    </p:set>
                                    <p:animEffect transition="in" filter="wipe(left)">
                                      <p:cBhvr>
                                        <p:cTn id="302" dur="500"/>
                                        <p:tgtEl>
                                          <p:spTgt spid="3081"/>
                                        </p:tgtEl>
                                      </p:cBhvr>
                                    </p:animEffect>
                                  </p:childTnLst>
                                </p:cTn>
                              </p:par>
                              <p:par>
                                <p:cTn id="303" presetID="22" presetClass="entr" presetSubtype="8" fill="hold" grpId="0" nodeType="withEffect">
                                  <p:stCondLst>
                                    <p:cond delay="400"/>
                                  </p:stCondLst>
                                  <p:childTnLst>
                                    <p:set>
                                      <p:cBhvr>
                                        <p:cTn id="304" dur="1" fill="hold">
                                          <p:stCondLst>
                                            <p:cond delay="0"/>
                                          </p:stCondLst>
                                        </p:cTn>
                                        <p:tgtEl>
                                          <p:spTgt spid="3082"/>
                                        </p:tgtEl>
                                        <p:attrNameLst>
                                          <p:attrName>style.visibility</p:attrName>
                                        </p:attrNameLst>
                                      </p:cBhvr>
                                      <p:to>
                                        <p:strVal val="visible"/>
                                      </p:to>
                                    </p:set>
                                    <p:animEffect transition="in" filter="wipe(left)">
                                      <p:cBhvr>
                                        <p:cTn id="305" dur="500"/>
                                        <p:tgtEl>
                                          <p:spTgt spid="3082"/>
                                        </p:tgtEl>
                                      </p:cBhvr>
                                    </p:animEffect>
                                  </p:childTnLst>
                                </p:cTn>
                              </p:par>
                              <p:par>
                                <p:cTn id="306" presetID="22" presetClass="entr" presetSubtype="8" fill="hold" grpId="0" nodeType="withEffect">
                                  <p:stCondLst>
                                    <p:cond delay="800"/>
                                  </p:stCondLst>
                                  <p:childTnLst>
                                    <p:set>
                                      <p:cBhvr>
                                        <p:cTn id="307" dur="1" fill="hold">
                                          <p:stCondLst>
                                            <p:cond delay="0"/>
                                          </p:stCondLst>
                                        </p:cTn>
                                        <p:tgtEl>
                                          <p:spTgt spid="3083"/>
                                        </p:tgtEl>
                                        <p:attrNameLst>
                                          <p:attrName>style.visibility</p:attrName>
                                        </p:attrNameLst>
                                      </p:cBhvr>
                                      <p:to>
                                        <p:strVal val="visible"/>
                                      </p:to>
                                    </p:set>
                                    <p:animEffect transition="in" filter="wipe(left)">
                                      <p:cBhvr>
                                        <p:cTn id="308" dur="500"/>
                                        <p:tgtEl>
                                          <p:spTgt spid="3083"/>
                                        </p:tgtEl>
                                      </p:cBhvr>
                                    </p:animEffect>
                                  </p:childTnLst>
                                </p:cTn>
                              </p:par>
                              <p:par>
                                <p:cTn id="309" presetID="2" presetClass="entr" presetSubtype="8" fill="hold" grpId="0" nodeType="withEffect">
                                  <p:stCondLst>
                                    <p:cond delay="1750"/>
                                  </p:stCondLst>
                                  <p:childTnLst>
                                    <p:set>
                                      <p:cBhvr>
                                        <p:cTn id="310" dur="1" fill="hold">
                                          <p:stCondLst>
                                            <p:cond delay="0"/>
                                          </p:stCondLst>
                                        </p:cTn>
                                        <p:tgtEl>
                                          <p:spTgt spid="3088"/>
                                        </p:tgtEl>
                                        <p:attrNameLst>
                                          <p:attrName>style.visibility</p:attrName>
                                        </p:attrNameLst>
                                      </p:cBhvr>
                                      <p:to>
                                        <p:strVal val="visible"/>
                                      </p:to>
                                    </p:set>
                                    <p:anim calcmode="lin" valueType="num">
                                      <p:cBhvr additive="base">
                                        <p:cTn id="311" dur="500" fill="hold"/>
                                        <p:tgtEl>
                                          <p:spTgt spid="3088"/>
                                        </p:tgtEl>
                                        <p:attrNameLst>
                                          <p:attrName>ppt_x</p:attrName>
                                        </p:attrNameLst>
                                      </p:cBhvr>
                                      <p:tavLst>
                                        <p:tav tm="0">
                                          <p:val>
                                            <p:strVal val="0-#ppt_w/2"/>
                                          </p:val>
                                        </p:tav>
                                        <p:tav tm="100000">
                                          <p:val>
                                            <p:strVal val="#ppt_x"/>
                                          </p:val>
                                        </p:tav>
                                      </p:tavLst>
                                    </p:anim>
                                    <p:anim calcmode="lin" valueType="num">
                                      <p:cBhvr additive="base">
                                        <p:cTn id="312" dur="500" fill="hold"/>
                                        <p:tgtEl>
                                          <p:spTgt spid="3088"/>
                                        </p:tgtEl>
                                        <p:attrNameLst>
                                          <p:attrName>ppt_y</p:attrName>
                                        </p:attrNameLst>
                                      </p:cBhvr>
                                      <p:tavLst>
                                        <p:tav tm="0">
                                          <p:val>
                                            <p:strVal val="#ppt_y"/>
                                          </p:val>
                                        </p:tav>
                                        <p:tav tm="100000">
                                          <p:val>
                                            <p:strVal val="#ppt_y"/>
                                          </p:val>
                                        </p:tav>
                                      </p:tavLst>
                                    </p:anim>
                                  </p:childTnLst>
                                </p:cTn>
                              </p:par>
                              <p:par>
                                <p:cTn id="313" presetID="0" presetClass="entr" presetSubtype="0" fill="hold" grpId="0" nodeType="withEffect">
                                  <p:stCondLst>
                                    <p:cond delay="2250"/>
                                  </p:stCondLst>
                                  <p:childTnLst>
                                    <p:set>
                                      <p:cBhvr>
                                        <p:cTn id="314" dur="1" fill="hold">
                                          <p:stCondLst>
                                            <p:cond delay="0"/>
                                          </p:stCondLst>
                                        </p:cTn>
                                        <p:tgtEl>
                                          <p:spTgt spid="3084"/>
                                        </p:tgtEl>
                                        <p:attrNameLst>
                                          <p:attrName>style.visibility</p:attrName>
                                        </p:attrNameLst>
                                      </p:cBhvr>
                                      <p:to>
                                        <p:strVal val="visible"/>
                                      </p:to>
                                    </p:set>
                                    <p:animEffect transition="in" filter="dissolve">
                                      <p:cBhvr>
                                        <p:cTn id="315" dur="500">
                                          <p:stCondLst>
                                            <p:cond delay="0"/>
                                          </p:stCondLst>
                                        </p:cTn>
                                        <p:tgtEl>
                                          <p:spTgt spid="3084"/>
                                        </p:tgtEl>
                                      </p:cBhvr>
                                    </p:animEffect>
                                    <p:anim to="" calcmode="lin" valueType="num">
                                      <p:cBhvr>
                                        <p:cTn id="316" dur="500" fill="hold">
                                          <p:stCondLst>
                                            <p:cond delay="0"/>
                                          </p:stCondLst>
                                        </p:cTn>
                                        <p:tgtEl>
                                          <p:spTgt spid="3084"/>
                                        </p:tgtEl>
                                        <p:attrNameLst>
                                          <p:attrName>ppt_w</p:attrName>
                                        </p:attrNameLst>
                                      </p:cBhvr>
                                      <p:tavLst>
                                        <p:tav tm="0">
                                          <p:val>
                                            <p:strVal val="#ppt_w*4"/>
                                          </p:val>
                                        </p:tav>
                                        <p:tav tm="100000">
                                          <p:val>
                                            <p:strVal val="#ppt_w"/>
                                          </p:val>
                                        </p:tav>
                                      </p:tavLst>
                                    </p:anim>
                                    <p:anim to="" calcmode="lin" valueType="num">
                                      <p:cBhvr>
                                        <p:cTn id="317" dur="500" fill="hold">
                                          <p:stCondLst>
                                            <p:cond delay="0"/>
                                          </p:stCondLst>
                                        </p:cTn>
                                        <p:tgtEl>
                                          <p:spTgt spid="3084"/>
                                        </p:tgtEl>
                                        <p:attrNameLst>
                                          <p:attrName>ppt_h</p:attrName>
                                        </p:attrNameLst>
                                      </p:cBhvr>
                                      <p:tavLst>
                                        <p:tav tm="0">
                                          <p:val>
                                            <p:strVal val="#ppt_h*4"/>
                                          </p:val>
                                        </p:tav>
                                        <p:tav tm="100000">
                                          <p:val>
                                            <p:strVal val="#ppt_h"/>
                                          </p:val>
                                        </p:tav>
                                      </p:tavLst>
                                    </p:anim>
                                  </p:childTnLst>
                                </p:cTn>
                              </p:par>
                              <p:par>
                                <p:cTn id="318" presetID="0" presetClass="entr" presetSubtype="0" fill="hold" grpId="0" nodeType="withEffect">
                                  <p:stCondLst>
                                    <p:cond delay="2500"/>
                                  </p:stCondLst>
                                  <p:iterate type="lt">
                                    <p:tmPct val="10000"/>
                                  </p:iterate>
                                  <p:childTnLst>
                                    <p:set>
                                      <p:cBhvr>
                                        <p:cTn id="319" dur="1" fill="hold">
                                          <p:stCondLst>
                                            <p:cond delay="0"/>
                                          </p:stCondLst>
                                        </p:cTn>
                                        <p:tgtEl>
                                          <p:spTgt spid="3085"/>
                                        </p:tgtEl>
                                        <p:attrNameLst>
                                          <p:attrName>style.visibility</p:attrName>
                                        </p:attrNameLst>
                                      </p:cBhvr>
                                      <p:to>
                                        <p:strVal val="visible"/>
                                      </p:to>
                                    </p:set>
                                    <p:animEffect transition="in" filter="dissolve">
                                      <p:cBhvr>
                                        <p:cTn id="320" dur="500">
                                          <p:stCondLst>
                                            <p:cond delay="0"/>
                                          </p:stCondLst>
                                        </p:cTn>
                                        <p:tgtEl>
                                          <p:spTgt spid="3085"/>
                                        </p:tgtEl>
                                      </p:cBhvr>
                                    </p:animEffect>
                                    <p:anim to="" calcmode="lin" valueType="num">
                                      <p:cBhvr>
                                        <p:cTn id="321" dur="500" fill="hold">
                                          <p:stCondLst>
                                            <p:cond delay="0"/>
                                          </p:stCondLst>
                                        </p:cTn>
                                        <p:tgtEl>
                                          <p:spTgt spid="3085"/>
                                        </p:tgtEl>
                                        <p:attrNameLst>
                                          <p:attrName>ppt_w</p:attrName>
                                        </p:attrNameLst>
                                      </p:cBhvr>
                                      <p:tavLst>
                                        <p:tav tm="0">
                                          <p:val>
                                            <p:strVal val="#ppt_w*4"/>
                                          </p:val>
                                        </p:tav>
                                        <p:tav tm="100000">
                                          <p:val>
                                            <p:strVal val="#ppt_w"/>
                                          </p:val>
                                        </p:tav>
                                      </p:tavLst>
                                    </p:anim>
                                    <p:anim to="" calcmode="lin" valueType="num">
                                      <p:cBhvr>
                                        <p:cTn id="322" dur="500" fill="hold">
                                          <p:stCondLst>
                                            <p:cond delay="0"/>
                                          </p:stCondLst>
                                        </p:cTn>
                                        <p:tgtEl>
                                          <p:spTgt spid="3085"/>
                                        </p:tgtEl>
                                        <p:attrNameLst>
                                          <p:attrName>ppt_h</p:attrName>
                                        </p:attrNameLst>
                                      </p:cBhvr>
                                      <p:tavLst>
                                        <p:tav tm="0">
                                          <p:val>
                                            <p:strVal val="#ppt_h*4"/>
                                          </p:val>
                                        </p:tav>
                                        <p:tav tm="100000">
                                          <p:val>
                                            <p:strVal val="#ppt_h"/>
                                          </p:val>
                                        </p:tav>
                                      </p:tavLst>
                                    </p:anim>
                                  </p:childTnLst>
                                </p:cTn>
                              </p:par>
                              <p:par>
                                <p:cTn id="323" presetID="26" presetClass="emph" presetSubtype="0" fill="hold" grpId="1" nodeType="withEffect">
                                  <p:stCondLst>
                                    <p:cond delay="3500"/>
                                  </p:stCondLst>
                                  <p:iterate type="lt">
                                    <p:tmPct val="0"/>
                                  </p:iterate>
                                  <p:childTnLst>
                                    <p:animEffect transition="out" filter="fade">
                                      <p:cBhvr>
                                        <p:cTn id="324" dur="500" tmFilter="0, 0; .2, .5; .8, .5; 1, 0"/>
                                        <p:tgtEl>
                                          <p:spTgt spid="3085"/>
                                        </p:tgtEl>
                                      </p:cBhvr>
                                    </p:animEffect>
                                    <p:animScale>
                                      <p:cBhvr>
                                        <p:cTn id="325" dur="250" autoRev="1" fill="hold"/>
                                        <p:tgtEl>
                                          <p:spTgt spid="3085"/>
                                        </p:tgtEl>
                                      </p:cBhvr>
                                      <p:by x="105000" y="105000"/>
                                    </p:animScale>
                                  </p:childTnLst>
                                </p:cTn>
                              </p:par>
                              <p:par>
                                <p:cTn id="326" presetID="23" presetClass="exit" presetSubtype="16" fill="hold" grpId="2" nodeType="withEffect">
                                  <p:stCondLst>
                                    <p:cond delay="3000"/>
                                  </p:stCondLst>
                                  <p:childTnLst>
                                    <p:anim calcmode="lin" valueType="num">
                                      <p:cBhvr>
                                        <p:cTn id="327" dur="500"/>
                                        <p:tgtEl>
                                          <p:spTgt spid="3090"/>
                                        </p:tgtEl>
                                        <p:attrNameLst>
                                          <p:attrName>ppt_w</p:attrName>
                                        </p:attrNameLst>
                                      </p:cBhvr>
                                      <p:tavLst>
                                        <p:tav tm="0">
                                          <p:val>
                                            <p:strVal val="ppt_w"/>
                                          </p:val>
                                        </p:tav>
                                        <p:tav tm="100000">
                                          <p:val>
                                            <p:strVal val="4*ppt_w"/>
                                          </p:val>
                                        </p:tav>
                                      </p:tavLst>
                                    </p:anim>
                                    <p:anim calcmode="lin" valueType="num">
                                      <p:cBhvr>
                                        <p:cTn id="328" dur="500"/>
                                        <p:tgtEl>
                                          <p:spTgt spid="3090"/>
                                        </p:tgtEl>
                                        <p:attrNameLst>
                                          <p:attrName>ppt_h</p:attrName>
                                        </p:attrNameLst>
                                      </p:cBhvr>
                                      <p:tavLst>
                                        <p:tav tm="0">
                                          <p:val>
                                            <p:strVal val="ppt_h"/>
                                          </p:val>
                                        </p:tav>
                                        <p:tav tm="100000">
                                          <p:val>
                                            <p:strVal val="4*ppt_h"/>
                                          </p:val>
                                        </p:tav>
                                      </p:tavLst>
                                    </p:anim>
                                    <p:set>
                                      <p:cBhvr>
                                        <p:cTn id="329" dur="1" fill="hold">
                                          <p:stCondLst>
                                            <p:cond delay="499"/>
                                          </p:stCondLst>
                                        </p:cTn>
                                        <p:tgtEl>
                                          <p:spTgt spid="3090"/>
                                        </p:tgtEl>
                                        <p:attrNameLst>
                                          <p:attrName>style.visibility</p:attrName>
                                        </p:attrNameLst>
                                      </p:cBhvr>
                                      <p:to>
                                        <p:strVal val="hidden"/>
                                      </p:to>
                                    </p:set>
                                  </p:childTnLst>
                                </p:cTn>
                              </p:par>
                              <p:par>
                                <p:cTn id="330" presetID="23" presetClass="exit" presetSubtype="16" fill="hold" grpId="2" nodeType="withEffect">
                                  <p:stCondLst>
                                    <p:cond delay="3000"/>
                                  </p:stCondLst>
                                  <p:childTnLst>
                                    <p:anim calcmode="lin" valueType="num">
                                      <p:cBhvr>
                                        <p:cTn id="331" dur="500"/>
                                        <p:tgtEl>
                                          <p:spTgt spid="3091"/>
                                        </p:tgtEl>
                                        <p:attrNameLst>
                                          <p:attrName>ppt_w</p:attrName>
                                        </p:attrNameLst>
                                      </p:cBhvr>
                                      <p:tavLst>
                                        <p:tav tm="0">
                                          <p:val>
                                            <p:strVal val="ppt_w"/>
                                          </p:val>
                                        </p:tav>
                                        <p:tav tm="100000">
                                          <p:val>
                                            <p:strVal val="4*ppt_w"/>
                                          </p:val>
                                        </p:tav>
                                      </p:tavLst>
                                    </p:anim>
                                    <p:anim calcmode="lin" valueType="num">
                                      <p:cBhvr>
                                        <p:cTn id="332" dur="500"/>
                                        <p:tgtEl>
                                          <p:spTgt spid="3091"/>
                                        </p:tgtEl>
                                        <p:attrNameLst>
                                          <p:attrName>ppt_h</p:attrName>
                                        </p:attrNameLst>
                                      </p:cBhvr>
                                      <p:tavLst>
                                        <p:tav tm="0">
                                          <p:val>
                                            <p:strVal val="ppt_h"/>
                                          </p:val>
                                        </p:tav>
                                        <p:tav tm="100000">
                                          <p:val>
                                            <p:strVal val="4*ppt_h"/>
                                          </p:val>
                                        </p:tav>
                                      </p:tavLst>
                                    </p:anim>
                                    <p:set>
                                      <p:cBhvr>
                                        <p:cTn id="333" dur="1" fill="hold">
                                          <p:stCondLst>
                                            <p:cond delay="499"/>
                                          </p:stCondLst>
                                        </p:cTn>
                                        <p:tgtEl>
                                          <p:spTgt spid="3091"/>
                                        </p:tgtEl>
                                        <p:attrNameLst>
                                          <p:attrName>style.visibility</p:attrName>
                                        </p:attrNameLst>
                                      </p:cBhvr>
                                      <p:to>
                                        <p:strVal val="hidden"/>
                                      </p:to>
                                    </p:set>
                                  </p:childTnLst>
                                </p:cTn>
                              </p:par>
                              <p:par>
                                <p:cTn id="334" presetID="10" presetClass="exit" presetSubtype="0" fill="hold" grpId="3" nodeType="withEffect">
                                  <p:stCondLst>
                                    <p:cond delay="3000"/>
                                  </p:stCondLst>
                                  <p:childTnLst>
                                    <p:animEffect transition="out" filter="fade">
                                      <p:cBhvr>
                                        <p:cTn id="335" dur="500"/>
                                        <p:tgtEl>
                                          <p:spTgt spid="3090"/>
                                        </p:tgtEl>
                                      </p:cBhvr>
                                    </p:animEffect>
                                    <p:set>
                                      <p:cBhvr>
                                        <p:cTn id="336" dur="1" fill="hold">
                                          <p:stCondLst>
                                            <p:cond delay="499"/>
                                          </p:stCondLst>
                                        </p:cTn>
                                        <p:tgtEl>
                                          <p:spTgt spid="3090"/>
                                        </p:tgtEl>
                                        <p:attrNameLst>
                                          <p:attrName>style.visibility</p:attrName>
                                        </p:attrNameLst>
                                      </p:cBhvr>
                                      <p:to>
                                        <p:strVal val="hidden"/>
                                      </p:to>
                                    </p:set>
                                  </p:childTnLst>
                                </p:cTn>
                              </p:par>
                              <p:par>
                                <p:cTn id="337" presetID="10" presetClass="exit" presetSubtype="0" fill="hold" grpId="3" nodeType="withEffect">
                                  <p:stCondLst>
                                    <p:cond delay="3000"/>
                                  </p:stCondLst>
                                  <p:childTnLst>
                                    <p:animEffect transition="out" filter="fade">
                                      <p:cBhvr>
                                        <p:cTn id="338" dur="500"/>
                                        <p:tgtEl>
                                          <p:spTgt spid="3091"/>
                                        </p:tgtEl>
                                      </p:cBhvr>
                                    </p:animEffect>
                                    <p:set>
                                      <p:cBhvr>
                                        <p:cTn id="339" dur="1" fill="hold">
                                          <p:stCondLst>
                                            <p:cond delay="499"/>
                                          </p:stCondLst>
                                        </p:cTn>
                                        <p:tgtEl>
                                          <p:spTgt spid="3091"/>
                                        </p:tgtEl>
                                        <p:attrNameLst>
                                          <p:attrName>style.visibility</p:attrName>
                                        </p:attrNameLst>
                                      </p:cBhvr>
                                      <p:to>
                                        <p:strVal val="hidden"/>
                                      </p:to>
                                    </p:set>
                                  </p:childTnLst>
                                </p:cTn>
                              </p:par>
                            </p:childTnLst>
                          </p:cTn>
                        </p:par>
                      </p:childTnLst>
                    </p:cTn>
                  </p:par>
                  <p:par>
                    <p:cTn id="340" fill="hold">
                      <p:stCondLst>
                        <p:cond delay="indefinite"/>
                      </p:stCondLst>
                      <p:childTnLst>
                        <p:par>
                          <p:cTn id="341" fill="hold">
                            <p:stCondLst>
                              <p:cond delay="0"/>
                            </p:stCondLst>
                            <p:childTnLst>
                              <p:par>
                                <p:cTn id="342" presetID="22" presetClass="entr" presetSubtype="8" fill="hold" grpId="0" nodeType="clickEffect">
                                  <p:stCondLst>
                                    <p:cond delay="0"/>
                                  </p:stCondLst>
                                  <p:childTnLst>
                                    <p:set>
                                      <p:cBhvr>
                                        <p:cTn id="343" dur="1" fill="hold">
                                          <p:stCondLst>
                                            <p:cond delay="0"/>
                                          </p:stCondLst>
                                        </p:cTn>
                                        <p:tgtEl>
                                          <p:spTgt spid="3086"/>
                                        </p:tgtEl>
                                        <p:attrNameLst>
                                          <p:attrName>style.visibility</p:attrName>
                                        </p:attrNameLst>
                                      </p:cBhvr>
                                      <p:to>
                                        <p:strVal val="visible"/>
                                      </p:to>
                                    </p:set>
                                    <p:animEffect transition="in" filter="wipe(left)">
                                      <p:cBhvr>
                                        <p:cTn id="344" dur="500"/>
                                        <p:tgtEl>
                                          <p:spTgt spid="3086"/>
                                        </p:tgtEl>
                                      </p:cBhvr>
                                    </p:animEffect>
                                  </p:childTnLst>
                                </p:cTn>
                              </p:par>
                              <p:par>
                                <p:cTn id="345" presetID="22" presetClass="entr" presetSubtype="8" fill="hold" grpId="0" nodeType="withEffect">
                                  <p:stCondLst>
                                    <p:cond delay="0"/>
                                  </p:stCondLst>
                                  <p:childTnLst>
                                    <p:set>
                                      <p:cBhvr>
                                        <p:cTn id="346" dur="1" fill="hold">
                                          <p:stCondLst>
                                            <p:cond delay="0"/>
                                          </p:stCondLst>
                                        </p:cTn>
                                        <p:tgtEl>
                                          <p:spTgt spid="3087"/>
                                        </p:tgtEl>
                                        <p:attrNameLst>
                                          <p:attrName>style.visibility</p:attrName>
                                        </p:attrNameLst>
                                      </p:cBhvr>
                                      <p:to>
                                        <p:strVal val="visible"/>
                                      </p:to>
                                    </p:set>
                                    <p:animEffect transition="in" filter="wipe(left)">
                                      <p:cBhvr>
                                        <p:cTn id="347"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3075" grpId="0" animBg="1"/>
      <p:bldP spid="3075" grpId="1" animBg="1"/>
      <p:bldP spid="13" grpId="0"/>
      <p:bldP spid="3074" grpId="0"/>
      <p:bldP spid="3074" grpId="1"/>
      <p:bldP spid="2" grpId="0"/>
      <p:bldP spid="2" grpId="1"/>
      <p:bldP spid="2" grpId="2"/>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5" grpId="0"/>
      <p:bldP spid="16" grpId="0"/>
      <p:bldP spid="17" grpId="0"/>
      <p:bldP spid="18" grpId="0"/>
      <p:bldP spid="19" grpId="0"/>
      <p:bldP spid="20" grpId="0"/>
      <p:bldP spid="21" grpId="0" animBg="1"/>
      <p:bldP spid="25" grpId="0" animBg="1"/>
      <p:bldP spid="29" grpId="0" animBg="1"/>
      <p:bldP spid="29" grpId="1" animBg="1"/>
      <p:bldP spid="28" grpId="0" animBg="1"/>
      <p:bldP spid="28" grpId="1" animBg="1"/>
      <p:bldP spid="31" grpId="0"/>
      <p:bldP spid="31" grpId="1"/>
      <p:bldP spid="31" grpId="2"/>
      <p:bldP spid="26" grpId="0"/>
      <p:bldP spid="26" grpId="1"/>
      <p:bldP spid="30" grpId="0"/>
      <p:bldP spid="30" grpId="1"/>
      <p:bldP spid="27" grpId="0"/>
      <p:bldP spid="27" grpId="1"/>
      <p:bldP spid="3072" grpId="0"/>
      <p:bldP spid="3072" grpId="1"/>
      <p:bldP spid="3073" grpId="0" animBg="1"/>
      <p:bldP spid="3073" grpId="1" animBg="1"/>
      <p:bldP spid="3076" grpId="0" animBg="1"/>
      <p:bldP spid="3076" grpId="1" animBg="1"/>
      <p:bldP spid="3077" grpId="0" animBg="1"/>
      <p:bldP spid="3077" grpId="1" animBg="1"/>
      <p:bldP spid="3087" grpId="0" animBg="1"/>
      <p:bldP spid="3078" grpId="0"/>
      <p:bldP spid="3081" grpId="0"/>
      <p:bldP spid="3082" grpId="0"/>
      <p:bldP spid="3083" grpId="0"/>
      <p:bldP spid="3084" grpId="0"/>
      <p:bldP spid="3085" grpId="0"/>
      <p:bldP spid="3085" grpId="1"/>
      <p:bldP spid="3086" grpId="0"/>
      <p:bldP spid="3088" grpId="0"/>
      <p:bldP spid="3089" grpId="0"/>
      <p:bldP spid="3089" grpId="1"/>
      <p:bldP spid="3090" grpId="0" animBg="1"/>
      <p:bldP spid="3090" grpId="1" animBg="1"/>
      <p:bldP spid="3090" grpId="2" animBg="1"/>
      <p:bldP spid="3090" grpId="3" animBg="1"/>
      <p:bldP spid="3091" grpId="0" animBg="1"/>
      <p:bldP spid="3091" grpId="1" animBg="1"/>
      <p:bldP spid="3091" grpId="2" animBg="1"/>
      <p:bldP spid="3091"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calls for honesty for salvation to be had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takes courage to proclaim the truth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remain righteous is a challenge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“hear or not to hear” God’s Truth is the call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the depth of a heart lies one’s own truth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Our approach to joy is found in helping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despicable selfish seek only for self</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Acting on truth is more than carelessly dismissing it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Wicked conceited souls proclaim magnificence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ditch digger wants you to believe the lie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Understanding comes by seeing what is said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What is acceptable to God is made clear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wills we hold compassion in truth humbly</a:t>
            </a:r>
          </a:p>
        </p:txBody>
      </p:sp>
      <p:sp>
        <p:nvSpPr>
          <p:cNvPr id="5" name="Rectangle 4"/>
          <p:cNvSpPr>
            <a:spLocks noChangeArrowheads="1"/>
          </p:cNvSpPr>
          <p:nvPr/>
        </p:nvSpPr>
        <p:spPr bwMode="auto">
          <a:xfrm rot="21202571">
            <a:off x="825007" y="1081010"/>
            <a:ext cx="8001795" cy="448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400" b="1" spc="50" dirty="0">
                <a:ln w="11430">
                  <a:solidFill>
                    <a:srgbClr val="FFFF00"/>
                  </a:solidFill>
                </a:ln>
                <a:solidFill>
                  <a:srgbClr val="FF0000"/>
                </a:solidFill>
                <a:effectLst>
                  <a:glow rad="139700">
                    <a:schemeClr val="tx1">
                      <a:alpha val="80000"/>
                    </a:schemeClr>
                  </a:glow>
                  <a:outerShdw blurRad="76200" dist="50800" dir="5400000" algn="tl" rotWithShape="0">
                    <a:srgbClr val="000000">
                      <a:alpha val="65000"/>
                    </a:srgbClr>
                  </a:outerShdw>
                </a:effectLst>
                <a:latin typeface="Calibri" panose="020F0502020204030204" pitchFamily="34" charset="0"/>
              </a:rPr>
              <a:t>Lies push prisons where truth unlocks heaven</a:t>
            </a:r>
            <a:endParaRPr lang="en-US" sz="8400" b="1" i="1" spc="50" dirty="0">
              <a:ln w="11430">
                <a:solidFill>
                  <a:srgbClr val="FFFF00"/>
                </a:solidFill>
              </a:ln>
              <a:solidFill>
                <a:srgbClr val="FF0000"/>
              </a:solidFill>
              <a:effectLst>
                <a:glow rad="139700">
                  <a:schemeClr val="tx1">
                    <a:alpha val="80000"/>
                  </a:scheme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135" presetID="23" presetClass="exit" presetSubtype="544" fill="hold" nodeType="withEffect">
                                  <p:stCondLst>
                                    <p:cond delay="600"/>
                                  </p:stCondLst>
                                  <p:childTnLst>
                                    <p:anim calcmode="lin" valueType="num">
                                      <p:cBhvr>
                                        <p:cTn id="136" dur="1250"/>
                                        <p:tgtEl>
                                          <p:spTgt spid="4">
                                            <p:txEl>
                                              <p:pRg st="0" end="0"/>
                                            </p:txEl>
                                          </p:spTgt>
                                        </p:tgtEl>
                                        <p:attrNameLst>
                                          <p:attrName>ppt_w</p:attrName>
                                        </p:attrNameLst>
                                      </p:cBhvr>
                                      <p:tavLst>
                                        <p:tav tm="0">
                                          <p:val>
                                            <p:strVal val="ppt_w"/>
                                          </p:val>
                                        </p:tav>
                                        <p:tav tm="100000">
                                          <p:val>
                                            <p:fltVal val="0"/>
                                          </p:val>
                                        </p:tav>
                                      </p:tavLst>
                                    </p:anim>
                                    <p:anim calcmode="lin" valueType="num">
                                      <p:cBhvr>
                                        <p:cTn id="137" dur="1250"/>
                                        <p:tgtEl>
                                          <p:spTgt spid="4">
                                            <p:txEl>
                                              <p:pRg st="0" end="0"/>
                                            </p:txEl>
                                          </p:spTgt>
                                        </p:tgtEl>
                                        <p:attrNameLst>
                                          <p:attrName>ppt_h</p:attrName>
                                        </p:attrNameLst>
                                      </p:cBhvr>
                                      <p:tavLst>
                                        <p:tav tm="0">
                                          <p:val>
                                            <p:strVal val="ppt_h"/>
                                          </p:val>
                                        </p:tav>
                                        <p:tav tm="100000">
                                          <p:val>
                                            <p:fltVal val="0"/>
                                          </p:val>
                                        </p:tav>
                                      </p:tavLst>
                                    </p:anim>
                                    <p:anim calcmode="lin" valueType="num">
                                      <p:cBhvr>
                                        <p:cTn id="138" dur="1250"/>
                                        <p:tgtEl>
                                          <p:spTgt spid="4">
                                            <p:txEl>
                                              <p:pRg st="0" end="0"/>
                                            </p:txEl>
                                          </p:spTgt>
                                        </p:tgtEl>
                                        <p:attrNameLst>
                                          <p:attrName>ppt_x</p:attrName>
                                        </p:attrNameLst>
                                      </p:cBhvr>
                                      <p:tavLst>
                                        <p:tav tm="0">
                                          <p:val>
                                            <p:strVal val="ppt_x"/>
                                          </p:val>
                                        </p:tav>
                                        <p:tav tm="100000">
                                          <p:val>
                                            <p:fltVal val="0.5"/>
                                          </p:val>
                                        </p:tav>
                                      </p:tavLst>
                                    </p:anim>
                                    <p:anim calcmode="lin" valueType="num">
                                      <p:cBhvr>
                                        <p:cTn id="139" dur="1250"/>
                                        <p:tgtEl>
                                          <p:spTgt spid="4">
                                            <p:txEl>
                                              <p:pRg st="0" end="0"/>
                                            </p:txEl>
                                          </p:spTgt>
                                        </p:tgtEl>
                                        <p:attrNameLst>
                                          <p:attrName>ppt_y</p:attrName>
                                        </p:attrNameLst>
                                      </p:cBhvr>
                                      <p:tavLst>
                                        <p:tav tm="0">
                                          <p:val>
                                            <p:strVal val="ppt_y"/>
                                          </p:val>
                                        </p:tav>
                                        <p:tav tm="100000">
                                          <p:val>
                                            <p:fltVal val="0.5"/>
                                          </p:val>
                                        </p:tav>
                                      </p:tavLst>
                                    </p:anim>
                                    <p:set>
                                      <p:cBhvr>
                                        <p:cTn id="140" dur="1" fill="hold">
                                          <p:stCondLst>
                                            <p:cond delay="1249"/>
                                          </p:stCondLst>
                                        </p:cTn>
                                        <p:tgtEl>
                                          <p:spTgt spid="4">
                                            <p:txEl>
                                              <p:pRg st="0" end="0"/>
                                            </p:txEl>
                                          </p:spTgt>
                                        </p:tgtEl>
                                        <p:attrNameLst>
                                          <p:attrName>style.visibility</p:attrName>
                                        </p:attrNameLst>
                                      </p:cBhvr>
                                      <p:to>
                                        <p:strVal val="hidden"/>
                                      </p:to>
                                    </p:set>
                                  </p:childTnLst>
                                </p:cTn>
                              </p:par>
                              <p:par>
                                <p:cTn id="141" presetID="23" presetClass="exit" presetSubtype="544" fill="hold" nodeType="withEffect">
                                  <p:stCondLst>
                                    <p:cond delay="600"/>
                                  </p:stCondLst>
                                  <p:childTnLst>
                                    <p:anim calcmode="lin" valueType="num">
                                      <p:cBhvr>
                                        <p:cTn id="142" dur="1250"/>
                                        <p:tgtEl>
                                          <p:spTgt spid="4">
                                            <p:txEl>
                                              <p:pRg st="1" end="1"/>
                                            </p:txEl>
                                          </p:spTgt>
                                        </p:tgtEl>
                                        <p:attrNameLst>
                                          <p:attrName>ppt_w</p:attrName>
                                        </p:attrNameLst>
                                      </p:cBhvr>
                                      <p:tavLst>
                                        <p:tav tm="0">
                                          <p:val>
                                            <p:strVal val="ppt_w"/>
                                          </p:val>
                                        </p:tav>
                                        <p:tav tm="100000">
                                          <p:val>
                                            <p:fltVal val="0"/>
                                          </p:val>
                                        </p:tav>
                                      </p:tavLst>
                                    </p:anim>
                                    <p:anim calcmode="lin" valueType="num">
                                      <p:cBhvr>
                                        <p:cTn id="143" dur="1250"/>
                                        <p:tgtEl>
                                          <p:spTgt spid="4">
                                            <p:txEl>
                                              <p:pRg st="1" end="1"/>
                                            </p:txEl>
                                          </p:spTgt>
                                        </p:tgtEl>
                                        <p:attrNameLst>
                                          <p:attrName>ppt_h</p:attrName>
                                        </p:attrNameLst>
                                      </p:cBhvr>
                                      <p:tavLst>
                                        <p:tav tm="0">
                                          <p:val>
                                            <p:strVal val="ppt_h"/>
                                          </p:val>
                                        </p:tav>
                                        <p:tav tm="100000">
                                          <p:val>
                                            <p:fltVal val="0"/>
                                          </p:val>
                                        </p:tav>
                                      </p:tavLst>
                                    </p:anim>
                                    <p:anim calcmode="lin" valueType="num">
                                      <p:cBhvr>
                                        <p:cTn id="144" dur="1250"/>
                                        <p:tgtEl>
                                          <p:spTgt spid="4">
                                            <p:txEl>
                                              <p:pRg st="1" end="1"/>
                                            </p:txEl>
                                          </p:spTgt>
                                        </p:tgtEl>
                                        <p:attrNameLst>
                                          <p:attrName>ppt_x</p:attrName>
                                        </p:attrNameLst>
                                      </p:cBhvr>
                                      <p:tavLst>
                                        <p:tav tm="0">
                                          <p:val>
                                            <p:strVal val="ppt_x"/>
                                          </p:val>
                                        </p:tav>
                                        <p:tav tm="100000">
                                          <p:val>
                                            <p:fltVal val="0.5"/>
                                          </p:val>
                                        </p:tav>
                                      </p:tavLst>
                                    </p:anim>
                                    <p:anim calcmode="lin" valueType="num">
                                      <p:cBhvr>
                                        <p:cTn id="145" dur="1250"/>
                                        <p:tgtEl>
                                          <p:spTgt spid="4">
                                            <p:txEl>
                                              <p:pRg st="1" end="1"/>
                                            </p:txEl>
                                          </p:spTgt>
                                        </p:tgtEl>
                                        <p:attrNameLst>
                                          <p:attrName>ppt_y</p:attrName>
                                        </p:attrNameLst>
                                      </p:cBhvr>
                                      <p:tavLst>
                                        <p:tav tm="0">
                                          <p:val>
                                            <p:strVal val="ppt_y"/>
                                          </p:val>
                                        </p:tav>
                                        <p:tav tm="100000">
                                          <p:val>
                                            <p:fltVal val="0.5"/>
                                          </p:val>
                                        </p:tav>
                                      </p:tavLst>
                                    </p:anim>
                                    <p:set>
                                      <p:cBhvr>
                                        <p:cTn id="146" dur="1" fill="hold">
                                          <p:stCondLst>
                                            <p:cond delay="1249"/>
                                          </p:stCondLst>
                                        </p:cTn>
                                        <p:tgtEl>
                                          <p:spTgt spid="4">
                                            <p:txEl>
                                              <p:pRg st="1" end="1"/>
                                            </p:txEl>
                                          </p:spTgt>
                                        </p:tgtEl>
                                        <p:attrNameLst>
                                          <p:attrName>style.visibility</p:attrName>
                                        </p:attrNameLst>
                                      </p:cBhvr>
                                      <p:to>
                                        <p:strVal val="hidden"/>
                                      </p:to>
                                    </p:set>
                                  </p:childTnLst>
                                </p:cTn>
                              </p:par>
                              <p:par>
                                <p:cTn id="147" presetID="23" presetClass="exit" presetSubtype="544" fill="hold" nodeType="withEffect">
                                  <p:stCondLst>
                                    <p:cond delay="600"/>
                                  </p:stCondLst>
                                  <p:childTnLst>
                                    <p:anim calcmode="lin" valueType="num">
                                      <p:cBhvr>
                                        <p:cTn id="148" dur="1250"/>
                                        <p:tgtEl>
                                          <p:spTgt spid="4">
                                            <p:txEl>
                                              <p:pRg st="2" end="2"/>
                                            </p:txEl>
                                          </p:spTgt>
                                        </p:tgtEl>
                                        <p:attrNameLst>
                                          <p:attrName>ppt_w</p:attrName>
                                        </p:attrNameLst>
                                      </p:cBhvr>
                                      <p:tavLst>
                                        <p:tav tm="0">
                                          <p:val>
                                            <p:strVal val="ppt_w"/>
                                          </p:val>
                                        </p:tav>
                                        <p:tav tm="100000">
                                          <p:val>
                                            <p:fltVal val="0"/>
                                          </p:val>
                                        </p:tav>
                                      </p:tavLst>
                                    </p:anim>
                                    <p:anim calcmode="lin" valueType="num">
                                      <p:cBhvr>
                                        <p:cTn id="149" dur="1250"/>
                                        <p:tgtEl>
                                          <p:spTgt spid="4">
                                            <p:txEl>
                                              <p:pRg st="2" end="2"/>
                                            </p:txEl>
                                          </p:spTgt>
                                        </p:tgtEl>
                                        <p:attrNameLst>
                                          <p:attrName>ppt_h</p:attrName>
                                        </p:attrNameLst>
                                      </p:cBhvr>
                                      <p:tavLst>
                                        <p:tav tm="0">
                                          <p:val>
                                            <p:strVal val="ppt_h"/>
                                          </p:val>
                                        </p:tav>
                                        <p:tav tm="100000">
                                          <p:val>
                                            <p:fltVal val="0"/>
                                          </p:val>
                                        </p:tav>
                                      </p:tavLst>
                                    </p:anim>
                                    <p:anim calcmode="lin" valueType="num">
                                      <p:cBhvr>
                                        <p:cTn id="150" dur="1250"/>
                                        <p:tgtEl>
                                          <p:spTgt spid="4">
                                            <p:txEl>
                                              <p:pRg st="2" end="2"/>
                                            </p:txEl>
                                          </p:spTgt>
                                        </p:tgtEl>
                                        <p:attrNameLst>
                                          <p:attrName>ppt_x</p:attrName>
                                        </p:attrNameLst>
                                      </p:cBhvr>
                                      <p:tavLst>
                                        <p:tav tm="0">
                                          <p:val>
                                            <p:strVal val="ppt_x"/>
                                          </p:val>
                                        </p:tav>
                                        <p:tav tm="100000">
                                          <p:val>
                                            <p:fltVal val="0.5"/>
                                          </p:val>
                                        </p:tav>
                                      </p:tavLst>
                                    </p:anim>
                                    <p:anim calcmode="lin" valueType="num">
                                      <p:cBhvr>
                                        <p:cTn id="151" dur="1250"/>
                                        <p:tgtEl>
                                          <p:spTgt spid="4">
                                            <p:txEl>
                                              <p:pRg st="2" end="2"/>
                                            </p:txEl>
                                          </p:spTgt>
                                        </p:tgtEl>
                                        <p:attrNameLst>
                                          <p:attrName>ppt_y</p:attrName>
                                        </p:attrNameLst>
                                      </p:cBhvr>
                                      <p:tavLst>
                                        <p:tav tm="0">
                                          <p:val>
                                            <p:strVal val="ppt_y"/>
                                          </p:val>
                                        </p:tav>
                                        <p:tav tm="100000">
                                          <p:val>
                                            <p:fltVal val="0.5"/>
                                          </p:val>
                                        </p:tav>
                                      </p:tavLst>
                                    </p:anim>
                                    <p:set>
                                      <p:cBhvr>
                                        <p:cTn id="152" dur="1" fill="hold">
                                          <p:stCondLst>
                                            <p:cond delay="1249"/>
                                          </p:stCondLst>
                                        </p:cTn>
                                        <p:tgtEl>
                                          <p:spTgt spid="4">
                                            <p:txEl>
                                              <p:pRg st="2" end="2"/>
                                            </p:txEl>
                                          </p:spTgt>
                                        </p:tgtEl>
                                        <p:attrNameLst>
                                          <p:attrName>style.visibility</p:attrName>
                                        </p:attrNameLst>
                                      </p:cBhvr>
                                      <p:to>
                                        <p:strVal val="hidden"/>
                                      </p:to>
                                    </p:set>
                                  </p:childTnLst>
                                </p:cTn>
                              </p:par>
                              <p:par>
                                <p:cTn id="153" presetID="23" presetClass="exit" presetSubtype="544" fill="hold" nodeType="withEffect">
                                  <p:stCondLst>
                                    <p:cond delay="600"/>
                                  </p:stCondLst>
                                  <p:childTnLst>
                                    <p:anim calcmode="lin" valueType="num">
                                      <p:cBhvr>
                                        <p:cTn id="154" dur="1250"/>
                                        <p:tgtEl>
                                          <p:spTgt spid="4">
                                            <p:txEl>
                                              <p:pRg st="3" end="3"/>
                                            </p:txEl>
                                          </p:spTgt>
                                        </p:tgtEl>
                                        <p:attrNameLst>
                                          <p:attrName>ppt_w</p:attrName>
                                        </p:attrNameLst>
                                      </p:cBhvr>
                                      <p:tavLst>
                                        <p:tav tm="0">
                                          <p:val>
                                            <p:strVal val="ppt_w"/>
                                          </p:val>
                                        </p:tav>
                                        <p:tav tm="100000">
                                          <p:val>
                                            <p:fltVal val="0"/>
                                          </p:val>
                                        </p:tav>
                                      </p:tavLst>
                                    </p:anim>
                                    <p:anim calcmode="lin" valueType="num">
                                      <p:cBhvr>
                                        <p:cTn id="155" dur="1250"/>
                                        <p:tgtEl>
                                          <p:spTgt spid="4">
                                            <p:txEl>
                                              <p:pRg st="3" end="3"/>
                                            </p:txEl>
                                          </p:spTgt>
                                        </p:tgtEl>
                                        <p:attrNameLst>
                                          <p:attrName>ppt_h</p:attrName>
                                        </p:attrNameLst>
                                      </p:cBhvr>
                                      <p:tavLst>
                                        <p:tav tm="0">
                                          <p:val>
                                            <p:strVal val="ppt_h"/>
                                          </p:val>
                                        </p:tav>
                                        <p:tav tm="100000">
                                          <p:val>
                                            <p:fltVal val="0"/>
                                          </p:val>
                                        </p:tav>
                                      </p:tavLst>
                                    </p:anim>
                                    <p:anim calcmode="lin" valueType="num">
                                      <p:cBhvr>
                                        <p:cTn id="156" dur="1250"/>
                                        <p:tgtEl>
                                          <p:spTgt spid="4">
                                            <p:txEl>
                                              <p:pRg st="3" end="3"/>
                                            </p:txEl>
                                          </p:spTgt>
                                        </p:tgtEl>
                                        <p:attrNameLst>
                                          <p:attrName>ppt_x</p:attrName>
                                        </p:attrNameLst>
                                      </p:cBhvr>
                                      <p:tavLst>
                                        <p:tav tm="0">
                                          <p:val>
                                            <p:strVal val="ppt_x"/>
                                          </p:val>
                                        </p:tav>
                                        <p:tav tm="100000">
                                          <p:val>
                                            <p:fltVal val="0.5"/>
                                          </p:val>
                                        </p:tav>
                                      </p:tavLst>
                                    </p:anim>
                                    <p:anim calcmode="lin" valueType="num">
                                      <p:cBhvr>
                                        <p:cTn id="157" dur="1250"/>
                                        <p:tgtEl>
                                          <p:spTgt spid="4">
                                            <p:txEl>
                                              <p:pRg st="3" end="3"/>
                                            </p:txEl>
                                          </p:spTgt>
                                        </p:tgtEl>
                                        <p:attrNameLst>
                                          <p:attrName>ppt_y</p:attrName>
                                        </p:attrNameLst>
                                      </p:cBhvr>
                                      <p:tavLst>
                                        <p:tav tm="0">
                                          <p:val>
                                            <p:strVal val="ppt_y"/>
                                          </p:val>
                                        </p:tav>
                                        <p:tav tm="100000">
                                          <p:val>
                                            <p:fltVal val="0.5"/>
                                          </p:val>
                                        </p:tav>
                                      </p:tavLst>
                                    </p:anim>
                                    <p:set>
                                      <p:cBhvr>
                                        <p:cTn id="158" dur="1" fill="hold">
                                          <p:stCondLst>
                                            <p:cond delay="1249"/>
                                          </p:stCondLst>
                                        </p:cTn>
                                        <p:tgtEl>
                                          <p:spTgt spid="4">
                                            <p:txEl>
                                              <p:pRg st="3" end="3"/>
                                            </p:txEl>
                                          </p:spTgt>
                                        </p:tgtEl>
                                        <p:attrNameLst>
                                          <p:attrName>style.visibility</p:attrName>
                                        </p:attrNameLst>
                                      </p:cBhvr>
                                      <p:to>
                                        <p:strVal val="hidden"/>
                                      </p:to>
                                    </p:set>
                                  </p:childTnLst>
                                </p:cTn>
                              </p:par>
                              <p:par>
                                <p:cTn id="159" presetID="23" presetClass="exit" presetSubtype="544" fill="hold" nodeType="withEffect">
                                  <p:stCondLst>
                                    <p:cond delay="600"/>
                                  </p:stCondLst>
                                  <p:childTnLst>
                                    <p:anim calcmode="lin" valueType="num">
                                      <p:cBhvr>
                                        <p:cTn id="160" dur="1250"/>
                                        <p:tgtEl>
                                          <p:spTgt spid="4">
                                            <p:txEl>
                                              <p:pRg st="4" end="4"/>
                                            </p:txEl>
                                          </p:spTgt>
                                        </p:tgtEl>
                                        <p:attrNameLst>
                                          <p:attrName>ppt_w</p:attrName>
                                        </p:attrNameLst>
                                      </p:cBhvr>
                                      <p:tavLst>
                                        <p:tav tm="0">
                                          <p:val>
                                            <p:strVal val="ppt_w"/>
                                          </p:val>
                                        </p:tav>
                                        <p:tav tm="100000">
                                          <p:val>
                                            <p:fltVal val="0"/>
                                          </p:val>
                                        </p:tav>
                                      </p:tavLst>
                                    </p:anim>
                                    <p:anim calcmode="lin" valueType="num">
                                      <p:cBhvr>
                                        <p:cTn id="161" dur="1250"/>
                                        <p:tgtEl>
                                          <p:spTgt spid="4">
                                            <p:txEl>
                                              <p:pRg st="4" end="4"/>
                                            </p:txEl>
                                          </p:spTgt>
                                        </p:tgtEl>
                                        <p:attrNameLst>
                                          <p:attrName>ppt_h</p:attrName>
                                        </p:attrNameLst>
                                      </p:cBhvr>
                                      <p:tavLst>
                                        <p:tav tm="0">
                                          <p:val>
                                            <p:strVal val="ppt_h"/>
                                          </p:val>
                                        </p:tav>
                                        <p:tav tm="100000">
                                          <p:val>
                                            <p:fltVal val="0"/>
                                          </p:val>
                                        </p:tav>
                                      </p:tavLst>
                                    </p:anim>
                                    <p:anim calcmode="lin" valueType="num">
                                      <p:cBhvr>
                                        <p:cTn id="162" dur="1250"/>
                                        <p:tgtEl>
                                          <p:spTgt spid="4">
                                            <p:txEl>
                                              <p:pRg st="4" end="4"/>
                                            </p:txEl>
                                          </p:spTgt>
                                        </p:tgtEl>
                                        <p:attrNameLst>
                                          <p:attrName>ppt_x</p:attrName>
                                        </p:attrNameLst>
                                      </p:cBhvr>
                                      <p:tavLst>
                                        <p:tav tm="0">
                                          <p:val>
                                            <p:strVal val="ppt_x"/>
                                          </p:val>
                                        </p:tav>
                                        <p:tav tm="100000">
                                          <p:val>
                                            <p:fltVal val="0.5"/>
                                          </p:val>
                                        </p:tav>
                                      </p:tavLst>
                                    </p:anim>
                                    <p:anim calcmode="lin" valueType="num">
                                      <p:cBhvr>
                                        <p:cTn id="163" dur="1250"/>
                                        <p:tgtEl>
                                          <p:spTgt spid="4">
                                            <p:txEl>
                                              <p:pRg st="4" end="4"/>
                                            </p:txEl>
                                          </p:spTgt>
                                        </p:tgtEl>
                                        <p:attrNameLst>
                                          <p:attrName>ppt_y</p:attrName>
                                        </p:attrNameLst>
                                      </p:cBhvr>
                                      <p:tavLst>
                                        <p:tav tm="0">
                                          <p:val>
                                            <p:strVal val="ppt_y"/>
                                          </p:val>
                                        </p:tav>
                                        <p:tav tm="100000">
                                          <p:val>
                                            <p:fltVal val="0.5"/>
                                          </p:val>
                                        </p:tav>
                                      </p:tavLst>
                                    </p:anim>
                                    <p:set>
                                      <p:cBhvr>
                                        <p:cTn id="164" dur="1" fill="hold">
                                          <p:stCondLst>
                                            <p:cond delay="1249"/>
                                          </p:stCondLst>
                                        </p:cTn>
                                        <p:tgtEl>
                                          <p:spTgt spid="4">
                                            <p:txEl>
                                              <p:pRg st="4" end="4"/>
                                            </p:txEl>
                                          </p:spTgt>
                                        </p:tgtEl>
                                        <p:attrNameLst>
                                          <p:attrName>style.visibility</p:attrName>
                                        </p:attrNameLst>
                                      </p:cBhvr>
                                      <p:to>
                                        <p:strVal val="hidden"/>
                                      </p:to>
                                    </p:set>
                                  </p:childTnLst>
                                </p:cTn>
                              </p:par>
                              <p:par>
                                <p:cTn id="165" presetID="23" presetClass="exit" presetSubtype="544" fill="hold" nodeType="withEffect">
                                  <p:stCondLst>
                                    <p:cond delay="600"/>
                                  </p:stCondLst>
                                  <p:childTnLst>
                                    <p:anim calcmode="lin" valueType="num">
                                      <p:cBhvr>
                                        <p:cTn id="166" dur="1250"/>
                                        <p:tgtEl>
                                          <p:spTgt spid="4">
                                            <p:txEl>
                                              <p:pRg st="5" end="5"/>
                                            </p:txEl>
                                          </p:spTgt>
                                        </p:tgtEl>
                                        <p:attrNameLst>
                                          <p:attrName>ppt_w</p:attrName>
                                        </p:attrNameLst>
                                      </p:cBhvr>
                                      <p:tavLst>
                                        <p:tav tm="0">
                                          <p:val>
                                            <p:strVal val="ppt_w"/>
                                          </p:val>
                                        </p:tav>
                                        <p:tav tm="100000">
                                          <p:val>
                                            <p:fltVal val="0"/>
                                          </p:val>
                                        </p:tav>
                                      </p:tavLst>
                                    </p:anim>
                                    <p:anim calcmode="lin" valueType="num">
                                      <p:cBhvr>
                                        <p:cTn id="167" dur="1250"/>
                                        <p:tgtEl>
                                          <p:spTgt spid="4">
                                            <p:txEl>
                                              <p:pRg st="5" end="5"/>
                                            </p:txEl>
                                          </p:spTgt>
                                        </p:tgtEl>
                                        <p:attrNameLst>
                                          <p:attrName>ppt_h</p:attrName>
                                        </p:attrNameLst>
                                      </p:cBhvr>
                                      <p:tavLst>
                                        <p:tav tm="0">
                                          <p:val>
                                            <p:strVal val="ppt_h"/>
                                          </p:val>
                                        </p:tav>
                                        <p:tav tm="100000">
                                          <p:val>
                                            <p:fltVal val="0"/>
                                          </p:val>
                                        </p:tav>
                                      </p:tavLst>
                                    </p:anim>
                                    <p:anim calcmode="lin" valueType="num">
                                      <p:cBhvr>
                                        <p:cTn id="168" dur="1250"/>
                                        <p:tgtEl>
                                          <p:spTgt spid="4">
                                            <p:txEl>
                                              <p:pRg st="5" end="5"/>
                                            </p:txEl>
                                          </p:spTgt>
                                        </p:tgtEl>
                                        <p:attrNameLst>
                                          <p:attrName>ppt_x</p:attrName>
                                        </p:attrNameLst>
                                      </p:cBhvr>
                                      <p:tavLst>
                                        <p:tav tm="0">
                                          <p:val>
                                            <p:strVal val="ppt_x"/>
                                          </p:val>
                                        </p:tav>
                                        <p:tav tm="100000">
                                          <p:val>
                                            <p:fltVal val="0.5"/>
                                          </p:val>
                                        </p:tav>
                                      </p:tavLst>
                                    </p:anim>
                                    <p:anim calcmode="lin" valueType="num">
                                      <p:cBhvr>
                                        <p:cTn id="169" dur="1250"/>
                                        <p:tgtEl>
                                          <p:spTgt spid="4">
                                            <p:txEl>
                                              <p:pRg st="5" end="5"/>
                                            </p:txEl>
                                          </p:spTgt>
                                        </p:tgtEl>
                                        <p:attrNameLst>
                                          <p:attrName>ppt_y</p:attrName>
                                        </p:attrNameLst>
                                      </p:cBhvr>
                                      <p:tavLst>
                                        <p:tav tm="0">
                                          <p:val>
                                            <p:strVal val="ppt_y"/>
                                          </p:val>
                                        </p:tav>
                                        <p:tav tm="100000">
                                          <p:val>
                                            <p:fltVal val="0.5"/>
                                          </p:val>
                                        </p:tav>
                                      </p:tavLst>
                                    </p:anim>
                                    <p:set>
                                      <p:cBhvr>
                                        <p:cTn id="170" dur="1" fill="hold">
                                          <p:stCondLst>
                                            <p:cond delay="1249"/>
                                          </p:stCondLst>
                                        </p:cTn>
                                        <p:tgtEl>
                                          <p:spTgt spid="4">
                                            <p:txEl>
                                              <p:pRg st="5" end="5"/>
                                            </p:txEl>
                                          </p:spTgt>
                                        </p:tgtEl>
                                        <p:attrNameLst>
                                          <p:attrName>style.visibility</p:attrName>
                                        </p:attrNameLst>
                                      </p:cBhvr>
                                      <p:to>
                                        <p:strVal val="hidden"/>
                                      </p:to>
                                    </p:set>
                                  </p:childTnLst>
                                </p:cTn>
                              </p:par>
                              <p:par>
                                <p:cTn id="171" presetID="23" presetClass="exit" presetSubtype="544" fill="hold" nodeType="withEffect">
                                  <p:stCondLst>
                                    <p:cond delay="600"/>
                                  </p:stCondLst>
                                  <p:childTnLst>
                                    <p:anim calcmode="lin" valueType="num">
                                      <p:cBhvr>
                                        <p:cTn id="172" dur="1250"/>
                                        <p:tgtEl>
                                          <p:spTgt spid="4">
                                            <p:txEl>
                                              <p:pRg st="6" end="6"/>
                                            </p:txEl>
                                          </p:spTgt>
                                        </p:tgtEl>
                                        <p:attrNameLst>
                                          <p:attrName>ppt_w</p:attrName>
                                        </p:attrNameLst>
                                      </p:cBhvr>
                                      <p:tavLst>
                                        <p:tav tm="0">
                                          <p:val>
                                            <p:strVal val="ppt_w"/>
                                          </p:val>
                                        </p:tav>
                                        <p:tav tm="100000">
                                          <p:val>
                                            <p:fltVal val="0"/>
                                          </p:val>
                                        </p:tav>
                                      </p:tavLst>
                                    </p:anim>
                                    <p:anim calcmode="lin" valueType="num">
                                      <p:cBhvr>
                                        <p:cTn id="173" dur="1250"/>
                                        <p:tgtEl>
                                          <p:spTgt spid="4">
                                            <p:txEl>
                                              <p:pRg st="6" end="6"/>
                                            </p:txEl>
                                          </p:spTgt>
                                        </p:tgtEl>
                                        <p:attrNameLst>
                                          <p:attrName>ppt_h</p:attrName>
                                        </p:attrNameLst>
                                      </p:cBhvr>
                                      <p:tavLst>
                                        <p:tav tm="0">
                                          <p:val>
                                            <p:strVal val="ppt_h"/>
                                          </p:val>
                                        </p:tav>
                                        <p:tav tm="100000">
                                          <p:val>
                                            <p:fltVal val="0"/>
                                          </p:val>
                                        </p:tav>
                                      </p:tavLst>
                                    </p:anim>
                                    <p:anim calcmode="lin" valueType="num">
                                      <p:cBhvr>
                                        <p:cTn id="174" dur="1250"/>
                                        <p:tgtEl>
                                          <p:spTgt spid="4">
                                            <p:txEl>
                                              <p:pRg st="6" end="6"/>
                                            </p:txEl>
                                          </p:spTgt>
                                        </p:tgtEl>
                                        <p:attrNameLst>
                                          <p:attrName>ppt_x</p:attrName>
                                        </p:attrNameLst>
                                      </p:cBhvr>
                                      <p:tavLst>
                                        <p:tav tm="0">
                                          <p:val>
                                            <p:strVal val="ppt_x"/>
                                          </p:val>
                                        </p:tav>
                                        <p:tav tm="100000">
                                          <p:val>
                                            <p:fltVal val="0.5"/>
                                          </p:val>
                                        </p:tav>
                                      </p:tavLst>
                                    </p:anim>
                                    <p:anim calcmode="lin" valueType="num">
                                      <p:cBhvr>
                                        <p:cTn id="175" dur="1250"/>
                                        <p:tgtEl>
                                          <p:spTgt spid="4">
                                            <p:txEl>
                                              <p:pRg st="6" end="6"/>
                                            </p:txEl>
                                          </p:spTgt>
                                        </p:tgtEl>
                                        <p:attrNameLst>
                                          <p:attrName>ppt_y</p:attrName>
                                        </p:attrNameLst>
                                      </p:cBhvr>
                                      <p:tavLst>
                                        <p:tav tm="0">
                                          <p:val>
                                            <p:strVal val="ppt_y"/>
                                          </p:val>
                                        </p:tav>
                                        <p:tav tm="100000">
                                          <p:val>
                                            <p:fltVal val="0.5"/>
                                          </p:val>
                                        </p:tav>
                                      </p:tavLst>
                                    </p:anim>
                                    <p:set>
                                      <p:cBhvr>
                                        <p:cTn id="176" dur="1" fill="hold">
                                          <p:stCondLst>
                                            <p:cond delay="1249"/>
                                          </p:stCondLst>
                                        </p:cTn>
                                        <p:tgtEl>
                                          <p:spTgt spid="4">
                                            <p:txEl>
                                              <p:pRg st="6" end="6"/>
                                            </p:txEl>
                                          </p:spTgt>
                                        </p:tgtEl>
                                        <p:attrNameLst>
                                          <p:attrName>style.visibility</p:attrName>
                                        </p:attrNameLst>
                                      </p:cBhvr>
                                      <p:to>
                                        <p:strVal val="hidden"/>
                                      </p:to>
                                    </p:set>
                                  </p:childTnLst>
                                </p:cTn>
                              </p:par>
                              <p:par>
                                <p:cTn id="177" presetID="23" presetClass="exit" presetSubtype="544" fill="hold" nodeType="withEffect">
                                  <p:stCondLst>
                                    <p:cond delay="600"/>
                                  </p:stCondLst>
                                  <p:childTnLst>
                                    <p:anim calcmode="lin" valueType="num">
                                      <p:cBhvr>
                                        <p:cTn id="178" dur="1250"/>
                                        <p:tgtEl>
                                          <p:spTgt spid="4">
                                            <p:txEl>
                                              <p:pRg st="7" end="7"/>
                                            </p:txEl>
                                          </p:spTgt>
                                        </p:tgtEl>
                                        <p:attrNameLst>
                                          <p:attrName>ppt_w</p:attrName>
                                        </p:attrNameLst>
                                      </p:cBhvr>
                                      <p:tavLst>
                                        <p:tav tm="0">
                                          <p:val>
                                            <p:strVal val="ppt_w"/>
                                          </p:val>
                                        </p:tav>
                                        <p:tav tm="100000">
                                          <p:val>
                                            <p:fltVal val="0"/>
                                          </p:val>
                                        </p:tav>
                                      </p:tavLst>
                                    </p:anim>
                                    <p:anim calcmode="lin" valueType="num">
                                      <p:cBhvr>
                                        <p:cTn id="179" dur="1250"/>
                                        <p:tgtEl>
                                          <p:spTgt spid="4">
                                            <p:txEl>
                                              <p:pRg st="7" end="7"/>
                                            </p:txEl>
                                          </p:spTgt>
                                        </p:tgtEl>
                                        <p:attrNameLst>
                                          <p:attrName>ppt_h</p:attrName>
                                        </p:attrNameLst>
                                      </p:cBhvr>
                                      <p:tavLst>
                                        <p:tav tm="0">
                                          <p:val>
                                            <p:strVal val="ppt_h"/>
                                          </p:val>
                                        </p:tav>
                                        <p:tav tm="100000">
                                          <p:val>
                                            <p:fltVal val="0"/>
                                          </p:val>
                                        </p:tav>
                                      </p:tavLst>
                                    </p:anim>
                                    <p:anim calcmode="lin" valueType="num">
                                      <p:cBhvr>
                                        <p:cTn id="180" dur="1250"/>
                                        <p:tgtEl>
                                          <p:spTgt spid="4">
                                            <p:txEl>
                                              <p:pRg st="7" end="7"/>
                                            </p:txEl>
                                          </p:spTgt>
                                        </p:tgtEl>
                                        <p:attrNameLst>
                                          <p:attrName>ppt_x</p:attrName>
                                        </p:attrNameLst>
                                      </p:cBhvr>
                                      <p:tavLst>
                                        <p:tav tm="0">
                                          <p:val>
                                            <p:strVal val="ppt_x"/>
                                          </p:val>
                                        </p:tav>
                                        <p:tav tm="100000">
                                          <p:val>
                                            <p:fltVal val="0.5"/>
                                          </p:val>
                                        </p:tav>
                                      </p:tavLst>
                                    </p:anim>
                                    <p:anim calcmode="lin" valueType="num">
                                      <p:cBhvr>
                                        <p:cTn id="181" dur="1250"/>
                                        <p:tgtEl>
                                          <p:spTgt spid="4">
                                            <p:txEl>
                                              <p:pRg st="7" end="7"/>
                                            </p:txEl>
                                          </p:spTgt>
                                        </p:tgtEl>
                                        <p:attrNameLst>
                                          <p:attrName>ppt_y</p:attrName>
                                        </p:attrNameLst>
                                      </p:cBhvr>
                                      <p:tavLst>
                                        <p:tav tm="0">
                                          <p:val>
                                            <p:strVal val="ppt_y"/>
                                          </p:val>
                                        </p:tav>
                                        <p:tav tm="100000">
                                          <p:val>
                                            <p:fltVal val="0.5"/>
                                          </p:val>
                                        </p:tav>
                                      </p:tavLst>
                                    </p:anim>
                                    <p:set>
                                      <p:cBhvr>
                                        <p:cTn id="182" dur="1" fill="hold">
                                          <p:stCondLst>
                                            <p:cond delay="1249"/>
                                          </p:stCondLst>
                                        </p:cTn>
                                        <p:tgtEl>
                                          <p:spTgt spid="4">
                                            <p:txEl>
                                              <p:pRg st="7" end="7"/>
                                            </p:txEl>
                                          </p:spTgt>
                                        </p:tgtEl>
                                        <p:attrNameLst>
                                          <p:attrName>style.visibility</p:attrName>
                                        </p:attrNameLst>
                                      </p:cBhvr>
                                      <p:to>
                                        <p:strVal val="hidden"/>
                                      </p:to>
                                    </p:set>
                                  </p:childTnLst>
                                </p:cTn>
                              </p:par>
                              <p:par>
                                <p:cTn id="183" presetID="23" presetClass="exit" presetSubtype="544" fill="hold" nodeType="withEffect">
                                  <p:stCondLst>
                                    <p:cond delay="600"/>
                                  </p:stCondLst>
                                  <p:childTnLst>
                                    <p:anim calcmode="lin" valueType="num">
                                      <p:cBhvr>
                                        <p:cTn id="184" dur="1250"/>
                                        <p:tgtEl>
                                          <p:spTgt spid="4">
                                            <p:txEl>
                                              <p:pRg st="8" end="8"/>
                                            </p:txEl>
                                          </p:spTgt>
                                        </p:tgtEl>
                                        <p:attrNameLst>
                                          <p:attrName>ppt_w</p:attrName>
                                        </p:attrNameLst>
                                      </p:cBhvr>
                                      <p:tavLst>
                                        <p:tav tm="0">
                                          <p:val>
                                            <p:strVal val="ppt_w"/>
                                          </p:val>
                                        </p:tav>
                                        <p:tav tm="100000">
                                          <p:val>
                                            <p:fltVal val="0"/>
                                          </p:val>
                                        </p:tav>
                                      </p:tavLst>
                                    </p:anim>
                                    <p:anim calcmode="lin" valueType="num">
                                      <p:cBhvr>
                                        <p:cTn id="185" dur="1250"/>
                                        <p:tgtEl>
                                          <p:spTgt spid="4">
                                            <p:txEl>
                                              <p:pRg st="8" end="8"/>
                                            </p:txEl>
                                          </p:spTgt>
                                        </p:tgtEl>
                                        <p:attrNameLst>
                                          <p:attrName>ppt_h</p:attrName>
                                        </p:attrNameLst>
                                      </p:cBhvr>
                                      <p:tavLst>
                                        <p:tav tm="0">
                                          <p:val>
                                            <p:strVal val="ppt_h"/>
                                          </p:val>
                                        </p:tav>
                                        <p:tav tm="100000">
                                          <p:val>
                                            <p:fltVal val="0"/>
                                          </p:val>
                                        </p:tav>
                                      </p:tavLst>
                                    </p:anim>
                                    <p:anim calcmode="lin" valueType="num">
                                      <p:cBhvr>
                                        <p:cTn id="186" dur="1250"/>
                                        <p:tgtEl>
                                          <p:spTgt spid="4">
                                            <p:txEl>
                                              <p:pRg st="8" end="8"/>
                                            </p:txEl>
                                          </p:spTgt>
                                        </p:tgtEl>
                                        <p:attrNameLst>
                                          <p:attrName>ppt_x</p:attrName>
                                        </p:attrNameLst>
                                      </p:cBhvr>
                                      <p:tavLst>
                                        <p:tav tm="0">
                                          <p:val>
                                            <p:strVal val="ppt_x"/>
                                          </p:val>
                                        </p:tav>
                                        <p:tav tm="100000">
                                          <p:val>
                                            <p:fltVal val="0.5"/>
                                          </p:val>
                                        </p:tav>
                                      </p:tavLst>
                                    </p:anim>
                                    <p:anim calcmode="lin" valueType="num">
                                      <p:cBhvr>
                                        <p:cTn id="187" dur="1250"/>
                                        <p:tgtEl>
                                          <p:spTgt spid="4">
                                            <p:txEl>
                                              <p:pRg st="8" end="8"/>
                                            </p:txEl>
                                          </p:spTgt>
                                        </p:tgtEl>
                                        <p:attrNameLst>
                                          <p:attrName>ppt_y</p:attrName>
                                        </p:attrNameLst>
                                      </p:cBhvr>
                                      <p:tavLst>
                                        <p:tav tm="0">
                                          <p:val>
                                            <p:strVal val="ppt_y"/>
                                          </p:val>
                                        </p:tav>
                                        <p:tav tm="100000">
                                          <p:val>
                                            <p:fltVal val="0.5"/>
                                          </p:val>
                                        </p:tav>
                                      </p:tavLst>
                                    </p:anim>
                                    <p:set>
                                      <p:cBhvr>
                                        <p:cTn id="188" dur="1" fill="hold">
                                          <p:stCondLst>
                                            <p:cond delay="1249"/>
                                          </p:stCondLst>
                                        </p:cTn>
                                        <p:tgtEl>
                                          <p:spTgt spid="4">
                                            <p:txEl>
                                              <p:pRg st="8" end="8"/>
                                            </p:txEl>
                                          </p:spTgt>
                                        </p:tgtEl>
                                        <p:attrNameLst>
                                          <p:attrName>style.visibility</p:attrName>
                                        </p:attrNameLst>
                                      </p:cBhvr>
                                      <p:to>
                                        <p:strVal val="hidden"/>
                                      </p:to>
                                    </p:set>
                                  </p:childTnLst>
                                </p:cTn>
                              </p:par>
                              <p:par>
                                <p:cTn id="189" presetID="23" presetClass="exit" presetSubtype="544" fill="hold" nodeType="withEffect">
                                  <p:stCondLst>
                                    <p:cond delay="600"/>
                                  </p:stCondLst>
                                  <p:childTnLst>
                                    <p:anim calcmode="lin" valueType="num">
                                      <p:cBhvr>
                                        <p:cTn id="190" dur="1250"/>
                                        <p:tgtEl>
                                          <p:spTgt spid="4">
                                            <p:txEl>
                                              <p:pRg st="9" end="9"/>
                                            </p:txEl>
                                          </p:spTgt>
                                        </p:tgtEl>
                                        <p:attrNameLst>
                                          <p:attrName>ppt_w</p:attrName>
                                        </p:attrNameLst>
                                      </p:cBhvr>
                                      <p:tavLst>
                                        <p:tav tm="0">
                                          <p:val>
                                            <p:strVal val="ppt_w"/>
                                          </p:val>
                                        </p:tav>
                                        <p:tav tm="100000">
                                          <p:val>
                                            <p:fltVal val="0"/>
                                          </p:val>
                                        </p:tav>
                                      </p:tavLst>
                                    </p:anim>
                                    <p:anim calcmode="lin" valueType="num">
                                      <p:cBhvr>
                                        <p:cTn id="191" dur="1250"/>
                                        <p:tgtEl>
                                          <p:spTgt spid="4">
                                            <p:txEl>
                                              <p:pRg st="9" end="9"/>
                                            </p:txEl>
                                          </p:spTgt>
                                        </p:tgtEl>
                                        <p:attrNameLst>
                                          <p:attrName>ppt_h</p:attrName>
                                        </p:attrNameLst>
                                      </p:cBhvr>
                                      <p:tavLst>
                                        <p:tav tm="0">
                                          <p:val>
                                            <p:strVal val="ppt_h"/>
                                          </p:val>
                                        </p:tav>
                                        <p:tav tm="100000">
                                          <p:val>
                                            <p:fltVal val="0"/>
                                          </p:val>
                                        </p:tav>
                                      </p:tavLst>
                                    </p:anim>
                                    <p:anim calcmode="lin" valueType="num">
                                      <p:cBhvr>
                                        <p:cTn id="192" dur="1250"/>
                                        <p:tgtEl>
                                          <p:spTgt spid="4">
                                            <p:txEl>
                                              <p:pRg st="9" end="9"/>
                                            </p:txEl>
                                          </p:spTgt>
                                        </p:tgtEl>
                                        <p:attrNameLst>
                                          <p:attrName>ppt_x</p:attrName>
                                        </p:attrNameLst>
                                      </p:cBhvr>
                                      <p:tavLst>
                                        <p:tav tm="0">
                                          <p:val>
                                            <p:strVal val="ppt_x"/>
                                          </p:val>
                                        </p:tav>
                                        <p:tav tm="100000">
                                          <p:val>
                                            <p:fltVal val="0.5"/>
                                          </p:val>
                                        </p:tav>
                                      </p:tavLst>
                                    </p:anim>
                                    <p:anim calcmode="lin" valueType="num">
                                      <p:cBhvr>
                                        <p:cTn id="193" dur="1250"/>
                                        <p:tgtEl>
                                          <p:spTgt spid="4">
                                            <p:txEl>
                                              <p:pRg st="9" end="9"/>
                                            </p:txEl>
                                          </p:spTgt>
                                        </p:tgtEl>
                                        <p:attrNameLst>
                                          <p:attrName>ppt_y</p:attrName>
                                        </p:attrNameLst>
                                      </p:cBhvr>
                                      <p:tavLst>
                                        <p:tav tm="0">
                                          <p:val>
                                            <p:strVal val="ppt_y"/>
                                          </p:val>
                                        </p:tav>
                                        <p:tav tm="100000">
                                          <p:val>
                                            <p:fltVal val="0.5"/>
                                          </p:val>
                                        </p:tav>
                                      </p:tavLst>
                                    </p:anim>
                                    <p:set>
                                      <p:cBhvr>
                                        <p:cTn id="194" dur="1" fill="hold">
                                          <p:stCondLst>
                                            <p:cond delay="1249"/>
                                          </p:stCondLst>
                                        </p:cTn>
                                        <p:tgtEl>
                                          <p:spTgt spid="4">
                                            <p:txEl>
                                              <p:pRg st="9" end="9"/>
                                            </p:txEl>
                                          </p:spTgt>
                                        </p:tgtEl>
                                        <p:attrNameLst>
                                          <p:attrName>style.visibility</p:attrName>
                                        </p:attrNameLst>
                                      </p:cBhvr>
                                      <p:to>
                                        <p:strVal val="hidden"/>
                                      </p:to>
                                    </p:set>
                                  </p:childTnLst>
                                </p:cTn>
                              </p:par>
                              <p:par>
                                <p:cTn id="195" presetID="23" presetClass="exit" presetSubtype="544" fill="hold" nodeType="withEffect">
                                  <p:stCondLst>
                                    <p:cond delay="600"/>
                                  </p:stCondLst>
                                  <p:childTnLst>
                                    <p:anim calcmode="lin" valueType="num">
                                      <p:cBhvr>
                                        <p:cTn id="196" dur="1250"/>
                                        <p:tgtEl>
                                          <p:spTgt spid="4">
                                            <p:txEl>
                                              <p:pRg st="10" end="10"/>
                                            </p:txEl>
                                          </p:spTgt>
                                        </p:tgtEl>
                                        <p:attrNameLst>
                                          <p:attrName>ppt_w</p:attrName>
                                        </p:attrNameLst>
                                      </p:cBhvr>
                                      <p:tavLst>
                                        <p:tav tm="0">
                                          <p:val>
                                            <p:strVal val="ppt_w"/>
                                          </p:val>
                                        </p:tav>
                                        <p:tav tm="100000">
                                          <p:val>
                                            <p:fltVal val="0"/>
                                          </p:val>
                                        </p:tav>
                                      </p:tavLst>
                                    </p:anim>
                                    <p:anim calcmode="lin" valueType="num">
                                      <p:cBhvr>
                                        <p:cTn id="197" dur="1250"/>
                                        <p:tgtEl>
                                          <p:spTgt spid="4">
                                            <p:txEl>
                                              <p:pRg st="10" end="10"/>
                                            </p:txEl>
                                          </p:spTgt>
                                        </p:tgtEl>
                                        <p:attrNameLst>
                                          <p:attrName>ppt_h</p:attrName>
                                        </p:attrNameLst>
                                      </p:cBhvr>
                                      <p:tavLst>
                                        <p:tav tm="0">
                                          <p:val>
                                            <p:strVal val="ppt_h"/>
                                          </p:val>
                                        </p:tav>
                                        <p:tav tm="100000">
                                          <p:val>
                                            <p:fltVal val="0"/>
                                          </p:val>
                                        </p:tav>
                                      </p:tavLst>
                                    </p:anim>
                                    <p:anim calcmode="lin" valueType="num">
                                      <p:cBhvr>
                                        <p:cTn id="198" dur="1250"/>
                                        <p:tgtEl>
                                          <p:spTgt spid="4">
                                            <p:txEl>
                                              <p:pRg st="10" end="10"/>
                                            </p:txEl>
                                          </p:spTgt>
                                        </p:tgtEl>
                                        <p:attrNameLst>
                                          <p:attrName>ppt_x</p:attrName>
                                        </p:attrNameLst>
                                      </p:cBhvr>
                                      <p:tavLst>
                                        <p:tav tm="0">
                                          <p:val>
                                            <p:strVal val="ppt_x"/>
                                          </p:val>
                                        </p:tav>
                                        <p:tav tm="100000">
                                          <p:val>
                                            <p:fltVal val="0.5"/>
                                          </p:val>
                                        </p:tav>
                                      </p:tavLst>
                                    </p:anim>
                                    <p:anim calcmode="lin" valueType="num">
                                      <p:cBhvr>
                                        <p:cTn id="199" dur="1250"/>
                                        <p:tgtEl>
                                          <p:spTgt spid="4">
                                            <p:txEl>
                                              <p:pRg st="10" end="10"/>
                                            </p:txEl>
                                          </p:spTgt>
                                        </p:tgtEl>
                                        <p:attrNameLst>
                                          <p:attrName>ppt_y</p:attrName>
                                        </p:attrNameLst>
                                      </p:cBhvr>
                                      <p:tavLst>
                                        <p:tav tm="0">
                                          <p:val>
                                            <p:strVal val="ppt_y"/>
                                          </p:val>
                                        </p:tav>
                                        <p:tav tm="100000">
                                          <p:val>
                                            <p:fltVal val="0.5"/>
                                          </p:val>
                                        </p:tav>
                                      </p:tavLst>
                                    </p:anim>
                                    <p:set>
                                      <p:cBhvr>
                                        <p:cTn id="200" dur="1" fill="hold">
                                          <p:stCondLst>
                                            <p:cond delay="1249"/>
                                          </p:stCondLst>
                                        </p:cTn>
                                        <p:tgtEl>
                                          <p:spTgt spid="4">
                                            <p:txEl>
                                              <p:pRg st="10" end="10"/>
                                            </p:txEl>
                                          </p:spTgt>
                                        </p:tgtEl>
                                        <p:attrNameLst>
                                          <p:attrName>style.visibility</p:attrName>
                                        </p:attrNameLst>
                                      </p:cBhvr>
                                      <p:to>
                                        <p:strVal val="hidden"/>
                                      </p:to>
                                    </p:set>
                                  </p:childTnLst>
                                </p:cTn>
                              </p:par>
                              <p:par>
                                <p:cTn id="201" presetID="23" presetClass="exit" presetSubtype="544" fill="hold" nodeType="withEffect">
                                  <p:stCondLst>
                                    <p:cond delay="600"/>
                                  </p:stCondLst>
                                  <p:childTnLst>
                                    <p:anim calcmode="lin" valueType="num">
                                      <p:cBhvr>
                                        <p:cTn id="202" dur="1250"/>
                                        <p:tgtEl>
                                          <p:spTgt spid="4">
                                            <p:txEl>
                                              <p:pRg st="11" end="11"/>
                                            </p:txEl>
                                          </p:spTgt>
                                        </p:tgtEl>
                                        <p:attrNameLst>
                                          <p:attrName>ppt_w</p:attrName>
                                        </p:attrNameLst>
                                      </p:cBhvr>
                                      <p:tavLst>
                                        <p:tav tm="0">
                                          <p:val>
                                            <p:strVal val="ppt_w"/>
                                          </p:val>
                                        </p:tav>
                                        <p:tav tm="100000">
                                          <p:val>
                                            <p:fltVal val="0"/>
                                          </p:val>
                                        </p:tav>
                                      </p:tavLst>
                                    </p:anim>
                                    <p:anim calcmode="lin" valueType="num">
                                      <p:cBhvr>
                                        <p:cTn id="203" dur="1250"/>
                                        <p:tgtEl>
                                          <p:spTgt spid="4">
                                            <p:txEl>
                                              <p:pRg st="11" end="11"/>
                                            </p:txEl>
                                          </p:spTgt>
                                        </p:tgtEl>
                                        <p:attrNameLst>
                                          <p:attrName>ppt_h</p:attrName>
                                        </p:attrNameLst>
                                      </p:cBhvr>
                                      <p:tavLst>
                                        <p:tav tm="0">
                                          <p:val>
                                            <p:strVal val="ppt_h"/>
                                          </p:val>
                                        </p:tav>
                                        <p:tav tm="100000">
                                          <p:val>
                                            <p:fltVal val="0"/>
                                          </p:val>
                                        </p:tav>
                                      </p:tavLst>
                                    </p:anim>
                                    <p:anim calcmode="lin" valueType="num">
                                      <p:cBhvr>
                                        <p:cTn id="204" dur="1250"/>
                                        <p:tgtEl>
                                          <p:spTgt spid="4">
                                            <p:txEl>
                                              <p:pRg st="11" end="11"/>
                                            </p:txEl>
                                          </p:spTgt>
                                        </p:tgtEl>
                                        <p:attrNameLst>
                                          <p:attrName>ppt_x</p:attrName>
                                        </p:attrNameLst>
                                      </p:cBhvr>
                                      <p:tavLst>
                                        <p:tav tm="0">
                                          <p:val>
                                            <p:strVal val="ppt_x"/>
                                          </p:val>
                                        </p:tav>
                                        <p:tav tm="100000">
                                          <p:val>
                                            <p:fltVal val="0.5"/>
                                          </p:val>
                                        </p:tav>
                                      </p:tavLst>
                                    </p:anim>
                                    <p:anim calcmode="lin" valueType="num">
                                      <p:cBhvr>
                                        <p:cTn id="205" dur="1250"/>
                                        <p:tgtEl>
                                          <p:spTgt spid="4">
                                            <p:txEl>
                                              <p:pRg st="11" end="11"/>
                                            </p:txEl>
                                          </p:spTgt>
                                        </p:tgtEl>
                                        <p:attrNameLst>
                                          <p:attrName>ppt_y</p:attrName>
                                        </p:attrNameLst>
                                      </p:cBhvr>
                                      <p:tavLst>
                                        <p:tav tm="0">
                                          <p:val>
                                            <p:strVal val="ppt_y"/>
                                          </p:val>
                                        </p:tav>
                                        <p:tav tm="100000">
                                          <p:val>
                                            <p:fltVal val="0.5"/>
                                          </p:val>
                                        </p:tav>
                                      </p:tavLst>
                                    </p:anim>
                                    <p:set>
                                      <p:cBhvr>
                                        <p:cTn id="206" dur="1" fill="hold">
                                          <p:stCondLst>
                                            <p:cond delay="1249"/>
                                          </p:stCondLst>
                                        </p:cTn>
                                        <p:tgtEl>
                                          <p:spTgt spid="4">
                                            <p:txEl>
                                              <p:pRg st="11" end="11"/>
                                            </p:txEl>
                                          </p:spTgt>
                                        </p:tgtEl>
                                        <p:attrNameLst>
                                          <p:attrName>style.visibility</p:attrName>
                                        </p:attrNameLst>
                                      </p:cBhvr>
                                      <p:to>
                                        <p:strVal val="hidden"/>
                                      </p:to>
                                    </p:set>
                                  </p:childTnLst>
                                </p:cTn>
                              </p:par>
                              <p:par>
                                <p:cTn id="207" presetID="23" presetClass="exit" presetSubtype="544" fill="hold" nodeType="withEffect">
                                  <p:stCondLst>
                                    <p:cond delay="600"/>
                                  </p:stCondLst>
                                  <p:childTnLst>
                                    <p:anim calcmode="lin" valueType="num">
                                      <p:cBhvr>
                                        <p:cTn id="208" dur="1250"/>
                                        <p:tgtEl>
                                          <p:spTgt spid="4">
                                            <p:txEl>
                                              <p:pRg st="12" end="12"/>
                                            </p:txEl>
                                          </p:spTgt>
                                        </p:tgtEl>
                                        <p:attrNameLst>
                                          <p:attrName>ppt_w</p:attrName>
                                        </p:attrNameLst>
                                      </p:cBhvr>
                                      <p:tavLst>
                                        <p:tav tm="0">
                                          <p:val>
                                            <p:strVal val="ppt_w"/>
                                          </p:val>
                                        </p:tav>
                                        <p:tav tm="100000">
                                          <p:val>
                                            <p:fltVal val="0"/>
                                          </p:val>
                                        </p:tav>
                                      </p:tavLst>
                                    </p:anim>
                                    <p:anim calcmode="lin" valueType="num">
                                      <p:cBhvr>
                                        <p:cTn id="209" dur="1250"/>
                                        <p:tgtEl>
                                          <p:spTgt spid="4">
                                            <p:txEl>
                                              <p:pRg st="12" end="12"/>
                                            </p:txEl>
                                          </p:spTgt>
                                        </p:tgtEl>
                                        <p:attrNameLst>
                                          <p:attrName>ppt_h</p:attrName>
                                        </p:attrNameLst>
                                      </p:cBhvr>
                                      <p:tavLst>
                                        <p:tav tm="0">
                                          <p:val>
                                            <p:strVal val="ppt_h"/>
                                          </p:val>
                                        </p:tav>
                                        <p:tav tm="100000">
                                          <p:val>
                                            <p:fltVal val="0"/>
                                          </p:val>
                                        </p:tav>
                                      </p:tavLst>
                                    </p:anim>
                                    <p:anim calcmode="lin" valueType="num">
                                      <p:cBhvr>
                                        <p:cTn id="210" dur="1250"/>
                                        <p:tgtEl>
                                          <p:spTgt spid="4">
                                            <p:txEl>
                                              <p:pRg st="12" end="12"/>
                                            </p:txEl>
                                          </p:spTgt>
                                        </p:tgtEl>
                                        <p:attrNameLst>
                                          <p:attrName>ppt_x</p:attrName>
                                        </p:attrNameLst>
                                      </p:cBhvr>
                                      <p:tavLst>
                                        <p:tav tm="0">
                                          <p:val>
                                            <p:strVal val="ppt_x"/>
                                          </p:val>
                                        </p:tav>
                                        <p:tav tm="100000">
                                          <p:val>
                                            <p:fltVal val="0.5"/>
                                          </p:val>
                                        </p:tav>
                                      </p:tavLst>
                                    </p:anim>
                                    <p:anim calcmode="lin" valueType="num">
                                      <p:cBhvr>
                                        <p:cTn id="211" dur="1250"/>
                                        <p:tgtEl>
                                          <p:spTgt spid="4">
                                            <p:txEl>
                                              <p:pRg st="12" end="12"/>
                                            </p:txEl>
                                          </p:spTgt>
                                        </p:tgtEl>
                                        <p:attrNameLst>
                                          <p:attrName>ppt_y</p:attrName>
                                        </p:attrNameLst>
                                      </p:cBhvr>
                                      <p:tavLst>
                                        <p:tav tm="0">
                                          <p:val>
                                            <p:strVal val="ppt_y"/>
                                          </p:val>
                                        </p:tav>
                                        <p:tav tm="100000">
                                          <p:val>
                                            <p:fltVal val="0.5"/>
                                          </p:val>
                                        </p:tav>
                                      </p:tavLst>
                                    </p:anim>
                                    <p:set>
                                      <p:cBhvr>
                                        <p:cTn id="212" dur="1" fill="hold">
                                          <p:stCondLst>
                                            <p:cond delay="1249"/>
                                          </p:stCondLst>
                                        </p:cTn>
                                        <p:tgtEl>
                                          <p:spTgt spid="4">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5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cNvSpPr>
            <a:spLocks noGrp="1" noChangeArrowheads="1"/>
          </p:cNvSpPr>
          <p:nvPr>
            <p:ph type="title"/>
          </p:nvPr>
        </p:nvSpPr>
        <p:spPr>
          <a:xfrm>
            <a:off x="457200" y="2157505"/>
            <a:ext cx="8229600" cy="2542990"/>
          </a:xfrm>
        </p:spPr>
        <p:txBody>
          <a:bodyPr/>
          <a:lstStyle/>
          <a:p>
            <a:pPr eaLnBrk="1" hangingPunct="1"/>
            <a:r>
              <a:rPr lang="en-US" altLang="en-US"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"And you shall know the truth, and the truth shall make            you free." </a:t>
            </a:r>
            <a:r>
              <a:rPr lang="en-US" altLang="en-US" sz="32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 </a:t>
            </a:r>
            <a:r>
              <a:rPr lang="en-US" altLang="en-US" sz="3200"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John 8:32 </a:t>
            </a:r>
          </a:p>
        </p:txBody>
      </p:sp>
    </p:spTree>
    <p:extLst>
      <p:ext uri="{BB962C8B-B14F-4D97-AF65-F5344CB8AC3E}">
        <p14:creationId xmlns:p14="http://schemas.microsoft.com/office/powerpoint/2010/main" val="2401110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p:cNvSpPr>
            <a:spLocks noGrp="1" noChangeArrowheads="1"/>
          </p:cNvSpPr>
          <p:nvPr>
            <p:ph type="title"/>
          </p:nvPr>
        </p:nvSpPr>
        <p:spPr>
          <a:xfrm>
            <a:off x="457200" y="366964"/>
            <a:ext cx="8229600" cy="6124073"/>
          </a:xfrm>
        </p:spPr>
        <p:txBody>
          <a:body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"When I say to the wicked, </a:t>
            </a:r>
            <a:b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'You shall surely die,' and you  give him no warning, nor speak to warn the wicked from his wicked way, to save his life, that same wicked man shall die in his iniquity; but his blood I will require at your hand."                    </a:t>
            </a:r>
            <a:r>
              <a:rPr lang="en-US"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Ezekiel 3:18</a:t>
            </a:r>
            <a:r>
              <a:rPr lang="en-US" altLang="en-US" sz="40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p:txBody>
      </p:sp>
      <p:sp>
        <p:nvSpPr>
          <p:cNvPr id="3076" name="Rounded Rectangle 28">
            <a:extLst>
              <a:ext uri="{FF2B5EF4-FFF2-40B4-BE49-F238E27FC236}">
                <a16:creationId xmlns:a16="http://schemas.microsoft.com/office/drawing/2014/main" id="{15C0CCBB-620C-8629-FDCF-00E542ECC2BF}"/>
              </a:ext>
            </a:extLst>
          </p:cNvPr>
          <p:cNvSpPr/>
          <p:nvPr/>
        </p:nvSpPr>
        <p:spPr>
          <a:xfrm flipV="1">
            <a:off x="5324517" y="1850723"/>
            <a:ext cx="2603632" cy="45720"/>
          </a:xfrm>
          <a:prstGeom prst="roundRect">
            <a:avLst/>
          </a:prstGeom>
          <a:solidFill>
            <a:srgbClr val="FFC000"/>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nal">
            <a:extLst>
              <a:ext uri="{FF2B5EF4-FFF2-40B4-BE49-F238E27FC236}">
                <a16:creationId xmlns:a16="http://schemas.microsoft.com/office/drawing/2014/main" id="{5582EA22-1BE8-01D2-6EA7-4B4B04622842}"/>
              </a:ext>
            </a:extLst>
          </p:cNvPr>
          <p:cNvSpPr txBox="1">
            <a:spLocks noChangeArrowheads="1"/>
          </p:cNvSpPr>
          <p:nvPr/>
        </p:nvSpPr>
        <p:spPr bwMode="auto">
          <a:xfrm>
            <a:off x="313944" y="233252"/>
            <a:ext cx="8516112" cy="639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God says the wicked shall surely die</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2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and you give him no warning</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nor speak to warn the wicked </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to save his life</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2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that same wicked man</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shall die in his iniquity </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2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his blood</a:t>
            </a:r>
            <a:b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I will require at your hand</a:t>
            </a:r>
            <a:endParaRPr lang="en-US" altLang="en-US"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2" name="Rectangle 2">
            <a:extLst>
              <a:ext uri="{FF2B5EF4-FFF2-40B4-BE49-F238E27FC236}">
                <a16:creationId xmlns:a16="http://schemas.microsoft.com/office/drawing/2014/main" id="{1F02F084-55B2-794F-EF6A-2A45528DF3DA}"/>
              </a:ext>
            </a:extLst>
          </p:cNvPr>
          <p:cNvSpPr txBox="1">
            <a:spLocks noChangeArrowheads="1"/>
          </p:cNvSpPr>
          <p:nvPr/>
        </p:nvSpPr>
        <p:spPr bwMode="auto">
          <a:xfrm>
            <a:off x="3340911" y="485605"/>
            <a:ext cx="1067972" cy="58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say</a:t>
            </a:r>
          </a:p>
        </p:txBody>
      </p:sp>
      <p:sp>
        <p:nvSpPr>
          <p:cNvPr id="3" name="Rectangle 2">
            <a:extLst>
              <a:ext uri="{FF2B5EF4-FFF2-40B4-BE49-F238E27FC236}">
                <a16:creationId xmlns:a16="http://schemas.microsoft.com/office/drawing/2014/main" id="{0CF8005C-4680-5F67-DAFE-F61BF9AA39F7}"/>
              </a:ext>
            </a:extLst>
          </p:cNvPr>
          <p:cNvSpPr txBox="1">
            <a:spLocks noChangeArrowheads="1"/>
          </p:cNvSpPr>
          <p:nvPr/>
        </p:nvSpPr>
        <p:spPr bwMode="auto">
          <a:xfrm>
            <a:off x="2139953" y="406866"/>
            <a:ext cx="1475563" cy="75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God</a:t>
            </a:r>
          </a:p>
        </p:txBody>
      </p:sp>
      <p:sp>
        <p:nvSpPr>
          <p:cNvPr id="4" name="Rectangle 2">
            <a:extLst>
              <a:ext uri="{FF2B5EF4-FFF2-40B4-BE49-F238E27FC236}">
                <a16:creationId xmlns:a16="http://schemas.microsoft.com/office/drawing/2014/main" id="{72379A5A-3859-F7FE-B31A-4FFFE626BD5A}"/>
              </a:ext>
            </a:extLst>
          </p:cNvPr>
          <p:cNvSpPr txBox="1">
            <a:spLocks noChangeArrowheads="1"/>
          </p:cNvSpPr>
          <p:nvPr/>
        </p:nvSpPr>
        <p:spPr bwMode="auto">
          <a:xfrm>
            <a:off x="3199142" y="1059285"/>
            <a:ext cx="780881" cy="76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a:t>
            </a:r>
          </a:p>
        </p:txBody>
      </p:sp>
      <p:sp>
        <p:nvSpPr>
          <p:cNvPr id="5" name="Rectangle 2">
            <a:extLst>
              <a:ext uri="{FF2B5EF4-FFF2-40B4-BE49-F238E27FC236}">
                <a16:creationId xmlns:a16="http://schemas.microsoft.com/office/drawing/2014/main" id="{81C37B6E-1171-31B0-40C1-06E4BEB2A8D5}"/>
              </a:ext>
            </a:extLst>
          </p:cNvPr>
          <p:cNvSpPr txBox="1">
            <a:spLocks noChangeArrowheads="1"/>
          </p:cNvSpPr>
          <p:nvPr/>
        </p:nvSpPr>
        <p:spPr bwMode="auto">
          <a:xfrm>
            <a:off x="4888264" y="385768"/>
            <a:ext cx="2752174"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the wicked</a:t>
            </a:r>
          </a:p>
        </p:txBody>
      </p:sp>
      <p:sp>
        <p:nvSpPr>
          <p:cNvPr id="6" name="Rectangle 2">
            <a:extLst>
              <a:ext uri="{FF2B5EF4-FFF2-40B4-BE49-F238E27FC236}">
                <a16:creationId xmlns:a16="http://schemas.microsoft.com/office/drawing/2014/main" id="{2BEAE999-5687-B401-02BA-01D001647515}"/>
              </a:ext>
            </a:extLst>
          </p:cNvPr>
          <p:cNvSpPr txBox="1">
            <a:spLocks noChangeArrowheads="1"/>
          </p:cNvSpPr>
          <p:nvPr/>
        </p:nvSpPr>
        <p:spPr bwMode="auto">
          <a:xfrm>
            <a:off x="2195733" y="1046093"/>
            <a:ext cx="3629216" cy="80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shall surely die</a:t>
            </a:r>
          </a:p>
        </p:txBody>
      </p:sp>
      <p:sp>
        <p:nvSpPr>
          <p:cNvPr id="7" name="Rectangle 2">
            <a:extLst>
              <a:ext uri="{FF2B5EF4-FFF2-40B4-BE49-F238E27FC236}">
                <a16:creationId xmlns:a16="http://schemas.microsoft.com/office/drawing/2014/main" id="{BAA26D0C-57CC-643F-A53A-14DADF4DA39A}"/>
              </a:ext>
            </a:extLst>
          </p:cNvPr>
          <p:cNvSpPr txBox="1">
            <a:spLocks noChangeArrowheads="1"/>
          </p:cNvSpPr>
          <p:nvPr/>
        </p:nvSpPr>
        <p:spPr bwMode="auto">
          <a:xfrm>
            <a:off x="5971751" y="1058442"/>
            <a:ext cx="2188772"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and you</a:t>
            </a:r>
          </a:p>
        </p:txBody>
      </p:sp>
      <p:sp>
        <p:nvSpPr>
          <p:cNvPr id="8" name="Rectangle 2">
            <a:extLst>
              <a:ext uri="{FF2B5EF4-FFF2-40B4-BE49-F238E27FC236}">
                <a16:creationId xmlns:a16="http://schemas.microsoft.com/office/drawing/2014/main" id="{24BC568F-D61B-CFC2-36B9-CFF3ED11E226}"/>
              </a:ext>
            </a:extLst>
          </p:cNvPr>
          <p:cNvSpPr txBox="1">
            <a:spLocks noChangeArrowheads="1"/>
          </p:cNvSpPr>
          <p:nvPr/>
        </p:nvSpPr>
        <p:spPr bwMode="auto">
          <a:xfrm>
            <a:off x="290991" y="1710008"/>
            <a:ext cx="5394794" cy="80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give him no warning</a:t>
            </a:r>
          </a:p>
        </p:txBody>
      </p:sp>
      <p:sp>
        <p:nvSpPr>
          <p:cNvPr id="9" name="Rectangle 2">
            <a:extLst>
              <a:ext uri="{FF2B5EF4-FFF2-40B4-BE49-F238E27FC236}">
                <a16:creationId xmlns:a16="http://schemas.microsoft.com/office/drawing/2014/main" id="{2033FF2F-90D6-0F1E-6FDA-DB0736BCE585}"/>
              </a:ext>
            </a:extLst>
          </p:cNvPr>
          <p:cNvSpPr txBox="1">
            <a:spLocks noChangeArrowheads="1"/>
          </p:cNvSpPr>
          <p:nvPr/>
        </p:nvSpPr>
        <p:spPr bwMode="auto">
          <a:xfrm>
            <a:off x="5457075" y="1725774"/>
            <a:ext cx="3207852"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nor speak to</a:t>
            </a:r>
          </a:p>
        </p:txBody>
      </p:sp>
      <p:sp>
        <p:nvSpPr>
          <p:cNvPr id="10" name="Rectangle 2">
            <a:extLst>
              <a:ext uri="{FF2B5EF4-FFF2-40B4-BE49-F238E27FC236}">
                <a16:creationId xmlns:a16="http://schemas.microsoft.com/office/drawing/2014/main" id="{9918942A-6399-825E-3E52-307C716FB8A7}"/>
              </a:ext>
            </a:extLst>
          </p:cNvPr>
          <p:cNvSpPr txBox="1">
            <a:spLocks noChangeArrowheads="1"/>
          </p:cNvSpPr>
          <p:nvPr/>
        </p:nvSpPr>
        <p:spPr bwMode="auto">
          <a:xfrm>
            <a:off x="414763" y="2388554"/>
            <a:ext cx="4503761" cy="79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warn the wicked</a:t>
            </a:r>
          </a:p>
        </p:txBody>
      </p:sp>
      <p:sp>
        <p:nvSpPr>
          <p:cNvPr id="12" name="Rectangle 2">
            <a:extLst>
              <a:ext uri="{FF2B5EF4-FFF2-40B4-BE49-F238E27FC236}">
                <a16:creationId xmlns:a16="http://schemas.microsoft.com/office/drawing/2014/main" id="{10FF05AD-9C0E-F52D-D3A0-52FD8DD55442}"/>
              </a:ext>
            </a:extLst>
          </p:cNvPr>
          <p:cNvSpPr txBox="1">
            <a:spLocks noChangeArrowheads="1"/>
          </p:cNvSpPr>
          <p:nvPr/>
        </p:nvSpPr>
        <p:spPr bwMode="auto">
          <a:xfrm>
            <a:off x="1939150" y="3068927"/>
            <a:ext cx="388546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to save his life</a:t>
            </a:r>
          </a:p>
        </p:txBody>
      </p:sp>
      <p:sp>
        <p:nvSpPr>
          <p:cNvPr id="13" name="Rectangle 2">
            <a:extLst>
              <a:ext uri="{FF2B5EF4-FFF2-40B4-BE49-F238E27FC236}">
                <a16:creationId xmlns:a16="http://schemas.microsoft.com/office/drawing/2014/main" id="{FAC36A53-4085-E823-E23E-ADAB6C98D04A}"/>
              </a:ext>
            </a:extLst>
          </p:cNvPr>
          <p:cNvSpPr txBox="1">
            <a:spLocks noChangeArrowheads="1"/>
          </p:cNvSpPr>
          <p:nvPr/>
        </p:nvSpPr>
        <p:spPr bwMode="auto">
          <a:xfrm>
            <a:off x="5635889" y="3074530"/>
            <a:ext cx="2677543" cy="77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that same</a:t>
            </a:r>
          </a:p>
        </p:txBody>
      </p:sp>
      <p:sp>
        <p:nvSpPr>
          <p:cNvPr id="19" name="Rectangle 2">
            <a:extLst>
              <a:ext uri="{FF2B5EF4-FFF2-40B4-BE49-F238E27FC236}">
                <a16:creationId xmlns:a16="http://schemas.microsoft.com/office/drawing/2014/main" id="{F203066D-4FCA-2301-2485-C9D3B6EB4326}"/>
              </a:ext>
            </a:extLst>
          </p:cNvPr>
          <p:cNvSpPr txBox="1">
            <a:spLocks noChangeArrowheads="1"/>
          </p:cNvSpPr>
          <p:nvPr/>
        </p:nvSpPr>
        <p:spPr bwMode="auto">
          <a:xfrm>
            <a:off x="1140053" y="3742879"/>
            <a:ext cx="3450610" cy="77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wicked man</a:t>
            </a:r>
          </a:p>
        </p:txBody>
      </p:sp>
      <p:sp>
        <p:nvSpPr>
          <p:cNvPr id="14" name="Rectangle 2">
            <a:extLst>
              <a:ext uri="{FF2B5EF4-FFF2-40B4-BE49-F238E27FC236}">
                <a16:creationId xmlns:a16="http://schemas.microsoft.com/office/drawing/2014/main" id="{3D747668-0545-1DD9-BF77-3B42A76457C6}"/>
              </a:ext>
            </a:extLst>
          </p:cNvPr>
          <p:cNvSpPr txBox="1">
            <a:spLocks noChangeArrowheads="1"/>
          </p:cNvSpPr>
          <p:nvPr/>
        </p:nvSpPr>
        <p:spPr bwMode="auto">
          <a:xfrm>
            <a:off x="4129116" y="3699278"/>
            <a:ext cx="3800552" cy="85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shall die in his</a:t>
            </a:r>
          </a:p>
        </p:txBody>
      </p:sp>
      <p:sp>
        <p:nvSpPr>
          <p:cNvPr id="15" name="Rectangle 2">
            <a:extLst>
              <a:ext uri="{FF2B5EF4-FFF2-40B4-BE49-F238E27FC236}">
                <a16:creationId xmlns:a16="http://schemas.microsoft.com/office/drawing/2014/main" id="{3F6D90BC-2F10-CEAC-9763-16C6110B392A}"/>
              </a:ext>
            </a:extLst>
          </p:cNvPr>
          <p:cNvSpPr txBox="1">
            <a:spLocks noChangeArrowheads="1"/>
          </p:cNvSpPr>
          <p:nvPr/>
        </p:nvSpPr>
        <p:spPr bwMode="auto">
          <a:xfrm>
            <a:off x="3228234" y="4411081"/>
            <a:ext cx="3507475"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his blood</a:t>
            </a:r>
          </a:p>
        </p:txBody>
      </p:sp>
      <p:sp>
        <p:nvSpPr>
          <p:cNvPr id="17" name="Rectangle 2">
            <a:extLst>
              <a:ext uri="{FF2B5EF4-FFF2-40B4-BE49-F238E27FC236}">
                <a16:creationId xmlns:a16="http://schemas.microsoft.com/office/drawing/2014/main" id="{3535D4D7-B8A6-3B6A-959A-C79CB4305F2D}"/>
              </a:ext>
            </a:extLst>
          </p:cNvPr>
          <p:cNvSpPr txBox="1">
            <a:spLocks noChangeArrowheads="1"/>
          </p:cNvSpPr>
          <p:nvPr/>
        </p:nvSpPr>
        <p:spPr bwMode="auto">
          <a:xfrm>
            <a:off x="1765573" y="5091627"/>
            <a:ext cx="5240741" cy="76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require at your hand</a:t>
            </a:r>
          </a:p>
        </p:txBody>
      </p:sp>
      <p:sp>
        <p:nvSpPr>
          <p:cNvPr id="20" name="Rectangle 2">
            <a:extLst>
              <a:ext uri="{FF2B5EF4-FFF2-40B4-BE49-F238E27FC236}">
                <a16:creationId xmlns:a16="http://schemas.microsoft.com/office/drawing/2014/main" id="{888C2A4D-58BC-4EF1-E5A5-B35D80C57313}"/>
              </a:ext>
            </a:extLst>
          </p:cNvPr>
          <p:cNvSpPr txBox="1">
            <a:spLocks noChangeArrowheads="1"/>
          </p:cNvSpPr>
          <p:nvPr/>
        </p:nvSpPr>
        <p:spPr bwMode="auto">
          <a:xfrm>
            <a:off x="1088331" y="4395314"/>
            <a:ext cx="2408480" cy="80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iniquity</a:t>
            </a:r>
          </a:p>
        </p:txBody>
      </p:sp>
      <p:sp>
        <p:nvSpPr>
          <p:cNvPr id="21" name="Rectangle 2">
            <a:extLst>
              <a:ext uri="{FF2B5EF4-FFF2-40B4-BE49-F238E27FC236}">
                <a16:creationId xmlns:a16="http://schemas.microsoft.com/office/drawing/2014/main" id="{A0A2C567-EC0D-29F0-D0C5-5B1D24AAA674}"/>
              </a:ext>
            </a:extLst>
          </p:cNvPr>
          <p:cNvSpPr txBox="1">
            <a:spLocks noChangeArrowheads="1"/>
          </p:cNvSpPr>
          <p:nvPr/>
        </p:nvSpPr>
        <p:spPr bwMode="auto">
          <a:xfrm>
            <a:off x="6386514" y="4408342"/>
            <a:ext cx="1585415"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 will</a:t>
            </a:r>
          </a:p>
        </p:txBody>
      </p:sp>
      <p:sp>
        <p:nvSpPr>
          <p:cNvPr id="11" name="Rectangle 2">
            <a:extLst>
              <a:ext uri="{FF2B5EF4-FFF2-40B4-BE49-F238E27FC236}">
                <a16:creationId xmlns:a16="http://schemas.microsoft.com/office/drawing/2014/main" id="{DEEDD017-6492-B93E-A510-C47BDCED093C}"/>
              </a:ext>
            </a:extLst>
          </p:cNvPr>
          <p:cNvSpPr txBox="1">
            <a:spLocks noChangeArrowheads="1"/>
          </p:cNvSpPr>
          <p:nvPr/>
        </p:nvSpPr>
        <p:spPr bwMode="auto">
          <a:xfrm>
            <a:off x="6325237" y="2550202"/>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0066FF"/>
                </a:solidFill>
                <a:effectLst>
                  <a:outerShdw blurRad="12700" dist="38100" dir="2700000" algn="tl" rotWithShape="0">
                    <a:schemeClr val="bg1">
                      <a:lumMod val="50000"/>
                    </a:schemeClr>
                  </a:outerShdw>
                </a:effectLst>
                <a:latin typeface="Calibri" panose="020F0502020204030204" pitchFamily="34" charset="0"/>
              </a:rPr>
              <a:t>←</a:t>
            </a:r>
          </a:p>
        </p:txBody>
      </p:sp>
      <p:sp>
        <p:nvSpPr>
          <p:cNvPr id="16" name="Rectangle 2">
            <a:extLst>
              <a:ext uri="{FF2B5EF4-FFF2-40B4-BE49-F238E27FC236}">
                <a16:creationId xmlns:a16="http://schemas.microsoft.com/office/drawing/2014/main" id="{7853643C-4099-453F-7B4B-D92834D911BC}"/>
              </a:ext>
            </a:extLst>
          </p:cNvPr>
          <p:cNvSpPr txBox="1">
            <a:spLocks noChangeArrowheads="1"/>
          </p:cNvSpPr>
          <p:nvPr/>
        </p:nvSpPr>
        <p:spPr bwMode="auto">
          <a:xfrm>
            <a:off x="2014430" y="2550202"/>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0066FF"/>
                </a:solidFill>
                <a:effectLst>
                  <a:outerShdw blurRad="12700" dist="38100" dir="2700000" algn="tl" rotWithShape="0">
                    <a:schemeClr val="bg1">
                      <a:lumMod val="50000"/>
                    </a:schemeClr>
                  </a:outerShdw>
                </a:effectLst>
                <a:latin typeface="Calibri" panose="020F0502020204030204" pitchFamily="34" charset="0"/>
              </a:rPr>
              <a:t>→</a:t>
            </a:r>
          </a:p>
        </p:txBody>
      </p:sp>
      <p:sp>
        <p:nvSpPr>
          <p:cNvPr id="22" name="Rectangle 2">
            <a:extLst>
              <a:ext uri="{FF2B5EF4-FFF2-40B4-BE49-F238E27FC236}">
                <a16:creationId xmlns:a16="http://schemas.microsoft.com/office/drawing/2014/main" id="{DCA4CDF3-014D-32A9-9177-72E90BED6CD8}"/>
              </a:ext>
            </a:extLst>
          </p:cNvPr>
          <p:cNvSpPr txBox="1">
            <a:spLocks noChangeArrowheads="1"/>
          </p:cNvSpPr>
          <p:nvPr/>
        </p:nvSpPr>
        <p:spPr bwMode="auto">
          <a:xfrm>
            <a:off x="325838" y="1605322"/>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23" name="Rectangle 2">
            <a:extLst>
              <a:ext uri="{FF2B5EF4-FFF2-40B4-BE49-F238E27FC236}">
                <a16:creationId xmlns:a16="http://schemas.microsoft.com/office/drawing/2014/main" id="{59792D91-2736-16DC-80D1-1D023E9C1B7E}"/>
              </a:ext>
            </a:extLst>
          </p:cNvPr>
          <p:cNvSpPr txBox="1">
            <a:spLocks noChangeArrowheads="1"/>
          </p:cNvSpPr>
          <p:nvPr/>
        </p:nvSpPr>
        <p:spPr bwMode="auto">
          <a:xfrm>
            <a:off x="1276814" y="751882"/>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chemeClr val="bg1"/>
                  </a:solidFill>
                  <a:prstDash val="solid"/>
                </a:ln>
                <a:solidFill>
                  <a:srgbClr val="CCCC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24" name="Rectangle 2">
            <a:extLst>
              <a:ext uri="{FF2B5EF4-FFF2-40B4-BE49-F238E27FC236}">
                <a16:creationId xmlns:a16="http://schemas.microsoft.com/office/drawing/2014/main" id="{FF9973AF-35D1-CB70-29D3-B7FD22360553}"/>
              </a:ext>
            </a:extLst>
          </p:cNvPr>
          <p:cNvSpPr txBox="1">
            <a:spLocks noChangeArrowheads="1"/>
          </p:cNvSpPr>
          <p:nvPr/>
        </p:nvSpPr>
        <p:spPr bwMode="auto">
          <a:xfrm>
            <a:off x="2469140" y="2548676"/>
            <a:ext cx="4216400" cy="79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rgbClr val="0066FF"/>
                </a:solidFill>
                <a:effectLst>
                  <a:outerShdw blurRad="12700" dist="38100" dir="2700000" algn="tl" rotWithShape="0">
                    <a:schemeClr val="bg1">
                      <a:lumMod val="50000"/>
                    </a:schemeClr>
                  </a:outerShdw>
                </a:effectLst>
                <a:latin typeface="Calibri" panose="020F0502020204030204" pitchFamily="34" charset="0"/>
              </a:rPr>
              <a:t>to save his life</a:t>
            </a:r>
          </a:p>
        </p:txBody>
      </p:sp>
      <p:sp>
        <p:nvSpPr>
          <p:cNvPr id="25" name="Rectangle 2">
            <a:extLst>
              <a:ext uri="{FF2B5EF4-FFF2-40B4-BE49-F238E27FC236}">
                <a16:creationId xmlns:a16="http://schemas.microsoft.com/office/drawing/2014/main" id="{339B6E6B-C394-2C0B-9374-3855DAE77B52}"/>
              </a:ext>
            </a:extLst>
          </p:cNvPr>
          <p:cNvSpPr txBox="1">
            <a:spLocks noChangeArrowheads="1"/>
          </p:cNvSpPr>
          <p:nvPr/>
        </p:nvSpPr>
        <p:spPr bwMode="auto">
          <a:xfrm>
            <a:off x="1926335" y="5617110"/>
            <a:ext cx="5254753"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FF00"/>
                </a:solidFill>
                <a:effectLst>
                  <a:glow rad="101600">
                    <a:schemeClr val="tx1"/>
                  </a:glow>
                  <a:outerShdw blurRad="50800" algn="tl" rotWithShape="0">
                    <a:srgbClr val="000000"/>
                  </a:outerShdw>
                </a:effectLst>
                <a:latin typeface="Castellar" panose="020A0402060406010301" pitchFamily="18" charset="0"/>
              </a:rPr>
              <a:t>To Be Honest</a:t>
            </a:r>
          </a:p>
        </p:txBody>
      </p:sp>
      <p:sp>
        <p:nvSpPr>
          <p:cNvPr id="26" name="&quot;No&quot; Symbol 39">
            <a:extLst>
              <a:ext uri="{FF2B5EF4-FFF2-40B4-BE49-F238E27FC236}">
                <a16:creationId xmlns:a16="http://schemas.microsoft.com/office/drawing/2014/main" id="{AB46F2C0-D443-02FE-01FE-20D124CD4FFE}"/>
              </a:ext>
            </a:extLst>
          </p:cNvPr>
          <p:cNvSpPr/>
          <p:nvPr/>
        </p:nvSpPr>
        <p:spPr>
          <a:xfrm>
            <a:off x="793410" y="3829739"/>
            <a:ext cx="976852" cy="977491"/>
          </a:xfrm>
          <a:prstGeom prst="noSmoking">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quot;No&quot; Symbol 39">
            <a:extLst>
              <a:ext uri="{FF2B5EF4-FFF2-40B4-BE49-F238E27FC236}">
                <a16:creationId xmlns:a16="http://schemas.microsoft.com/office/drawing/2014/main" id="{0E2231B2-4CCB-4A1A-E13A-B6A339DA1C7E}"/>
              </a:ext>
            </a:extLst>
          </p:cNvPr>
          <p:cNvSpPr/>
          <p:nvPr/>
        </p:nvSpPr>
        <p:spPr>
          <a:xfrm>
            <a:off x="7303938" y="3829739"/>
            <a:ext cx="976852" cy="977491"/>
          </a:xfrm>
          <a:prstGeom prst="noSmoking">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 2">
            <a:extLst>
              <a:ext uri="{FF2B5EF4-FFF2-40B4-BE49-F238E27FC236}">
                <a16:creationId xmlns:a16="http://schemas.microsoft.com/office/drawing/2014/main" id="{421DACDF-2403-379D-58B0-86BA7F58AF34}"/>
              </a:ext>
            </a:extLst>
          </p:cNvPr>
          <p:cNvSpPr txBox="1">
            <a:spLocks noChangeArrowheads="1"/>
          </p:cNvSpPr>
          <p:nvPr/>
        </p:nvSpPr>
        <p:spPr bwMode="auto">
          <a:xfrm>
            <a:off x="841508" y="1055155"/>
            <a:ext cx="7470538" cy="176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libri" panose="020F0502020204030204" pitchFamily="34" charset="0"/>
              </a:rPr>
              <a:t>and you give him no warning nor speak to warn the wicked</a:t>
            </a:r>
          </a:p>
        </p:txBody>
      </p:sp>
      <p:sp>
        <p:nvSpPr>
          <p:cNvPr id="29" name="Rectangle 2">
            <a:extLst>
              <a:ext uri="{FF2B5EF4-FFF2-40B4-BE49-F238E27FC236}">
                <a16:creationId xmlns:a16="http://schemas.microsoft.com/office/drawing/2014/main" id="{5A17E9B6-E2CE-BF4E-6A8B-0C3B09C4D4C4}"/>
              </a:ext>
            </a:extLst>
          </p:cNvPr>
          <p:cNvSpPr txBox="1">
            <a:spLocks noChangeArrowheads="1"/>
          </p:cNvSpPr>
          <p:nvPr/>
        </p:nvSpPr>
        <p:spPr bwMode="auto">
          <a:xfrm>
            <a:off x="188380" y="226101"/>
            <a:ext cx="2523484" cy="79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rgbClr val="CCCC00"/>
                </a:solidFill>
                <a:effectLst>
                  <a:outerShdw blurRad="12700" dist="38100" dir="2700000" algn="tl" rotWithShape="0">
                    <a:schemeClr val="bg1">
                      <a:lumMod val="50000"/>
                    </a:schemeClr>
                  </a:outerShdw>
                </a:effectLst>
                <a:latin typeface="Calibri" panose="020F0502020204030204" pitchFamily="34" charset="0"/>
              </a:rPr>
              <a:t>God says</a:t>
            </a:r>
          </a:p>
        </p:txBody>
      </p:sp>
      <p:sp>
        <p:nvSpPr>
          <p:cNvPr id="30" name="Rectangle 2">
            <a:extLst>
              <a:ext uri="{FF2B5EF4-FFF2-40B4-BE49-F238E27FC236}">
                <a16:creationId xmlns:a16="http://schemas.microsoft.com/office/drawing/2014/main" id="{4C53F7F8-5CFB-4C82-B2FA-225D9C888A8F}"/>
              </a:ext>
            </a:extLst>
          </p:cNvPr>
          <p:cNvSpPr txBox="1">
            <a:spLocks noChangeArrowheads="1"/>
          </p:cNvSpPr>
          <p:nvPr/>
        </p:nvSpPr>
        <p:spPr bwMode="auto">
          <a:xfrm rot="336443">
            <a:off x="6203318" y="4803980"/>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6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1" name="Rectangle 2">
            <a:extLst>
              <a:ext uri="{FF2B5EF4-FFF2-40B4-BE49-F238E27FC236}">
                <a16:creationId xmlns:a16="http://schemas.microsoft.com/office/drawing/2014/main" id="{F37A395B-8466-36DA-EC01-E65918917C48}"/>
              </a:ext>
            </a:extLst>
          </p:cNvPr>
          <p:cNvSpPr txBox="1">
            <a:spLocks noChangeArrowheads="1"/>
          </p:cNvSpPr>
          <p:nvPr/>
        </p:nvSpPr>
        <p:spPr bwMode="auto">
          <a:xfrm rot="21188198">
            <a:off x="2127641" y="4796376"/>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6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072" name="Rectangle 2">
            <a:extLst>
              <a:ext uri="{FF2B5EF4-FFF2-40B4-BE49-F238E27FC236}">
                <a16:creationId xmlns:a16="http://schemas.microsoft.com/office/drawing/2014/main" id="{58A1C1C0-E794-411F-F221-3B881B262E68}"/>
              </a:ext>
            </a:extLst>
          </p:cNvPr>
          <p:cNvSpPr txBox="1">
            <a:spLocks noChangeArrowheads="1"/>
          </p:cNvSpPr>
          <p:nvPr/>
        </p:nvSpPr>
        <p:spPr bwMode="auto">
          <a:xfrm>
            <a:off x="2913309" y="4196968"/>
            <a:ext cx="4515101"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alibri" panose="020F0502020204030204" pitchFamily="34" charset="0"/>
              </a:rPr>
              <a:t>die in his iniquity</a:t>
            </a:r>
          </a:p>
        </p:txBody>
      </p:sp>
      <p:sp>
        <p:nvSpPr>
          <p:cNvPr id="3073" name="Rectangle 6">
            <a:extLst>
              <a:ext uri="{FF2B5EF4-FFF2-40B4-BE49-F238E27FC236}">
                <a16:creationId xmlns:a16="http://schemas.microsoft.com/office/drawing/2014/main" id="{3247855F-B4EA-E8CD-2EB8-E6E9F33FFC32}"/>
              </a:ext>
            </a:extLst>
          </p:cNvPr>
          <p:cNvSpPr>
            <a:spLocks noChangeArrowheads="1"/>
          </p:cNvSpPr>
          <p:nvPr/>
        </p:nvSpPr>
        <p:spPr bwMode="auto">
          <a:xfrm>
            <a:off x="3854118" y="4238567"/>
            <a:ext cx="800100" cy="69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3075" name="Rectangle 2">
            <a:extLst>
              <a:ext uri="{FF2B5EF4-FFF2-40B4-BE49-F238E27FC236}">
                <a16:creationId xmlns:a16="http://schemas.microsoft.com/office/drawing/2014/main" id="{E445B5D4-4C04-60FE-491D-CB919337E06F}"/>
              </a:ext>
            </a:extLst>
          </p:cNvPr>
          <p:cNvSpPr txBox="1">
            <a:spLocks noChangeArrowheads="1"/>
          </p:cNvSpPr>
          <p:nvPr/>
        </p:nvSpPr>
        <p:spPr bwMode="auto">
          <a:xfrm>
            <a:off x="3159251" y="2760835"/>
            <a:ext cx="2825499" cy="199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11500" b="1" dirty="0">
                <a:ln w="9525">
                  <a:solidFill>
                    <a:schemeClr val="bg1"/>
                  </a:solidFill>
                  <a:prstDash val="solid"/>
                </a:ln>
                <a:solidFill>
                  <a:srgbClr val="0066FF"/>
                </a:solidFill>
                <a:effectLst>
                  <a:glow rad="101600">
                    <a:srgbClr val="CCCC00">
                      <a:alpha val="60000"/>
                    </a:srgbClr>
                  </a:glow>
                  <a:outerShdw blurRad="12700" dist="38100" dir="2700000" algn="tl" rotWithShape="0">
                    <a:schemeClr val="bg1">
                      <a:lumMod val="50000"/>
                    </a:schemeClr>
                  </a:outerShdw>
                </a:effectLst>
                <a:latin typeface="BlackChancery" pitchFamily="2" charset="0"/>
              </a:rPr>
              <a:t>Life</a:t>
            </a:r>
          </a:p>
        </p:txBody>
      </p:sp>
      <p:sp>
        <p:nvSpPr>
          <p:cNvPr id="3077" name="Rectangle 2">
            <a:extLst>
              <a:ext uri="{FF2B5EF4-FFF2-40B4-BE49-F238E27FC236}">
                <a16:creationId xmlns:a16="http://schemas.microsoft.com/office/drawing/2014/main" id="{62B695F0-C5C2-E614-C07D-0961C83DEBE4}"/>
              </a:ext>
            </a:extLst>
          </p:cNvPr>
          <p:cNvSpPr txBox="1">
            <a:spLocks noChangeArrowheads="1"/>
          </p:cNvSpPr>
          <p:nvPr/>
        </p:nvSpPr>
        <p:spPr bwMode="auto">
          <a:xfrm>
            <a:off x="1522911" y="5836693"/>
            <a:ext cx="6233218" cy="79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 will require at your hand</a:t>
            </a:r>
          </a:p>
        </p:txBody>
      </p:sp>
    </p:spTree>
    <p:extLst>
      <p:ext uri="{BB962C8B-B14F-4D97-AF65-F5344CB8AC3E}">
        <p14:creationId xmlns:p14="http://schemas.microsoft.com/office/powerpoint/2010/main" val="3597878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5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5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5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childTnLst>
                                </p:cTn>
                              </p:par>
                              <p:par>
                                <p:cTn id="56" presetID="42" presetClass="path" presetSubtype="0" accel="50000" decel="50000" fill="hold" grpId="2" nodeType="withEffect">
                                  <p:stCondLst>
                                    <p:cond delay="0"/>
                                  </p:stCondLst>
                                  <p:childTnLst>
                                    <p:animMotion origin="layout" path="M -4.72222E-6 4.07407E-6 L -0.21788 -0.02199 " pathEditMode="relative" rAng="0" ptsTypes="AA">
                                      <p:cBhvr>
                                        <p:cTn id="57" dur="2000" fill="hold"/>
                                        <p:tgtEl>
                                          <p:spTgt spid="2"/>
                                        </p:tgtEl>
                                        <p:attrNameLst>
                                          <p:attrName>ppt_x</p:attrName>
                                          <p:attrName>ppt_y</p:attrName>
                                        </p:attrNameLst>
                                      </p:cBhvr>
                                      <p:rCtr x="-10903" y="-1111"/>
                                    </p:animMotion>
                                  </p:childTnLst>
                                </p:cTn>
                              </p:par>
                              <p:par>
                                <p:cTn id="58" presetID="42" presetClass="path" presetSubtype="0" accel="50000" decel="50000" fill="hold" grpId="2" nodeType="withEffect">
                                  <p:stCondLst>
                                    <p:cond delay="0"/>
                                  </p:stCondLst>
                                  <p:childTnLst>
                                    <p:animMotion origin="layout" path="M -3.33333E-6 -3.33333E-6 L -0.21597 -0.02314 " pathEditMode="relative" rAng="0" ptsTypes="AA">
                                      <p:cBhvr>
                                        <p:cTn id="59" dur="2000" fill="hold"/>
                                        <p:tgtEl>
                                          <p:spTgt spid="3"/>
                                        </p:tgtEl>
                                        <p:attrNameLst>
                                          <p:attrName>ppt_x</p:attrName>
                                          <p:attrName>ppt_y</p:attrName>
                                        </p:attrNameLst>
                                      </p:cBhvr>
                                      <p:rCtr x="-10799" y="-1157"/>
                                    </p:animMotion>
                                  </p:childTnLst>
                                </p:cTn>
                              </p:par>
                              <p:par>
                                <p:cTn id="60" presetID="42" presetClass="path" presetSubtype="0" accel="50000" decel="50000" fill="hold" grpId="2" nodeType="withEffect">
                                  <p:stCondLst>
                                    <p:cond delay="0"/>
                                  </p:stCondLst>
                                  <p:childTnLst>
                                    <p:animMotion origin="layout" path="M -4.72222E-6 4.81481E-6 L -0.13246 -0.11968 " pathEditMode="relative" rAng="0" ptsTypes="AA">
                                      <p:cBhvr>
                                        <p:cTn id="61" dur="2000" fill="hold"/>
                                        <p:tgtEl>
                                          <p:spTgt spid="4"/>
                                        </p:tgtEl>
                                        <p:attrNameLst>
                                          <p:attrName>ppt_x</p:attrName>
                                          <p:attrName>ppt_y</p:attrName>
                                        </p:attrNameLst>
                                      </p:cBhvr>
                                      <p:rCtr x="-6632" y="-5995"/>
                                    </p:animMotion>
                                  </p:childTnLst>
                                </p:cTn>
                              </p:par>
                              <p:par>
                                <p:cTn id="62" presetID="42" presetClass="path" presetSubtype="0" accel="50000" decel="50000" fill="hold" grpId="2" nodeType="withEffect">
                                  <p:stCondLst>
                                    <p:cond delay="0"/>
                                  </p:stCondLst>
                                  <p:childTnLst>
                                    <p:animMotion origin="layout" path="M 5.55556E-7 -2.96296E-6 L -0.26059 -0.02199 " pathEditMode="relative" rAng="0" ptsTypes="AA">
                                      <p:cBhvr>
                                        <p:cTn id="63" dur="2000" fill="hold"/>
                                        <p:tgtEl>
                                          <p:spTgt spid="5"/>
                                        </p:tgtEl>
                                        <p:attrNameLst>
                                          <p:attrName>ppt_x</p:attrName>
                                          <p:attrName>ppt_y</p:attrName>
                                        </p:attrNameLst>
                                      </p:cBhvr>
                                      <p:rCtr x="-13038" y="-1111"/>
                                    </p:animMotion>
                                  </p:childTnLst>
                                </p:cTn>
                              </p:par>
                              <p:par>
                                <p:cTn id="64" presetID="42" presetClass="path" presetSubtype="0" accel="50000" decel="50000" fill="hold" grpId="2" nodeType="withEffect">
                                  <p:stCondLst>
                                    <p:cond delay="0"/>
                                  </p:stCondLst>
                                  <p:childTnLst>
                                    <p:animMotion origin="layout" path="M -1.66667E-6 3.7037E-7 L 0.32795 -0.11991 " pathEditMode="relative" rAng="0" ptsTypes="AA">
                                      <p:cBhvr>
                                        <p:cTn id="65" dur="2000" fill="hold"/>
                                        <p:tgtEl>
                                          <p:spTgt spid="6"/>
                                        </p:tgtEl>
                                        <p:attrNameLst>
                                          <p:attrName>ppt_x</p:attrName>
                                          <p:attrName>ppt_y</p:attrName>
                                        </p:attrNameLst>
                                      </p:cBhvr>
                                      <p:rCtr x="16389" y="-5995"/>
                                    </p:animMotion>
                                  </p:childTnLst>
                                </p:cTn>
                              </p:par>
                              <p:par>
                                <p:cTn id="66" presetID="42" presetClass="path" presetSubtype="0" accel="50000" decel="50000" fill="hold" grpId="2" nodeType="withEffect">
                                  <p:stCondLst>
                                    <p:cond delay="0"/>
                                  </p:stCondLst>
                                  <p:childTnLst>
                                    <p:animMotion origin="layout" path="M -3.05556E-6 -1.11111E-6 L -0.53715 0.02176 " pathEditMode="relative" rAng="0" ptsTypes="AA">
                                      <p:cBhvr>
                                        <p:cTn id="67" dur="2000" fill="hold"/>
                                        <p:tgtEl>
                                          <p:spTgt spid="7"/>
                                        </p:tgtEl>
                                        <p:attrNameLst>
                                          <p:attrName>ppt_x</p:attrName>
                                          <p:attrName>ppt_y</p:attrName>
                                        </p:attrNameLst>
                                      </p:cBhvr>
                                      <p:rCtr x="-26858" y="1088"/>
                                    </p:animMotion>
                                  </p:childTnLst>
                                </p:cTn>
                              </p:par>
                              <p:par>
                                <p:cTn id="68" presetID="42" presetClass="path" presetSubtype="0" accel="50000" decel="50000" fill="hold" grpId="2" nodeType="withEffect">
                                  <p:stCondLst>
                                    <p:cond delay="0"/>
                                  </p:stCondLst>
                                  <p:childTnLst>
                                    <p:animMotion origin="layout" path="M 3.88889E-6 -3.33333E-6 L 0.2835 -0.075 " pathEditMode="relative" rAng="0" ptsTypes="AA">
                                      <p:cBhvr>
                                        <p:cTn id="69" dur="2000" fill="hold"/>
                                        <p:tgtEl>
                                          <p:spTgt spid="8"/>
                                        </p:tgtEl>
                                        <p:attrNameLst>
                                          <p:attrName>ppt_x</p:attrName>
                                          <p:attrName>ppt_y</p:attrName>
                                        </p:attrNameLst>
                                      </p:cBhvr>
                                      <p:rCtr x="14167" y="-3750"/>
                                    </p:animMotion>
                                  </p:childTnLst>
                                </p:cTn>
                              </p:par>
                              <p:par>
                                <p:cTn id="70" presetID="42" presetClass="path" presetSubtype="0" accel="50000" decel="50000" fill="hold" grpId="2" nodeType="withEffect">
                                  <p:stCondLst>
                                    <p:cond delay="0"/>
                                  </p:stCondLst>
                                  <p:childTnLst>
                                    <p:animMotion origin="layout" path="M -2.22222E-6 -3.33333E-6 L -0.49062 0.02292 " pathEditMode="relative" rAng="0" ptsTypes="AA">
                                      <p:cBhvr>
                                        <p:cTn id="71" dur="2000" fill="hold"/>
                                        <p:tgtEl>
                                          <p:spTgt spid="9"/>
                                        </p:tgtEl>
                                        <p:attrNameLst>
                                          <p:attrName>ppt_x</p:attrName>
                                          <p:attrName>ppt_y</p:attrName>
                                        </p:attrNameLst>
                                      </p:cBhvr>
                                      <p:rCtr x="-24531" y="1134"/>
                                    </p:animMotion>
                                  </p:childTnLst>
                                </p:cTn>
                              </p:par>
                              <p:par>
                                <p:cTn id="72" presetID="42" presetClass="path" presetSubtype="0" accel="50000" decel="50000" fill="hold" grpId="2" nodeType="withEffect">
                                  <p:stCondLst>
                                    <p:cond delay="0"/>
                                  </p:stCondLst>
                                  <p:childTnLst>
                                    <p:animMotion origin="layout" path="M -3.05556E-6 0 L 0.37344 -0.07431 " pathEditMode="relative" rAng="0" ptsTypes="AA">
                                      <p:cBhvr>
                                        <p:cTn id="73" dur="2000" fill="hold"/>
                                        <p:tgtEl>
                                          <p:spTgt spid="10"/>
                                        </p:tgtEl>
                                        <p:attrNameLst>
                                          <p:attrName>ppt_x</p:attrName>
                                          <p:attrName>ppt_y</p:attrName>
                                        </p:attrNameLst>
                                      </p:cBhvr>
                                      <p:rCtr x="18663" y="-3727"/>
                                    </p:animMotion>
                                  </p:childTnLst>
                                </p:cTn>
                              </p:par>
                              <p:par>
                                <p:cTn id="74" presetID="42" presetClass="path" presetSubtype="0" accel="50000" decel="50000" fill="hold" grpId="2" nodeType="withEffect">
                                  <p:stCondLst>
                                    <p:cond delay="0"/>
                                  </p:stCondLst>
                                  <p:childTnLst>
                                    <p:animMotion origin="layout" path="M 8.33333E-7 3.33333E-6 L 0.075 -0.075 " pathEditMode="relative" rAng="0" ptsTypes="AA">
                                      <p:cBhvr>
                                        <p:cTn id="75" dur="2000" fill="hold"/>
                                        <p:tgtEl>
                                          <p:spTgt spid="12"/>
                                        </p:tgtEl>
                                        <p:attrNameLst>
                                          <p:attrName>ppt_x</p:attrName>
                                          <p:attrName>ppt_y</p:attrName>
                                        </p:attrNameLst>
                                      </p:cBhvr>
                                      <p:rCtr x="3750" y="-3750"/>
                                    </p:animMotion>
                                  </p:childTnLst>
                                </p:cTn>
                              </p:par>
                              <p:par>
                                <p:cTn id="76" presetID="42" presetClass="path" presetSubtype="0" accel="50000" decel="50000" fill="hold" grpId="2" nodeType="withEffect">
                                  <p:stCondLst>
                                    <p:cond delay="0"/>
                                  </p:stCondLst>
                                  <p:childTnLst>
                                    <p:animMotion origin="layout" path="M -3.61111E-6 3.7037E-7 L -0.42222 0.06643 " pathEditMode="relative" rAng="0" ptsTypes="AA">
                                      <p:cBhvr>
                                        <p:cTn id="77" dur="2000" fill="hold"/>
                                        <p:tgtEl>
                                          <p:spTgt spid="13"/>
                                        </p:tgtEl>
                                        <p:attrNameLst>
                                          <p:attrName>ppt_x</p:attrName>
                                          <p:attrName>ppt_y</p:attrName>
                                        </p:attrNameLst>
                                      </p:cBhvr>
                                      <p:rCtr x="-21111" y="3310"/>
                                    </p:animMotion>
                                  </p:childTnLst>
                                </p:cTn>
                              </p:par>
                              <p:par>
                                <p:cTn id="78" presetID="42" presetClass="path" presetSubtype="0" accel="50000" decel="50000" fill="hold" grpId="2" nodeType="withEffect">
                                  <p:stCondLst>
                                    <p:cond delay="0"/>
                                  </p:stCondLst>
                                  <p:childTnLst>
                                    <p:animMotion origin="layout" path="M 5E-6 -1.85185E-6 L -0.2632 0.06713 " pathEditMode="relative" rAng="0" ptsTypes="AA">
                                      <p:cBhvr>
                                        <p:cTn id="79" dur="2000" fill="hold"/>
                                        <p:tgtEl>
                                          <p:spTgt spid="14"/>
                                        </p:tgtEl>
                                        <p:attrNameLst>
                                          <p:attrName>ppt_x</p:attrName>
                                          <p:attrName>ppt_y</p:attrName>
                                        </p:attrNameLst>
                                      </p:cBhvr>
                                      <p:rCtr x="-13160" y="3356"/>
                                    </p:animMotion>
                                  </p:childTnLst>
                                </p:cTn>
                              </p:par>
                              <p:par>
                                <p:cTn id="80" presetID="42" presetClass="path" presetSubtype="0" accel="50000" decel="50000" fill="hold" grpId="2" nodeType="withEffect">
                                  <p:stCondLst>
                                    <p:cond delay="0"/>
                                  </p:stCondLst>
                                  <p:childTnLst>
                                    <p:animMotion origin="layout" path="M -1.66667E-6 0 L -0.04392 0.11157 " pathEditMode="relative" rAng="0" ptsTypes="AA">
                                      <p:cBhvr>
                                        <p:cTn id="81" dur="2000" fill="hold"/>
                                        <p:tgtEl>
                                          <p:spTgt spid="15"/>
                                        </p:tgtEl>
                                        <p:attrNameLst>
                                          <p:attrName>ppt_x</p:attrName>
                                          <p:attrName>ppt_y</p:attrName>
                                        </p:attrNameLst>
                                      </p:cBhvr>
                                      <p:rCtr x="-2205" y="5579"/>
                                    </p:animMotion>
                                  </p:childTnLst>
                                </p:cTn>
                              </p:par>
                              <p:par>
                                <p:cTn id="82" presetID="42" presetClass="path" presetSubtype="0" accel="50000" decel="50000" fill="hold" grpId="2" nodeType="withEffect">
                                  <p:stCondLst>
                                    <p:cond delay="0"/>
                                  </p:stCondLst>
                                  <p:childTnLst>
                                    <p:animMotion origin="layout" path="M -3.88889E-6 3.33333E-6 L 0.09601 0.11134 " pathEditMode="relative" rAng="0" ptsTypes="AA">
                                      <p:cBhvr>
                                        <p:cTn id="83" dur="2000" fill="hold"/>
                                        <p:tgtEl>
                                          <p:spTgt spid="17"/>
                                        </p:tgtEl>
                                        <p:attrNameLst>
                                          <p:attrName>ppt_x</p:attrName>
                                          <p:attrName>ppt_y</p:attrName>
                                        </p:attrNameLst>
                                      </p:cBhvr>
                                      <p:rCtr x="4792" y="5556"/>
                                    </p:animMotion>
                                  </p:childTnLst>
                                </p:cTn>
                              </p:par>
                              <p:par>
                                <p:cTn id="84" presetID="42" presetClass="path" presetSubtype="0" accel="50000" decel="50000" fill="hold" grpId="2" nodeType="withEffect">
                                  <p:stCondLst>
                                    <p:cond delay="0"/>
                                  </p:stCondLst>
                                  <p:childTnLst>
                                    <p:animMotion origin="layout" path="M 1.94444E-6 -3.33333E-6 L 0.32101 -0.03148 " pathEditMode="relative" rAng="0" ptsTypes="AA">
                                      <p:cBhvr>
                                        <p:cTn id="85" dur="2000" fill="hold"/>
                                        <p:tgtEl>
                                          <p:spTgt spid="19"/>
                                        </p:tgtEl>
                                        <p:attrNameLst>
                                          <p:attrName>ppt_x</p:attrName>
                                          <p:attrName>ppt_y</p:attrName>
                                        </p:attrNameLst>
                                      </p:cBhvr>
                                      <p:rCtr x="16042" y="-1574"/>
                                    </p:animMotion>
                                  </p:childTnLst>
                                </p:cTn>
                              </p:par>
                              <p:par>
                                <p:cTn id="86" presetID="42" presetClass="path" presetSubtype="0" accel="50000" decel="50000" fill="hold" grpId="2" nodeType="withEffect">
                                  <p:stCondLst>
                                    <p:cond delay="0"/>
                                  </p:stCondLst>
                                  <p:childTnLst>
                                    <p:animMotion origin="layout" path="M -4.44444E-6 1.48148E-6 L 0.43473 -0.03009 " pathEditMode="relative" rAng="0" ptsTypes="AA">
                                      <p:cBhvr>
                                        <p:cTn id="87" dur="2000" fill="hold"/>
                                        <p:tgtEl>
                                          <p:spTgt spid="20"/>
                                        </p:tgtEl>
                                        <p:attrNameLst>
                                          <p:attrName>ppt_x</p:attrName>
                                          <p:attrName>ppt_y</p:attrName>
                                        </p:attrNameLst>
                                      </p:cBhvr>
                                      <p:rCtr x="21736" y="-1505"/>
                                    </p:animMotion>
                                  </p:childTnLst>
                                </p:cTn>
                              </p:par>
                              <p:par>
                                <p:cTn id="88" presetID="42" presetClass="path" presetSubtype="0" accel="50000" decel="50000" fill="hold" grpId="2" nodeType="withEffect">
                                  <p:stCondLst>
                                    <p:cond delay="0"/>
                                  </p:stCondLst>
                                  <p:childTnLst>
                                    <p:animMotion origin="layout" path="M 5.55556E-7 2.96296E-6 L -0.54601 0.20926 " pathEditMode="relative" rAng="0" ptsTypes="AA">
                                      <p:cBhvr>
                                        <p:cTn id="89" dur="2000" fill="hold"/>
                                        <p:tgtEl>
                                          <p:spTgt spid="21"/>
                                        </p:tgtEl>
                                        <p:attrNameLst>
                                          <p:attrName>ppt_x</p:attrName>
                                          <p:attrName>ppt_y</p:attrName>
                                        </p:attrNameLst>
                                      </p:cBhvr>
                                      <p:rCtr x="-27309" y="10463"/>
                                    </p:animMotion>
                                  </p:childTnLst>
                                </p:cTn>
                              </p:par>
                              <p:par>
                                <p:cTn id="90" presetID="10" presetClass="exit" presetSubtype="0" fill="hold" grpId="1" nodeType="withEffect">
                                  <p:stCondLst>
                                    <p:cond delay="0"/>
                                  </p:stCondLst>
                                  <p:childTnLst>
                                    <p:animEffect transition="out" filter="fade">
                                      <p:cBhvr>
                                        <p:cTn id="91" dur="1000"/>
                                        <p:tgtEl>
                                          <p:spTgt spid="3074"/>
                                        </p:tgtEl>
                                      </p:cBhvr>
                                    </p:animEffect>
                                    <p:set>
                                      <p:cBhvr>
                                        <p:cTn id="92" dur="1" fill="hold">
                                          <p:stCondLst>
                                            <p:cond delay="999"/>
                                          </p:stCondLst>
                                        </p:cTn>
                                        <p:tgtEl>
                                          <p:spTgt spid="3074"/>
                                        </p:tgtEl>
                                        <p:attrNameLst>
                                          <p:attrName>style.visibility</p:attrName>
                                        </p:attrNameLst>
                                      </p:cBhvr>
                                      <p:to>
                                        <p:strVal val="hidden"/>
                                      </p:to>
                                    </p:set>
                                  </p:childTnLst>
                                </p:cTn>
                              </p:par>
                            </p:childTnLst>
                          </p:cTn>
                        </p:par>
                        <p:par>
                          <p:cTn id="93" fill="hold">
                            <p:stCondLst>
                              <p:cond delay="2000"/>
                            </p:stCondLst>
                            <p:childTnLst>
                              <p:par>
                                <p:cTn id="94" presetID="10" presetClass="entr" presetSubtype="0" fill="hold" grpId="1"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250"/>
                                        <p:tgtEl>
                                          <p:spTgt spid="18"/>
                                        </p:tgtEl>
                                      </p:cBhvr>
                                    </p:animEffect>
                                  </p:childTnLst>
                                </p:cTn>
                              </p:par>
                              <p:par>
                                <p:cTn id="97" presetID="10" presetClass="exit" presetSubtype="0" fill="hold" grpId="1" nodeType="withEffect">
                                  <p:stCondLst>
                                    <p:cond delay="0"/>
                                  </p:stCondLst>
                                  <p:childTnLst>
                                    <p:animEffect transition="out" filter="fade">
                                      <p:cBhvr>
                                        <p:cTn id="98" dur="500"/>
                                        <p:tgtEl>
                                          <p:spTgt spid="2"/>
                                        </p:tgtEl>
                                      </p:cBhvr>
                                    </p:animEffect>
                                    <p:set>
                                      <p:cBhvr>
                                        <p:cTn id="99" dur="1" fill="hold">
                                          <p:stCondLst>
                                            <p:cond delay="499"/>
                                          </p:stCondLst>
                                        </p:cTn>
                                        <p:tgtEl>
                                          <p:spTgt spid="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
                                        </p:tgtEl>
                                      </p:cBhvr>
                                    </p:animEffect>
                                    <p:set>
                                      <p:cBhvr>
                                        <p:cTn id="102" dur="1" fill="hold">
                                          <p:stCondLst>
                                            <p:cond delay="499"/>
                                          </p:stCondLst>
                                        </p:cTn>
                                        <p:tgtEl>
                                          <p:spTgt spid="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6"/>
                                        </p:tgtEl>
                                      </p:cBhvr>
                                    </p:animEffect>
                                    <p:set>
                                      <p:cBhvr>
                                        <p:cTn id="111" dur="1" fill="hold">
                                          <p:stCondLst>
                                            <p:cond delay="499"/>
                                          </p:stCondLst>
                                        </p:cTn>
                                        <p:tgtEl>
                                          <p:spTgt spid="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7"/>
                                        </p:tgtEl>
                                      </p:cBhvr>
                                    </p:animEffect>
                                    <p:set>
                                      <p:cBhvr>
                                        <p:cTn id="114" dur="1" fill="hold">
                                          <p:stCondLst>
                                            <p:cond delay="499"/>
                                          </p:stCondLst>
                                        </p:cTn>
                                        <p:tgtEl>
                                          <p:spTgt spid="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8"/>
                                        </p:tgtEl>
                                      </p:cBhvr>
                                    </p:animEffect>
                                    <p:set>
                                      <p:cBhvr>
                                        <p:cTn id="117" dur="1" fill="hold">
                                          <p:stCondLst>
                                            <p:cond delay="499"/>
                                          </p:stCondLst>
                                        </p:cTn>
                                        <p:tgtEl>
                                          <p:spTgt spid="8"/>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9"/>
                                        </p:tgtEl>
                                      </p:cBhvr>
                                    </p:animEffect>
                                    <p:set>
                                      <p:cBhvr>
                                        <p:cTn id="120" dur="1" fill="hold">
                                          <p:stCondLst>
                                            <p:cond delay="499"/>
                                          </p:stCondLst>
                                        </p:cTn>
                                        <p:tgtEl>
                                          <p:spTgt spid="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0"/>
                                        </p:tgtEl>
                                      </p:cBhvr>
                                    </p:animEffect>
                                    <p:set>
                                      <p:cBhvr>
                                        <p:cTn id="123" dur="1" fill="hold">
                                          <p:stCondLst>
                                            <p:cond delay="499"/>
                                          </p:stCondLst>
                                        </p:cTn>
                                        <p:tgtEl>
                                          <p:spTgt spid="1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2"/>
                                        </p:tgtEl>
                                      </p:cBhvr>
                                    </p:animEffect>
                                    <p:set>
                                      <p:cBhvr>
                                        <p:cTn id="126" dur="1" fill="hold">
                                          <p:stCondLst>
                                            <p:cond delay="499"/>
                                          </p:stCondLst>
                                        </p:cTn>
                                        <p:tgtEl>
                                          <p:spTgt spid="1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3"/>
                                        </p:tgtEl>
                                      </p:cBhvr>
                                    </p:animEffect>
                                    <p:set>
                                      <p:cBhvr>
                                        <p:cTn id="129" dur="1" fill="hold">
                                          <p:stCondLst>
                                            <p:cond delay="499"/>
                                          </p:stCondLst>
                                        </p:cTn>
                                        <p:tgtEl>
                                          <p:spTgt spid="1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4"/>
                                        </p:tgtEl>
                                      </p:cBhvr>
                                    </p:animEffect>
                                    <p:set>
                                      <p:cBhvr>
                                        <p:cTn id="132" dur="1" fill="hold">
                                          <p:stCondLst>
                                            <p:cond delay="499"/>
                                          </p:stCondLst>
                                        </p:cTn>
                                        <p:tgtEl>
                                          <p:spTgt spid="1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5"/>
                                        </p:tgtEl>
                                      </p:cBhvr>
                                    </p:animEffect>
                                    <p:set>
                                      <p:cBhvr>
                                        <p:cTn id="135" dur="1" fill="hold">
                                          <p:stCondLst>
                                            <p:cond delay="499"/>
                                          </p:stCondLst>
                                        </p:cTn>
                                        <p:tgtEl>
                                          <p:spTgt spid="1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7"/>
                                        </p:tgtEl>
                                      </p:cBhvr>
                                    </p:animEffect>
                                    <p:set>
                                      <p:cBhvr>
                                        <p:cTn id="138" dur="1" fill="hold">
                                          <p:stCondLst>
                                            <p:cond delay="499"/>
                                          </p:stCondLst>
                                        </p:cTn>
                                        <p:tgtEl>
                                          <p:spTgt spid="1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9"/>
                                        </p:tgtEl>
                                      </p:cBhvr>
                                    </p:animEffect>
                                    <p:set>
                                      <p:cBhvr>
                                        <p:cTn id="141" dur="1" fill="hold">
                                          <p:stCondLst>
                                            <p:cond delay="499"/>
                                          </p:stCondLst>
                                        </p:cTn>
                                        <p:tgtEl>
                                          <p:spTgt spid="19"/>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0"/>
                                        </p:tgtEl>
                                      </p:cBhvr>
                                    </p:animEffect>
                                    <p:set>
                                      <p:cBhvr>
                                        <p:cTn id="144" dur="1" fill="hold">
                                          <p:stCondLst>
                                            <p:cond delay="499"/>
                                          </p:stCondLst>
                                        </p:cTn>
                                        <p:tgtEl>
                                          <p:spTgt spid="20"/>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1"/>
                                        </p:tgtEl>
                                      </p:cBhvr>
                                    </p:animEffect>
                                    <p:set>
                                      <p:cBhvr>
                                        <p:cTn id="147" dur="1" fill="hold">
                                          <p:stCondLst>
                                            <p:cond delay="499"/>
                                          </p:stCondLst>
                                        </p:cTn>
                                        <p:tgtEl>
                                          <p:spTgt spid="2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500" fill="hold"/>
                                        <p:tgtEl>
                                          <p:spTgt spid="29"/>
                                        </p:tgtEl>
                                        <p:attrNameLst>
                                          <p:attrName>ppt_x</p:attrName>
                                        </p:attrNameLst>
                                      </p:cBhvr>
                                      <p:tavLst>
                                        <p:tav tm="0">
                                          <p:val>
                                            <p:strVal val="0-#ppt_w/2"/>
                                          </p:val>
                                        </p:tav>
                                        <p:tav tm="100000">
                                          <p:val>
                                            <p:strVal val="#ppt_x"/>
                                          </p:val>
                                        </p:tav>
                                      </p:tavLst>
                                    </p:anim>
                                    <p:anim calcmode="lin" valueType="num">
                                      <p:cBhvr additive="base">
                                        <p:cTn id="153" dur="500" fill="hold"/>
                                        <p:tgtEl>
                                          <p:spTgt spid="29"/>
                                        </p:tgtEl>
                                        <p:attrNameLst>
                                          <p:attrName>ppt_y</p:attrName>
                                        </p:attrNameLst>
                                      </p:cBhvr>
                                      <p:tavLst>
                                        <p:tav tm="0">
                                          <p:val>
                                            <p:strVal val="#ppt_y"/>
                                          </p:val>
                                        </p:tav>
                                        <p:tav tm="100000">
                                          <p:val>
                                            <p:strVal val="#ppt_y"/>
                                          </p:val>
                                        </p:tav>
                                      </p:tavLst>
                                    </p:anim>
                                  </p:childTnLst>
                                </p:cTn>
                              </p:par>
                            </p:childTnLst>
                          </p:cTn>
                        </p:par>
                        <p:par>
                          <p:cTn id="154" fill="hold">
                            <p:stCondLst>
                              <p:cond delay="500"/>
                            </p:stCondLst>
                            <p:childTnLst>
                              <p:par>
                                <p:cTn id="155" presetID="22" presetClass="entr" presetSubtype="1" fill="hold" grpId="0" nodeType="after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wipe(up)">
                                      <p:cBhvr>
                                        <p:cTn id="157" dur="500"/>
                                        <p:tgtEl>
                                          <p:spTgt spid="23"/>
                                        </p:tgtEl>
                                      </p:cBhvr>
                                    </p:animEffect>
                                  </p:childTnLst>
                                </p:cTn>
                              </p:par>
                            </p:childTnLst>
                          </p:cTn>
                        </p:par>
                        <p:par>
                          <p:cTn id="158" fill="hold">
                            <p:stCondLst>
                              <p:cond delay="1000"/>
                            </p:stCondLst>
                            <p:childTnLst>
                              <p:par>
                                <p:cTn id="159" presetID="2" presetClass="entr" presetSubtype="8" fill="hold" grpId="0" nodeType="after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additive="base">
                                        <p:cTn id="161" dur="500" fill="hold"/>
                                        <p:tgtEl>
                                          <p:spTgt spid="22"/>
                                        </p:tgtEl>
                                        <p:attrNameLst>
                                          <p:attrName>ppt_x</p:attrName>
                                        </p:attrNameLst>
                                      </p:cBhvr>
                                      <p:tavLst>
                                        <p:tav tm="0">
                                          <p:val>
                                            <p:strVal val="0-#ppt_w/2"/>
                                          </p:val>
                                        </p:tav>
                                        <p:tav tm="100000">
                                          <p:val>
                                            <p:strVal val="#ppt_x"/>
                                          </p:val>
                                        </p:tav>
                                      </p:tavLst>
                                    </p:anim>
                                    <p:anim calcmode="lin" valueType="num">
                                      <p:cBhvr additive="base">
                                        <p:cTn id="162" dur="500" fill="hold"/>
                                        <p:tgtEl>
                                          <p:spTgt spid="22"/>
                                        </p:tgtEl>
                                        <p:attrNameLst>
                                          <p:attrName>ppt_y</p:attrName>
                                        </p:attrNameLst>
                                      </p:cBhvr>
                                      <p:tavLst>
                                        <p:tav tm="0">
                                          <p:val>
                                            <p:strVal val="#ppt_y"/>
                                          </p:val>
                                        </p:tav>
                                        <p:tav tm="100000">
                                          <p:val>
                                            <p:strVal val="#ppt_y"/>
                                          </p:val>
                                        </p:tav>
                                      </p:tavLst>
                                    </p:anim>
                                  </p:childTnLst>
                                </p:cTn>
                              </p:par>
                            </p:childTnLst>
                          </p:cTn>
                        </p:par>
                        <p:par>
                          <p:cTn id="163" fill="hold">
                            <p:stCondLst>
                              <p:cond delay="1500"/>
                            </p:stCondLst>
                            <p:childTnLst>
                              <p:par>
                                <p:cTn id="164" presetID="17" presetClass="entr" presetSubtype="8" fill="hold" grpId="0" nodeType="afterEffect">
                                  <p:stCondLst>
                                    <p:cond delay="0"/>
                                  </p:stCondLst>
                                  <p:childTnLst>
                                    <p:set>
                                      <p:cBhvr>
                                        <p:cTn id="165" dur="1" fill="hold">
                                          <p:stCondLst>
                                            <p:cond delay="0"/>
                                          </p:stCondLst>
                                        </p:cTn>
                                        <p:tgtEl>
                                          <p:spTgt spid="28"/>
                                        </p:tgtEl>
                                        <p:attrNameLst>
                                          <p:attrName>style.visibility</p:attrName>
                                        </p:attrNameLst>
                                      </p:cBhvr>
                                      <p:to>
                                        <p:strVal val="visible"/>
                                      </p:to>
                                    </p:set>
                                    <p:anim calcmode="lin" valueType="num">
                                      <p:cBhvr>
                                        <p:cTn id="166" dur="500" fill="hold"/>
                                        <p:tgtEl>
                                          <p:spTgt spid="28"/>
                                        </p:tgtEl>
                                        <p:attrNameLst>
                                          <p:attrName>ppt_x</p:attrName>
                                        </p:attrNameLst>
                                      </p:cBhvr>
                                      <p:tavLst>
                                        <p:tav tm="0">
                                          <p:val>
                                            <p:strVal val="#ppt_x-#ppt_w/2"/>
                                          </p:val>
                                        </p:tav>
                                        <p:tav tm="100000">
                                          <p:val>
                                            <p:strVal val="#ppt_x"/>
                                          </p:val>
                                        </p:tav>
                                      </p:tavLst>
                                    </p:anim>
                                    <p:anim calcmode="lin" valueType="num">
                                      <p:cBhvr>
                                        <p:cTn id="167" dur="500" fill="hold"/>
                                        <p:tgtEl>
                                          <p:spTgt spid="28"/>
                                        </p:tgtEl>
                                        <p:attrNameLst>
                                          <p:attrName>ppt_y</p:attrName>
                                        </p:attrNameLst>
                                      </p:cBhvr>
                                      <p:tavLst>
                                        <p:tav tm="0">
                                          <p:val>
                                            <p:strVal val="#ppt_y"/>
                                          </p:val>
                                        </p:tav>
                                        <p:tav tm="100000">
                                          <p:val>
                                            <p:strVal val="#ppt_y"/>
                                          </p:val>
                                        </p:tav>
                                      </p:tavLst>
                                    </p:anim>
                                    <p:anim calcmode="lin" valueType="num">
                                      <p:cBhvr>
                                        <p:cTn id="168" dur="500" fill="hold"/>
                                        <p:tgtEl>
                                          <p:spTgt spid="28"/>
                                        </p:tgtEl>
                                        <p:attrNameLst>
                                          <p:attrName>ppt_w</p:attrName>
                                        </p:attrNameLst>
                                      </p:cBhvr>
                                      <p:tavLst>
                                        <p:tav tm="0">
                                          <p:val>
                                            <p:fltVal val="0"/>
                                          </p:val>
                                        </p:tav>
                                        <p:tav tm="100000">
                                          <p:val>
                                            <p:strVal val="#ppt_w"/>
                                          </p:val>
                                        </p:tav>
                                      </p:tavLst>
                                    </p:anim>
                                    <p:anim calcmode="lin" valueType="num">
                                      <p:cBhvr>
                                        <p:cTn id="169" dur="500" fill="hold"/>
                                        <p:tgtEl>
                                          <p:spTgt spid="28"/>
                                        </p:tgtEl>
                                        <p:attrNameLst>
                                          <p:attrName>ppt_h</p:attrName>
                                        </p:attrNameLst>
                                      </p:cBhvr>
                                      <p:tavLst>
                                        <p:tav tm="0">
                                          <p:val>
                                            <p:strVal val="#ppt_h"/>
                                          </p:val>
                                        </p:tav>
                                        <p:tav tm="100000">
                                          <p:val>
                                            <p:strVal val="#ppt_h"/>
                                          </p:val>
                                        </p:tav>
                                      </p:tavLst>
                                    </p:anim>
                                  </p:childTnLst>
                                </p:cTn>
                              </p:par>
                            </p:childTnLst>
                          </p:cTn>
                        </p:par>
                        <p:par>
                          <p:cTn id="170" fill="hold">
                            <p:stCondLst>
                              <p:cond delay="2000"/>
                            </p:stCondLst>
                            <p:childTnLst>
                              <p:par>
                                <p:cTn id="171" presetID="22" presetClass="entr" presetSubtype="8" fill="hold" grpId="0" nodeType="afterEffect">
                                  <p:stCondLst>
                                    <p:cond delay="150"/>
                                  </p:stCondLst>
                                  <p:childTnLst>
                                    <p:set>
                                      <p:cBhvr>
                                        <p:cTn id="172" dur="1" fill="hold">
                                          <p:stCondLst>
                                            <p:cond delay="0"/>
                                          </p:stCondLst>
                                        </p:cTn>
                                        <p:tgtEl>
                                          <p:spTgt spid="3076"/>
                                        </p:tgtEl>
                                        <p:attrNameLst>
                                          <p:attrName>style.visibility</p:attrName>
                                        </p:attrNameLst>
                                      </p:cBhvr>
                                      <p:to>
                                        <p:strVal val="visible"/>
                                      </p:to>
                                    </p:set>
                                    <p:animEffect transition="in" filter="wipe(left)">
                                      <p:cBhvr>
                                        <p:cTn id="173" dur="500"/>
                                        <p:tgtEl>
                                          <p:spTgt spid="3076"/>
                                        </p:tgtEl>
                                      </p:cBhvr>
                                    </p:animEffect>
                                  </p:childTnLst>
                                </p:cTn>
                              </p:par>
                            </p:childTnLst>
                          </p:cTn>
                        </p:par>
                      </p:childTnLst>
                    </p:cTn>
                  </p:par>
                  <p:par>
                    <p:cTn id="174" fill="hold">
                      <p:stCondLst>
                        <p:cond delay="indefinite"/>
                      </p:stCondLst>
                      <p:childTnLst>
                        <p:par>
                          <p:cTn id="175" fill="hold">
                            <p:stCondLst>
                              <p:cond delay="0"/>
                            </p:stCondLst>
                            <p:childTnLst>
                              <p:par>
                                <p:cTn id="176" presetID="55" presetClass="entr" presetSubtype="0" fill="hold" grpId="0" nodeType="clickEffect">
                                  <p:stCondLst>
                                    <p:cond delay="0"/>
                                  </p:stCondLst>
                                  <p:childTnLst>
                                    <p:set>
                                      <p:cBhvr>
                                        <p:cTn id="177" dur="1" fill="hold">
                                          <p:stCondLst>
                                            <p:cond delay="0"/>
                                          </p:stCondLst>
                                        </p:cTn>
                                        <p:tgtEl>
                                          <p:spTgt spid="24"/>
                                        </p:tgtEl>
                                        <p:attrNameLst>
                                          <p:attrName>style.visibility</p:attrName>
                                        </p:attrNameLst>
                                      </p:cBhvr>
                                      <p:to>
                                        <p:strVal val="visible"/>
                                      </p:to>
                                    </p:set>
                                    <p:anim calcmode="lin" valueType="num">
                                      <p:cBhvr>
                                        <p:cTn id="178" dur="1000" fill="hold"/>
                                        <p:tgtEl>
                                          <p:spTgt spid="24"/>
                                        </p:tgtEl>
                                        <p:attrNameLst>
                                          <p:attrName>ppt_w</p:attrName>
                                        </p:attrNameLst>
                                      </p:cBhvr>
                                      <p:tavLst>
                                        <p:tav tm="0">
                                          <p:val>
                                            <p:strVal val="#ppt_w*0.70"/>
                                          </p:val>
                                        </p:tav>
                                        <p:tav tm="100000">
                                          <p:val>
                                            <p:strVal val="#ppt_w"/>
                                          </p:val>
                                        </p:tav>
                                      </p:tavLst>
                                    </p:anim>
                                    <p:anim calcmode="lin" valueType="num">
                                      <p:cBhvr>
                                        <p:cTn id="179" dur="1000" fill="hold"/>
                                        <p:tgtEl>
                                          <p:spTgt spid="24"/>
                                        </p:tgtEl>
                                        <p:attrNameLst>
                                          <p:attrName>ppt_h</p:attrName>
                                        </p:attrNameLst>
                                      </p:cBhvr>
                                      <p:tavLst>
                                        <p:tav tm="0">
                                          <p:val>
                                            <p:strVal val="#ppt_h"/>
                                          </p:val>
                                        </p:tav>
                                        <p:tav tm="100000">
                                          <p:val>
                                            <p:strVal val="#ppt_h"/>
                                          </p:val>
                                        </p:tav>
                                      </p:tavLst>
                                    </p:anim>
                                    <p:animEffect transition="in" filter="fade">
                                      <p:cBhvr>
                                        <p:cTn id="180" dur="1000"/>
                                        <p:tgtEl>
                                          <p:spTgt spid="24"/>
                                        </p:tgtEl>
                                      </p:cBhvr>
                                    </p:animEffect>
                                  </p:childTnLst>
                                </p:cTn>
                              </p:par>
                              <p:par>
                                <p:cTn id="181" presetID="2" presetClass="entr" presetSubtype="8" fill="hold" grpId="0" nodeType="withEffect">
                                  <p:stCondLst>
                                    <p:cond delay="500"/>
                                  </p:stCondLst>
                                  <p:childTnLst>
                                    <p:set>
                                      <p:cBhvr>
                                        <p:cTn id="182" dur="1" fill="hold">
                                          <p:stCondLst>
                                            <p:cond delay="0"/>
                                          </p:stCondLst>
                                        </p:cTn>
                                        <p:tgtEl>
                                          <p:spTgt spid="16"/>
                                        </p:tgtEl>
                                        <p:attrNameLst>
                                          <p:attrName>style.visibility</p:attrName>
                                        </p:attrNameLst>
                                      </p:cBhvr>
                                      <p:to>
                                        <p:strVal val="visible"/>
                                      </p:to>
                                    </p:set>
                                    <p:anim calcmode="lin" valueType="num">
                                      <p:cBhvr additive="base">
                                        <p:cTn id="183" dur="500" fill="hold"/>
                                        <p:tgtEl>
                                          <p:spTgt spid="16"/>
                                        </p:tgtEl>
                                        <p:attrNameLst>
                                          <p:attrName>ppt_x</p:attrName>
                                        </p:attrNameLst>
                                      </p:cBhvr>
                                      <p:tavLst>
                                        <p:tav tm="0">
                                          <p:val>
                                            <p:strVal val="0-#ppt_w/2"/>
                                          </p:val>
                                        </p:tav>
                                        <p:tav tm="100000">
                                          <p:val>
                                            <p:strVal val="#ppt_x"/>
                                          </p:val>
                                        </p:tav>
                                      </p:tavLst>
                                    </p:anim>
                                    <p:anim calcmode="lin" valueType="num">
                                      <p:cBhvr additive="base">
                                        <p:cTn id="184" dur="500" fill="hold"/>
                                        <p:tgtEl>
                                          <p:spTgt spid="16"/>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500"/>
                                  </p:stCondLst>
                                  <p:childTnLst>
                                    <p:set>
                                      <p:cBhvr>
                                        <p:cTn id="186" dur="1" fill="hold">
                                          <p:stCondLst>
                                            <p:cond delay="0"/>
                                          </p:stCondLst>
                                        </p:cTn>
                                        <p:tgtEl>
                                          <p:spTgt spid="11"/>
                                        </p:tgtEl>
                                        <p:attrNameLst>
                                          <p:attrName>style.visibility</p:attrName>
                                        </p:attrNameLst>
                                      </p:cBhvr>
                                      <p:to>
                                        <p:strVal val="visible"/>
                                      </p:to>
                                    </p:set>
                                    <p:anim calcmode="lin" valueType="num">
                                      <p:cBhvr additive="base">
                                        <p:cTn id="187" dur="500" fill="hold"/>
                                        <p:tgtEl>
                                          <p:spTgt spid="11"/>
                                        </p:tgtEl>
                                        <p:attrNameLst>
                                          <p:attrName>ppt_x</p:attrName>
                                        </p:attrNameLst>
                                      </p:cBhvr>
                                      <p:tavLst>
                                        <p:tav tm="0">
                                          <p:val>
                                            <p:strVal val="1+#ppt_w/2"/>
                                          </p:val>
                                        </p:tav>
                                        <p:tav tm="100000">
                                          <p:val>
                                            <p:strVal val="#ppt_x"/>
                                          </p:val>
                                        </p:tav>
                                      </p:tavLst>
                                    </p:anim>
                                    <p:anim calcmode="lin" valueType="num">
                                      <p:cBhvr additive="base">
                                        <p:cTn id="18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xit" presetSubtype="0" fill="hold" grpId="1" nodeType="clickEffect">
                                  <p:stCondLst>
                                    <p:cond delay="0"/>
                                  </p:stCondLst>
                                  <p:childTnLst>
                                    <p:animEffect transition="out" filter="fade">
                                      <p:cBhvr>
                                        <p:cTn id="192" dur="1000"/>
                                        <p:tgtEl>
                                          <p:spTgt spid="24"/>
                                        </p:tgtEl>
                                      </p:cBhvr>
                                    </p:animEffect>
                                    <p:anim calcmode="lin" valueType="num">
                                      <p:cBhvr>
                                        <p:cTn id="193" dur="1000"/>
                                        <p:tgtEl>
                                          <p:spTgt spid="24"/>
                                        </p:tgtEl>
                                        <p:attrNameLst>
                                          <p:attrName>ppt_x</p:attrName>
                                        </p:attrNameLst>
                                      </p:cBhvr>
                                      <p:tavLst>
                                        <p:tav tm="0">
                                          <p:val>
                                            <p:strVal val="ppt_x"/>
                                          </p:val>
                                        </p:tav>
                                        <p:tav tm="100000">
                                          <p:val>
                                            <p:strVal val="ppt_x"/>
                                          </p:val>
                                        </p:tav>
                                      </p:tavLst>
                                    </p:anim>
                                    <p:anim calcmode="lin" valueType="num">
                                      <p:cBhvr>
                                        <p:cTn id="194" dur="1000"/>
                                        <p:tgtEl>
                                          <p:spTgt spid="24"/>
                                        </p:tgtEl>
                                        <p:attrNameLst>
                                          <p:attrName>ppt_y</p:attrName>
                                        </p:attrNameLst>
                                      </p:cBhvr>
                                      <p:tavLst>
                                        <p:tav tm="0">
                                          <p:val>
                                            <p:strVal val="ppt_y"/>
                                          </p:val>
                                        </p:tav>
                                        <p:tav tm="100000">
                                          <p:val>
                                            <p:strVal val="ppt_y+.1"/>
                                          </p:val>
                                        </p:tav>
                                      </p:tavLst>
                                    </p:anim>
                                    <p:set>
                                      <p:cBhvr>
                                        <p:cTn id="195" dur="1" fill="hold">
                                          <p:stCondLst>
                                            <p:cond delay="999"/>
                                          </p:stCondLst>
                                        </p:cTn>
                                        <p:tgtEl>
                                          <p:spTgt spid="24"/>
                                        </p:tgtEl>
                                        <p:attrNameLst>
                                          <p:attrName>style.visibility</p:attrName>
                                        </p:attrNameLst>
                                      </p:cBhvr>
                                      <p:to>
                                        <p:strVal val="hidden"/>
                                      </p:to>
                                    </p:set>
                                  </p:childTnLst>
                                </p:cTn>
                              </p:par>
                              <p:par>
                                <p:cTn id="196" presetID="42" presetClass="exit" presetSubtype="0" fill="hold" grpId="1" nodeType="withEffect">
                                  <p:stCondLst>
                                    <p:cond delay="0"/>
                                  </p:stCondLst>
                                  <p:childTnLst>
                                    <p:animEffect transition="out" filter="fade">
                                      <p:cBhvr>
                                        <p:cTn id="197" dur="1000"/>
                                        <p:tgtEl>
                                          <p:spTgt spid="16"/>
                                        </p:tgtEl>
                                      </p:cBhvr>
                                    </p:animEffect>
                                    <p:anim calcmode="lin" valueType="num">
                                      <p:cBhvr>
                                        <p:cTn id="198" dur="1000"/>
                                        <p:tgtEl>
                                          <p:spTgt spid="16"/>
                                        </p:tgtEl>
                                        <p:attrNameLst>
                                          <p:attrName>ppt_x</p:attrName>
                                        </p:attrNameLst>
                                      </p:cBhvr>
                                      <p:tavLst>
                                        <p:tav tm="0">
                                          <p:val>
                                            <p:strVal val="ppt_x"/>
                                          </p:val>
                                        </p:tav>
                                        <p:tav tm="100000">
                                          <p:val>
                                            <p:strVal val="ppt_x"/>
                                          </p:val>
                                        </p:tav>
                                      </p:tavLst>
                                    </p:anim>
                                    <p:anim calcmode="lin" valueType="num">
                                      <p:cBhvr>
                                        <p:cTn id="199" dur="1000"/>
                                        <p:tgtEl>
                                          <p:spTgt spid="16"/>
                                        </p:tgtEl>
                                        <p:attrNameLst>
                                          <p:attrName>ppt_y</p:attrName>
                                        </p:attrNameLst>
                                      </p:cBhvr>
                                      <p:tavLst>
                                        <p:tav tm="0">
                                          <p:val>
                                            <p:strVal val="ppt_y"/>
                                          </p:val>
                                        </p:tav>
                                        <p:tav tm="100000">
                                          <p:val>
                                            <p:strVal val="ppt_y+.1"/>
                                          </p:val>
                                        </p:tav>
                                      </p:tavLst>
                                    </p:anim>
                                    <p:set>
                                      <p:cBhvr>
                                        <p:cTn id="200" dur="1" fill="hold">
                                          <p:stCondLst>
                                            <p:cond delay="999"/>
                                          </p:stCondLst>
                                        </p:cTn>
                                        <p:tgtEl>
                                          <p:spTgt spid="16"/>
                                        </p:tgtEl>
                                        <p:attrNameLst>
                                          <p:attrName>style.visibility</p:attrName>
                                        </p:attrNameLst>
                                      </p:cBhvr>
                                      <p:to>
                                        <p:strVal val="hidden"/>
                                      </p:to>
                                    </p:set>
                                  </p:childTnLst>
                                </p:cTn>
                              </p:par>
                              <p:par>
                                <p:cTn id="201" presetID="42" presetClass="exit" presetSubtype="0" fill="hold" grpId="1" nodeType="withEffect">
                                  <p:stCondLst>
                                    <p:cond delay="0"/>
                                  </p:stCondLst>
                                  <p:childTnLst>
                                    <p:animEffect transition="out" filter="fade">
                                      <p:cBhvr>
                                        <p:cTn id="202" dur="1000"/>
                                        <p:tgtEl>
                                          <p:spTgt spid="11"/>
                                        </p:tgtEl>
                                      </p:cBhvr>
                                    </p:animEffect>
                                    <p:anim calcmode="lin" valueType="num">
                                      <p:cBhvr>
                                        <p:cTn id="203" dur="1000"/>
                                        <p:tgtEl>
                                          <p:spTgt spid="11"/>
                                        </p:tgtEl>
                                        <p:attrNameLst>
                                          <p:attrName>ppt_x</p:attrName>
                                        </p:attrNameLst>
                                      </p:cBhvr>
                                      <p:tavLst>
                                        <p:tav tm="0">
                                          <p:val>
                                            <p:strVal val="ppt_x"/>
                                          </p:val>
                                        </p:tav>
                                        <p:tav tm="100000">
                                          <p:val>
                                            <p:strVal val="ppt_x"/>
                                          </p:val>
                                        </p:tav>
                                      </p:tavLst>
                                    </p:anim>
                                    <p:anim calcmode="lin" valueType="num">
                                      <p:cBhvr>
                                        <p:cTn id="204" dur="1000"/>
                                        <p:tgtEl>
                                          <p:spTgt spid="11"/>
                                        </p:tgtEl>
                                        <p:attrNameLst>
                                          <p:attrName>ppt_y</p:attrName>
                                        </p:attrNameLst>
                                      </p:cBhvr>
                                      <p:tavLst>
                                        <p:tav tm="0">
                                          <p:val>
                                            <p:strVal val="ppt_y"/>
                                          </p:val>
                                        </p:tav>
                                        <p:tav tm="100000">
                                          <p:val>
                                            <p:strVal val="ppt_y+.1"/>
                                          </p:val>
                                        </p:tav>
                                      </p:tavLst>
                                    </p:anim>
                                    <p:set>
                                      <p:cBhvr>
                                        <p:cTn id="205" dur="1" fill="hold">
                                          <p:stCondLst>
                                            <p:cond delay="999"/>
                                          </p:stCondLst>
                                        </p:cTn>
                                        <p:tgtEl>
                                          <p:spTgt spid="11"/>
                                        </p:tgtEl>
                                        <p:attrNameLst>
                                          <p:attrName>style.visibility</p:attrName>
                                        </p:attrNameLst>
                                      </p:cBhvr>
                                      <p:to>
                                        <p:strVal val="hidden"/>
                                      </p:to>
                                    </p:set>
                                  </p:childTnLst>
                                </p:cTn>
                              </p:par>
                              <p:par>
                                <p:cTn id="206" presetID="12" presetClass="entr" presetSubtype="4" fill="hold" grpId="0" nodeType="withEffect">
                                  <p:stCondLst>
                                    <p:cond delay="500"/>
                                  </p:stCondLst>
                                  <p:childTnLst>
                                    <p:set>
                                      <p:cBhvr>
                                        <p:cTn id="207" dur="1" fill="hold">
                                          <p:stCondLst>
                                            <p:cond delay="0"/>
                                          </p:stCondLst>
                                        </p:cTn>
                                        <p:tgtEl>
                                          <p:spTgt spid="3075"/>
                                        </p:tgtEl>
                                        <p:attrNameLst>
                                          <p:attrName>style.visibility</p:attrName>
                                        </p:attrNameLst>
                                      </p:cBhvr>
                                      <p:to>
                                        <p:strVal val="visible"/>
                                      </p:to>
                                    </p:set>
                                    <p:anim calcmode="lin" valueType="num">
                                      <p:cBhvr additive="base">
                                        <p:cTn id="208" dur="750"/>
                                        <p:tgtEl>
                                          <p:spTgt spid="3075"/>
                                        </p:tgtEl>
                                        <p:attrNameLst>
                                          <p:attrName>ppt_y</p:attrName>
                                        </p:attrNameLst>
                                      </p:cBhvr>
                                      <p:tavLst>
                                        <p:tav tm="0">
                                          <p:val>
                                            <p:strVal val="#ppt_y+#ppt_h*1.125000"/>
                                          </p:val>
                                        </p:tav>
                                        <p:tav tm="100000">
                                          <p:val>
                                            <p:strVal val="#ppt_y"/>
                                          </p:val>
                                        </p:tav>
                                      </p:tavLst>
                                    </p:anim>
                                    <p:animEffect transition="in" filter="wipe(up)">
                                      <p:cBhvr>
                                        <p:cTn id="209" dur="750"/>
                                        <p:tgtEl>
                                          <p:spTgt spid="3075"/>
                                        </p:tgtEl>
                                      </p:cBhvr>
                                    </p:animEffect>
                                  </p:childTnLst>
                                </p:cTn>
                              </p:par>
                              <p:par>
                                <p:cTn id="210" presetID="47" presetClass="exit" presetSubtype="0" fill="hold" grpId="1" nodeType="withEffect">
                                  <p:stCondLst>
                                    <p:cond delay="1250"/>
                                  </p:stCondLst>
                                  <p:childTnLst>
                                    <p:animEffect transition="out" filter="fade">
                                      <p:cBhvr>
                                        <p:cTn id="211" dur="1000"/>
                                        <p:tgtEl>
                                          <p:spTgt spid="3075"/>
                                        </p:tgtEl>
                                      </p:cBhvr>
                                    </p:animEffect>
                                    <p:anim calcmode="lin" valueType="num">
                                      <p:cBhvr>
                                        <p:cTn id="212" dur="1000"/>
                                        <p:tgtEl>
                                          <p:spTgt spid="3075"/>
                                        </p:tgtEl>
                                        <p:attrNameLst>
                                          <p:attrName>ppt_x</p:attrName>
                                        </p:attrNameLst>
                                      </p:cBhvr>
                                      <p:tavLst>
                                        <p:tav tm="0">
                                          <p:val>
                                            <p:strVal val="ppt_x"/>
                                          </p:val>
                                        </p:tav>
                                        <p:tav tm="100000">
                                          <p:val>
                                            <p:strVal val="ppt_x"/>
                                          </p:val>
                                        </p:tav>
                                      </p:tavLst>
                                    </p:anim>
                                    <p:anim calcmode="lin" valueType="num">
                                      <p:cBhvr>
                                        <p:cTn id="213" dur="1000"/>
                                        <p:tgtEl>
                                          <p:spTgt spid="3075"/>
                                        </p:tgtEl>
                                        <p:attrNameLst>
                                          <p:attrName>ppt_y</p:attrName>
                                        </p:attrNameLst>
                                      </p:cBhvr>
                                      <p:tavLst>
                                        <p:tav tm="0">
                                          <p:val>
                                            <p:strVal val="ppt_y"/>
                                          </p:val>
                                        </p:tav>
                                        <p:tav tm="100000">
                                          <p:val>
                                            <p:strVal val="ppt_y-.1"/>
                                          </p:val>
                                        </p:tav>
                                      </p:tavLst>
                                    </p:anim>
                                    <p:set>
                                      <p:cBhvr>
                                        <p:cTn id="214" dur="1" fill="hold">
                                          <p:stCondLst>
                                            <p:cond delay="999"/>
                                          </p:stCondLst>
                                        </p:cTn>
                                        <p:tgtEl>
                                          <p:spTgt spid="3075"/>
                                        </p:tgtEl>
                                        <p:attrNameLst>
                                          <p:attrName>style.visibility</p:attrName>
                                        </p:attrNameLst>
                                      </p:cBhvr>
                                      <p:to>
                                        <p:strVal val="hidden"/>
                                      </p:to>
                                    </p:set>
                                  </p:childTnLst>
                                </p:cTn>
                              </p:par>
                              <p:par>
                                <p:cTn id="215" presetID="0" presetClass="entr" presetSubtype="0" fill="hold" grpId="0" nodeType="withEffect">
                                  <p:stCondLst>
                                    <p:cond delay="1000"/>
                                  </p:stCondLst>
                                  <p:childTnLst>
                                    <p:set>
                                      <p:cBhvr>
                                        <p:cTn id="216" dur="1" fill="hold">
                                          <p:stCondLst>
                                            <p:cond delay="0"/>
                                          </p:stCondLst>
                                        </p:cTn>
                                        <p:tgtEl>
                                          <p:spTgt spid="26"/>
                                        </p:tgtEl>
                                        <p:attrNameLst>
                                          <p:attrName>style.visibility</p:attrName>
                                        </p:attrNameLst>
                                      </p:cBhvr>
                                      <p:to>
                                        <p:strVal val="visible"/>
                                      </p:to>
                                    </p:set>
                                    <p:animEffect transition="in" filter="dissolve">
                                      <p:cBhvr>
                                        <p:cTn id="217" dur="500">
                                          <p:stCondLst>
                                            <p:cond delay="0"/>
                                          </p:stCondLst>
                                        </p:cTn>
                                        <p:tgtEl>
                                          <p:spTgt spid="26"/>
                                        </p:tgtEl>
                                      </p:cBhvr>
                                    </p:animEffect>
                                    <p:anim to="" calcmode="lin" valueType="num">
                                      <p:cBhvr>
                                        <p:cTn id="218" dur="500" fill="hold">
                                          <p:stCondLst>
                                            <p:cond delay="0"/>
                                          </p:stCondLst>
                                        </p:cTn>
                                        <p:tgtEl>
                                          <p:spTgt spid="26"/>
                                        </p:tgtEl>
                                        <p:attrNameLst>
                                          <p:attrName>ppt_w</p:attrName>
                                        </p:attrNameLst>
                                      </p:cBhvr>
                                      <p:tavLst>
                                        <p:tav tm="0">
                                          <p:val>
                                            <p:strVal val="#ppt_w*4"/>
                                          </p:val>
                                        </p:tav>
                                        <p:tav tm="100000">
                                          <p:val>
                                            <p:strVal val="#ppt_w"/>
                                          </p:val>
                                        </p:tav>
                                      </p:tavLst>
                                    </p:anim>
                                    <p:anim to="" calcmode="lin" valueType="num">
                                      <p:cBhvr>
                                        <p:cTn id="219" dur="500" fill="hold">
                                          <p:stCondLst>
                                            <p:cond delay="0"/>
                                          </p:stCondLst>
                                        </p:cTn>
                                        <p:tgtEl>
                                          <p:spTgt spid="26"/>
                                        </p:tgtEl>
                                        <p:attrNameLst>
                                          <p:attrName>ppt_h</p:attrName>
                                        </p:attrNameLst>
                                      </p:cBhvr>
                                      <p:tavLst>
                                        <p:tav tm="0">
                                          <p:val>
                                            <p:strVal val="#ppt_h*4"/>
                                          </p:val>
                                        </p:tav>
                                        <p:tav tm="100000">
                                          <p:val>
                                            <p:strVal val="#ppt_h"/>
                                          </p:val>
                                        </p:tav>
                                      </p:tavLst>
                                    </p:anim>
                                  </p:childTnLst>
                                </p:cTn>
                              </p:par>
                              <p:par>
                                <p:cTn id="220" presetID="0" presetClass="entr" presetSubtype="0" fill="hold" grpId="0" nodeType="withEffect">
                                  <p:stCondLst>
                                    <p:cond delay="1000"/>
                                  </p:stCondLst>
                                  <p:childTnLst>
                                    <p:set>
                                      <p:cBhvr>
                                        <p:cTn id="221" dur="1" fill="hold">
                                          <p:stCondLst>
                                            <p:cond delay="0"/>
                                          </p:stCondLst>
                                        </p:cTn>
                                        <p:tgtEl>
                                          <p:spTgt spid="27"/>
                                        </p:tgtEl>
                                        <p:attrNameLst>
                                          <p:attrName>style.visibility</p:attrName>
                                        </p:attrNameLst>
                                      </p:cBhvr>
                                      <p:to>
                                        <p:strVal val="visible"/>
                                      </p:to>
                                    </p:set>
                                    <p:animEffect transition="in" filter="dissolve">
                                      <p:cBhvr>
                                        <p:cTn id="222" dur="500">
                                          <p:stCondLst>
                                            <p:cond delay="0"/>
                                          </p:stCondLst>
                                        </p:cTn>
                                        <p:tgtEl>
                                          <p:spTgt spid="27"/>
                                        </p:tgtEl>
                                      </p:cBhvr>
                                    </p:animEffect>
                                    <p:anim to="" calcmode="lin" valueType="num">
                                      <p:cBhvr>
                                        <p:cTn id="223"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224" dur="500" fill="hold">
                                          <p:stCondLst>
                                            <p:cond delay="0"/>
                                          </p:stCondLst>
                                        </p:cTn>
                                        <p:tgtEl>
                                          <p:spTgt spid="27"/>
                                        </p:tgtEl>
                                        <p:attrNameLst>
                                          <p:attrName>ppt_h</p:attrName>
                                        </p:attrNameLst>
                                      </p:cBhvr>
                                      <p:tavLst>
                                        <p:tav tm="0">
                                          <p:val>
                                            <p:strVal val="#ppt_h*4"/>
                                          </p:val>
                                        </p:tav>
                                        <p:tav tm="100000">
                                          <p:val>
                                            <p:strVal val="#ppt_h"/>
                                          </p:val>
                                        </p:tav>
                                      </p:tavLst>
                                    </p:anim>
                                  </p:childTnLst>
                                </p:cTn>
                              </p:par>
                              <p:par>
                                <p:cTn id="225" presetID="17" presetClass="entr" presetSubtype="8" fill="hold" grpId="0" nodeType="withEffect">
                                  <p:stCondLst>
                                    <p:cond delay="1500"/>
                                  </p:stCondLst>
                                  <p:childTnLst>
                                    <p:set>
                                      <p:cBhvr>
                                        <p:cTn id="226" dur="1" fill="hold">
                                          <p:stCondLst>
                                            <p:cond delay="0"/>
                                          </p:stCondLst>
                                        </p:cTn>
                                        <p:tgtEl>
                                          <p:spTgt spid="3072"/>
                                        </p:tgtEl>
                                        <p:attrNameLst>
                                          <p:attrName>style.visibility</p:attrName>
                                        </p:attrNameLst>
                                      </p:cBhvr>
                                      <p:to>
                                        <p:strVal val="visible"/>
                                      </p:to>
                                    </p:set>
                                    <p:anim calcmode="lin" valueType="num">
                                      <p:cBhvr>
                                        <p:cTn id="227" dur="750" fill="hold"/>
                                        <p:tgtEl>
                                          <p:spTgt spid="3072"/>
                                        </p:tgtEl>
                                        <p:attrNameLst>
                                          <p:attrName>ppt_x</p:attrName>
                                        </p:attrNameLst>
                                      </p:cBhvr>
                                      <p:tavLst>
                                        <p:tav tm="0">
                                          <p:val>
                                            <p:strVal val="#ppt_x-#ppt_w/2"/>
                                          </p:val>
                                        </p:tav>
                                        <p:tav tm="100000">
                                          <p:val>
                                            <p:strVal val="#ppt_x"/>
                                          </p:val>
                                        </p:tav>
                                      </p:tavLst>
                                    </p:anim>
                                    <p:anim calcmode="lin" valueType="num">
                                      <p:cBhvr>
                                        <p:cTn id="228" dur="750" fill="hold"/>
                                        <p:tgtEl>
                                          <p:spTgt spid="3072"/>
                                        </p:tgtEl>
                                        <p:attrNameLst>
                                          <p:attrName>ppt_y</p:attrName>
                                        </p:attrNameLst>
                                      </p:cBhvr>
                                      <p:tavLst>
                                        <p:tav tm="0">
                                          <p:val>
                                            <p:strVal val="#ppt_y"/>
                                          </p:val>
                                        </p:tav>
                                        <p:tav tm="100000">
                                          <p:val>
                                            <p:strVal val="#ppt_y"/>
                                          </p:val>
                                        </p:tav>
                                      </p:tavLst>
                                    </p:anim>
                                    <p:anim calcmode="lin" valueType="num">
                                      <p:cBhvr>
                                        <p:cTn id="229" dur="750" fill="hold"/>
                                        <p:tgtEl>
                                          <p:spTgt spid="3072"/>
                                        </p:tgtEl>
                                        <p:attrNameLst>
                                          <p:attrName>ppt_w</p:attrName>
                                        </p:attrNameLst>
                                      </p:cBhvr>
                                      <p:tavLst>
                                        <p:tav tm="0">
                                          <p:val>
                                            <p:fltVal val="0"/>
                                          </p:val>
                                        </p:tav>
                                        <p:tav tm="100000">
                                          <p:val>
                                            <p:strVal val="#ppt_w"/>
                                          </p:val>
                                        </p:tav>
                                      </p:tavLst>
                                    </p:anim>
                                    <p:anim calcmode="lin" valueType="num">
                                      <p:cBhvr>
                                        <p:cTn id="230" dur="750" fill="hold"/>
                                        <p:tgtEl>
                                          <p:spTgt spid="3072"/>
                                        </p:tgtEl>
                                        <p:attrNameLst>
                                          <p:attrName>ppt_h</p:attrName>
                                        </p:attrNameLst>
                                      </p:cBhvr>
                                      <p:tavLst>
                                        <p:tav tm="0">
                                          <p:val>
                                            <p:strVal val="#ppt_h"/>
                                          </p:val>
                                        </p:tav>
                                        <p:tav tm="100000">
                                          <p:val>
                                            <p:strVal val="#ppt_h"/>
                                          </p:val>
                                        </p:tav>
                                      </p:tavLst>
                                    </p:anim>
                                  </p:childTnLst>
                                </p:cTn>
                              </p:par>
                              <p:par>
                                <p:cTn id="231" presetID="0" presetClass="entr" presetSubtype="0" fill="hold" grpId="0" nodeType="withEffect">
                                  <p:stCondLst>
                                    <p:cond delay="1500"/>
                                  </p:stCondLst>
                                  <p:childTnLst>
                                    <p:set>
                                      <p:cBhvr>
                                        <p:cTn id="232" dur="1" fill="hold">
                                          <p:stCondLst>
                                            <p:cond delay="0"/>
                                          </p:stCondLst>
                                        </p:cTn>
                                        <p:tgtEl>
                                          <p:spTgt spid="3073"/>
                                        </p:tgtEl>
                                        <p:attrNameLst>
                                          <p:attrName>style.visibility</p:attrName>
                                        </p:attrNameLst>
                                      </p:cBhvr>
                                      <p:to>
                                        <p:strVal val="visible"/>
                                      </p:to>
                                    </p:set>
                                    <p:animEffect transition="in" filter="dissolve">
                                      <p:cBhvr>
                                        <p:cTn id="233" dur="750">
                                          <p:stCondLst>
                                            <p:cond delay="0"/>
                                          </p:stCondLst>
                                        </p:cTn>
                                        <p:tgtEl>
                                          <p:spTgt spid="3073"/>
                                        </p:tgtEl>
                                      </p:cBhvr>
                                    </p:animEffect>
                                    <p:anim to="" calcmode="lin" valueType="num">
                                      <p:cBhvr>
                                        <p:cTn id="234" dur="750" fill="hold">
                                          <p:stCondLst>
                                            <p:cond delay="0"/>
                                          </p:stCondLst>
                                        </p:cTn>
                                        <p:tgtEl>
                                          <p:spTgt spid="3073"/>
                                        </p:tgtEl>
                                        <p:attrNameLst>
                                          <p:attrName>ppt_w</p:attrName>
                                        </p:attrNameLst>
                                      </p:cBhvr>
                                      <p:tavLst>
                                        <p:tav tm="0">
                                          <p:val>
                                            <p:strVal val="#ppt_w*4"/>
                                          </p:val>
                                        </p:tav>
                                        <p:tav tm="100000">
                                          <p:val>
                                            <p:strVal val="#ppt_w"/>
                                          </p:val>
                                        </p:tav>
                                      </p:tavLst>
                                    </p:anim>
                                    <p:anim to="" calcmode="lin" valueType="num">
                                      <p:cBhvr>
                                        <p:cTn id="235" dur="750" fill="hold">
                                          <p:stCondLst>
                                            <p:cond delay="0"/>
                                          </p:stCondLst>
                                        </p:cTn>
                                        <p:tgtEl>
                                          <p:spTgt spid="3073"/>
                                        </p:tgtEl>
                                        <p:attrNameLst>
                                          <p:attrName>ppt_h</p:attrName>
                                        </p:attrNameLst>
                                      </p:cBhvr>
                                      <p:tavLst>
                                        <p:tav tm="0">
                                          <p:val>
                                            <p:strVal val="#ppt_h*4"/>
                                          </p:val>
                                        </p:tav>
                                        <p:tav tm="100000">
                                          <p:val>
                                            <p:strVal val="#ppt_h"/>
                                          </p:val>
                                        </p:tav>
                                      </p:tavLst>
                                    </p:anim>
                                  </p:childTnLst>
                                </p:cTn>
                              </p:par>
                              <p:par>
                                <p:cTn id="236" presetID="26" presetClass="emph" presetSubtype="0" fill="hold" grpId="2" nodeType="withEffect">
                                  <p:stCondLst>
                                    <p:cond delay="2250"/>
                                  </p:stCondLst>
                                  <p:childTnLst>
                                    <p:animEffect transition="out" filter="fade">
                                      <p:cBhvr>
                                        <p:cTn id="237" dur="500" tmFilter="0, 0; .2, .5; .8, .5; 1, 0"/>
                                        <p:tgtEl>
                                          <p:spTgt spid="3072"/>
                                        </p:tgtEl>
                                      </p:cBhvr>
                                    </p:animEffect>
                                    <p:animScale>
                                      <p:cBhvr>
                                        <p:cTn id="238" dur="250" autoRev="1" fill="hold"/>
                                        <p:tgtEl>
                                          <p:spTgt spid="3072"/>
                                        </p:tgtEl>
                                      </p:cBhvr>
                                      <p:by x="105000" y="105000"/>
                                    </p:animScale>
                                  </p:childTnLst>
                                </p:cTn>
                              </p:par>
                              <p:par>
                                <p:cTn id="239" presetID="26" presetClass="emph" presetSubtype="0" fill="hold" grpId="2" nodeType="withEffect">
                                  <p:stCondLst>
                                    <p:cond delay="2250"/>
                                  </p:stCondLst>
                                  <p:childTnLst>
                                    <p:animEffect transition="out" filter="fade">
                                      <p:cBhvr>
                                        <p:cTn id="240" dur="500" tmFilter="0, 0; .2, .5; .8, .5; 1, 0"/>
                                        <p:tgtEl>
                                          <p:spTgt spid="3073"/>
                                        </p:tgtEl>
                                      </p:cBhvr>
                                    </p:animEffect>
                                    <p:animScale>
                                      <p:cBhvr>
                                        <p:cTn id="241" dur="250" autoRev="1" fill="hold"/>
                                        <p:tgtEl>
                                          <p:spTgt spid="3073"/>
                                        </p:tgtEl>
                                      </p:cBhvr>
                                      <p:by x="105000" y="105000"/>
                                    </p:animScale>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250"/>
                                  </p:stCondLst>
                                  <p:childTnLst>
                                    <p:set>
                                      <p:cBhvr>
                                        <p:cTn id="245" dur="1" fill="hold">
                                          <p:stCondLst>
                                            <p:cond delay="0"/>
                                          </p:stCondLst>
                                        </p:cTn>
                                        <p:tgtEl>
                                          <p:spTgt spid="3077"/>
                                        </p:tgtEl>
                                        <p:attrNameLst>
                                          <p:attrName>style.visibility</p:attrName>
                                        </p:attrNameLst>
                                      </p:cBhvr>
                                      <p:to>
                                        <p:strVal val="visible"/>
                                      </p:to>
                                    </p:set>
                                    <p:animEffect transition="in" filter="fade">
                                      <p:cBhvr>
                                        <p:cTn id="246" dur="250"/>
                                        <p:tgtEl>
                                          <p:spTgt spid="3077"/>
                                        </p:tgtEl>
                                      </p:cBhvr>
                                    </p:animEffect>
                                  </p:childTnLst>
                                </p:cTn>
                              </p:par>
                              <p:par>
                                <p:cTn id="247" presetID="26" presetClass="emph" presetSubtype="0" fill="hold" grpId="2" nodeType="withEffect">
                                  <p:stCondLst>
                                    <p:cond delay="500"/>
                                  </p:stCondLst>
                                  <p:childTnLst>
                                    <p:animEffect transition="out" filter="fade">
                                      <p:cBhvr>
                                        <p:cTn id="248" dur="500" tmFilter="0, 0; .2, .5; .8, .5; 1, 0"/>
                                        <p:tgtEl>
                                          <p:spTgt spid="3077"/>
                                        </p:tgtEl>
                                      </p:cBhvr>
                                    </p:animEffect>
                                    <p:animScale>
                                      <p:cBhvr>
                                        <p:cTn id="249" dur="250" autoRev="1" fill="hold"/>
                                        <p:tgtEl>
                                          <p:spTgt spid="3077"/>
                                        </p:tgtEl>
                                      </p:cBhvr>
                                      <p:by x="105000" y="105000"/>
                                    </p:animScale>
                                  </p:childTnLst>
                                </p:cTn>
                              </p:par>
                              <p:par>
                                <p:cTn id="250" presetID="1" presetClass="exit" presetSubtype="0" fill="hold" grpId="3" nodeType="withEffect">
                                  <p:stCondLst>
                                    <p:cond delay="1000"/>
                                  </p:stCondLst>
                                  <p:childTnLst>
                                    <p:set>
                                      <p:cBhvr>
                                        <p:cTn id="251" dur="1" fill="hold">
                                          <p:stCondLst>
                                            <p:cond delay="0"/>
                                          </p:stCondLst>
                                        </p:cTn>
                                        <p:tgtEl>
                                          <p:spTgt spid="3077"/>
                                        </p:tgtEl>
                                        <p:attrNameLst>
                                          <p:attrName>style.visibility</p:attrName>
                                        </p:attrNameLst>
                                      </p:cBhvr>
                                      <p:to>
                                        <p:strVal val="hidden"/>
                                      </p:to>
                                    </p:set>
                                  </p:childTnLst>
                                </p:cTn>
                              </p:par>
                              <p:par>
                                <p:cTn id="252" presetID="18" presetClass="entr" presetSubtype="6" fill="hold" grpId="0" nodeType="withEffect">
                                  <p:stCondLst>
                                    <p:cond delay="0"/>
                                  </p:stCondLst>
                                  <p:childTnLst>
                                    <p:set>
                                      <p:cBhvr>
                                        <p:cTn id="253" dur="1" fill="hold">
                                          <p:stCondLst>
                                            <p:cond delay="0"/>
                                          </p:stCondLst>
                                        </p:cTn>
                                        <p:tgtEl>
                                          <p:spTgt spid="31"/>
                                        </p:tgtEl>
                                        <p:attrNameLst>
                                          <p:attrName>style.visibility</p:attrName>
                                        </p:attrNameLst>
                                      </p:cBhvr>
                                      <p:to>
                                        <p:strVal val="visible"/>
                                      </p:to>
                                    </p:set>
                                    <p:animEffect transition="in" filter="strips(downRight)">
                                      <p:cBhvr>
                                        <p:cTn id="254" dur="500"/>
                                        <p:tgtEl>
                                          <p:spTgt spid="31"/>
                                        </p:tgtEl>
                                      </p:cBhvr>
                                    </p:animEffect>
                                  </p:childTnLst>
                                </p:cTn>
                              </p:par>
                              <p:par>
                                <p:cTn id="255" presetID="18" presetClass="entr" presetSubtype="12" fill="hold" grpId="0" nodeType="withEffect">
                                  <p:stCondLst>
                                    <p:cond delay="0"/>
                                  </p:stCondLst>
                                  <p:childTnLst>
                                    <p:set>
                                      <p:cBhvr>
                                        <p:cTn id="256" dur="1" fill="hold">
                                          <p:stCondLst>
                                            <p:cond delay="0"/>
                                          </p:stCondLst>
                                        </p:cTn>
                                        <p:tgtEl>
                                          <p:spTgt spid="30"/>
                                        </p:tgtEl>
                                        <p:attrNameLst>
                                          <p:attrName>style.visibility</p:attrName>
                                        </p:attrNameLst>
                                      </p:cBhvr>
                                      <p:to>
                                        <p:strVal val="visible"/>
                                      </p:to>
                                    </p:set>
                                    <p:animEffect transition="in" filter="strips(downLeft)">
                                      <p:cBhvr>
                                        <p:cTn id="257" dur="500"/>
                                        <p:tgtEl>
                                          <p:spTgt spid="30"/>
                                        </p:tgtEl>
                                      </p:cBhvr>
                                    </p:animEffect>
                                  </p:childTnLst>
                                </p:cTn>
                              </p:par>
                            </p:childTnLst>
                          </p:cTn>
                        </p:par>
                      </p:childTnLst>
                    </p:cTn>
                  </p:par>
                  <p:par>
                    <p:cTn id="258" fill="hold">
                      <p:stCondLst>
                        <p:cond delay="indefinite"/>
                      </p:stCondLst>
                      <p:childTnLst>
                        <p:par>
                          <p:cTn id="259" fill="hold">
                            <p:stCondLst>
                              <p:cond delay="0"/>
                            </p:stCondLst>
                            <p:childTnLst>
                              <p:par>
                                <p:cTn id="260" presetID="16" presetClass="entr" presetSubtype="37" fill="hold" grpId="0" nodeType="clickEffect">
                                  <p:stCondLst>
                                    <p:cond delay="0"/>
                                  </p:stCondLst>
                                  <p:childTnLst>
                                    <p:set>
                                      <p:cBhvr>
                                        <p:cTn id="261" dur="1" fill="hold">
                                          <p:stCondLst>
                                            <p:cond delay="0"/>
                                          </p:stCondLst>
                                        </p:cTn>
                                        <p:tgtEl>
                                          <p:spTgt spid="25"/>
                                        </p:tgtEl>
                                        <p:attrNameLst>
                                          <p:attrName>style.visibility</p:attrName>
                                        </p:attrNameLst>
                                      </p:cBhvr>
                                      <p:to>
                                        <p:strVal val="visible"/>
                                      </p:to>
                                    </p:set>
                                    <p:animEffect transition="in" filter="barn(outVertical)">
                                      <p:cBhvr>
                                        <p:cTn id="2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1"/>
      <p:bldP spid="3076" grpId="0" animBg="1"/>
      <p:bldP spid="18" grpId="1"/>
      <p:bldP spid="2" grpId="0"/>
      <p:bldP spid="2" grpId="1"/>
      <p:bldP spid="2" grpId="2"/>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2" grpId="0"/>
      <p:bldP spid="12" grpId="1"/>
      <p:bldP spid="12" grpId="2"/>
      <p:bldP spid="13" grpId="0"/>
      <p:bldP spid="13" grpId="1"/>
      <p:bldP spid="13" grpId="2"/>
      <p:bldP spid="19" grpId="0"/>
      <p:bldP spid="19" grpId="1"/>
      <p:bldP spid="19" grpId="2"/>
      <p:bldP spid="14" grpId="0"/>
      <p:bldP spid="14" grpId="1"/>
      <p:bldP spid="14" grpId="2"/>
      <p:bldP spid="15" grpId="0"/>
      <p:bldP spid="15" grpId="1"/>
      <p:bldP spid="15" grpId="2"/>
      <p:bldP spid="17" grpId="0"/>
      <p:bldP spid="17" grpId="1"/>
      <p:bldP spid="17" grpId="2"/>
      <p:bldP spid="20" grpId="0"/>
      <p:bldP spid="20" grpId="1"/>
      <p:bldP spid="20" grpId="2"/>
      <p:bldP spid="21" grpId="0"/>
      <p:bldP spid="21" grpId="1"/>
      <p:bldP spid="21" grpId="2"/>
      <p:bldP spid="11" grpId="0"/>
      <p:bldP spid="11" grpId="1"/>
      <p:bldP spid="16" grpId="0"/>
      <p:bldP spid="16" grpId="1"/>
      <p:bldP spid="22" grpId="0"/>
      <p:bldP spid="23" grpId="0"/>
      <p:bldP spid="24" grpId="0"/>
      <p:bldP spid="24" grpId="1"/>
      <p:bldP spid="25" grpId="0"/>
      <p:bldP spid="26" grpId="0" animBg="1"/>
      <p:bldP spid="27" grpId="0" animBg="1"/>
      <p:bldP spid="28" grpId="0"/>
      <p:bldP spid="29" grpId="0"/>
      <p:bldP spid="30" grpId="0"/>
      <p:bldP spid="31" grpId="0"/>
      <p:bldP spid="3072" grpId="0"/>
      <p:bldP spid="3072" grpId="2"/>
      <p:bldP spid="3073" grpId="0"/>
      <p:bldP spid="3073" grpId="2"/>
      <p:bldP spid="3075" grpId="0"/>
      <p:bldP spid="3075" grpId="1"/>
      <p:bldP spid="3077" grpId="0"/>
      <p:bldP spid="3077" grpId="2"/>
      <p:bldP spid="3077"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4772508-131A-C4F9-692C-E865A36913FD}"/>
              </a:ext>
            </a:extLst>
          </p:cNvPr>
          <p:cNvSpPr/>
          <p:nvPr/>
        </p:nvSpPr>
        <p:spPr bwMode="white">
          <a:xfrm>
            <a:off x="1" y="1"/>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0 h 3429000"/>
              <a:gd name="connsiteX1" fmla="*/ 4572000 w 4572000"/>
              <a:gd name="connsiteY1" fmla="*/ 0 h 3429000"/>
              <a:gd name="connsiteX2" fmla="*/ 0 w 4572000"/>
              <a:gd name="connsiteY2" fmla="*/ 3429000 h 3429000"/>
              <a:gd name="connsiteX3" fmla="*/ 0 w 4572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0"/>
                </a:moveTo>
                <a:lnTo>
                  <a:pt x="4572000" y="0"/>
                </a:lnTo>
                <a:lnTo>
                  <a:pt x="0" y="3429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5" name="Rectangle 4">
            <a:extLst>
              <a:ext uri="{FF2B5EF4-FFF2-40B4-BE49-F238E27FC236}">
                <a16:creationId xmlns:a16="http://schemas.microsoft.com/office/drawing/2014/main" id="{9E3176EE-64BE-AC3F-7ED4-E9ECE424BF45}"/>
              </a:ext>
            </a:extLst>
          </p:cNvPr>
          <p:cNvSpPr/>
          <p:nvPr/>
        </p:nvSpPr>
        <p:spPr bwMode="white">
          <a:xfrm>
            <a:off x="0" y="3429000"/>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0 h 3429000"/>
              <a:gd name="connsiteX1" fmla="*/ 4572000 w 4572000"/>
              <a:gd name="connsiteY1" fmla="*/ 3429000 h 3429000"/>
              <a:gd name="connsiteX2" fmla="*/ 0 w 4572000"/>
              <a:gd name="connsiteY2" fmla="*/ 3429000 h 3429000"/>
              <a:gd name="connsiteX3" fmla="*/ 0 w 4572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0"/>
                </a:moveTo>
                <a:lnTo>
                  <a:pt x="4572000" y="3429000"/>
                </a:lnTo>
                <a:lnTo>
                  <a:pt x="0" y="3429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6" name="Rectangle 5">
            <a:extLst>
              <a:ext uri="{FF2B5EF4-FFF2-40B4-BE49-F238E27FC236}">
                <a16:creationId xmlns:a16="http://schemas.microsoft.com/office/drawing/2014/main" id="{F04A2E45-8E41-A196-B582-AD65723C890C}"/>
              </a:ext>
            </a:extLst>
          </p:cNvPr>
          <p:cNvSpPr/>
          <p:nvPr/>
        </p:nvSpPr>
        <p:spPr bwMode="white">
          <a:xfrm>
            <a:off x="4572000" y="3429000"/>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3429000 h 3429000"/>
              <a:gd name="connsiteX1" fmla="*/ 4572000 w 4572000"/>
              <a:gd name="connsiteY1" fmla="*/ 0 h 3429000"/>
              <a:gd name="connsiteX2" fmla="*/ 4572000 w 4572000"/>
              <a:gd name="connsiteY2" fmla="*/ 3429000 h 3429000"/>
              <a:gd name="connsiteX3" fmla="*/ 0 w 457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3429000"/>
                </a:moveTo>
                <a:lnTo>
                  <a:pt x="4572000" y="0"/>
                </a:lnTo>
                <a:lnTo>
                  <a:pt x="4572000" y="3429000"/>
                </a:lnTo>
                <a:lnTo>
                  <a:pt x="0" y="3429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7" name="Rectangle 6">
            <a:extLst>
              <a:ext uri="{FF2B5EF4-FFF2-40B4-BE49-F238E27FC236}">
                <a16:creationId xmlns:a16="http://schemas.microsoft.com/office/drawing/2014/main" id="{379F3127-B954-D97C-6F9C-B2739CFED721}"/>
              </a:ext>
            </a:extLst>
          </p:cNvPr>
          <p:cNvSpPr/>
          <p:nvPr/>
        </p:nvSpPr>
        <p:spPr bwMode="white">
          <a:xfrm>
            <a:off x="4572000" y="0"/>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0"/>
                </a:moveTo>
                <a:lnTo>
                  <a:pt x="4572000" y="0"/>
                </a:lnTo>
                <a:lnTo>
                  <a:pt x="4572000" y="3429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3" name="Isosceles Triangle 2">
            <a:extLst>
              <a:ext uri="{FF2B5EF4-FFF2-40B4-BE49-F238E27FC236}">
                <a16:creationId xmlns:a16="http://schemas.microsoft.com/office/drawing/2014/main" id="{937C3542-96BF-4A1C-B158-4C90FCD24554}"/>
              </a:ext>
            </a:extLst>
          </p:cNvPr>
          <p:cNvSpPr/>
          <p:nvPr/>
        </p:nvSpPr>
        <p:spPr>
          <a:xfrm rot="16200000">
            <a:off x="-1143000" y="1143000"/>
            <a:ext cx="6858000" cy="457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8" name="Isosceles Triangle 7">
            <a:extLst>
              <a:ext uri="{FF2B5EF4-FFF2-40B4-BE49-F238E27FC236}">
                <a16:creationId xmlns:a16="http://schemas.microsoft.com/office/drawing/2014/main" id="{BE7EA978-A7C1-6942-01D5-941EC9724044}"/>
              </a:ext>
            </a:extLst>
          </p:cNvPr>
          <p:cNvSpPr/>
          <p:nvPr/>
        </p:nvSpPr>
        <p:spPr>
          <a:xfrm rot="5400000">
            <a:off x="3429000" y="1143000"/>
            <a:ext cx="6858000" cy="457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8FD1842D-9BB4-D549-3A52-15722C090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
            <a:ext cx="9144000" cy="6854931"/>
          </a:xfrm>
          <a:prstGeom prst="rect">
            <a:avLst/>
          </a:prstGeom>
        </p:spPr>
      </p:pic>
    </p:spTree>
    <p:extLst>
      <p:ext uri="{BB962C8B-B14F-4D97-AF65-F5344CB8AC3E}">
        <p14:creationId xmlns:p14="http://schemas.microsoft.com/office/powerpoint/2010/main" val="335990502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4772508-131A-C4F9-692C-E865A36913FD}"/>
              </a:ext>
            </a:extLst>
          </p:cNvPr>
          <p:cNvSpPr/>
          <p:nvPr/>
        </p:nvSpPr>
        <p:spPr bwMode="white">
          <a:xfrm>
            <a:off x="4572000" y="0"/>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0 h 3429000"/>
              <a:gd name="connsiteX1" fmla="*/ 4572000 w 4572000"/>
              <a:gd name="connsiteY1" fmla="*/ 0 h 3429000"/>
              <a:gd name="connsiteX2" fmla="*/ 0 w 4572000"/>
              <a:gd name="connsiteY2" fmla="*/ 3429000 h 3429000"/>
              <a:gd name="connsiteX3" fmla="*/ 0 w 4572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0"/>
                </a:moveTo>
                <a:lnTo>
                  <a:pt x="4572000" y="0"/>
                </a:lnTo>
                <a:lnTo>
                  <a:pt x="0" y="3429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5" name="Rectangle 4">
            <a:extLst>
              <a:ext uri="{FF2B5EF4-FFF2-40B4-BE49-F238E27FC236}">
                <a16:creationId xmlns:a16="http://schemas.microsoft.com/office/drawing/2014/main" id="{9E3176EE-64BE-AC3F-7ED4-E9ECE424BF45}"/>
              </a:ext>
            </a:extLst>
          </p:cNvPr>
          <p:cNvSpPr/>
          <p:nvPr/>
        </p:nvSpPr>
        <p:spPr bwMode="white">
          <a:xfrm>
            <a:off x="4572000" y="3429000"/>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0 h 3429000"/>
              <a:gd name="connsiteX1" fmla="*/ 4572000 w 4572000"/>
              <a:gd name="connsiteY1" fmla="*/ 3429000 h 3429000"/>
              <a:gd name="connsiteX2" fmla="*/ 0 w 4572000"/>
              <a:gd name="connsiteY2" fmla="*/ 3429000 h 3429000"/>
              <a:gd name="connsiteX3" fmla="*/ 0 w 4572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0"/>
                </a:moveTo>
                <a:lnTo>
                  <a:pt x="4572000" y="3429000"/>
                </a:lnTo>
                <a:lnTo>
                  <a:pt x="0" y="3429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6" name="Rectangle 5">
            <a:extLst>
              <a:ext uri="{FF2B5EF4-FFF2-40B4-BE49-F238E27FC236}">
                <a16:creationId xmlns:a16="http://schemas.microsoft.com/office/drawing/2014/main" id="{F04A2E45-8E41-A196-B582-AD65723C890C}"/>
              </a:ext>
            </a:extLst>
          </p:cNvPr>
          <p:cNvSpPr/>
          <p:nvPr/>
        </p:nvSpPr>
        <p:spPr bwMode="white">
          <a:xfrm>
            <a:off x="0" y="3429000"/>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3429000 h 3429000"/>
              <a:gd name="connsiteX1" fmla="*/ 4572000 w 4572000"/>
              <a:gd name="connsiteY1" fmla="*/ 0 h 3429000"/>
              <a:gd name="connsiteX2" fmla="*/ 4572000 w 4572000"/>
              <a:gd name="connsiteY2" fmla="*/ 3429000 h 3429000"/>
              <a:gd name="connsiteX3" fmla="*/ 0 w 457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3429000"/>
                </a:moveTo>
                <a:lnTo>
                  <a:pt x="4572000" y="0"/>
                </a:lnTo>
                <a:lnTo>
                  <a:pt x="4572000" y="3429000"/>
                </a:lnTo>
                <a:lnTo>
                  <a:pt x="0" y="3429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7" name="Rectangle 6">
            <a:extLst>
              <a:ext uri="{FF2B5EF4-FFF2-40B4-BE49-F238E27FC236}">
                <a16:creationId xmlns:a16="http://schemas.microsoft.com/office/drawing/2014/main" id="{379F3127-B954-D97C-6F9C-B2739CFED721}"/>
              </a:ext>
            </a:extLst>
          </p:cNvPr>
          <p:cNvSpPr/>
          <p:nvPr/>
        </p:nvSpPr>
        <p:spPr bwMode="white">
          <a:xfrm>
            <a:off x="0" y="0"/>
            <a:ext cx="4572000" cy="3429000"/>
          </a:xfrm>
          <a:custGeom>
            <a:avLst/>
            <a:gdLst>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3429000 h 3429000"/>
              <a:gd name="connsiteX4" fmla="*/ 0 w 4572000"/>
              <a:gd name="connsiteY4" fmla="*/ 0 h 3429000"/>
              <a:gd name="connsiteX0" fmla="*/ 0 w 4572000"/>
              <a:gd name="connsiteY0" fmla="*/ 0 h 3429000"/>
              <a:gd name="connsiteX1" fmla="*/ 4572000 w 4572000"/>
              <a:gd name="connsiteY1" fmla="*/ 0 h 3429000"/>
              <a:gd name="connsiteX2" fmla="*/ 4572000 w 4572000"/>
              <a:gd name="connsiteY2" fmla="*/ 3429000 h 3429000"/>
              <a:gd name="connsiteX3" fmla="*/ 0 w 4572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4572000" h="3429000">
                <a:moveTo>
                  <a:pt x="0" y="0"/>
                </a:moveTo>
                <a:lnTo>
                  <a:pt x="4572000" y="0"/>
                </a:lnTo>
                <a:lnTo>
                  <a:pt x="4572000" y="3429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3" name="Isosceles Triangle 2">
            <a:extLst>
              <a:ext uri="{FF2B5EF4-FFF2-40B4-BE49-F238E27FC236}">
                <a16:creationId xmlns:a16="http://schemas.microsoft.com/office/drawing/2014/main" id="{937C3542-96BF-4A1C-B158-4C90FCD24554}"/>
              </a:ext>
            </a:extLst>
          </p:cNvPr>
          <p:cNvSpPr/>
          <p:nvPr/>
        </p:nvSpPr>
        <p:spPr>
          <a:xfrm rot="16200000">
            <a:off x="3429000" y="1143000"/>
            <a:ext cx="6858000" cy="457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8" name="Isosceles Triangle 7">
            <a:extLst>
              <a:ext uri="{FF2B5EF4-FFF2-40B4-BE49-F238E27FC236}">
                <a16:creationId xmlns:a16="http://schemas.microsoft.com/office/drawing/2014/main" id="{BE7EA978-A7C1-6942-01D5-941EC9724044}"/>
              </a:ext>
            </a:extLst>
          </p:cNvPr>
          <p:cNvSpPr/>
          <p:nvPr/>
        </p:nvSpPr>
        <p:spPr>
          <a:xfrm rot="5400000">
            <a:off x="-1143000" y="1143000"/>
            <a:ext cx="6858000" cy="457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63BBC0B0-EB74-4E6A-F187-815B44BECBCE}"/>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a:extLst>
              <a:ext uri="{FF2B5EF4-FFF2-40B4-BE49-F238E27FC236}">
                <a16:creationId xmlns:a16="http://schemas.microsoft.com/office/drawing/2014/main" id="{8D74F19E-9C2B-532D-FEE1-BD5DF8CB5010}"/>
              </a:ext>
            </a:extLst>
          </p:cNvPr>
          <p:cNvSpPr txBox="1">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"Yet, if you warn the wicked,            and he does not turn from his wickedness, nor from his wicked   way, he shall die in his iniquity;        but you have delivered your soul."             </a:t>
            </a:r>
            <a:r>
              <a:rPr kumimoji="0" lang="en-US" altLang="en-US" sz="3200" b="1" i="0" u="none" strike="noStrike" kern="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 </a:t>
            </a:r>
            <a:r>
              <a:rPr kumimoji="0" lang="en-US" altLang="en-US" sz="3200" b="1" i="1" u="none" strike="noStrike" kern="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Ezekiel 3:19</a:t>
            </a:r>
            <a:r>
              <a:rPr kumimoji="0" lang="en-US" altLang="en-US" sz="4000" b="1" i="1" u="none" strike="noStrike" kern="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 </a:t>
            </a:r>
            <a:r>
              <a:rPr kumimoji="0" lang="en-US" altLang="en-US" sz="3200" b="1" i="1" u="none" strike="noStrike" kern="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 </a:t>
            </a:r>
          </a:p>
        </p:txBody>
      </p:sp>
      <p:sp>
        <p:nvSpPr>
          <p:cNvPr id="2" name="Title 1">
            <a:extLst>
              <a:ext uri="{FF2B5EF4-FFF2-40B4-BE49-F238E27FC236}">
                <a16:creationId xmlns:a16="http://schemas.microsoft.com/office/drawing/2014/main" id="{6C1924E4-CCB1-BEF1-C4A9-2DFDAA11533F}"/>
              </a:ext>
            </a:extLst>
          </p:cNvPr>
          <p:cNvSpPr txBox="1">
            <a:spLocks/>
          </p:cNvSpPr>
          <p:nvPr/>
        </p:nvSpPr>
        <p:spPr>
          <a:xfrm>
            <a:off x="3312670" y="4114275"/>
            <a:ext cx="4428488"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0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a:t>
            </a:r>
          </a:p>
        </p:txBody>
      </p:sp>
      <p:sp>
        <p:nvSpPr>
          <p:cNvPr id="22" name="Last">
            <a:extLst>
              <a:ext uri="{FF2B5EF4-FFF2-40B4-BE49-F238E27FC236}">
                <a16:creationId xmlns:a16="http://schemas.microsoft.com/office/drawing/2014/main" id="{7CAD94F2-8CE8-F9D1-0360-3CACDC274785}"/>
              </a:ext>
            </a:extLst>
          </p:cNvPr>
          <p:cNvSpPr txBox="1">
            <a:spLocks noChangeArrowheads="1"/>
          </p:cNvSpPr>
          <p:nvPr/>
        </p:nvSpPr>
        <p:spPr bwMode="auto">
          <a:xfrm>
            <a:off x="511791" y="774511"/>
            <a:ext cx="8120418" cy="530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Yet, if you warn the wicked</a:t>
            </a:r>
            <a:b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br>
            <a:b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br>
            <a: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and he does not turn</a:t>
            </a:r>
            <a:b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br>
            <a: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 from his wickedness</a:t>
            </a:r>
            <a:b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br>
            <a: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nor from his wicked way</a:t>
            </a:r>
            <a:b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br>
            <a: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he shall die in his iniquity</a:t>
            </a:r>
            <a:b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br>
            <a:b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br>
            <a:r>
              <a:rPr kumimoji="0" lang="en-US" altLang="en-US" sz="4400" b="1" i="0"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rPr>
              <a:t>but you have delivered your soul</a:t>
            </a:r>
            <a:endParaRPr kumimoji="0" lang="en-US" altLang="en-US" sz="3200" b="1" i="1" u="none" strike="noStrike" kern="0" cap="none" spc="0" normalizeH="0" baseline="0" noProof="0" dirty="0">
              <a:ln w="9525">
                <a:solidFill>
                  <a:srgbClr val="FFFFFF"/>
                </a:solidFill>
                <a:prstDash val="solid"/>
              </a:ln>
              <a:solidFill>
                <a:schemeClr val="tx1"/>
              </a:solidFill>
              <a:effectLst>
                <a:outerShdw blurRad="12700" dist="38100" dir="2700000" algn="tl" rotWithShape="0">
                  <a:srgbClr val="FFFFFF">
                    <a:lumMod val="50000"/>
                  </a:srgbClr>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3FEF154C-D053-ADDC-83A8-AD1D3C369E6F}"/>
              </a:ext>
            </a:extLst>
          </p:cNvPr>
          <p:cNvSpPr txBox="1">
            <a:spLocks noChangeArrowheads="1"/>
          </p:cNvSpPr>
          <p:nvPr/>
        </p:nvSpPr>
        <p:spPr bwMode="auto">
          <a:xfrm>
            <a:off x="1231389" y="1391321"/>
            <a:ext cx="6767752" cy="78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Y</a:t>
            </a:r>
            <a:r>
              <a:rPr lang="en-US" altLang="en-US" sz="1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 </a:t>
            </a:r>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et, if you warn the wicked</a:t>
            </a:r>
          </a:p>
        </p:txBody>
      </p:sp>
      <p:sp>
        <p:nvSpPr>
          <p:cNvPr id="15" name="Rectangle 2">
            <a:extLst>
              <a:ext uri="{FF2B5EF4-FFF2-40B4-BE49-F238E27FC236}">
                <a16:creationId xmlns:a16="http://schemas.microsoft.com/office/drawing/2014/main" id="{1D5254B4-7452-7E12-89A2-37880D6FD1B4}"/>
              </a:ext>
            </a:extLst>
          </p:cNvPr>
          <p:cNvSpPr txBox="1">
            <a:spLocks noChangeArrowheads="1"/>
          </p:cNvSpPr>
          <p:nvPr/>
        </p:nvSpPr>
        <p:spPr bwMode="auto">
          <a:xfrm>
            <a:off x="887105" y="2060928"/>
            <a:ext cx="5322626"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and he does not turn</a:t>
            </a:r>
          </a:p>
        </p:txBody>
      </p:sp>
      <p:sp>
        <p:nvSpPr>
          <p:cNvPr id="16" name="Rectangle 2">
            <a:extLst>
              <a:ext uri="{FF2B5EF4-FFF2-40B4-BE49-F238E27FC236}">
                <a16:creationId xmlns:a16="http://schemas.microsoft.com/office/drawing/2014/main" id="{9B8F715E-5476-B596-708F-196EE583F884}"/>
              </a:ext>
            </a:extLst>
          </p:cNvPr>
          <p:cNvSpPr txBox="1">
            <a:spLocks noChangeArrowheads="1"/>
          </p:cNvSpPr>
          <p:nvPr/>
        </p:nvSpPr>
        <p:spPr bwMode="auto">
          <a:xfrm>
            <a:off x="5827595" y="2060928"/>
            <a:ext cx="2470245"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from his</a:t>
            </a:r>
          </a:p>
        </p:txBody>
      </p:sp>
      <p:sp>
        <p:nvSpPr>
          <p:cNvPr id="17" name="Rectangle 2">
            <a:extLst>
              <a:ext uri="{FF2B5EF4-FFF2-40B4-BE49-F238E27FC236}">
                <a16:creationId xmlns:a16="http://schemas.microsoft.com/office/drawing/2014/main" id="{AA093212-ABAA-95DE-FC71-FD5CCD2FDC63}"/>
              </a:ext>
            </a:extLst>
          </p:cNvPr>
          <p:cNvSpPr txBox="1">
            <a:spLocks noChangeArrowheads="1"/>
          </p:cNvSpPr>
          <p:nvPr/>
        </p:nvSpPr>
        <p:spPr bwMode="auto">
          <a:xfrm>
            <a:off x="582882" y="2737611"/>
            <a:ext cx="3111690"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wickedness</a:t>
            </a:r>
          </a:p>
        </p:txBody>
      </p:sp>
      <p:sp>
        <p:nvSpPr>
          <p:cNvPr id="18" name="Rectangle 2">
            <a:extLst>
              <a:ext uri="{FF2B5EF4-FFF2-40B4-BE49-F238E27FC236}">
                <a16:creationId xmlns:a16="http://schemas.microsoft.com/office/drawing/2014/main" id="{3F640E2A-4DCC-557F-8E06-B1739EA40500}"/>
              </a:ext>
            </a:extLst>
          </p:cNvPr>
          <p:cNvSpPr txBox="1">
            <a:spLocks noChangeArrowheads="1"/>
          </p:cNvSpPr>
          <p:nvPr/>
        </p:nvSpPr>
        <p:spPr bwMode="auto">
          <a:xfrm>
            <a:off x="3493828" y="2732383"/>
            <a:ext cx="5076967"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nor from his wicked </a:t>
            </a:r>
          </a:p>
        </p:txBody>
      </p:sp>
      <p:sp>
        <p:nvSpPr>
          <p:cNvPr id="19" name="Rectangle 2">
            <a:extLst>
              <a:ext uri="{FF2B5EF4-FFF2-40B4-BE49-F238E27FC236}">
                <a16:creationId xmlns:a16="http://schemas.microsoft.com/office/drawing/2014/main" id="{740D2CC0-4AC6-0EF5-C0B5-3DFD3BF9A35F}"/>
              </a:ext>
            </a:extLst>
          </p:cNvPr>
          <p:cNvSpPr txBox="1">
            <a:spLocks noChangeArrowheads="1"/>
          </p:cNvSpPr>
          <p:nvPr/>
        </p:nvSpPr>
        <p:spPr bwMode="auto">
          <a:xfrm>
            <a:off x="709684" y="3412056"/>
            <a:ext cx="1448299"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way</a:t>
            </a:r>
          </a:p>
        </p:txBody>
      </p:sp>
      <p:sp>
        <p:nvSpPr>
          <p:cNvPr id="20" name="Rectangle 2">
            <a:extLst>
              <a:ext uri="{FF2B5EF4-FFF2-40B4-BE49-F238E27FC236}">
                <a16:creationId xmlns:a16="http://schemas.microsoft.com/office/drawing/2014/main" id="{5E011683-D6E2-DAA3-D764-ACAA7388E235}"/>
              </a:ext>
            </a:extLst>
          </p:cNvPr>
          <p:cNvSpPr txBox="1">
            <a:spLocks noChangeArrowheads="1"/>
          </p:cNvSpPr>
          <p:nvPr/>
        </p:nvSpPr>
        <p:spPr bwMode="auto">
          <a:xfrm>
            <a:off x="1931591" y="3407179"/>
            <a:ext cx="6359857"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he shall die in his iniquity</a:t>
            </a:r>
          </a:p>
        </p:txBody>
      </p:sp>
      <p:sp>
        <p:nvSpPr>
          <p:cNvPr id="21" name="Rectangle 2">
            <a:extLst>
              <a:ext uri="{FF2B5EF4-FFF2-40B4-BE49-F238E27FC236}">
                <a16:creationId xmlns:a16="http://schemas.microsoft.com/office/drawing/2014/main" id="{5C75E97F-BE89-82EC-F59B-707A4BC25D6F}"/>
              </a:ext>
            </a:extLst>
          </p:cNvPr>
          <p:cNvSpPr txBox="1">
            <a:spLocks noChangeArrowheads="1"/>
          </p:cNvSpPr>
          <p:nvPr/>
        </p:nvSpPr>
        <p:spPr bwMode="auto">
          <a:xfrm>
            <a:off x="409667" y="4076864"/>
            <a:ext cx="7929349" cy="7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but you have delivered your soul</a:t>
            </a:r>
          </a:p>
        </p:txBody>
      </p:sp>
      <p:sp>
        <p:nvSpPr>
          <p:cNvPr id="9" name="Rectangle 2">
            <a:extLst>
              <a:ext uri="{FF2B5EF4-FFF2-40B4-BE49-F238E27FC236}">
                <a16:creationId xmlns:a16="http://schemas.microsoft.com/office/drawing/2014/main" id="{7D5330B3-E2A5-DCBA-D8AB-E90C9EA2207C}"/>
              </a:ext>
            </a:extLst>
          </p:cNvPr>
          <p:cNvSpPr txBox="1">
            <a:spLocks noChangeArrowheads="1"/>
          </p:cNvSpPr>
          <p:nvPr/>
        </p:nvSpPr>
        <p:spPr bwMode="auto">
          <a:xfrm>
            <a:off x="4061842" y="1430435"/>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8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a:t>
            </a:r>
          </a:p>
        </p:txBody>
      </p:sp>
      <p:sp>
        <p:nvSpPr>
          <p:cNvPr id="11" name="&quot;No&quot; Symbol 39">
            <a:extLst>
              <a:ext uri="{FF2B5EF4-FFF2-40B4-BE49-F238E27FC236}">
                <a16:creationId xmlns:a16="http://schemas.microsoft.com/office/drawing/2014/main" id="{87A2ABB2-9B8D-0533-2370-9AA2E2CAEDFF}"/>
              </a:ext>
            </a:extLst>
          </p:cNvPr>
          <p:cNvSpPr/>
          <p:nvPr/>
        </p:nvSpPr>
        <p:spPr>
          <a:xfrm>
            <a:off x="5212133" y="2154345"/>
            <a:ext cx="594360" cy="592417"/>
          </a:xfrm>
          <a:prstGeom prst="noSmoking">
            <a:avLst/>
          </a:prstGeom>
          <a:solidFill>
            <a:srgbClr val="FF0000"/>
          </a:solidFill>
          <a:ln w="25400" cap="flat" cmpd="sng" algn="ctr">
            <a:solidFill>
              <a:srgbClr val="FFFFFF"/>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Right Arrow 3">
            <a:extLst>
              <a:ext uri="{FF2B5EF4-FFF2-40B4-BE49-F238E27FC236}">
                <a16:creationId xmlns:a16="http://schemas.microsoft.com/office/drawing/2014/main" id="{1F08BB2F-55FE-C0B3-EF13-18590D69188C}"/>
              </a:ext>
            </a:extLst>
          </p:cNvPr>
          <p:cNvSpPr/>
          <p:nvPr/>
        </p:nvSpPr>
        <p:spPr>
          <a:xfrm>
            <a:off x="814387" y="2414588"/>
            <a:ext cx="985837" cy="914400"/>
          </a:xfrm>
          <a:prstGeom prst="rightArrow">
            <a:avLst/>
          </a:prstGeom>
          <a:solidFill>
            <a:srgbClr val="0000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Left Arrow 4">
            <a:extLst>
              <a:ext uri="{FF2B5EF4-FFF2-40B4-BE49-F238E27FC236}">
                <a16:creationId xmlns:a16="http://schemas.microsoft.com/office/drawing/2014/main" id="{0E8EAD05-922E-3874-2D6B-B93E0192A2AC}"/>
              </a:ext>
            </a:extLst>
          </p:cNvPr>
          <p:cNvSpPr/>
          <p:nvPr/>
        </p:nvSpPr>
        <p:spPr>
          <a:xfrm>
            <a:off x="7772400" y="3671888"/>
            <a:ext cx="987552" cy="914400"/>
          </a:xfrm>
          <a:prstGeom prst="leftArrow">
            <a:avLst/>
          </a:prstGeom>
          <a:solidFill>
            <a:srgbClr val="0000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ounded Rectangle 6">
            <a:extLst>
              <a:ext uri="{FF2B5EF4-FFF2-40B4-BE49-F238E27FC236}">
                <a16:creationId xmlns:a16="http://schemas.microsoft.com/office/drawing/2014/main" id="{5F0E1EA0-EF9F-2C60-3442-4ADAFA995AF5}"/>
              </a:ext>
            </a:extLst>
          </p:cNvPr>
          <p:cNvSpPr/>
          <p:nvPr/>
        </p:nvSpPr>
        <p:spPr>
          <a:xfrm>
            <a:off x="3758371" y="884541"/>
            <a:ext cx="1448111" cy="503853"/>
          </a:xfrm>
          <a:prstGeom prst="roundRect">
            <a:avLst>
              <a:gd name="adj" fmla="val 43333"/>
            </a:avLst>
          </a:prstGeom>
          <a:noFill/>
          <a:ln w="57150" cap="flat" cmpd="sng" algn="ctr">
            <a:solidFill>
              <a:srgbClr val="00FF00"/>
            </a:solidFill>
            <a:prstDash val="solid"/>
          </a:ln>
          <a:effectLst>
            <a:glow rad="38100">
              <a:srgbClr val="000000"/>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uLnTx/>
              <a:uFillTx/>
              <a:latin typeface="Arial"/>
            </a:endParaRPr>
          </a:p>
        </p:txBody>
      </p:sp>
      <p:sp>
        <p:nvSpPr>
          <p:cNvPr id="25" name="Rectangle 2">
            <a:extLst>
              <a:ext uri="{FF2B5EF4-FFF2-40B4-BE49-F238E27FC236}">
                <a16:creationId xmlns:a16="http://schemas.microsoft.com/office/drawing/2014/main" id="{F69C9E04-39D3-7A02-A5AD-4B7F08C7E0BE}"/>
              </a:ext>
            </a:extLst>
          </p:cNvPr>
          <p:cNvSpPr txBox="1">
            <a:spLocks noChangeArrowheads="1"/>
          </p:cNvSpPr>
          <p:nvPr/>
        </p:nvSpPr>
        <p:spPr bwMode="auto">
          <a:xfrm>
            <a:off x="3371185" y="4057939"/>
            <a:ext cx="4298790"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rgbClr val="FFFFFF"/>
                  </a:solidFill>
                  <a:prstDash val="solid"/>
                </a:ln>
                <a:solidFill>
                  <a:srgbClr val="FF0000"/>
                </a:solidFill>
                <a:effectLst>
                  <a:outerShdw blurRad="12700" dist="38100" dir="2700000" algn="tl" rotWithShape="0">
                    <a:srgbClr val="FFFFFF">
                      <a:lumMod val="50000"/>
                    </a:srgbClr>
                  </a:outerShdw>
                </a:effectLst>
                <a:latin typeface="Calibri" panose="020F0502020204030204" pitchFamily="34" charset="0"/>
              </a:rPr>
              <a:t>die in his iniquity</a:t>
            </a:r>
          </a:p>
        </p:txBody>
      </p:sp>
      <p:sp>
        <p:nvSpPr>
          <p:cNvPr id="26" name="Rectangle 2">
            <a:extLst>
              <a:ext uri="{FF2B5EF4-FFF2-40B4-BE49-F238E27FC236}">
                <a16:creationId xmlns:a16="http://schemas.microsoft.com/office/drawing/2014/main" id="{0620912E-11EF-8210-51CB-E157FB9F3A9D}"/>
              </a:ext>
            </a:extLst>
          </p:cNvPr>
          <p:cNvSpPr txBox="1">
            <a:spLocks noChangeArrowheads="1"/>
          </p:cNvSpPr>
          <p:nvPr/>
        </p:nvSpPr>
        <p:spPr bwMode="auto">
          <a:xfrm>
            <a:off x="446568" y="5391601"/>
            <a:ext cx="822959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ln w="9525">
                  <a:solidFill>
                    <a:srgbClr val="FFFFFF"/>
                  </a:solidFill>
                  <a:prstDash val="solid"/>
                </a:ln>
                <a:solidFill>
                  <a:srgbClr val="00FF00"/>
                </a:solidFill>
                <a:effectLst>
                  <a:glow rad="88900">
                    <a:schemeClr val="tx1"/>
                  </a:glow>
                  <a:outerShdw blurRad="12700" dist="38100" dir="2700000" algn="tl" rotWithShape="0">
                    <a:srgbClr val="FFFFFF">
                      <a:lumMod val="50000"/>
                    </a:srgbClr>
                  </a:outerShdw>
                </a:effectLst>
                <a:latin typeface="Calibri" panose="020F0502020204030204" pitchFamily="34" charset="0"/>
              </a:rPr>
              <a:t>but </a:t>
            </a:r>
            <a:r>
              <a:rPr lang="en-US" altLang="en-US" b="1" dirty="0">
                <a:ln w="9525">
                  <a:solidFill>
                    <a:srgbClr val="FFFFFF"/>
                  </a:solidFill>
                  <a:prstDash val="solid"/>
                </a:ln>
                <a:solidFill>
                  <a:srgbClr val="00FF00"/>
                </a:solidFill>
                <a:effectLst>
                  <a:glow rad="63500">
                    <a:schemeClr val="tx1"/>
                  </a:glow>
                  <a:outerShdw blurRad="12700" dist="38100" dir="2700000" algn="tl" rotWithShape="0">
                    <a:srgbClr val="FFFFFF">
                      <a:lumMod val="50000"/>
                    </a:srgbClr>
                  </a:outerShdw>
                </a:effectLst>
                <a:latin typeface="Calibri" panose="020F0502020204030204" pitchFamily="34" charset="0"/>
              </a:rPr>
              <a:t>you have delivered your soul</a:t>
            </a:r>
          </a:p>
        </p:txBody>
      </p:sp>
      <p:sp>
        <p:nvSpPr>
          <p:cNvPr id="27" name="Multiply 42">
            <a:extLst>
              <a:ext uri="{FF2B5EF4-FFF2-40B4-BE49-F238E27FC236}">
                <a16:creationId xmlns:a16="http://schemas.microsoft.com/office/drawing/2014/main" id="{C23B705B-43FB-B8A0-5365-513CE7A0C893}"/>
              </a:ext>
            </a:extLst>
          </p:cNvPr>
          <p:cNvSpPr/>
          <p:nvPr/>
        </p:nvSpPr>
        <p:spPr>
          <a:xfrm>
            <a:off x="2738587" y="2494365"/>
            <a:ext cx="3666827" cy="2081919"/>
          </a:xfrm>
          <a:prstGeom prst="mathMultiply">
            <a:avLst>
              <a:gd name="adj1" fmla="val 6377"/>
            </a:avLst>
          </a:prstGeom>
          <a:solidFill>
            <a:srgbClr val="FF0000"/>
          </a:solidFill>
          <a:ln w="254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8" name="To tell the truth">
            <a:extLst>
              <a:ext uri="{FF2B5EF4-FFF2-40B4-BE49-F238E27FC236}">
                <a16:creationId xmlns:a16="http://schemas.microsoft.com/office/drawing/2014/main" id="{D6B83C49-8AAC-A1FA-33C4-FF05FA02D62B}"/>
              </a:ext>
            </a:extLst>
          </p:cNvPr>
          <p:cNvSpPr txBox="1">
            <a:spLocks noChangeArrowheads="1"/>
          </p:cNvSpPr>
          <p:nvPr/>
        </p:nvSpPr>
        <p:spPr bwMode="auto">
          <a:xfrm>
            <a:off x="3182588" y="320635"/>
            <a:ext cx="2671948" cy="51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noFill/>
                  <a:prstDash val="solid"/>
                  <a:miter lim="800000"/>
                </a:ln>
                <a:solidFill>
                  <a:srgbClr val="66FF33"/>
                </a:solidFill>
                <a:effectLst>
                  <a:glow rad="101600">
                    <a:schemeClr val="tx1"/>
                  </a:glow>
                  <a:outerShdw blurRad="50800" algn="tl" rotWithShape="0">
                    <a:srgbClr val="000000"/>
                  </a:outerShdw>
                </a:effectLst>
                <a:latin typeface="Calibri" panose="020F0502020204030204" pitchFamily="34" charset="0"/>
              </a:rPr>
              <a:t>To tell the truth</a:t>
            </a:r>
            <a:endParaRPr lang="en-US" altLang="en-US" sz="2800" b="1" i="1" kern="0" dirty="0">
              <a:ln w="17780" cmpd="sng">
                <a:noFill/>
                <a:prstDash val="solid"/>
                <a:miter lim="800000"/>
              </a:ln>
              <a:solidFill>
                <a:srgbClr val="66FF33"/>
              </a:solidFill>
              <a:effectLst>
                <a:glow rad="101600">
                  <a:schemeClr val="tx1"/>
                </a:glow>
                <a:outerShdw blurRad="50800" algn="tl" rotWithShape="0">
                  <a:srgbClr val="000000"/>
                </a:outerShdw>
              </a:effectLst>
              <a:latin typeface="Calibri" panose="020F0502020204030204" pitchFamily="34" charset="0"/>
            </a:endParaRPr>
          </a:p>
        </p:txBody>
      </p:sp>
      <p:sp>
        <p:nvSpPr>
          <p:cNvPr id="29" name="Rectangle 6">
            <a:extLst>
              <a:ext uri="{FF2B5EF4-FFF2-40B4-BE49-F238E27FC236}">
                <a16:creationId xmlns:a16="http://schemas.microsoft.com/office/drawing/2014/main" id="{B4247002-28D6-8472-D5F0-A3B956AADB29}"/>
              </a:ext>
            </a:extLst>
          </p:cNvPr>
          <p:cNvSpPr>
            <a:spLocks noChangeArrowheads="1"/>
          </p:cNvSpPr>
          <p:nvPr/>
        </p:nvSpPr>
        <p:spPr bwMode="auto">
          <a:xfrm>
            <a:off x="4192920" y="4092846"/>
            <a:ext cx="800100" cy="69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400" b="1" dirty="0">
                <a:ln w="11430"/>
                <a:solidFill>
                  <a:srgbClr val="FFFFFF"/>
                </a:solidFill>
                <a:effectLst>
                  <a:glow rad="63500">
                    <a:srgbClr val="000000"/>
                  </a:glow>
                  <a:outerShdw blurRad="50800" dist="39000" dir="5460000" algn="tl">
                    <a:srgbClr val="000000">
                      <a:alpha val="38000"/>
                    </a:srgbClr>
                  </a:outerShdw>
                </a:effectLst>
                <a:latin typeface="Calibri" panose="020F0502020204030204" pitchFamily="34" charset="0"/>
              </a:rPr>
              <a:t>in</a:t>
            </a:r>
          </a:p>
        </p:txBody>
      </p:sp>
      <p:sp>
        <p:nvSpPr>
          <p:cNvPr id="32" name="Rectangle 2">
            <a:extLst>
              <a:ext uri="{FF2B5EF4-FFF2-40B4-BE49-F238E27FC236}">
                <a16:creationId xmlns:a16="http://schemas.microsoft.com/office/drawing/2014/main" id="{84584ABE-DFFA-A76F-A4BD-A7CCDC58DDF7}"/>
              </a:ext>
            </a:extLst>
          </p:cNvPr>
          <p:cNvSpPr txBox="1">
            <a:spLocks noChangeArrowheads="1"/>
          </p:cNvSpPr>
          <p:nvPr/>
        </p:nvSpPr>
        <p:spPr bwMode="auto">
          <a:xfrm>
            <a:off x="5890384" y="2081496"/>
            <a:ext cx="1224250" cy="67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turn</a:t>
            </a:r>
          </a:p>
        </p:txBody>
      </p:sp>
      <p:sp>
        <p:nvSpPr>
          <p:cNvPr id="30" name="GREEN" hidden="1">
            <a:extLst>
              <a:ext uri="{FF2B5EF4-FFF2-40B4-BE49-F238E27FC236}">
                <a16:creationId xmlns:a16="http://schemas.microsoft.com/office/drawing/2014/main" id="{0FC4D65C-9528-D4B7-AABC-5D8C984EE5E8}"/>
              </a:ext>
            </a:extLst>
          </p:cNvPr>
          <p:cNvSpPr/>
          <p:nvPr/>
        </p:nvSpPr>
        <p:spPr>
          <a:xfrm rot="3601442">
            <a:off x="679009" y="4577081"/>
            <a:ext cx="985837" cy="914400"/>
          </a:xfrm>
          <a:prstGeom prst="rightArrow">
            <a:avLst/>
          </a:prstGeom>
          <a:solidFill>
            <a:srgbClr val="00FF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p:txBody>
      </p:sp>
      <p:sp>
        <p:nvSpPr>
          <p:cNvPr id="31" name="GREEN" hidden="1">
            <a:extLst>
              <a:ext uri="{FF2B5EF4-FFF2-40B4-BE49-F238E27FC236}">
                <a16:creationId xmlns:a16="http://schemas.microsoft.com/office/drawing/2014/main" id="{38CA7834-455C-89A7-E5D7-8FF95E7116A6}"/>
              </a:ext>
            </a:extLst>
          </p:cNvPr>
          <p:cNvSpPr/>
          <p:nvPr/>
        </p:nvSpPr>
        <p:spPr>
          <a:xfrm rot="18046645">
            <a:off x="7477890" y="4574314"/>
            <a:ext cx="987552" cy="914400"/>
          </a:xfrm>
          <a:prstGeom prst="leftArrow">
            <a:avLst/>
          </a:prstGeom>
          <a:solidFill>
            <a:srgbClr val="00FF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a:p>
            <a:pPr algn="ctr" fontAlgn="auto">
              <a:spcBef>
                <a:spcPts val="0"/>
              </a:spcBef>
              <a:spcAft>
                <a:spcPts val="0"/>
              </a:spcAft>
              <a:defRPr/>
            </a:pPr>
            <a:endParaRPr lang="en-US" kern="0" dirty="0">
              <a:solidFill>
                <a:srgbClr val="66FF33"/>
              </a:solidFill>
              <a:latin typeface="Arial"/>
            </a:endParaRPr>
          </a:p>
        </p:txBody>
      </p:sp>
      <p:sp>
        <p:nvSpPr>
          <p:cNvPr id="33" name="Multiply Top">
            <a:extLst>
              <a:ext uri="{FF2B5EF4-FFF2-40B4-BE49-F238E27FC236}">
                <a16:creationId xmlns:a16="http://schemas.microsoft.com/office/drawing/2014/main" id="{7B909E47-EF5F-3428-5C22-F43EDA8D3B27}"/>
              </a:ext>
            </a:extLst>
          </p:cNvPr>
          <p:cNvSpPr/>
          <p:nvPr/>
        </p:nvSpPr>
        <p:spPr>
          <a:xfrm>
            <a:off x="4884812" y="338995"/>
            <a:ext cx="757705" cy="530609"/>
          </a:xfrm>
          <a:prstGeom prst="mathMultiply">
            <a:avLst>
              <a:gd name="adj1" fmla="val 903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47983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26" presetClass="emph" presetSubtype="0" fill="hold" grpId="2" nodeType="with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5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42" presetClass="path" presetSubtype="0" accel="50000" decel="50000" fill="hold" grpId="2" nodeType="withEffect">
                                  <p:stCondLst>
                                    <p:cond delay="0"/>
                                  </p:stCondLst>
                                  <p:childTnLst>
                                    <p:animMotion origin="layout" path="M 2.5E-6 -3.7037E-6 L -0.00556 -0.10162 " pathEditMode="relative" rAng="0" ptsTypes="AA">
                                      <p:cBhvr>
                                        <p:cTn id="39" dur="2000" fill="hold"/>
                                        <p:tgtEl>
                                          <p:spTgt spid="14"/>
                                        </p:tgtEl>
                                        <p:attrNameLst>
                                          <p:attrName>ppt_x</p:attrName>
                                          <p:attrName>ppt_y</p:attrName>
                                        </p:attrNameLst>
                                      </p:cBhvr>
                                      <p:rCtr x="-278" y="-5093"/>
                                    </p:animMotion>
                                  </p:childTnLst>
                                </p:cTn>
                              </p:par>
                              <p:par>
                                <p:cTn id="40" presetID="42" presetClass="path" presetSubtype="0" accel="50000" decel="50000" fill="hold" grpId="2" nodeType="withEffect">
                                  <p:stCondLst>
                                    <p:cond delay="0"/>
                                  </p:stCondLst>
                                  <p:childTnLst>
                                    <p:animMotion origin="layout" path="M -8.33333E-7 2.59259E-6 L 0.11163 -0.00394 " pathEditMode="relative" rAng="0" ptsTypes="AA">
                                      <p:cBhvr>
                                        <p:cTn id="41" dur="2000" fill="hold"/>
                                        <p:tgtEl>
                                          <p:spTgt spid="15"/>
                                        </p:tgtEl>
                                        <p:attrNameLst>
                                          <p:attrName>ppt_x</p:attrName>
                                          <p:attrName>ppt_y</p:attrName>
                                        </p:attrNameLst>
                                      </p:cBhvr>
                                      <p:rCtr x="5573" y="-208"/>
                                    </p:animMotion>
                                  </p:childTnLst>
                                </p:cTn>
                              </p:par>
                              <p:par>
                                <p:cTn id="42" presetID="42" presetClass="path" presetSubtype="0" accel="50000" decel="50000" fill="hold" grpId="2" nodeType="withEffect">
                                  <p:stCondLst>
                                    <p:cond delay="0"/>
                                  </p:stCondLst>
                                  <p:childTnLst>
                                    <p:animMotion origin="layout" path="M 4.16667E-6 2.59259E-6 L -0.41667 0.09352 " pathEditMode="relative" rAng="0" ptsTypes="AA">
                                      <p:cBhvr>
                                        <p:cTn id="43" dur="2000" fill="hold"/>
                                        <p:tgtEl>
                                          <p:spTgt spid="16"/>
                                        </p:tgtEl>
                                        <p:attrNameLst>
                                          <p:attrName>ppt_x</p:attrName>
                                          <p:attrName>ppt_y</p:attrName>
                                        </p:attrNameLst>
                                      </p:cBhvr>
                                      <p:rCtr x="-20833" y="4676"/>
                                    </p:animMotion>
                                  </p:childTnLst>
                                </p:cTn>
                              </p:par>
                              <p:par>
                                <p:cTn id="44" presetID="42" presetClass="path" presetSubtype="0" accel="50000" decel="50000" fill="hold" grpId="2" nodeType="withEffect">
                                  <p:stCondLst>
                                    <p:cond delay="0"/>
                                  </p:stCondLst>
                                  <p:childTnLst>
                                    <p:animMotion origin="layout" path="M -4.16667E-6 1.48148E-6 L 0.38473 -0.00486 " pathEditMode="relative" rAng="0" ptsTypes="AA">
                                      <p:cBhvr>
                                        <p:cTn id="45" dur="2000" fill="hold"/>
                                        <p:tgtEl>
                                          <p:spTgt spid="17"/>
                                        </p:tgtEl>
                                        <p:attrNameLst>
                                          <p:attrName>ppt_x</p:attrName>
                                          <p:attrName>ppt_y</p:attrName>
                                        </p:attrNameLst>
                                      </p:cBhvr>
                                      <p:rCtr x="19236" y="-255"/>
                                    </p:animMotion>
                                  </p:childTnLst>
                                </p:cTn>
                              </p:par>
                              <p:par>
                                <p:cTn id="46" presetID="42" presetClass="path" presetSubtype="0" accel="50000" decel="50000" fill="hold" grpId="2" nodeType="withEffect">
                                  <p:stCondLst>
                                    <p:cond delay="0"/>
                                  </p:stCondLst>
                                  <p:childTnLst>
                                    <p:animMotion origin="layout" path="M -2.22222E-6 -4.07407E-6 L -0.21892 0.09306 " pathEditMode="relative" rAng="0" ptsTypes="AA">
                                      <p:cBhvr>
                                        <p:cTn id="47" dur="2000" fill="hold"/>
                                        <p:tgtEl>
                                          <p:spTgt spid="18"/>
                                        </p:tgtEl>
                                        <p:attrNameLst>
                                          <p:attrName>ppt_x</p:attrName>
                                          <p:attrName>ppt_y</p:attrName>
                                        </p:attrNameLst>
                                      </p:cBhvr>
                                      <p:rCtr x="-10955" y="4653"/>
                                    </p:animMotion>
                                  </p:childTnLst>
                                </p:cTn>
                              </p:par>
                              <p:par>
                                <p:cTn id="48" presetID="42" presetClass="path" presetSubtype="0" accel="50000" decel="50000" fill="hold" grpId="2" nodeType="withEffect">
                                  <p:stCondLst>
                                    <p:cond delay="0"/>
                                  </p:stCondLst>
                                  <p:childTnLst>
                                    <p:animMotion origin="layout" path="M -8.33333E-7 1.85185E-6 L 0.60191 -0.00509 " pathEditMode="relative" rAng="0" ptsTypes="AA">
                                      <p:cBhvr>
                                        <p:cTn id="49" dur="2000" fill="hold"/>
                                        <p:tgtEl>
                                          <p:spTgt spid="19"/>
                                        </p:tgtEl>
                                        <p:attrNameLst>
                                          <p:attrName>ppt_x</p:attrName>
                                          <p:attrName>ppt_y</p:attrName>
                                        </p:attrNameLst>
                                      </p:cBhvr>
                                      <p:rCtr x="30087" y="-255"/>
                                    </p:animMotion>
                                  </p:childTnLst>
                                </p:cTn>
                              </p:par>
                              <p:par>
                                <p:cTn id="50" presetID="42" presetClass="path" presetSubtype="0" accel="50000" decel="50000" fill="hold" grpId="2" nodeType="withEffect">
                                  <p:stCondLst>
                                    <p:cond delay="0"/>
                                  </p:stCondLst>
                                  <p:childTnLst>
                                    <p:animMotion origin="layout" path="M 2.22222E-6 -3.7037E-6 L -0.05851 0.09306 " pathEditMode="relative" rAng="0" ptsTypes="AA">
                                      <p:cBhvr>
                                        <p:cTn id="51" dur="2000" fill="hold"/>
                                        <p:tgtEl>
                                          <p:spTgt spid="20"/>
                                        </p:tgtEl>
                                        <p:attrNameLst>
                                          <p:attrName>ppt_x</p:attrName>
                                          <p:attrName>ppt_y</p:attrName>
                                        </p:attrNameLst>
                                      </p:cBhvr>
                                      <p:rCtr x="-2934" y="4653"/>
                                    </p:animMotion>
                                  </p:childTnLst>
                                </p:cTn>
                              </p:par>
                              <p:par>
                                <p:cTn id="52" presetID="42" presetClass="path" presetSubtype="0" accel="50000" decel="50000" fill="hold" grpId="2" nodeType="withEffect">
                                  <p:stCondLst>
                                    <p:cond delay="0"/>
                                  </p:stCondLst>
                                  <p:childTnLst>
                                    <p:animMotion origin="layout" path="M 1.38889E-6 2.59259E-6 L 0.0217 0.1919 " pathEditMode="relative" rAng="0" ptsTypes="AA">
                                      <p:cBhvr>
                                        <p:cTn id="53" dur="2000" fill="hold"/>
                                        <p:tgtEl>
                                          <p:spTgt spid="21"/>
                                        </p:tgtEl>
                                        <p:attrNameLst>
                                          <p:attrName>ppt_x</p:attrName>
                                          <p:attrName>ppt_y</p:attrName>
                                        </p:attrNameLst>
                                      </p:cBhvr>
                                      <p:rCtr x="1076" y="9583"/>
                                    </p:animMotion>
                                  </p:childTnLst>
                                </p:cTn>
                              </p:par>
                              <p:par>
                                <p:cTn id="54" presetID="10" presetClass="exit" presetSubtype="0" fill="hold" grpId="0" nodeType="withEffect">
                                  <p:stCondLst>
                                    <p:cond delay="0"/>
                                  </p:stCondLst>
                                  <p:childTnLst>
                                    <p:animEffect transition="out" filter="fade">
                                      <p:cBhvr>
                                        <p:cTn id="55" dur="1250"/>
                                        <p:tgtEl>
                                          <p:spTgt spid="12"/>
                                        </p:tgtEl>
                                      </p:cBhvr>
                                    </p:animEffect>
                                    <p:set>
                                      <p:cBhvr>
                                        <p:cTn id="56" dur="1" fill="hold">
                                          <p:stCondLst>
                                            <p:cond delay="1249"/>
                                          </p:stCondLst>
                                        </p:cTn>
                                        <p:tgtEl>
                                          <p:spTgt spid="12"/>
                                        </p:tgtEl>
                                        <p:attrNameLst>
                                          <p:attrName>style.visibility</p:attrName>
                                        </p:attrNameLst>
                                      </p:cBhvr>
                                      <p:to>
                                        <p:strVal val="hidden"/>
                                      </p:to>
                                    </p:set>
                                  </p:childTnLst>
                                </p:cTn>
                              </p:par>
                            </p:childTnLst>
                          </p:cTn>
                        </p:par>
                        <p:par>
                          <p:cTn id="57" fill="hold">
                            <p:stCondLst>
                              <p:cond delay="2000"/>
                            </p:stCondLst>
                            <p:childTnLst>
                              <p:par>
                                <p:cTn id="58" presetID="10" presetClass="entr" presetSubtype="0" fill="hold" grpId="1"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50"/>
                                        <p:tgtEl>
                                          <p:spTgt spid="22"/>
                                        </p:tgtEl>
                                      </p:cBhvr>
                                    </p:animEffec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0"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dissolve">
                                      <p:cBhvr>
                                        <p:cTn id="89" dur="500">
                                          <p:stCondLst>
                                            <p:cond delay="0"/>
                                          </p:stCondLst>
                                        </p:cTn>
                                        <p:tgtEl>
                                          <p:spTgt spid="24"/>
                                        </p:tgtEl>
                                      </p:cBhvr>
                                    </p:animEffect>
                                    <p:anim to="" calcmode="lin" valueType="num">
                                      <p:cBhvr>
                                        <p:cTn id="90" dur="500" fill="hold">
                                          <p:stCondLst>
                                            <p:cond delay="0"/>
                                          </p:stCondLst>
                                        </p:cTn>
                                        <p:tgtEl>
                                          <p:spTgt spid="24"/>
                                        </p:tgtEl>
                                        <p:attrNameLst>
                                          <p:attrName>ppt_w</p:attrName>
                                        </p:attrNameLst>
                                      </p:cBhvr>
                                      <p:tavLst>
                                        <p:tav tm="0">
                                          <p:val>
                                            <p:strVal val="#ppt_w*4"/>
                                          </p:val>
                                        </p:tav>
                                        <p:tav tm="100000">
                                          <p:val>
                                            <p:strVal val="#ppt_w"/>
                                          </p:val>
                                        </p:tav>
                                      </p:tavLst>
                                    </p:anim>
                                    <p:anim to="" calcmode="lin" valueType="num">
                                      <p:cBhvr>
                                        <p:cTn id="91" dur="500" fill="hold">
                                          <p:stCondLst>
                                            <p:cond delay="0"/>
                                          </p:stCondLst>
                                        </p:cTn>
                                        <p:tgtEl>
                                          <p:spTgt spid="24"/>
                                        </p:tgtEl>
                                        <p:attrNameLst>
                                          <p:attrName>ppt_h</p:attrName>
                                        </p:attrNameLst>
                                      </p:cBhvr>
                                      <p:tavLst>
                                        <p:tav tm="0">
                                          <p:val>
                                            <p:strVal val="#ppt_h*4"/>
                                          </p:val>
                                        </p:tav>
                                        <p:tav tm="100000">
                                          <p:val>
                                            <p:strVal val="#ppt_h"/>
                                          </p:val>
                                        </p:tav>
                                      </p:tavLst>
                                    </p:anim>
                                  </p:childTnLst>
                                </p:cTn>
                              </p:par>
                              <p:par>
                                <p:cTn id="92" presetID="22" presetClass="entr" presetSubtype="1" fill="hold" grpId="0" nodeType="withEffect">
                                  <p:stCondLst>
                                    <p:cond delay="400"/>
                                  </p:stCondLst>
                                  <p:childTnLst>
                                    <p:set>
                                      <p:cBhvr>
                                        <p:cTn id="93" dur="1" fill="hold">
                                          <p:stCondLst>
                                            <p:cond delay="0"/>
                                          </p:stCondLst>
                                        </p:cTn>
                                        <p:tgtEl>
                                          <p:spTgt spid="9"/>
                                        </p:tgtEl>
                                        <p:attrNameLst>
                                          <p:attrName>style.visibility</p:attrName>
                                        </p:attrNameLst>
                                      </p:cBhvr>
                                      <p:to>
                                        <p:strVal val="visible"/>
                                      </p:to>
                                    </p:set>
                                    <p:animEffect transition="in" filter="wipe(up)">
                                      <p:cBhvr>
                                        <p:cTn id="94" dur="500"/>
                                        <p:tgtEl>
                                          <p:spTgt spid="9"/>
                                        </p:tgtEl>
                                      </p:cBhvr>
                                    </p:animEffect>
                                  </p:childTnLst>
                                </p:cTn>
                              </p:par>
                              <p:par>
                                <p:cTn id="95" presetID="0" presetClass="entr" presetSubtype="0" fill="hold" grpId="0" nodeType="withEffect">
                                  <p:stCondLst>
                                    <p:cond delay="800"/>
                                  </p:stCondLst>
                                  <p:childTnLst>
                                    <p:set>
                                      <p:cBhvr>
                                        <p:cTn id="96" dur="1" fill="hold">
                                          <p:stCondLst>
                                            <p:cond delay="0"/>
                                          </p:stCondLst>
                                        </p:cTn>
                                        <p:tgtEl>
                                          <p:spTgt spid="11"/>
                                        </p:tgtEl>
                                        <p:attrNameLst>
                                          <p:attrName>style.visibility</p:attrName>
                                        </p:attrNameLst>
                                      </p:cBhvr>
                                      <p:to>
                                        <p:strVal val="visible"/>
                                      </p:to>
                                    </p:set>
                                    <p:animEffect transition="in" filter="dissolve">
                                      <p:cBhvr>
                                        <p:cTn id="97" dur="500">
                                          <p:stCondLst>
                                            <p:cond delay="0"/>
                                          </p:stCondLst>
                                        </p:cTn>
                                        <p:tgtEl>
                                          <p:spTgt spid="11"/>
                                        </p:tgtEl>
                                      </p:cBhvr>
                                    </p:animEffect>
                                    <p:anim to="" calcmode="lin" valueType="num">
                                      <p:cBhvr>
                                        <p:cTn id="98"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99"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100" presetID="10" presetClass="entr" presetSubtype="0" fill="hold" grpId="0" nodeType="withEffect">
                                  <p:stCondLst>
                                    <p:cond delay="100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250"/>
                                        <p:tgtEl>
                                          <p:spTgt spid="32"/>
                                        </p:tgtEl>
                                      </p:cBhvr>
                                    </p:animEffect>
                                  </p:childTnLst>
                                </p:cTn>
                              </p:par>
                              <p:par>
                                <p:cTn id="103" presetID="8" presetClass="emph" presetSubtype="0" fill="hold" grpId="2" nodeType="withEffect">
                                  <p:stCondLst>
                                    <p:cond delay="1250"/>
                                  </p:stCondLst>
                                  <p:childTnLst>
                                    <p:animRot by="-21600000">
                                      <p:cBhvr>
                                        <p:cTn id="104" dur="1000" fill="hold"/>
                                        <p:tgtEl>
                                          <p:spTgt spid="32"/>
                                        </p:tgtEl>
                                        <p:attrNameLst>
                                          <p:attrName>r</p:attrName>
                                        </p:attrNameLst>
                                      </p:cBhvr>
                                    </p:animRot>
                                  </p:childTnLst>
                                </p:cTn>
                              </p:par>
                              <p:par>
                                <p:cTn id="105" presetID="2" presetClass="entr" presetSubtype="8" fill="hold" grpId="0" nodeType="withEffect">
                                  <p:stCondLst>
                                    <p:cond delay="1750"/>
                                  </p:stCondLst>
                                  <p:childTnLst>
                                    <p:set>
                                      <p:cBhvr>
                                        <p:cTn id="106" dur="1" fill="hold">
                                          <p:stCondLst>
                                            <p:cond delay="0"/>
                                          </p:stCondLst>
                                        </p:cTn>
                                        <p:tgtEl>
                                          <p:spTgt spid="13"/>
                                        </p:tgtEl>
                                        <p:attrNameLst>
                                          <p:attrName>style.visibility</p:attrName>
                                        </p:attrNameLst>
                                      </p:cBhvr>
                                      <p:to>
                                        <p:strVal val="visible"/>
                                      </p:to>
                                    </p:set>
                                    <p:anim calcmode="lin" valueType="num">
                                      <p:cBhvr additive="base">
                                        <p:cTn id="107" dur="500" fill="hold"/>
                                        <p:tgtEl>
                                          <p:spTgt spid="13"/>
                                        </p:tgtEl>
                                        <p:attrNameLst>
                                          <p:attrName>ppt_x</p:attrName>
                                        </p:attrNameLst>
                                      </p:cBhvr>
                                      <p:tavLst>
                                        <p:tav tm="0">
                                          <p:val>
                                            <p:strVal val="0-#ppt_w/2"/>
                                          </p:val>
                                        </p:tav>
                                        <p:tav tm="100000">
                                          <p:val>
                                            <p:strVal val="#ppt_x"/>
                                          </p:val>
                                        </p:tav>
                                      </p:tavLst>
                                    </p:anim>
                                    <p:anim calcmode="lin" valueType="num">
                                      <p:cBhvr additive="base">
                                        <p:cTn id="108" dur="500" fill="hold"/>
                                        <p:tgtEl>
                                          <p:spTgt spid="13"/>
                                        </p:tgtEl>
                                        <p:attrNameLst>
                                          <p:attrName>ppt_y</p:attrName>
                                        </p:attrNameLst>
                                      </p:cBhvr>
                                      <p:tavLst>
                                        <p:tav tm="0">
                                          <p:val>
                                            <p:strVal val="#ppt_y"/>
                                          </p:val>
                                        </p:tav>
                                        <p:tav tm="100000">
                                          <p:val>
                                            <p:strVal val="#ppt_y"/>
                                          </p:val>
                                        </p:tav>
                                      </p:tavLst>
                                    </p:anim>
                                  </p:childTnLst>
                                </p:cTn>
                              </p:par>
                              <p:par>
                                <p:cTn id="109" presetID="10" presetClass="exit" presetSubtype="0" fill="hold" grpId="1" nodeType="withEffect">
                                  <p:stCondLst>
                                    <p:cond delay="2000"/>
                                  </p:stCondLst>
                                  <p:childTnLst>
                                    <p:animEffect transition="out" filter="fade">
                                      <p:cBhvr>
                                        <p:cTn id="110" dur="500"/>
                                        <p:tgtEl>
                                          <p:spTgt spid="32"/>
                                        </p:tgtEl>
                                      </p:cBhvr>
                                    </p:animEffect>
                                    <p:set>
                                      <p:cBhvr>
                                        <p:cTn id="111" dur="1" fill="hold">
                                          <p:stCondLst>
                                            <p:cond delay="499"/>
                                          </p:stCondLst>
                                        </p:cTn>
                                        <p:tgtEl>
                                          <p:spTgt spid="3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750"/>
                                        <p:tgtEl>
                                          <p:spTgt spid="28"/>
                                        </p:tgtEl>
                                      </p:cBhvr>
                                    </p:animEffect>
                                    <p:anim calcmode="lin" valueType="num">
                                      <p:cBhvr>
                                        <p:cTn id="117" dur="750" fill="hold"/>
                                        <p:tgtEl>
                                          <p:spTgt spid="28"/>
                                        </p:tgtEl>
                                        <p:attrNameLst>
                                          <p:attrName>ppt_x</p:attrName>
                                        </p:attrNameLst>
                                      </p:cBhvr>
                                      <p:tavLst>
                                        <p:tav tm="0">
                                          <p:val>
                                            <p:strVal val="#ppt_x"/>
                                          </p:val>
                                        </p:tav>
                                        <p:tav tm="100000">
                                          <p:val>
                                            <p:strVal val="#ppt_x"/>
                                          </p:val>
                                        </p:tav>
                                      </p:tavLst>
                                    </p:anim>
                                    <p:anim calcmode="lin" valueType="num">
                                      <p:cBhvr>
                                        <p:cTn id="118" dur="750" fill="hold"/>
                                        <p:tgtEl>
                                          <p:spTgt spid="28"/>
                                        </p:tgtEl>
                                        <p:attrNameLst>
                                          <p:attrName>ppt_y</p:attrName>
                                        </p:attrNameLst>
                                      </p:cBhvr>
                                      <p:tavLst>
                                        <p:tav tm="0">
                                          <p:val>
                                            <p:strVal val="#ppt_y+.1"/>
                                          </p:val>
                                        </p:tav>
                                        <p:tav tm="100000">
                                          <p:val>
                                            <p:strVal val="#ppt_y"/>
                                          </p:val>
                                        </p:tav>
                                      </p:tavLst>
                                    </p:anim>
                                  </p:childTnLst>
                                </p:cTn>
                              </p:par>
                              <p:par>
                                <p:cTn id="119" presetID="17" presetClass="entr" presetSubtype="10" fill="hold" grpId="2"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750" fill="hold"/>
                                        <p:tgtEl>
                                          <p:spTgt spid="28"/>
                                        </p:tgtEl>
                                        <p:attrNameLst>
                                          <p:attrName>ppt_w</p:attrName>
                                        </p:attrNameLst>
                                      </p:cBhvr>
                                      <p:tavLst>
                                        <p:tav tm="0">
                                          <p:val>
                                            <p:fltVal val="0"/>
                                          </p:val>
                                        </p:tav>
                                        <p:tav tm="100000">
                                          <p:val>
                                            <p:strVal val="#ppt_w"/>
                                          </p:val>
                                        </p:tav>
                                      </p:tavLst>
                                    </p:anim>
                                    <p:anim calcmode="lin" valueType="num">
                                      <p:cBhvr>
                                        <p:cTn id="122" dur="75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0"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dissolve">
                                      <p:cBhvr>
                                        <p:cTn id="127" dur="500">
                                          <p:stCondLst>
                                            <p:cond delay="0"/>
                                          </p:stCondLst>
                                        </p:cTn>
                                        <p:tgtEl>
                                          <p:spTgt spid="33"/>
                                        </p:tgtEl>
                                      </p:cBhvr>
                                    </p:animEffect>
                                    <p:anim to="" calcmode="lin" valueType="num">
                                      <p:cBhvr>
                                        <p:cTn id="128" dur="500" fill="hold">
                                          <p:stCondLst>
                                            <p:cond delay="0"/>
                                          </p:stCondLst>
                                        </p:cTn>
                                        <p:tgtEl>
                                          <p:spTgt spid="33"/>
                                        </p:tgtEl>
                                        <p:attrNameLst>
                                          <p:attrName>ppt_w</p:attrName>
                                        </p:attrNameLst>
                                      </p:cBhvr>
                                      <p:tavLst>
                                        <p:tav tm="0">
                                          <p:val>
                                            <p:strVal val="#ppt_w*4"/>
                                          </p:val>
                                        </p:tav>
                                        <p:tav tm="100000">
                                          <p:val>
                                            <p:strVal val="#ppt_w"/>
                                          </p:val>
                                        </p:tav>
                                      </p:tavLst>
                                    </p:anim>
                                    <p:anim to="" calcmode="lin" valueType="num">
                                      <p:cBhvr>
                                        <p:cTn id="129" dur="500" fill="hold">
                                          <p:stCondLst>
                                            <p:cond delay="0"/>
                                          </p:stCondLst>
                                        </p:cTn>
                                        <p:tgtEl>
                                          <p:spTgt spid="33"/>
                                        </p:tgtEl>
                                        <p:attrNameLst>
                                          <p:attrName>ppt_h</p:attrName>
                                        </p:attrNameLst>
                                      </p:cBhvr>
                                      <p:tavLst>
                                        <p:tav tm="0">
                                          <p:val>
                                            <p:strVal val="#ppt_h*4"/>
                                          </p:val>
                                        </p:tav>
                                        <p:tav tm="100000">
                                          <p:val>
                                            <p:strVal val="#ppt_h"/>
                                          </p:val>
                                        </p:tav>
                                      </p:tavLst>
                                    </p:anim>
                                  </p:childTnLst>
                                </p:cTn>
                              </p:par>
                              <p:par>
                                <p:cTn id="130" presetID="2" presetClass="entr" presetSubtype="2" fill="hold" grpId="0" nodeType="withEffect">
                                  <p:stCondLst>
                                    <p:cond delay="1250"/>
                                  </p:stCondLst>
                                  <p:childTnLst>
                                    <p:set>
                                      <p:cBhvr>
                                        <p:cTn id="131" dur="1" fill="hold">
                                          <p:stCondLst>
                                            <p:cond delay="0"/>
                                          </p:stCondLst>
                                        </p:cTn>
                                        <p:tgtEl>
                                          <p:spTgt spid="23"/>
                                        </p:tgtEl>
                                        <p:attrNameLst>
                                          <p:attrName>style.visibility</p:attrName>
                                        </p:attrNameLst>
                                      </p:cBhvr>
                                      <p:to>
                                        <p:strVal val="visible"/>
                                      </p:to>
                                    </p:set>
                                    <p:anim calcmode="lin" valueType="num">
                                      <p:cBhvr additive="base">
                                        <p:cTn id="132" dur="500" fill="hold"/>
                                        <p:tgtEl>
                                          <p:spTgt spid="23"/>
                                        </p:tgtEl>
                                        <p:attrNameLst>
                                          <p:attrName>ppt_x</p:attrName>
                                        </p:attrNameLst>
                                      </p:cBhvr>
                                      <p:tavLst>
                                        <p:tav tm="0">
                                          <p:val>
                                            <p:strVal val="1+#ppt_w/2"/>
                                          </p:val>
                                        </p:tav>
                                        <p:tav tm="100000">
                                          <p:val>
                                            <p:strVal val="#ppt_x"/>
                                          </p:val>
                                        </p:tav>
                                      </p:tavLst>
                                    </p:anim>
                                    <p:anim calcmode="lin" valueType="num">
                                      <p:cBhvr additive="base">
                                        <p:cTn id="133" dur="500" fill="hold"/>
                                        <p:tgtEl>
                                          <p:spTgt spid="23"/>
                                        </p:tgtEl>
                                        <p:attrNameLst>
                                          <p:attrName>ppt_y</p:attrName>
                                        </p:attrNameLst>
                                      </p:cBhvr>
                                      <p:tavLst>
                                        <p:tav tm="0">
                                          <p:val>
                                            <p:strVal val="#ppt_y"/>
                                          </p:val>
                                        </p:tav>
                                        <p:tav tm="100000">
                                          <p:val>
                                            <p:strVal val="#ppt_y"/>
                                          </p:val>
                                        </p:tav>
                                      </p:tavLst>
                                    </p:anim>
                                  </p:childTnLst>
                                </p:cTn>
                              </p:par>
                              <p:par>
                                <p:cTn id="134" presetID="42" presetClass="exit" presetSubtype="0" fill="hold" grpId="1" nodeType="withEffect">
                                  <p:stCondLst>
                                    <p:cond delay="2250"/>
                                  </p:stCondLst>
                                  <p:childTnLst>
                                    <p:animEffect transition="out" filter="fade">
                                      <p:cBhvr>
                                        <p:cTn id="135" dur="500"/>
                                        <p:tgtEl>
                                          <p:spTgt spid="28"/>
                                        </p:tgtEl>
                                      </p:cBhvr>
                                    </p:animEffect>
                                    <p:anim calcmode="lin" valueType="num">
                                      <p:cBhvr>
                                        <p:cTn id="136" dur="500"/>
                                        <p:tgtEl>
                                          <p:spTgt spid="28"/>
                                        </p:tgtEl>
                                        <p:attrNameLst>
                                          <p:attrName>ppt_x</p:attrName>
                                        </p:attrNameLst>
                                      </p:cBhvr>
                                      <p:tavLst>
                                        <p:tav tm="0">
                                          <p:val>
                                            <p:strVal val="ppt_x"/>
                                          </p:val>
                                        </p:tav>
                                        <p:tav tm="100000">
                                          <p:val>
                                            <p:strVal val="ppt_x"/>
                                          </p:val>
                                        </p:tav>
                                      </p:tavLst>
                                    </p:anim>
                                    <p:anim calcmode="lin" valueType="num">
                                      <p:cBhvr>
                                        <p:cTn id="137" dur="500"/>
                                        <p:tgtEl>
                                          <p:spTgt spid="28"/>
                                        </p:tgtEl>
                                        <p:attrNameLst>
                                          <p:attrName>ppt_y</p:attrName>
                                        </p:attrNameLst>
                                      </p:cBhvr>
                                      <p:tavLst>
                                        <p:tav tm="0">
                                          <p:val>
                                            <p:strVal val="ppt_y"/>
                                          </p:val>
                                        </p:tav>
                                        <p:tav tm="100000">
                                          <p:val>
                                            <p:strVal val="ppt_y+.1"/>
                                          </p:val>
                                        </p:tav>
                                      </p:tavLst>
                                    </p:anim>
                                    <p:set>
                                      <p:cBhvr>
                                        <p:cTn id="138" dur="1" fill="hold">
                                          <p:stCondLst>
                                            <p:cond delay="499"/>
                                          </p:stCondLst>
                                        </p:cTn>
                                        <p:tgtEl>
                                          <p:spTgt spid="28"/>
                                        </p:tgtEl>
                                        <p:attrNameLst>
                                          <p:attrName>style.visibility</p:attrName>
                                        </p:attrNameLst>
                                      </p:cBhvr>
                                      <p:to>
                                        <p:strVal val="hidden"/>
                                      </p:to>
                                    </p:set>
                                  </p:childTnLst>
                                </p:cTn>
                              </p:par>
                              <p:par>
                                <p:cTn id="139" presetID="55" presetClass="exit" presetSubtype="0" fill="hold" grpId="3" nodeType="withEffect">
                                  <p:stCondLst>
                                    <p:cond delay="2250"/>
                                  </p:stCondLst>
                                  <p:childTnLst>
                                    <p:anim calcmode="lin" valueType="num">
                                      <p:cBhvr>
                                        <p:cTn id="140" dur="500"/>
                                        <p:tgtEl>
                                          <p:spTgt spid="28"/>
                                        </p:tgtEl>
                                        <p:attrNameLst>
                                          <p:attrName>ppt_w</p:attrName>
                                        </p:attrNameLst>
                                      </p:cBhvr>
                                      <p:tavLst>
                                        <p:tav tm="0">
                                          <p:val>
                                            <p:strVal val="ppt_w"/>
                                          </p:val>
                                        </p:tav>
                                        <p:tav tm="100000">
                                          <p:val>
                                            <p:strVal val="ppt_w*0.70"/>
                                          </p:val>
                                        </p:tav>
                                      </p:tavLst>
                                    </p:anim>
                                    <p:anim calcmode="lin" valueType="num">
                                      <p:cBhvr>
                                        <p:cTn id="141" dur="500"/>
                                        <p:tgtEl>
                                          <p:spTgt spid="28"/>
                                        </p:tgtEl>
                                        <p:attrNameLst>
                                          <p:attrName>ppt_h</p:attrName>
                                        </p:attrNameLst>
                                      </p:cBhvr>
                                      <p:tavLst>
                                        <p:tav tm="0">
                                          <p:val>
                                            <p:strVal val="ppt_h"/>
                                          </p:val>
                                        </p:tav>
                                        <p:tav tm="100000">
                                          <p:val>
                                            <p:strVal val="ppt_h"/>
                                          </p:val>
                                        </p:tav>
                                      </p:tavLst>
                                    </p:anim>
                                    <p:animEffect transition="out" filter="fade">
                                      <p:cBhvr>
                                        <p:cTn id="142" dur="500"/>
                                        <p:tgtEl>
                                          <p:spTgt spid="28"/>
                                        </p:tgtEl>
                                      </p:cBhvr>
                                    </p:animEffect>
                                    <p:set>
                                      <p:cBhvr>
                                        <p:cTn id="143" dur="1" fill="hold">
                                          <p:stCondLst>
                                            <p:cond delay="499"/>
                                          </p:stCondLst>
                                        </p:cTn>
                                        <p:tgtEl>
                                          <p:spTgt spid="28"/>
                                        </p:tgtEl>
                                        <p:attrNameLst>
                                          <p:attrName>style.visibility</p:attrName>
                                        </p:attrNameLst>
                                      </p:cBhvr>
                                      <p:to>
                                        <p:strVal val="hidden"/>
                                      </p:to>
                                    </p:set>
                                  </p:childTnLst>
                                </p:cTn>
                              </p:par>
                              <p:par>
                                <p:cTn id="144" presetID="42" presetClass="exit" presetSubtype="0" fill="hold" grpId="1" nodeType="withEffect">
                                  <p:stCondLst>
                                    <p:cond delay="2250"/>
                                  </p:stCondLst>
                                  <p:childTnLst>
                                    <p:animEffect transition="out" filter="fade">
                                      <p:cBhvr>
                                        <p:cTn id="145" dur="500"/>
                                        <p:tgtEl>
                                          <p:spTgt spid="33"/>
                                        </p:tgtEl>
                                      </p:cBhvr>
                                    </p:animEffect>
                                    <p:anim calcmode="lin" valueType="num">
                                      <p:cBhvr>
                                        <p:cTn id="146" dur="500"/>
                                        <p:tgtEl>
                                          <p:spTgt spid="33"/>
                                        </p:tgtEl>
                                        <p:attrNameLst>
                                          <p:attrName>ppt_x</p:attrName>
                                        </p:attrNameLst>
                                      </p:cBhvr>
                                      <p:tavLst>
                                        <p:tav tm="0">
                                          <p:val>
                                            <p:strVal val="ppt_x"/>
                                          </p:val>
                                        </p:tav>
                                        <p:tav tm="100000">
                                          <p:val>
                                            <p:strVal val="ppt_x"/>
                                          </p:val>
                                        </p:tav>
                                      </p:tavLst>
                                    </p:anim>
                                    <p:anim calcmode="lin" valueType="num">
                                      <p:cBhvr>
                                        <p:cTn id="147" dur="500"/>
                                        <p:tgtEl>
                                          <p:spTgt spid="33"/>
                                        </p:tgtEl>
                                        <p:attrNameLst>
                                          <p:attrName>ppt_y</p:attrName>
                                        </p:attrNameLst>
                                      </p:cBhvr>
                                      <p:tavLst>
                                        <p:tav tm="0">
                                          <p:val>
                                            <p:strVal val="ppt_y"/>
                                          </p:val>
                                        </p:tav>
                                        <p:tav tm="100000">
                                          <p:val>
                                            <p:strVal val="ppt_y+.1"/>
                                          </p:val>
                                        </p:tav>
                                      </p:tavLst>
                                    </p:anim>
                                    <p:set>
                                      <p:cBhvr>
                                        <p:cTn id="148" dur="1" fill="hold">
                                          <p:stCondLst>
                                            <p:cond delay="499"/>
                                          </p:stCondLst>
                                        </p:cTn>
                                        <p:tgtEl>
                                          <p:spTgt spid="33"/>
                                        </p:tgtEl>
                                        <p:attrNameLst>
                                          <p:attrName>style.visibility</p:attrName>
                                        </p:attrNameLst>
                                      </p:cBhvr>
                                      <p:to>
                                        <p:strVal val="hidden"/>
                                      </p:to>
                                    </p:set>
                                  </p:childTnLst>
                                </p:cTn>
                              </p:par>
                              <p:par>
                                <p:cTn id="149" presetID="22" presetClass="entr" presetSubtype="8" fill="hold" grpId="0" nodeType="withEffect">
                                  <p:stCondLst>
                                    <p:cond delay="1500"/>
                                  </p:stCondLst>
                                  <p:childTnLst>
                                    <p:set>
                                      <p:cBhvr>
                                        <p:cTn id="150" dur="1" fill="hold">
                                          <p:stCondLst>
                                            <p:cond delay="0"/>
                                          </p:stCondLst>
                                        </p:cTn>
                                        <p:tgtEl>
                                          <p:spTgt spid="2"/>
                                        </p:tgtEl>
                                        <p:attrNameLst>
                                          <p:attrName>style.visibility</p:attrName>
                                        </p:attrNameLst>
                                      </p:cBhvr>
                                      <p:to>
                                        <p:strVal val="visible"/>
                                      </p:to>
                                    </p:set>
                                    <p:animEffect transition="in" filter="wipe(left)">
                                      <p:cBhvr>
                                        <p:cTn id="151" dur="500"/>
                                        <p:tgtEl>
                                          <p:spTgt spid="2"/>
                                        </p:tgtEl>
                                      </p:cBhvr>
                                    </p:animEffect>
                                  </p:childTnLst>
                                </p:cTn>
                              </p:par>
                              <p:par>
                                <p:cTn id="152" presetID="18" presetClass="emph" presetSubtype="0" fill="hold" grpId="1" nodeType="withEffect">
                                  <p:stCondLst>
                                    <p:cond delay="1500"/>
                                  </p:stCondLst>
                                  <p:childTnLst>
                                    <p:set>
                                      <p:cBhvr override="childStyle">
                                        <p:cTn id="153" dur="500" fill="hold"/>
                                        <p:tgtEl>
                                          <p:spTgt spid="2"/>
                                        </p:tgtEl>
                                        <p:attrNameLst>
                                          <p:attrName>style.textDecorationUnderline</p:attrName>
                                        </p:attrNameLst>
                                      </p:cBhvr>
                                      <p:to>
                                        <p:strVal val="true"/>
                                      </p:to>
                                    </p:set>
                                  </p:childTnLst>
                                </p:cTn>
                              </p:par>
                              <p:par>
                                <p:cTn id="154" presetID="22" presetClass="entr" presetSubtype="8" fill="hold" grpId="0" nodeType="withEffect">
                                  <p:stCondLst>
                                    <p:cond delay="1500"/>
                                  </p:stCondLst>
                                  <p:childTnLst>
                                    <p:set>
                                      <p:cBhvr>
                                        <p:cTn id="155" dur="1" fill="hold">
                                          <p:stCondLst>
                                            <p:cond delay="0"/>
                                          </p:stCondLst>
                                        </p:cTn>
                                        <p:tgtEl>
                                          <p:spTgt spid="25"/>
                                        </p:tgtEl>
                                        <p:attrNameLst>
                                          <p:attrName>style.visibility</p:attrName>
                                        </p:attrNameLst>
                                      </p:cBhvr>
                                      <p:to>
                                        <p:strVal val="visible"/>
                                      </p:to>
                                    </p:set>
                                    <p:animEffect transition="in" filter="wipe(left)">
                                      <p:cBhvr>
                                        <p:cTn id="156" dur="500"/>
                                        <p:tgtEl>
                                          <p:spTgt spid="25"/>
                                        </p:tgtEl>
                                      </p:cBhvr>
                                    </p:animEffect>
                                  </p:childTnLst>
                                </p:cTn>
                              </p:par>
                              <p:par>
                                <p:cTn id="157" presetID="0" presetClass="entr" presetSubtype="0" fill="hold" grpId="0" nodeType="withEffect">
                                  <p:stCondLst>
                                    <p:cond delay="2000"/>
                                  </p:stCondLst>
                                  <p:childTnLst>
                                    <p:set>
                                      <p:cBhvr>
                                        <p:cTn id="158" dur="1" fill="hold">
                                          <p:stCondLst>
                                            <p:cond delay="0"/>
                                          </p:stCondLst>
                                        </p:cTn>
                                        <p:tgtEl>
                                          <p:spTgt spid="29"/>
                                        </p:tgtEl>
                                        <p:attrNameLst>
                                          <p:attrName>style.visibility</p:attrName>
                                        </p:attrNameLst>
                                      </p:cBhvr>
                                      <p:to>
                                        <p:strVal val="visible"/>
                                      </p:to>
                                    </p:set>
                                    <p:animEffect transition="in" filter="dissolve">
                                      <p:cBhvr>
                                        <p:cTn id="159" dur="750">
                                          <p:stCondLst>
                                            <p:cond delay="0"/>
                                          </p:stCondLst>
                                        </p:cTn>
                                        <p:tgtEl>
                                          <p:spTgt spid="29"/>
                                        </p:tgtEl>
                                      </p:cBhvr>
                                    </p:animEffect>
                                    <p:anim to="" calcmode="lin" valueType="num">
                                      <p:cBhvr>
                                        <p:cTn id="160" dur="750" fill="hold">
                                          <p:stCondLst>
                                            <p:cond delay="0"/>
                                          </p:stCondLst>
                                        </p:cTn>
                                        <p:tgtEl>
                                          <p:spTgt spid="29"/>
                                        </p:tgtEl>
                                        <p:attrNameLst>
                                          <p:attrName>ppt_w</p:attrName>
                                        </p:attrNameLst>
                                      </p:cBhvr>
                                      <p:tavLst>
                                        <p:tav tm="0">
                                          <p:val>
                                            <p:strVal val="#ppt_w*4"/>
                                          </p:val>
                                        </p:tav>
                                        <p:tav tm="100000">
                                          <p:val>
                                            <p:strVal val="#ppt_w"/>
                                          </p:val>
                                        </p:tav>
                                      </p:tavLst>
                                    </p:anim>
                                    <p:anim to="" calcmode="lin" valueType="num">
                                      <p:cBhvr>
                                        <p:cTn id="161" dur="750" fill="hold">
                                          <p:stCondLst>
                                            <p:cond delay="0"/>
                                          </p:stCondLst>
                                        </p:cTn>
                                        <p:tgtEl>
                                          <p:spTgt spid="29"/>
                                        </p:tgtEl>
                                        <p:attrNameLst>
                                          <p:attrName>ppt_h</p:attrName>
                                        </p:attrNameLst>
                                      </p:cBhvr>
                                      <p:tavLst>
                                        <p:tav tm="0">
                                          <p:val>
                                            <p:strVal val="#ppt_h*4"/>
                                          </p:val>
                                        </p:tav>
                                        <p:tav tm="100000">
                                          <p:val>
                                            <p:strVal val="#ppt_h"/>
                                          </p:val>
                                        </p:tav>
                                      </p:tavLst>
                                    </p:anim>
                                  </p:childTnLst>
                                </p:cTn>
                              </p:par>
                              <p:par>
                                <p:cTn id="162" presetID="26" presetClass="emph" presetSubtype="0" fill="hold" grpId="2" nodeType="withEffect">
                                  <p:stCondLst>
                                    <p:cond delay="2750"/>
                                  </p:stCondLst>
                                  <p:childTnLst>
                                    <p:animEffect transition="out" filter="fade">
                                      <p:cBhvr>
                                        <p:cTn id="163" dur="500" tmFilter="0, 0; .2, .5; .8, .5; 1, 0"/>
                                        <p:tgtEl>
                                          <p:spTgt spid="29"/>
                                        </p:tgtEl>
                                      </p:cBhvr>
                                    </p:animEffect>
                                    <p:animScale>
                                      <p:cBhvr>
                                        <p:cTn id="164" dur="250" autoRev="1" fill="hold"/>
                                        <p:tgtEl>
                                          <p:spTgt spid="29"/>
                                        </p:tgtEl>
                                      </p:cBhvr>
                                      <p:by x="105000" y="105000"/>
                                    </p:animScale>
                                  </p:childTnLst>
                                </p:cTn>
                              </p:par>
                            </p:childTnLst>
                          </p:cTn>
                        </p:par>
                      </p:childTnLst>
                    </p:cTn>
                  </p:par>
                  <p:par>
                    <p:cTn id="165" fill="hold">
                      <p:stCondLst>
                        <p:cond delay="indefinite"/>
                      </p:stCondLst>
                      <p:childTnLst>
                        <p:par>
                          <p:cTn id="166" fill="hold">
                            <p:stCondLst>
                              <p:cond delay="0"/>
                            </p:stCondLst>
                            <p:childTnLst>
                              <p:par>
                                <p:cTn id="167" presetID="17" presetClass="exit" presetSubtype="10" fill="hold" grpId="2" nodeType="clickEffect">
                                  <p:stCondLst>
                                    <p:cond delay="1000"/>
                                  </p:stCondLst>
                                  <p:childTnLst>
                                    <p:anim calcmode="lin" valueType="num">
                                      <p:cBhvr>
                                        <p:cTn id="168" dur="750"/>
                                        <p:tgtEl>
                                          <p:spTgt spid="2"/>
                                        </p:tgtEl>
                                        <p:attrNameLst>
                                          <p:attrName>ppt_w</p:attrName>
                                        </p:attrNameLst>
                                      </p:cBhvr>
                                      <p:tavLst>
                                        <p:tav tm="0">
                                          <p:val>
                                            <p:strVal val="ppt_w"/>
                                          </p:val>
                                        </p:tav>
                                        <p:tav tm="100000">
                                          <p:val>
                                            <p:fltVal val="0"/>
                                          </p:val>
                                        </p:tav>
                                      </p:tavLst>
                                    </p:anim>
                                    <p:anim calcmode="lin" valueType="num">
                                      <p:cBhvr>
                                        <p:cTn id="169" dur="750"/>
                                        <p:tgtEl>
                                          <p:spTgt spid="2"/>
                                        </p:tgtEl>
                                        <p:attrNameLst>
                                          <p:attrName>ppt_h</p:attrName>
                                        </p:attrNameLst>
                                      </p:cBhvr>
                                      <p:tavLst>
                                        <p:tav tm="0">
                                          <p:val>
                                            <p:strVal val="ppt_h"/>
                                          </p:val>
                                        </p:tav>
                                        <p:tav tm="100000">
                                          <p:val>
                                            <p:strVal val="ppt_h"/>
                                          </p:val>
                                        </p:tav>
                                      </p:tavLst>
                                    </p:anim>
                                    <p:set>
                                      <p:cBhvr>
                                        <p:cTn id="170" dur="1" fill="hold">
                                          <p:stCondLst>
                                            <p:cond delay="749"/>
                                          </p:stCondLst>
                                        </p:cTn>
                                        <p:tgtEl>
                                          <p:spTgt spid="2"/>
                                        </p:tgtEl>
                                        <p:attrNameLst>
                                          <p:attrName>style.visibility</p:attrName>
                                        </p:attrNameLst>
                                      </p:cBhvr>
                                      <p:to>
                                        <p:strVal val="hidden"/>
                                      </p:to>
                                    </p:set>
                                  </p:childTnLst>
                                </p:cTn>
                              </p:par>
                              <p:par>
                                <p:cTn id="171" presetID="17" presetClass="exit" presetSubtype="10" fill="hold" grpId="1" nodeType="withEffect">
                                  <p:stCondLst>
                                    <p:cond delay="1000"/>
                                  </p:stCondLst>
                                  <p:childTnLst>
                                    <p:anim calcmode="lin" valueType="num">
                                      <p:cBhvr>
                                        <p:cTn id="172" dur="750"/>
                                        <p:tgtEl>
                                          <p:spTgt spid="25"/>
                                        </p:tgtEl>
                                        <p:attrNameLst>
                                          <p:attrName>ppt_w</p:attrName>
                                        </p:attrNameLst>
                                      </p:cBhvr>
                                      <p:tavLst>
                                        <p:tav tm="0">
                                          <p:val>
                                            <p:strVal val="ppt_w"/>
                                          </p:val>
                                        </p:tav>
                                        <p:tav tm="100000">
                                          <p:val>
                                            <p:fltVal val="0"/>
                                          </p:val>
                                        </p:tav>
                                      </p:tavLst>
                                    </p:anim>
                                    <p:anim calcmode="lin" valueType="num">
                                      <p:cBhvr>
                                        <p:cTn id="173" dur="750"/>
                                        <p:tgtEl>
                                          <p:spTgt spid="25"/>
                                        </p:tgtEl>
                                        <p:attrNameLst>
                                          <p:attrName>ppt_h</p:attrName>
                                        </p:attrNameLst>
                                      </p:cBhvr>
                                      <p:tavLst>
                                        <p:tav tm="0">
                                          <p:val>
                                            <p:strVal val="ppt_h"/>
                                          </p:val>
                                        </p:tav>
                                        <p:tav tm="100000">
                                          <p:val>
                                            <p:strVal val="ppt_h"/>
                                          </p:val>
                                        </p:tav>
                                      </p:tavLst>
                                    </p:anim>
                                    <p:set>
                                      <p:cBhvr>
                                        <p:cTn id="174" dur="1" fill="hold">
                                          <p:stCondLst>
                                            <p:cond delay="749"/>
                                          </p:stCondLst>
                                        </p:cTn>
                                        <p:tgtEl>
                                          <p:spTgt spid="25"/>
                                        </p:tgtEl>
                                        <p:attrNameLst>
                                          <p:attrName>style.visibility</p:attrName>
                                        </p:attrNameLst>
                                      </p:cBhvr>
                                      <p:to>
                                        <p:strVal val="hidden"/>
                                      </p:to>
                                    </p:set>
                                  </p:childTnLst>
                                </p:cTn>
                              </p:par>
                              <p:par>
                                <p:cTn id="175" presetID="53" presetClass="exit" presetSubtype="32" fill="hold" grpId="1" nodeType="withEffect">
                                  <p:stCondLst>
                                    <p:cond delay="1000"/>
                                  </p:stCondLst>
                                  <p:childTnLst>
                                    <p:anim calcmode="lin" valueType="num">
                                      <p:cBhvr>
                                        <p:cTn id="176" dur="750"/>
                                        <p:tgtEl>
                                          <p:spTgt spid="29"/>
                                        </p:tgtEl>
                                        <p:attrNameLst>
                                          <p:attrName>ppt_w</p:attrName>
                                        </p:attrNameLst>
                                      </p:cBhvr>
                                      <p:tavLst>
                                        <p:tav tm="0">
                                          <p:val>
                                            <p:strVal val="ppt_w"/>
                                          </p:val>
                                        </p:tav>
                                        <p:tav tm="100000">
                                          <p:val>
                                            <p:fltVal val="0"/>
                                          </p:val>
                                        </p:tav>
                                      </p:tavLst>
                                    </p:anim>
                                    <p:anim calcmode="lin" valueType="num">
                                      <p:cBhvr>
                                        <p:cTn id="177" dur="750"/>
                                        <p:tgtEl>
                                          <p:spTgt spid="29"/>
                                        </p:tgtEl>
                                        <p:attrNameLst>
                                          <p:attrName>ppt_h</p:attrName>
                                        </p:attrNameLst>
                                      </p:cBhvr>
                                      <p:tavLst>
                                        <p:tav tm="0">
                                          <p:val>
                                            <p:strVal val="ppt_h"/>
                                          </p:val>
                                        </p:tav>
                                        <p:tav tm="100000">
                                          <p:val>
                                            <p:fltVal val="0"/>
                                          </p:val>
                                        </p:tav>
                                      </p:tavLst>
                                    </p:anim>
                                    <p:animEffect transition="out" filter="fade">
                                      <p:cBhvr>
                                        <p:cTn id="178" dur="750"/>
                                        <p:tgtEl>
                                          <p:spTgt spid="29"/>
                                        </p:tgtEl>
                                      </p:cBhvr>
                                    </p:animEffect>
                                    <p:set>
                                      <p:cBhvr>
                                        <p:cTn id="179" dur="1" fill="hold">
                                          <p:stCondLst>
                                            <p:cond delay="749"/>
                                          </p:stCondLst>
                                        </p:cTn>
                                        <p:tgtEl>
                                          <p:spTgt spid="29"/>
                                        </p:tgtEl>
                                        <p:attrNameLst>
                                          <p:attrName>style.visibility</p:attrName>
                                        </p:attrNameLst>
                                      </p:cBhvr>
                                      <p:to>
                                        <p:strVal val="hidden"/>
                                      </p:to>
                                    </p:set>
                                  </p:childTnLst>
                                </p:cTn>
                              </p:par>
                              <p:par>
                                <p:cTn id="180" presetID="42" presetClass="path" presetSubtype="0" accel="50000" decel="50000" fill="hold" grpId="3" nodeType="withEffect">
                                  <p:stCondLst>
                                    <p:cond delay="1000"/>
                                  </p:stCondLst>
                                  <p:childTnLst>
                                    <p:animMotion origin="layout" path="M 3.05556E-6 -3.7037E-6 L 0.0901 -3.7037E-6 " pathEditMode="relative" rAng="0" ptsTypes="AA">
                                      <p:cBhvr>
                                        <p:cTn id="181" dur="750" fill="hold"/>
                                        <p:tgtEl>
                                          <p:spTgt spid="29"/>
                                        </p:tgtEl>
                                        <p:attrNameLst>
                                          <p:attrName>ppt_x</p:attrName>
                                          <p:attrName>ppt_y</p:attrName>
                                        </p:attrNameLst>
                                      </p:cBhvr>
                                      <p:rCtr x="4497" y="0"/>
                                    </p:animMotion>
                                  </p:childTnLst>
                                </p:cTn>
                              </p:par>
                              <p:par>
                                <p:cTn id="182" presetID="42" presetClass="path" presetSubtype="0" accel="50000" decel="50000" fill="hold" grpId="1" nodeType="withEffect">
                                  <p:stCondLst>
                                    <p:cond delay="0"/>
                                  </p:stCondLst>
                                  <p:childTnLst>
                                    <p:animMotion origin="layout" path="M -1.94444E-6 0 L -0.01371 0.31343 " pathEditMode="relative" rAng="0" ptsTypes="AA">
                                      <p:cBhvr>
                                        <p:cTn id="183" dur="1500" fill="hold"/>
                                        <p:tgtEl>
                                          <p:spTgt spid="13"/>
                                        </p:tgtEl>
                                        <p:attrNameLst>
                                          <p:attrName>ppt_x</p:attrName>
                                          <p:attrName>ppt_y</p:attrName>
                                        </p:attrNameLst>
                                      </p:cBhvr>
                                      <p:rCtr x="-694" y="15671"/>
                                    </p:animMotion>
                                  </p:childTnLst>
                                </p:cTn>
                              </p:par>
                              <p:par>
                                <p:cTn id="184" presetID="42" presetClass="path" presetSubtype="0" accel="50000" decel="50000" fill="hold" grpId="1" nodeType="withEffect">
                                  <p:stCondLst>
                                    <p:cond delay="0"/>
                                  </p:stCondLst>
                                  <p:childTnLst>
                                    <p:animMotion origin="layout" path="M -3.05556E-6 -3.33333E-6 L -0.03229 0.13311 " pathEditMode="relative" rAng="0" ptsTypes="AA">
                                      <p:cBhvr>
                                        <p:cTn id="185" dur="1500" fill="hold"/>
                                        <p:tgtEl>
                                          <p:spTgt spid="23"/>
                                        </p:tgtEl>
                                        <p:attrNameLst>
                                          <p:attrName>ppt_x</p:attrName>
                                          <p:attrName>ppt_y</p:attrName>
                                        </p:attrNameLst>
                                      </p:cBhvr>
                                      <p:rCtr x="-1615" y="6644"/>
                                    </p:animMotion>
                                  </p:childTnLst>
                                </p:cTn>
                              </p:par>
                              <p:par>
                                <p:cTn id="186" presetID="8" presetClass="emph" presetSubtype="0" fill="hold" grpId="2" nodeType="withEffect">
                                  <p:stCondLst>
                                    <p:cond delay="0"/>
                                  </p:stCondLst>
                                  <p:childTnLst>
                                    <p:animRot by="3600000">
                                      <p:cBhvr>
                                        <p:cTn id="187" dur="1500" fill="hold"/>
                                        <p:tgtEl>
                                          <p:spTgt spid="13"/>
                                        </p:tgtEl>
                                        <p:attrNameLst>
                                          <p:attrName>r</p:attrName>
                                        </p:attrNameLst>
                                      </p:cBhvr>
                                    </p:animRot>
                                  </p:childTnLst>
                                </p:cTn>
                              </p:par>
                              <p:par>
                                <p:cTn id="188" presetID="8" presetClass="emph" presetSubtype="0" fill="hold" grpId="2" nodeType="withEffect">
                                  <p:stCondLst>
                                    <p:cond delay="0"/>
                                  </p:stCondLst>
                                  <p:childTnLst>
                                    <p:animRot by="-3600000">
                                      <p:cBhvr>
                                        <p:cTn id="189" dur="1500" fill="hold"/>
                                        <p:tgtEl>
                                          <p:spTgt spid="23"/>
                                        </p:tgtEl>
                                        <p:attrNameLst>
                                          <p:attrName>r</p:attrName>
                                        </p:attrNameLst>
                                      </p:cBhvr>
                                    </p:animRot>
                                  </p:childTnLst>
                                </p:cTn>
                              </p:par>
                              <p:par>
                                <p:cTn id="190" presetID="1" presetClass="emph" presetSubtype="2" fill="hold" nodeType="withEffect">
                                  <p:stCondLst>
                                    <p:cond delay="250"/>
                                  </p:stCondLst>
                                  <p:childTnLst>
                                    <p:animClr clrSpc="rgb" dir="cw">
                                      <p:cBhvr>
                                        <p:cTn id="191" dur="2000" fill="hold"/>
                                        <p:tgtEl>
                                          <p:spTgt spid="13"/>
                                        </p:tgtEl>
                                        <p:attrNameLst>
                                          <p:attrName>fillcolor</p:attrName>
                                        </p:attrNameLst>
                                      </p:cBhvr>
                                      <p:to>
                                        <a:srgbClr val="00FF00"/>
                                      </p:to>
                                    </p:animClr>
                                    <p:set>
                                      <p:cBhvr>
                                        <p:cTn id="192" dur="2000" fill="hold"/>
                                        <p:tgtEl>
                                          <p:spTgt spid="13"/>
                                        </p:tgtEl>
                                        <p:attrNameLst>
                                          <p:attrName>fill.type</p:attrName>
                                        </p:attrNameLst>
                                      </p:cBhvr>
                                      <p:to>
                                        <p:strVal val="solid"/>
                                      </p:to>
                                    </p:set>
                                    <p:set>
                                      <p:cBhvr>
                                        <p:cTn id="193" dur="2000" fill="hold"/>
                                        <p:tgtEl>
                                          <p:spTgt spid="13"/>
                                        </p:tgtEl>
                                        <p:attrNameLst>
                                          <p:attrName>fill.on</p:attrName>
                                        </p:attrNameLst>
                                      </p:cBhvr>
                                      <p:to>
                                        <p:strVal val="true"/>
                                      </p:to>
                                    </p:set>
                                  </p:childTnLst>
                                </p:cTn>
                              </p:par>
                              <p:par>
                                <p:cTn id="194" presetID="1" presetClass="emph" presetSubtype="2" fill="hold" nodeType="withEffect">
                                  <p:stCondLst>
                                    <p:cond delay="250"/>
                                  </p:stCondLst>
                                  <p:childTnLst>
                                    <p:animClr clrSpc="rgb" dir="cw">
                                      <p:cBhvr>
                                        <p:cTn id="195" dur="2000" fill="hold"/>
                                        <p:tgtEl>
                                          <p:spTgt spid="23"/>
                                        </p:tgtEl>
                                        <p:attrNameLst>
                                          <p:attrName>fillcolor</p:attrName>
                                        </p:attrNameLst>
                                      </p:cBhvr>
                                      <p:to>
                                        <a:srgbClr val="00FF00"/>
                                      </p:to>
                                    </p:animClr>
                                    <p:set>
                                      <p:cBhvr>
                                        <p:cTn id="196" dur="2000" fill="hold"/>
                                        <p:tgtEl>
                                          <p:spTgt spid="23"/>
                                        </p:tgtEl>
                                        <p:attrNameLst>
                                          <p:attrName>fill.type</p:attrName>
                                        </p:attrNameLst>
                                      </p:cBhvr>
                                      <p:to>
                                        <p:strVal val="solid"/>
                                      </p:to>
                                    </p:set>
                                    <p:set>
                                      <p:cBhvr>
                                        <p:cTn id="197" dur="2000" fill="hold"/>
                                        <p:tgtEl>
                                          <p:spTgt spid="23"/>
                                        </p:tgtEl>
                                        <p:attrNameLst>
                                          <p:attrName>fill.on</p:attrName>
                                        </p:attrNameLst>
                                      </p:cBhvr>
                                      <p:to>
                                        <p:strVal val="true"/>
                                      </p:to>
                                    </p:set>
                                  </p:childTnLst>
                                </p:cTn>
                              </p:par>
                              <p:par>
                                <p:cTn id="198" presetID="17" presetClass="entr" presetSubtype="10" fill="hold" grpId="0" nodeType="withEffect">
                                  <p:stCondLst>
                                    <p:cond delay="1000"/>
                                  </p:stCondLst>
                                  <p:childTnLst>
                                    <p:set>
                                      <p:cBhvr>
                                        <p:cTn id="199" dur="1" fill="hold">
                                          <p:stCondLst>
                                            <p:cond delay="0"/>
                                          </p:stCondLst>
                                        </p:cTn>
                                        <p:tgtEl>
                                          <p:spTgt spid="26"/>
                                        </p:tgtEl>
                                        <p:attrNameLst>
                                          <p:attrName>style.visibility</p:attrName>
                                        </p:attrNameLst>
                                      </p:cBhvr>
                                      <p:to>
                                        <p:strVal val="visible"/>
                                      </p:to>
                                    </p:set>
                                    <p:anim calcmode="lin" valueType="num">
                                      <p:cBhvr>
                                        <p:cTn id="200" dur="750" fill="hold"/>
                                        <p:tgtEl>
                                          <p:spTgt spid="26"/>
                                        </p:tgtEl>
                                        <p:attrNameLst>
                                          <p:attrName>ppt_w</p:attrName>
                                        </p:attrNameLst>
                                      </p:cBhvr>
                                      <p:tavLst>
                                        <p:tav tm="0">
                                          <p:val>
                                            <p:fltVal val="0"/>
                                          </p:val>
                                        </p:tav>
                                        <p:tav tm="100000">
                                          <p:val>
                                            <p:strVal val="#ppt_w"/>
                                          </p:val>
                                        </p:tav>
                                      </p:tavLst>
                                    </p:anim>
                                    <p:anim calcmode="lin" valueType="num">
                                      <p:cBhvr>
                                        <p:cTn id="201" dur="750" fill="hold"/>
                                        <p:tgtEl>
                                          <p:spTgt spid="26"/>
                                        </p:tgtEl>
                                        <p:attrNameLst>
                                          <p:attrName>ppt_h</p:attrName>
                                        </p:attrNameLst>
                                      </p:cBhvr>
                                      <p:tavLst>
                                        <p:tav tm="0">
                                          <p:val>
                                            <p:strVal val="#ppt_h"/>
                                          </p:val>
                                        </p:tav>
                                        <p:tav tm="100000">
                                          <p:val>
                                            <p:strVal val="#ppt_h"/>
                                          </p:val>
                                        </p:tav>
                                      </p:tavLst>
                                    </p:anim>
                                  </p:childTnLst>
                                </p:cTn>
                              </p:par>
                              <p:par>
                                <p:cTn id="202" presetID="0" presetClass="entr" presetSubtype="0" fill="hold" grpId="0" nodeType="withEffect">
                                  <p:stCondLst>
                                    <p:cond delay="1250"/>
                                  </p:stCondLst>
                                  <p:childTnLst>
                                    <p:set>
                                      <p:cBhvr>
                                        <p:cTn id="203" dur="1" fill="hold">
                                          <p:stCondLst>
                                            <p:cond delay="0"/>
                                          </p:stCondLst>
                                        </p:cTn>
                                        <p:tgtEl>
                                          <p:spTgt spid="27"/>
                                        </p:tgtEl>
                                        <p:attrNameLst>
                                          <p:attrName>style.visibility</p:attrName>
                                        </p:attrNameLst>
                                      </p:cBhvr>
                                      <p:to>
                                        <p:strVal val="visible"/>
                                      </p:to>
                                    </p:set>
                                    <p:animEffect transition="in" filter="dissolve">
                                      <p:cBhvr>
                                        <p:cTn id="204" dur="500">
                                          <p:stCondLst>
                                            <p:cond delay="0"/>
                                          </p:stCondLst>
                                        </p:cTn>
                                        <p:tgtEl>
                                          <p:spTgt spid="27"/>
                                        </p:tgtEl>
                                      </p:cBhvr>
                                    </p:animEffect>
                                    <p:anim to="" calcmode="lin" valueType="num">
                                      <p:cBhvr>
                                        <p:cTn id="205"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206" dur="500" fill="hold">
                                          <p:stCondLst>
                                            <p:cond delay="0"/>
                                          </p:stCondLst>
                                        </p:cTn>
                                        <p:tgtEl>
                                          <p:spTgt spid="27"/>
                                        </p:tgtEl>
                                        <p:attrNameLst>
                                          <p:attrName>ppt_h</p:attrName>
                                        </p:attrNameLst>
                                      </p:cBhvr>
                                      <p:tavLst>
                                        <p:tav tm="0">
                                          <p:val>
                                            <p:strVal val="#ppt_h*4"/>
                                          </p:val>
                                        </p:tav>
                                        <p:tav tm="100000">
                                          <p:val>
                                            <p:strVal val="#ppt_h"/>
                                          </p:val>
                                        </p:tav>
                                      </p:tavLst>
                                    </p:anim>
                                  </p:childTnLst>
                                </p:cTn>
                              </p:par>
                              <p:par>
                                <p:cTn id="207" presetID="23" presetClass="exit" presetSubtype="32" fill="hold" grpId="1" nodeType="withEffect">
                                  <p:stCondLst>
                                    <p:cond delay="1750"/>
                                  </p:stCondLst>
                                  <p:childTnLst>
                                    <p:anim calcmode="lin" valueType="num">
                                      <p:cBhvr>
                                        <p:cTn id="208" dur="750"/>
                                        <p:tgtEl>
                                          <p:spTgt spid="27"/>
                                        </p:tgtEl>
                                        <p:attrNameLst>
                                          <p:attrName>ppt_w</p:attrName>
                                        </p:attrNameLst>
                                      </p:cBhvr>
                                      <p:tavLst>
                                        <p:tav tm="0">
                                          <p:val>
                                            <p:strVal val="ppt_w"/>
                                          </p:val>
                                        </p:tav>
                                        <p:tav tm="100000">
                                          <p:val>
                                            <p:fltVal val="0"/>
                                          </p:val>
                                        </p:tav>
                                      </p:tavLst>
                                    </p:anim>
                                    <p:anim calcmode="lin" valueType="num">
                                      <p:cBhvr>
                                        <p:cTn id="209" dur="750"/>
                                        <p:tgtEl>
                                          <p:spTgt spid="27"/>
                                        </p:tgtEl>
                                        <p:attrNameLst>
                                          <p:attrName>ppt_h</p:attrName>
                                        </p:attrNameLst>
                                      </p:cBhvr>
                                      <p:tavLst>
                                        <p:tav tm="0">
                                          <p:val>
                                            <p:strVal val="ppt_h"/>
                                          </p:val>
                                        </p:tav>
                                        <p:tav tm="100000">
                                          <p:val>
                                            <p:fltVal val="0"/>
                                          </p:val>
                                        </p:tav>
                                      </p:tavLst>
                                    </p:anim>
                                    <p:set>
                                      <p:cBhvr>
                                        <p:cTn id="210" dur="1" fill="hold">
                                          <p:stCondLst>
                                            <p:cond delay="749"/>
                                          </p:stCondLst>
                                        </p:cTn>
                                        <p:tgtEl>
                                          <p:spTgt spid="27"/>
                                        </p:tgtEl>
                                        <p:attrNameLst>
                                          <p:attrName>style.visibility</p:attrName>
                                        </p:attrNameLst>
                                      </p:cBhvr>
                                      <p:to>
                                        <p:strVal val="hidden"/>
                                      </p:to>
                                    </p:set>
                                  </p:childTnLst>
                                </p:cTn>
                              </p:par>
                              <p:par>
                                <p:cTn id="211" presetID="42" presetClass="path" presetSubtype="0" fill="hold" grpId="2" nodeType="withEffect">
                                  <p:stCondLst>
                                    <p:cond delay="1750"/>
                                  </p:stCondLst>
                                  <p:childTnLst>
                                    <p:animMotion origin="layout" path="M 0 7.40741E-7 L 0.07031 0.01227 " pathEditMode="relative" rAng="0" ptsTypes="AA">
                                      <p:cBhvr>
                                        <p:cTn id="212" dur="750" fill="hold"/>
                                        <p:tgtEl>
                                          <p:spTgt spid="27"/>
                                        </p:tgtEl>
                                        <p:attrNameLst>
                                          <p:attrName>ppt_x</p:attrName>
                                          <p:attrName>ppt_y</p:attrName>
                                        </p:attrNameLst>
                                      </p:cBhvr>
                                      <p:rCtr x="3507"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2" grpId="1"/>
      <p:bldP spid="12" grpId="2"/>
      <p:bldP spid="2" grpId="0"/>
      <p:bldP spid="2" grpId="1"/>
      <p:bldP spid="2" grpId="2"/>
      <p:bldP spid="22" grpId="1"/>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9" grpId="0"/>
      <p:bldP spid="11" grpId="0" animBg="1"/>
      <p:bldP spid="13" grpId="0" animBg="1"/>
      <p:bldP spid="13" grpId="1" animBg="1"/>
      <p:bldP spid="13" grpId="2" animBg="1"/>
      <p:bldP spid="23" grpId="0" animBg="1"/>
      <p:bldP spid="23" grpId="1" animBg="1"/>
      <p:bldP spid="23" grpId="2" animBg="1"/>
      <p:bldP spid="24" grpId="0" animBg="1"/>
      <p:bldP spid="25" grpId="0"/>
      <p:bldP spid="25" grpId="1"/>
      <p:bldP spid="26" grpId="0"/>
      <p:bldP spid="27" grpId="0" animBg="1"/>
      <p:bldP spid="27" grpId="1" animBg="1"/>
      <p:bldP spid="27" grpId="2" animBg="1"/>
      <p:bldP spid="28" grpId="0"/>
      <p:bldP spid="28" grpId="1"/>
      <p:bldP spid="28" grpId="2"/>
      <p:bldP spid="28" grpId="3"/>
      <p:bldP spid="29" grpId="0"/>
      <p:bldP spid="29" grpId="1"/>
      <p:bldP spid="29" grpId="2"/>
      <p:bldP spid="29" grpId="3"/>
      <p:bldP spid="32" grpId="0"/>
      <p:bldP spid="32" grpId="1"/>
      <p:bldP spid="32" grpId="2"/>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4" name="Frame 3">
            <a:extLst>
              <a:ext uri="{FF2B5EF4-FFF2-40B4-BE49-F238E27FC236}">
                <a16:creationId xmlns:a16="http://schemas.microsoft.com/office/drawing/2014/main" id="{2B6D0043-51DC-17B9-B721-DF41C9E696E7}"/>
              </a:ext>
            </a:extLst>
          </p:cNvPr>
          <p:cNvSpPr/>
          <p:nvPr/>
        </p:nvSpPr>
        <p:spPr>
          <a:xfrm rot="2700000">
            <a:off x="2050727" y="775332"/>
            <a:ext cx="5042547" cy="5307337"/>
          </a:xfrm>
          <a:prstGeom prst="frame">
            <a:avLst>
              <a:gd name="adj1" fmla="val 158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useBgFill="1">
        <p:nvSpPr>
          <p:cNvPr id="7" name="Frame 6">
            <a:extLst>
              <a:ext uri="{FF2B5EF4-FFF2-40B4-BE49-F238E27FC236}">
                <a16:creationId xmlns:a16="http://schemas.microsoft.com/office/drawing/2014/main" id="{3BC14932-9BFA-9809-4E4D-749F5909CB17}"/>
              </a:ext>
            </a:extLst>
          </p:cNvPr>
          <p:cNvSpPr/>
          <p:nvPr/>
        </p:nvSpPr>
        <p:spPr>
          <a:xfrm rot="2700000">
            <a:off x="-1587823" y="775332"/>
            <a:ext cx="5042547" cy="5307337"/>
          </a:xfrm>
          <a:prstGeom prst="frame">
            <a:avLst>
              <a:gd name="adj1" fmla="val 158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ame 7">
            <a:extLst>
              <a:ext uri="{FF2B5EF4-FFF2-40B4-BE49-F238E27FC236}">
                <a16:creationId xmlns:a16="http://schemas.microsoft.com/office/drawing/2014/main" id="{B9159620-2799-AAC5-C9DA-6AA056294D0B}"/>
              </a:ext>
            </a:extLst>
          </p:cNvPr>
          <p:cNvSpPr/>
          <p:nvPr/>
        </p:nvSpPr>
        <p:spPr>
          <a:xfrm rot="2700000">
            <a:off x="5555927" y="775332"/>
            <a:ext cx="5042547" cy="5307337"/>
          </a:xfrm>
          <a:prstGeom prst="frame">
            <a:avLst>
              <a:gd name="adj1" fmla="val 1585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D6398D3B-7BB5-340A-253B-E40C943DE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
            <a:ext cx="9144000" cy="6854931"/>
          </a:xfrm>
          <a:prstGeom prst="rect">
            <a:avLst/>
          </a:prstGeom>
        </p:spPr>
      </p:pic>
    </p:spTree>
    <p:extLst>
      <p:ext uri="{BB962C8B-B14F-4D97-AF65-F5344CB8AC3E}">
        <p14:creationId xmlns:p14="http://schemas.microsoft.com/office/powerpoint/2010/main" val="65068994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4" name="Frame 3">
            <a:extLst>
              <a:ext uri="{FF2B5EF4-FFF2-40B4-BE49-F238E27FC236}">
                <a16:creationId xmlns:a16="http://schemas.microsoft.com/office/drawing/2014/main" id="{2B6D0043-51DC-17B9-B721-DF41C9E696E7}"/>
              </a:ext>
            </a:extLst>
          </p:cNvPr>
          <p:cNvSpPr/>
          <p:nvPr/>
        </p:nvSpPr>
        <p:spPr>
          <a:xfrm rot="13500000">
            <a:off x="2050727" y="775332"/>
            <a:ext cx="5042547" cy="5307337"/>
          </a:xfrm>
          <a:prstGeom prst="frame">
            <a:avLst>
              <a:gd name="adj1" fmla="val 158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useBgFill="1">
        <p:nvSpPr>
          <p:cNvPr id="8" name="Frame 7">
            <a:extLst>
              <a:ext uri="{FF2B5EF4-FFF2-40B4-BE49-F238E27FC236}">
                <a16:creationId xmlns:a16="http://schemas.microsoft.com/office/drawing/2014/main" id="{B9159620-2799-AAC5-C9DA-6AA056294D0B}"/>
              </a:ext>
            </a:extLst>
          </p:cNvPr>
          <p:cNvSpPr/>
          <p:nvPr/>
        </p:nvSpPr>
        <p:spPr>
          <a:xfrm rot="2700000">
            <a:off x="-387673" y="775332"/>
            <a:ext cx="5042547" cy="5307337"/>
          </a:xfrm>
          <a:prstGeom prst="frame">
            <a:avLst>
              <a:gd name="adj1" fmla="val 158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useBgFill="1">
        <p:nvSpPr>
          <p:cNvPr id="7" name="Frame 6">
            <a:extLst>
              <a:ext uri="{FF2B5EF4-FFF2-40B4-BE49-F238E27FC236}">
                <a16:creationId xmlns:a16="http://schemas.microsoft.com/office/drawing/2014/main" id="{3BC14932-9BFA-9809-4E4D-749F5909CB17}"/>
              </a:ext>
            </a:extLst>
          </p:cNvPr>
          <p:cNvSpPr/>
          <p:nvPr/>
        </p:nvSpPr>
        <p:spPr>
          <a:xfrm rot="2700000">
            <a:off x="4108127" y="775332"/>
            <a:ext cx="5042547" cy="5307337"/>
          </a:xfrm>
          <a:prstGeom prst="frame">
            <a:avLst>
              <a:gd name="adj1" fmla="val 158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ectangle 9">
            <a:extLst>
              <a:ext uri="{FF2B5EF4-FFF2-40B4-BE49-F238E27FC236}">
                <a16:creationId xmlns:a16="http://schemas.microsoft.com/office/drawing/2014/main" id="{06E8CD22-5A99-0A37-D1FE-F8987D361D8E}"/>
              </a:ext>
            </a:extLst>
          </p:cNvPr>
          <p:cNvSpPr/>
          <p:nvPr/>
        </p:nvSpPr>
        <p:spPr>
          <a:xfrm>
            <a:off x="0" y="0"/>
            <a:ext cx="9144000" cy="6858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9" name="Title 1">
            <a:extLst>
              <a:ext uri="{FF2B5EF4-FFF2-40B4-BE49-F238E27FC236}">
                <a16:creationId xmlns:a16="http://schemas.microsoft.com/office/drawing/2014/main" id="{7110B8B2-DFB2-19E0-B87C-68CAEB51E256}"/>
              </a:ext>
            </a:extLst>
          </p:cNvPr>
          <p:cNvSpPr txBox="1">
            <a:spLocks/>
          </p:cNvSpPr>
          <p:nvPr/>
        </p:nvSpPr>
        <p:spPr>
          <a:xfrm>
            <a:off x="161850" y="5922423"/>
            <a:ext cx="8847117"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40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2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40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30" name="Title 1">
            <a:extLst>
              <a:ext uri="{FF2B5EF4-FFF2-40B4-BE49-F238E27FC236}">
                <a16:creationId xmlns:a16="http://schemas.microsoft.com/office/drawing/2014/main" id="{778AE98F-1F1B-25EB-8A98-758E1FE4ED25}"/>
              </a:ext>
            </a:extLst>
          </p:cNvPr>
          <p:cNvSpPr txBox="1">
            <a:spLocks/>
          </p:cNvSpPr>
          <p:nvPr/>
        </p:nvSpPr>
        <p:spPr>
          <a:xfrm>
            <a:off x="5381227" y="292597"/>
            <a:ext cx="2559634"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40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24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40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31" name="Title 1">
            <a:extLst>
              <a:ext uri="{FF2B5EF4-FFF2-40B4-BE49-F238E27FC236}">
                <a16:creationId xmlns:a16="http://schemas.microsoft.com/office/drawing/2014/main" id="{90F35850-172C-2512-3C5A-E87964A90D04}"/>
              </a:ext>
            </a:extLst>
          </p:cNvPr>
          <p:cNvSpPr txBox="1">
            <a:spLocks/>
          </p:cNvSpPr>
          <p:nvPr/>
        </p:nvSpPr>
        <p:spPr>
          <a:xfrm>
            <a:off x="661205" y="895206"/>
            <a:ext cx="3255670"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righteousness</a:t>
            </a:r>
          </a:p>
        </p:txBody>
      </p:sp>
      <p:sp>
        <p:nvSpPr>
          <p:cNvPr id="39" name="Title 1">
            <a:extLst>
              <a:ext uri="{FF2B5EF4-FFF2-40B4-BE49-F238E27FC236}">
                <a16:creationId xmlns:a16="http://schemas.microsoft.com/office/drawing/2014/main" id="{6CF966A4-F1BD-C991-7EA6-4FC50A3EAE41}"/>
              </a:ext>
            </a:extLst>
          </p:cNvPr>
          <p:cNvSpPr txBox="1">
            <a:spLocks/>
          </p:cNvSpPr>
          <p:nvPr/>
        </p:nvSpPr>
        <p:spPr>
          <a:xfrm>
            <a:off x="5561323" y="1962699"/>
            <a:ext cx="2834241"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40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9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40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42" name="Rounded Rectangle 28">
            <a:extLst>
              <a:ext uri="{FF2B5EF4-FFF2-40B4-BE49-F238E27FC236}">
                <a16:creationId xmlns:a16="http://schemas.microsoft.com/office/drawing/2014/main" id="{AE188024-42BB-7756-FE5F-AB5E5A3EF2C4}"/>
              </a:ext>
            </a:extLst>
          </p:cNvPr>
          <p:cNvSpPr/>
          <p:nvPr/>
        </p:nvSpPr>
        <p:spPr>
          <a:xfrm flipV="1">
            <a:off x="3317588" y="3614359"/>
            <a:ext cx="2465696" cy="45719"/>
          </a:xfrm>
          <a:prstGeom prst="roundRect">
            <a:avLst/>
          </a:prstGeom>
          <a:solidFill>
            <a:srgbClr val="FFC000"/>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nal">
            <a:extLst>
              <a:ext uri="{FF2B5EF4-FFF2-40B4-BE49-F238E27FC236}">
                <a16:creationId xmlns:a16="http://schemas.microsoft.com/office/drawing/2014/main" id="{879E6845-AA07-D027-59B5-D2B4D08EC738}"/>
              </a:ext>
            </a:extLst>
          </p:cNvPr>
          <p:cNvSpPr txBox="1">
            <a:spLocks noChangeArrowheads="1"/>
          </p:cNvSpPr>
          <p:nvPr/>
        </p:nvSpPr>
        <p:spPr bwMode="auto">
          <a:xfrm>
            <a:off x="122350" y="290147"/>
            <a:ext cx="8899301" cy="627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when a righteous man turns from his righteousness and commits iniquity</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3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stumbling before him, he shall die</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3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because you did not give him warning  he shall die in his sin </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his righteousness</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shall not be remembered </a:t>
            </a:r>
            <a:b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br>
              <a:rPr lang="en-US" altLang="en-US" sz="3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en-US" altLang="en-US" sz="40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 his blood I will require at your hand</a:t>
            </a:r>
            <a:endParaRPr lang="en-US" altLang="en-US" sz="3200" b="1" i="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3" name="Main">
            <a:extLst>
              <a:ext uri="{FF2B5EF4-FFF2-40B4-BE49-F238E27FC236}">
                <a16:creationId xmlns:a16="http://schemas.microsoft.com/office/drawing/2014/main" id="{17C1CF84-912D-E1CE-C993-B975536362F2}"/>
              </a:ext>
            </a:extLst>
          </p:cNvPr>
          <p:cNvSpPr>
            <a:spLocks noGrp="1" noChangeArrowheads="1"/>
          </p:cNvSpPr>
          <p:nvPr>
            <p:ph type="title"/>
          </p:nvPr>
        </p:nvSpPr>
        <p:spPr>
          <a:xfrm>
            <a:off x="244699" y="654959"/>
            <a:ext cx="8654603" cy="5548083"/>
          </a:xfrm>
        </p:spPr>
        <p:txBody>
          <a:bodyPr>
            <a:scene3d>
              <a:camera prst="orthographicFront"/>
              <a:lightRig rig="flat" dir="t"/>
            </a:scene3d>
            <a:sp3d extrusionH="57150" prstMaterial="plastic">
              <a:bevelT w="38100" h="38100"/>
            </a:sp3d>
          </a:body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Ezekiel 3:20</a:t>
            </a:r>
            <a:r>
              <a:rPr lang="en-US" altLang="en-US" sz="40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p:txBody>
      </p:sp>
      <p:sp>
        <p:nvSpPr>
          <p:cNvPr id="54" name="White Background">
            <a:extLst>
              <a:ext uri="{FF2B5EF4-FFF2-40B4-BE49-F238E27FC236}">
                <a16:creationId xmlns:a16="http://schemas.microsoft.com/office/drawing/2014/main" id="{3A9ED26D-7AF7-F2DB-2750-73857D88C0E7}"/>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7">
            <a:extLst>
              <a:ext uri="{FF2B5EF4-FFF2-40B4-BE49-F238E27FC236}">
                <a16:creationId xmlns:a16="http://schemas.microsoft.com/office/drawing/2014/main" id="{F56D34F6-18E5-78FF-C88C-BAFFE497DBC6}"/>
              </a:ext>
            </a:extLst>
          </p:cNvPr>
          <p:cNvSpPr/>
          <p:nvPr/>
        </p:nvSpPr>
        <p:spPr>
          <a:xfrm>
            <a:off x="4971103" y="2459742"/>
            <a:ext cx="3350964" cy="47152"/>
          </a:xfrm>
          <a:prstGeom prst="roundRect">
            <a:avLst/>
          </a:prstGeom>
          <a:solidFill>
            <a:srgbClr val="FFC000"/>
          </a:solidFill>
          <a:ln>
            <a:solidFill>
              <a:srgbClr val="CC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ainFade">
            <a:extLst>
              <a:ext uri="{FF2B5EF4-FFF2-40B4-BE49-F238E27FC236}">
                <a16:creationId xmlns:a16="http://schemas.microsoft.com/office/drawing/2014/main" id="{96666BAF-F733-8196-1BD6-FCECEBC6AD25}"/>
              </a:ext>
            </a:extLst>
          </p:cNvPr>
          <p:cNvSpPr txBox="1">
            <a:spLocks noChangeArrowheads="1"/>
          </p:cNvSpPr>
          <p:nvPr/>
        </p:nvSpPr>
        <p:spPr bwMode="auto">
          <a:xfrm>
            <a:off x="244699" y="654959"/>
            <a:ext cx="8654603" cy="55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9525">
                  <a:solidFill>
                    <a:schemeClr val="bg1"/>
                  </a:solidFill>
                  <a:prstDash val="solid"/>
                </a:ln>
                <a:solidFill>
                  <a:schemeClr val="tx1">
                    <a:alpha val="20000"/>
                  </a:schemeClr>
                </a:solidFill>
                <a:effectLst>
                  <a:outerShdw blurRad="12700" dist="38100" dir="2700000" algn="tl" rotWithShape="0">
                    <a:schemeClr val="bg1">
                      <a:lumMod val="50000"/>
                    </a:schemeClr>
                  </a:outerShdw>
                </a:effectLst>
                <a:latin typeface="Calibri" panose="020F0502020204030204" pitchFamily="34" charset="0"/>
              </a:rPr>
              <a:t>"Again,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r>
              <a:rPr lang="en-US" altLang="en-US" sz="3200" b="1" i="1" kern="0" dirty="0">
                <a:ln w="9525">
                  <a:solidFill>
                    <a:schemeClr val="bg1"/>
                  </a:solidFill>
                  <a:prstDash val="solid"/>
                </a:ln>
                <a:solidFill>
                  <a:schemeClr val="tx1">
                    <a:alpha val="20000"/>
                  </a:schemeClr>
                </a:solidFill>
                <a:effectLst>
                  <a:outerShdw blurRad="12700" dist="38100" dir="2700000" algn="tl" rotWithShape="0">
                    <a:schemeClr val="bg1">
                      <a:lumMod val="50000"/>
                    </a:schemeClr>
                  </a:outerShdw>
                </a:effectLst>
                <a:latin typeface="Calibri" panose="020F0502020204030204" pitchFamily="34" charset="0"/>
              </a:rPr>
              <a:t>— Ezekiel 3:20</a:t>
            </a:r>
            <a:r>
              <a:rPr lang="en-US" altLang="en-US" sz="4000" b="1" i="1" kern="0" dirty="0">
                <a:ln w="9525">
                  <a:solidFill>
                    <a:schemeClr val="bg1"/>
                  </a:solidFill>
                  <a:prstDash val="solid"/>
                </a:ln>
                <a:solidFill>
                  <a:schemeClr val="tx1">
                    <a:alpha val="20000"/>
                  </a:schemeClr>
                </a:solidFill>
                <a:effectLst>
                  <a:outerShdw blurRad="12700" dist="38100" dir="2700000" algn="tl" rotWithShape="0">
                    <a:schemeClr val="bg1">
                      <a:lumMod val="50000"/>
                    </a:schemeClr>
                  </a:outerShdw>
                </a:effectLst>
                <a:latin typeface="Calibri" panose="020F0502020204030204" pitchFamily="34" charset="0"/>
              </a:rPr>
              <a:t> </a:t>
            </a:r>
            <a:r>
              <a:rPr lang="en-US" altLang="en-US" sz="3200" b="1" i="1" kern="0" dirty="0">
                <a:ln w="9525">
                  <a:solidFill>
                    <a:schemeClr val="bg1"/>
                  </a:solidFill>
                  <a:prstDash val="solid"/>
                </a:ln>
                <a:solidFill>
                  <a:schemeClr val="tx1">
                    <a:alpha val="20000"/>
                  </a:schemeClr>
                </a:solidFill>
                <a:effectLst>
                  <a:outerShdw blurRad="12700" dist="38100" dir="2700000" algn="tl" rotWithShape="0">
                    <a:schemeClr val="bg1">
                      <a:lumMod val="50000"/>
                    </a:schemeClr>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DBE14F41-7A15-9B1F-A7E9-0432F1CF8C56}"/>
              </a:ext>
            </a:extLst>
          </p:cNvPr>
          <p:cNvSpPr txBox="1">
            <a:spLocks noChangeArrowheads="1"/>
          </p:cNvSpPr>
          <p:nvPr/>
        </p:nvSpPr>
        <p:spPr bwMode="auto">
          <a:xfrm>
            <a:off x="2174102" y="598759"/>
            <a:ext cx="6480321"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when a righteous man turns</a:t>
            </a:r>
          </a:p>
        </p:txBody>
      </p:sp>
      <p:sp>
        <p:nvSpPr>
          <p:cNvPr id="6" name="Rectangle 2">
            <a:extLst>
              <a:ext uri="{FF2B5EF4-FFF2-40B4-BE49-F238E27FC236}">
                <a16:creationId xmlns:a16="http://schemas.microsoft.com/office/drawing/2014/main" id="{D29602F1-8137-8058-5ACD-CE0BD702463C}"/>
              </a:ext>
            </a:extLst>
          </p:cNvPr>
          <p:cNvSpPr txBox="1">
            <a:spLocks noChangeArrowheads="1"/>
          </p:cNvSpPr>
          <p:nvPr/>
        </p:nvSpPr>
        <p:spPr bwMode="auto">
          <a:xfrm>
            <a:off x="518614" y="1211632"/>
            <a:ext cx="2208629"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from his</a:t>
            </a:r>
          </a:p>
        </p:txBody>
      </p:sp>
      <p:sp>
        <p:nvSpPr>
          <p:cNvPr id="9" name="Rectangle 2">
            <a:extLst>
              <a:ext uri="{FF2B5EF4-FFF2-40B4-BE49-F238E27FC236}">
                <a16:creationId xmlns:a16="http://schemas.microsoft.com/office/drawing/2014/main" id="{3BA4A878-2FBD-06D3-FA64-E57176111E8E}"/>
              </a:ext>
            </a:extLst>
          </p:cNvPr>
          <p:cNvSpPr txBox="1">
            <a:spLocks noChangeArrowheads="1"/>
          </p:cNvSpPr>
          <p:nvPr/>
        </p:nvSpPr>
        <p:spPr bwMode="auto">
          <a:xfrm>
            <a:off x="2447057" y="1209889"/>
            <a:ext cx="6125479"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righteousness and commits</a:t>
            </a:r>
          </a:p>
        </p:txBody>
      </p:sp>
      <p:sp>
        <p:nvSpPr>
          <p:cNvPr id="10" name="Rectangle 2">
            <a:extLst>
              <a:ext uri="{FF2B5EF4-FFF2-40B4-BE49-F238E27FC236}">
                <a16:creationId xmlns:a16="http://schemas.microsoft.com/office/drawing/2014/main" id="{21FAE724-972B-9B8C-65DD-D1556A3072B1}"/>
              </a:ext>
            </a:extLst>
          </p:cNvPr>
          <p:cNvSpPr txBox="1">
            <a:spLocks noChangeArrowheads="1"/>
          </p:cNvSpPr>
          <p:nvPr/>
        </p:nvSpPr>
        <p:spPr bwMode="auto">
          <a:xfrm>
            <a:off x="661597" y="1825154"/>
            <a:ext cx="1978925"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iniquity</a:t>
            </a:r>
          </a:p>
        </p:txBody>
      </p:sp>
      <p:sp>
        <p:nvSpPr>
          <p:cNvPr id="11" name="Rectangle 2">
            <a:extLst>
              <a:ext uri="{FF2B5EF4-FFF2-40B4-BE49-F238E27FC236}">
                <a16:creationId xmlns:a16="http://schemas.microsoft.com/office/drawing/2014/main" id="{92AE98EF-2E9B-147A-59C8-C053CC23990E}"/>
              </a:ext>
            </a:extLst>
          </p:cNvPr>
          <p:cNvSpPr txBox="1">
            <a:spLocks noChangeArrowheads="1"/>
          </p:cNvSpPr>
          <p:nvPr/>
        </p:nvSpPr>
        <p:spPr bwMode="auto">
          <a:xfrm>
            <a:off x="4787346" y="1817533"/>
            <a:ext cx="2456596"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stumbling</a:t>
            </a:r>
          </a:p>
        </p:txBody>
      </p:sp>
      <p:sp>
        <p:nvSpPr>
          <p:cNvPr id="12" name="Rectangle 2">
            <a:extLst>
              <a:ext uri="{FF2B5EF4-FFF2-40B4-BE49-F238E27FC236}">
                <a16:creationId xmlns:a16="http://schemas.microsoft.com/office/drawing/2014/main" id="{BE8736DD-6C5E-5AA3-8072-49F74863F4E5}"/>
              </a:ext>
            </a:extLst>
          </p:cNvPr>
          <p:cNvSpPr txBox="1">
            <a:spLocks noChangeArrowheads="1"/>
          </p:cNvSpPr>
          <p:nvPr/>
        </p:nvSpPr>
        <p:spPr bwMode="auto">
          <a:xfrm>
            <a:off x="413379" y="2429302"/>
            <a:ext cx="5443092"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before him, he shall die</a:t>
            </a:r>
          </a:p>
        </p:txBody>
      </p:sp>
      <p:sp>
        <p:nvSpPr>
          <p:cNvPr id="14" name="Rectangle 2">
            <a:extLst>
              <a:ext uri="{FF2B5EF4-FFF2-40B4-BE49-F238E27FC236}">
                <a16:creationId xmlns:a16="http://schemas.microsoft.com/office/drawing/2014/main" id="{7D4F85E8-6A7E-0596-0502-6F67C8A06842}"/>
              </a:ext>
            </a:extLst>
          </p:cNvPr>
          <p:cNvSpPr txBox="1">
            <a:spLocks noChangeArrowheads="1"/>
          </p:cNvSpPr>
          <p:nvPr/>
        </p:nvSpPr>
        <p:spPr bwMode="auto">
          <a:xfrm>
            <a:off x="5581934" y="2433425"/>
            <a:ext cx="3193576"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because you</a:t>
            </a:r>
          </a:p>
        </p:txBody>
      </p:sp>
      <p:sp>
        <p:nvSpPr>
          <p:cNvPr id="15" name="Rectangle 2">
            <a:extLst>
              <a:ext uri="{FF2B5EF4-FFF2-40B4-BE49-F238E27FC236}">
                <a16:creationId xmlns:a16="http://schemas.microsoft.com/office/drawing/2014/main" id="{4E06421A-3269-BC5F-F628-EA21C8B1C80D}"/>
              </a:ext>
            </a:extLst>
          </p:cNvPr>
          <p:cNvSpPr txBox="1">
            <a:spLocks noChangeArrowheads="1"/>
          </p:cNvSpPr>
          <p:nvPr/>
        </p:nvSpPr>
        <p:spPr bwMode="auto">
          <a:xfrm>
            <a:off x="155365" y="3043451"/>
            <a:ext cx="5677469"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did not give him warning</a:t>
            </a:r>
          </a:p>
        </p:txBody>
      </p:sp>
      <p:sp>
        <p:nvSpPr>
          <p:cNvPr id="16" name="Rectangle 2">
            <a:extLst>
              <a:ext uri="{FF2B5EF4-FFF2-40B4-BE49-F238E27FC236}">
                <a16:creationId xmlns:a16="http://schemas.microsoft.com/office/drawing/2014/main" id="{28D0E54F-354A-5B75-B0D0-B7C99CDD9A81}"/>
              </a:ext>
            </a:extLst>
          </p:cNvPr>
          <p:cNvSpPr txBox="1">
            <a:spLocks noChangeArrowheads="1"/>
          </p:cNvSpPr>
          <p:nvPr/>
        </p:nvSpPr>
        <p:spPr bwMode="auto">
          <a:xfrm>
            <a:off x="5636042" y="3037424"/>
            <a:ext cx="3368631"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he shall die in</a:t>
            </a:r>
          </a:p>
        </p:txBody>
      </p:sp>
      <p:sp>
        <p:nvSpPr>
          <p:cNvPr id="17" name="Rectangle 2">
            <a:extLst>
              <a:ext uri="{FF2B5EF4-FFF2-40B4-BE49-F238E27FC236}">
                <a16:creationId xmlns:a16="http://schemas.microsoft.com/office/drawing/2014/main" id="{8760101E-8C49-ED72-51D0-583D1C147E91}"/>
              </a:ext>
            </a:extLst>
          </p:cNvPr>
          <p:cNvSpPr txBox="1">
            <a:spLocks noChangeArrowheads="1"/>
          </p:cNvSpPr>
          <p:nvPr/>
        </p:nvSpPr>
        <p:spPr bwMode="auto">
          <a:xfrm>
            <a:off x="299373" y="3651335"/>
            <a:ext cx="1717310"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his sin</a:t>
            </a:r>
          </a:p>
        </p:txBody>
      </p:sp>
      <p:sp>
        <p:nvSpPr>
          <p:cNvPr id="18" name="Rectangle 2">
            <a:extLst>
              <a:ext uri="{FF2B5EF4-FFF2-40B4-BE49-F238E27FC236}">
                <a16:creationId xmlns:a16="http://schemas.microsoft.com/office/drawing/2014/main" id="{0F627541-238D-AF5B-57C7-C638A3721F22}"/>
              </a:ext>
            </a:extLst>
          </p:cNvPr>
          <p:cNvSpPr txBox="1">
            <a:spLocks noChangeArrowheads="1"/>
          </p:cNvSpPr>
          <p:nvPr/>
        </p:nvSpPr>
        <p:spPr bwMode="auto">
          <a:xfrm>
            <a:off x="2674946" y="3649354"/>
            <a:ext cx="4255736"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his righteousness</a:t>
            </a:r>
          </a:p>
        </p:txBody>
      </p:sp>
      <p:sp>
        <p:nvSpPr>
          <p:cNvPr id="19" name="Rectangle 2">
            <a:extLst>
              <a:ext uri="{FF2B5EF4-FFF2-40B4-BE49-F238E27FC236}">
                <a16:creationId xmlns:a16="http://schemas.microsoft.com/office/drawing/2014/main" id="{62DFE439-CB4C-E336-D60B-1045AA7FE397}"/>
              </a:ext>
            </a:extLst>
          </p:cNvPr>
          <p:cNvSpPr txBox="1">
            <a:spLocks noChangeArrowheads="1"/>
          </p:cNvSpPr>
          <p:nvPr/>
        </p:nvSpPr>
        <p:spPr bwMode="auto">
          <a:xfrm>
            <a:off x="2260138" y="4261198"/>
            <a:ext cx="5677469"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shall not be remembered</a:t>
            </a:r>
          </a:p>
        </p:txBody>
      </p:sp>
      <p:sp>
        <p:nvSpPr>
          <p:cNvPr id="20" name="Rectangle 2">
            <a:extLst>
              <a:ext uri="{FF2B5EF4-FFF2-40B4-BE49-F238E27FC236}">
                <a16:creationId xmlns:a16="http://schemas.microsoft.com/office/drawing/2014/main" id="{24510887-548F-0575-E6D5-490B23D28935}"/>
              </a:ext>
            </a:extLst>
          </p:cNvPr>
          <p:cNvSpPr txBox="1">
            <a:spLocks noChangeArrowheads="1"/>
          </p:cNvSpPr>
          <p:nvPr/>
        </p:nvSpPr>
        <p:spPr bwMode="auto">
          <a:xfrm>
            <a:off x="7801827" y="4258649"/>
            <a:ext cx="1157752"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but</a:t>
            </a:r>
          </a:p>
        </p:txBody>
      </p:sp>
      <p:sp>
        <p:nvSpPr>
          <p:cNvPr id="21" name="Rectangle 2">
            <a:extLst>
              <a:ext uri="{FF2B5EF4-FFF2-40B4-BE49-F238E27FC236}">
                <a16:creationId xmlns:a16="http://schemas.microsoft.com/office/drawing/2014/main" id="{26D784EA-8636-6858-899F-776709F95CB5}"/>
              </a:ext>
            </a:extLst>
          </p:cNvPr>
          <p:cNvSpPr txBox="1">
            <a:spLocks noChangeArrowheads="1"/>
          </p:cNvSpPr>
          <p:nvPr/>
        </p:nvSpPr>
        <p:spPr bwMode="auto">
          <a:xfrm>
            <a:off x="385862" y="4873993"/>
            <a:ext cx="8011236"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his blood I will require at your hand</a:t>
            </a:r>
          </a:p>
        </p:txBody>
      </p:sp>
      <p:sp>
        <p:nvSpPr>
          <p:cNvPr id="13" name="Iniquity">
            <a:extLst>
              <a:ext uri="{FF2B5EF4-FFF2-40B4-BE49-F238E27FC236}">
                <a16:creationId xmlns:a16="http://schemas.microsoft.com/office/drawing/2014/main" id="{51963199-C19F-08F2-C40D-CB282B977B98}"/>
              </a:ext>
            </a:extLst>
          </p:cNvPr>
          <p:cNvSpPr txBox="1">
            <a:spLocks noChangeArrowheads="1"/>
          </p:cNvSpPr>
          <p:nvPr/>
        </p:nvSpPr>
        <p:spPr bwMode="auto">
          <a:xfrm>
            <a:off x="661597" y="1822593"/>
            <a:ext cx="1978925"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rgbClr val="FFC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iniquity</a:t>
            </a:r>
          </a:p>
        </p:txBody>
      </p:sp>
      <p:sp>
        <p:nvSpPr>
          <p:cNvPr id="23" name="Sin">
            <a:extLst>
              <a:ext uri="{FF2B5EF4-FFF2-40B4-BE49-F238E27FC236}">
                <a16:creationId xmlns:a16="http://schemas.microsoft.com/office/drawing/2014/main" id="{4569ED7D-AA5E-1996-5413-A501524B3263}"/>
              </a:ext>
            </a:extLst>
          </p:cNvPr>
          <p:cNvSpPr txBox="1">
            <a:spLocks noChangeArrowheads="1"/>
          </p:cNvSpPr>
          <p:nvPr/>
        </p:nvSpPr>
        <p:spPr bwMode="auto">
          <a:xfrm>
            <a:off x="661597" y="1824586"/>
            <a:ext cx="1978925"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rgbClr val="FFC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sin</a:t>
            </a:r>
          </a:p>
        </p:txBody>
      </p:sp>
      <p:sp>
        <p:nvSpPr>
          <p:cNvPr id="24" name="Evil">
            <a:extLst>
              <a:ext uri="{FF2B5EF4-FFF2-40B4-BE49-F238E27FC236}">
                <a16:creationId xmlns:a16="http://schemas.microsoft.com/office/drawing/2014/main" id="{A964A713-8F82-01DF-603B-816C5EEB9FCF}"/>
              </a:ext>
            </a:extLst>
          </p:cNvPr>
          <p:cNvSpPr txBox="1">
            <a:spLocks noChangeArrowheads="1"/>
          </p:cNvSpPr>
          <p:nvPr/>
        </p:nvSpPr>
        <p:spPr bwMode="auto">
          <a:xfrm>
            <a:off x="661597" y="1824586"/>
            <a:ext cx="1978925"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rgbClr val="FFC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evil</a:t>
            </a:r>
          </a:p>
        </p:txBody>
      </p:sp>
      <p:sp>
        <p:nvSpPr>
          <p:cNvPr id="25" name="Injustice">
            <a:extLst>
              <a:ext uri="{FF2B5EF4-FFF2-40B4-BE49-F238E27FC236}">
                <a16:creationId xmlns:a16="http://schemas.microsoft.com/office/drawing/2014/main" id="{3F4F4F0F-CD25-F06F-E530-EE74D43ED6DC}"/>
              </a:ext>
            </a:extLst>
          </p:cNvPr>
          <p:cNvSpPr txBox="1">
            <a:spLocks noChangeArrowheads="1"/>
          </p:cNvSpPr>
          <p:nvPr/>
        </p:nvSpPr>
        <p:spPr bwMode="auto">
          <a:xfrm>
            <a:off x="661597" y="1824586"/>
            <a:ext cx="1978925"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rgbClr val="FFC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injustice</a:t>
            </a:r>
          </a:p>
        </p:txBody>
      </p:sp>
      <p:sp>
        <p:nvSpPr>
          <p:cNvPr id="28" name="Prejudice">
            <a:extLst>
              <a:ext uri="{FF2B5EF4-FFF2-40B4-BE49-F238E27FC236}">
                <a16:creationId xmlns:a16="http://schemas.microsoft.com/office/drawing/2014/main" id="{080EAD94-F00D-91F3-E200-FFFB326B6C05}"/>
              </a:ext>
            </a:extLst>
          </p:cNvPr>
          <p:cNvSpPr txBox="1">
            <a:spLocks noChangeArrowheads="1"/>
          </p:cNvSpPr>
          <p:nvPr/>
        </p:nvSpPr>
        <p:spPr bwMode="auto">
          <a:xfrm>
            <a:off x="395787" y="1844364"/>
            <a:ext cx="2381215" cy="70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rgbClr val="FFC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prejudice</a:t>
            </a:r>
          </a:p>
        </p:txBody>
      </p:sp>
      <p:sp>
        <p:nvSpPr>
          <p:cNvPr id="26" name="Dishonesty">
            <a:extLst>
              <a:ext uri="{FF2B5EF4-FFF2-40B4-BE49-F238E27FC236}">
                <a16:creationId xmlns:a16="http://schemas.microsoft.com/office/drawing/2014/main" id="{153318C2-370D-C3F8-2987-544D20F04739}"/>
              </a:ext>
            </a:extLst>
          </p:cNvPr>
          <p:cNvSpPr txBox="1">
            <a:spLocks noChangeArrowheads="1"/>
          </p:cNvSpPr>
          <p:nvPr/>
        </p:nvSpPr>
        <p:spPr bwMode="auto">
          <a:xfrm>
            <a:off x="278021" y="1827749"/>
            <a:ext cx="2546824"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rgbClr val="FFC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dishonesty</a:t>
            </a:r>
          </a:p>
        </p:txBody>
      </p:sp>
      <p:sp>
        <p:nvSpPr>
          <p:cNvPr id="27" name="Corruption">
            <a:extLst>
              <a:ext uri="{FF2B5EF4-FFF2-40B4-BE49-F238E27FC236}">
                <a16:creationId xmlns:a16="http://schemas.microsoft.com/office/drawing/2014/main" id="{613E6791-64C1-0293-D168-081E25B0E58F}"/>
              </a:ext>
            </a:extLst>
          </p:cNvPr>
          <p:cNvSpPr txBox="1">
            <a:spLocks noChangeArrowheads="1"/>
          </p:cNvSpPr>
          <p:nvPr/>
        </p:nvSpPr>
        <p:spPr bwMode="auto">
          <a:xfrm>
            <a:off x="287559" y="1827749"/>
            <a:ext cx="2578908" cy="7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rgbClr val="FFC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corruption</a:t>
            </a:r>
          </a:p>
        </p:txBody>
      </p:sp>
      <p:sp>
        <p:nvSpPr>
          <p:cNvPr id="32" name="Rectangle 2">
            <a:extLst>
              <a:ext uri="{FF2B5EF4-FFF2-40B4-BE49-F238E27FC236}">
                <a16:creationId xmlns:a16="http://schemas.microsoft.com/office/drawing/2014/main" id="{9C1F939B-D91A-D46D-B361-EB08F9AA2D3F}"/>
              </a:ext>
            </a:extLst>
          </p:cNvPr>
          <p:cNvSpPr txBox="1">
            <a:spLocks noChangeArrowheads="1"/>
          </p:cNvSpPr>
          <p:nvPr/>
        </p:nvSpPr>
        <p:spPr bwMode="auto">
          <a:xfrm>
            <a:off x="6347842" y="1342512"/>
            <a:ext cx="78615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0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a:t>
            </a:r>
          </a:p>
        </p:txBody>
      </p:sp>
      <p:sp>
        <p:nvSpPr>
          <p:cNvPr id="33" name="Right Arrow 3">
            <a:extLst>
              <a:ext uri="{FF2B5EF4-FFF2-40B4-BE49-F238E27FC236}">
                <a16:creationId xmlns:a16="http://schemas.microsoft.com/office/drawing/2014/main" id="{3C7D582A-C5B6-6487-395C-4E54EFB248AA}"/>
              </a:ext>
            </a:extLst>
          </p:cNvPr>
          <p:cNvSpPr/>
          <p:nvPr/>
        </p:nvSpPr>
        <p:spPr>
          <a:xfrm>
            <a:off x="636966" y="4013082"/>
            <a:ext cx="985837" cy="914400"/>
          </a:xfrm>
          <a:prstGeom prst="rightArrow">
            <a:avLst/>
          </a:prstGeom>
          <a:solidFill>
            <a:srgbClr val="0000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p:txBody>
      </p:sp>
      <p:sp>
        <p:nvSpPr>
          <p:cNvPr id="34" name="Left Arrow 4">
            <a:extLst>
              <a:ext uri="{FF2B5EF4-FFF2-40B4-BE49-F238E27FC236}">
                <a16:creationId xmlns:a16="http://schemas.microsoft.com/office/drawing/2014/main" id="{A5FDBF47-3E2B-8FF1-34FF-45E4577E1DCD}"/>
              </a:ext>
            </a:extLst>
          </p:cNvPr>
          <p:cNvSpPr/>
          <p:nvPr/>
        </p:nvSpPr>
        <p:spPr>
          <a:xfrm>
            <a:off x="7594979" y="4013082"/>
            <a:ext cx="987552" cy="914400"/>
          </a:xfrm>
          <a:prstGeom prst="leftArrow">
            <a:avLst/>
          </a:prstGeom>
          <a:solidFill>
            <a:srgbClr val="0000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p:txBody>
      </p:sp>
      <p:sp>
        <p:nvSpPr>
          <p:cNvPr id="35" name="Rectangle 2">
            <a:extLst>
              <a:ext uri="{FF2B5EF4-FFF2-40B4-BE49-F238E27FC236}">
                <a16:creationId xmlns:a16="http://schemas.microsoft.com/office/drawing/2014/main" id="{20963DB1-AB9D-3BD2-14CD-D3E571401F87}"/>
              </a:ext>
            </a:extLst>
          </p:cNvPr>
          <p:cNvSpPr txBox="1">
            <a:spLocks noChangeArrowheads="1"/>
          </p:cNvSpPr>
          <p:nvPr/>
        </p:nvSpPr>
        <p:spPr bwMode="auto">
          <a:xfrm>
            <a:off x="5327527" y="217286"/>
            <a:ext cx="2606937" cy="78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turns from</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6" name="Rectangle 2">
            <a:extLst>
              <a:ext uri="{FF2B5EF4-FFF2-40B4-BE49-F238E27FC236}">
                <a16:creationId xmlns:a16="http://schemas.microsoft.com/office/drawing/2014/main" id="{4900D076-3233-68E0-E84A-57F695E98366}"/>
              </a:ext>
            </a:extLst>
          </p:cNvPr>
          <p:cNvSpPr txBox="1">
            <a:spLocks noChangeArrowheads="1"/>
          </p:cNvSpPr>
          <p:nvPr/>
        </p:nvSpPr>
        <p:spPr bwMode="auto">
          <a:xfrm>
            <a:off x="712265" y="822607"/>
            <a:ext cx="3146573" cy="78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righteousness</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7" name="Rectangle 2">
            <a:extLst>
              <a:ext uri="{FF2B5EF4-FFF2-40B4-BE49-F238E27FC236}">
                <a16:creationId xmlns:a16="http://schemas.microsoft.com/office/drawing/2014/main" id="{3F9F88CF-3604-4AED-7DAD-1EB020034579}"/>
              </a:ext>
            </a:extLst>
          </p:cNvPr>
          <p:cNvSpPr txBox="1">
            <a:spLocks noChangeArrowheads="1"/>
          </p:cNvSpPr>
          <p:nvPr/>
        </p:nvSpPr>
        <p:spPr bwMode="auto">
          <a:xfrm>
            <a:off x="344026" y="2958865"/>
            <a:ext cx="8458876" cy="78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rgbClr val="FFFFFF"/>
                  </a:solidFill>
                  <a:prstDash val="solid"/>
                </a:ln>
                <a:solidFill>
                  <a:srgbClr val="C00000"/>
                </a:solidFill>
                <a:effectLst>
                  <a:glow rad="63500">
                    <a:schemeClr val="tx1"/>
                  </a:glow>
                  <a:outerShdw blurRad="12700" dist="38100" dir="2700000" algn="tl" rotWithShape="0">
                    <a:srgbClr val="FFFFFF">
                      <a:lumMod val="50000"/>
                    </a:srgbClr>
                  </a:outerShdw>
                </a:effectLst>
                <a:latin typeface="Calibri" panose="020F0502020204030204" pitchFamily="34" charset="0"/>
              </a:rPr>
              <a:t>because you did not give him warning</a:t>
            </a:r>
          </a:p>
        </p:txBody>
      </p:sp>
      <p:sp>
        <p:nvSpPr>
          <p:cNvPr id="38" name="Multiply 42">
            <a:extLst>
              <a:ext uri="{FF2B5EF4-FFF2-40B4-BE49-F238E27FC236}">
                <a16:creationId xmlns:a16="http://schemas.microsoft.com/office/drawing/2014/main" id="{B5BCBE3D-8305-9B90-504D-E5AF510524F0}"/>
              </a:ext>
            </a:extLst>
          </p:cNvPr>
          <p:cNvSpPr/>
          <p:nvPr/>
        </p:nvSpPr>
        <p:spPr>
          <a:xfrm>
            <a:off x="2738587" y="3568254"/>
            <a:ext cx="3666827" cy="2081919"/>
          </a:xfrm>
          <a:prstGeom prst="mathMultiply">
            <a:avLst>
              <a:gd name="adj1" fmla="val 637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2">
            <a:extLst>
              <a:ext uri="{FF2B5EF4-FFF2-40B4-BE49-F238E27FC236}">
                <a16:creationId xmlns:a16="http://schemas.microsoft.com/office/drawing/2014/main" id="{29B6A205-2762-E56B-CB52-462711C7DFA1}"/>
              </a:ext>
            </a:extLst>
          </p:cNvPr>
          <p:cNvSpPr txBox="1">
            <a:spLocks noChangeArrowheads="1"/>
          </p:cNvSpPr>
          <p:nvPr/>
        </p:nvSpPr>
        <p:spPr bwMode="auto">
          <a:xfrm>
            <a:off x="192654" y="5868189"/>
            <a:ext cx="8750811" cy="76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rPr>
              <a:t>but his blood I will require at your hand</a:t>
            </a:r>
          </a:p>
        </p:txBody>
      </p:sp>
      <p:sp>
        <p:nvSpPr>
          <p:cNvPr id="43" name="trials">
            <a:extLst>
              <a:ext uri="{FF2B5EF4-FFF2-40B4-BE49-F238E27FC236}">
                <a16:creationId xmlns:a16="http://schemas.microsoft.com/office/drawing/2014/main" id="{67FB480D-0C29-1822-E17E-ED50BBF9CFE0}"/>
              </a:ext>
            </a:extLst>
          </p:cNvPr>
          <p:cNvSpPr txBox="1">
            <a:spLocks noChangeArrowheads="1"/>
          </p:cNvSpPr>
          <p:nvPr/>
        </p:nvSpPr>
        <p:spPr bwMode="auto">
          <a:xfrm>
            <a:off x="6121270" y="885987"/>
            <a:ext cx="1631856" cy="67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trials</a:t>
            </a:r>
          </a:p>
        </p:txBody>
      </p:sp>
      <p:sp>
        <p:nvSpPr>
          <p:cNvPr id="44" name="Right Arrow 3">
            <a:extLst>
              <a:ext uri="{FF2B5EF4-FFF2-40B4-BE49-F238E27FC236}">
                <a16:creationId xmlns:a16="http://schemas.microsoft.com/office/drawing/2014/main" id="{2EB3DF6A-0CBE-A5E2-9706-AB763E254460}"/>
              </a:ext>
            </a:extLst>
          </p:cNvPr>
          <p:cNvSpPr/>
          <p:nvPr/>
        </p:nvSpPr>
        <p:spPr>
          <a:xfrm>
            <a:off x="2887038" y="2034282"/>
            <a:ext cx="1869896" cy="435963"/>
          </a:xfrm>
          <a:prstGeom prst="rightArrow">
            <a:avLst>
              <a:gd name="adj1" fmla="val 50000"/>
              <a:gd name="adj2" fmla="val 87706"/>
            </a:avLst>
          </a:prstGeom>
          <a:solidFill>
            <a:srgbClr val="FFFF66"/>
          </a:solidFill>
          <a:ln w="25400" cap="flat" cmpd="sng" algn="ctr">
            <a:solidFill>
              <a:srgbClr val="BBE0E3">
                <a:shade val="15000"/>
              </a:srgbClr>
            </a:solidFill>
            <a:prstDash val="solid"/>
          </a:ln>
          <a:effectLst/>
          <a:scene3d>
            <a:camera prst="orthographicFront"/>
            <a:lightRig rig="chilly" dir="t"/>
          </a:scene3d>
          <a:sp3d extrusionH="76200" contourW="12700" prstMaterial="plastic">
            <a:bevelT w="127000" h="127000"/>
            <a:extrusionClr>
              <a:srgbClr val="FFFFFF"/>
            </a:extrusionClr>
            <a:contourClr>
              <a:srgbClr val="FFFFFF"/>
            </a:contourClr>
          </a:sp3d>
        </p:spPr>
        <p:txBody>
          <a:bodyPr rtlCol="0" anchor="ctr"/>
          <a:lstStyle/>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p:txBody>
      </p:sp>
      <p:sp>
        <p:nvSpPr>
          <p:cNvPr id="45" name="grief">
            <a:extLst>
              <a:ext uri="{FF2B5EF4-FFF2-40B4-BE49-F238E27FC236}">
                <a16:creationId xmlns:a16="http://schemas.microsoft.com/office/drawing/2014/main" id="{C7CF5877-16FB-19B6-8559-15982D130195}"/>
              </a:ext>
            </a:extLst>
          </p:cNvPr>
          <p:cNvSpPr txBox="1">
            <a:spLocks noChangeArrowheads="1"/>
          </p:cNvSpPr>
          <p:nvPr/>
        </p:nvSpPr>
        <p:spPr bwMode="auto">
          <a:xfrm>
            <a:off x="7362701" y="1304817"/>
            <a:ext cx="1648696" cy="68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turmoil</a:t>
            </a:r>
          </a:p>
        </p:txBody>
      </p:sp>
      <p:sp>
        <p:nvSpPr>
          <p:cNvPr id="46" name="stubornness">
            <a:extLst>
              <a:ext uri="{FF2B5EF4-FFF2-40B4-BE49-F238E27FC236}">
                <a16:creationId xmlns:a16="http://schemas.microsoft.com/office/drawing/2014/main" id="{16F5BB39-B532-943E-B022-D62EEA11779C}"/>
              </a:ext>
            </a:extLst>
          </p:cNvPr>
          <p:cNvSpPr txBox="1">
            <a:spLocks noChangeArrowheads="1"/>
          </p:cNvSpPr>
          <p:nvPr/>
        </p:nvSpPr>
        <p:spPr bwMode="auto">
          <a:xfrm>
            <a:off x="4347037" y="269451"/>
            <a:ext cx="3238072" cy="67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stubbornness</a:t>
            </a:r>
          </a:p>
        </p:txBody>
      </p:sp>
      <p:sp>
        <p:nvSpPr>
          <p:cNvPr id="47" name="avoidance">
            <a:extLst>
              <a:ext uri="{FF2B5EF4-FFF2-40B4-BE49-F238E27FC236}">
                <a16:creationId xmlns:a16="http://schemas.microsoft.com/office/drawing/2014/main" id="{25226655-17A0-845C-A193-56641117D0C2}"/>
              </a:ext>
            </a:extLst>
          </p:cNvPr>
          <p:cNvSpPr txBox="1">
            <a:spLocks noChangeArrowheads="1"/>
          </p:cNvSpPr>
          <p:nvPr/>
        </p:nvSpPr>
        <p:spPr bwMode="auto">
          <a:xfrm>
            <a:off x="3918882" y="3403572"/>
            <a:ext cx="2503447" cy="67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avoidance</a:t>
            </a:r>
          </a:p>
        </p:txBody>
      </p:sp>
      <p:sp>
        <p:nvSpPr>
          <p:cNvPr id="48" name="negativity">
            <a:extLst>
              <a:ext uri="{FF2B5EF4-FFF2-40B4-BE49-F238E27FC236}">
                <a16:creationId xmlns:a16="http://schemas.microsoft.com/office/drawing/2014/main" id="{FAF21037-5F0C-A9AA-536F-4EA38417D116}"/>
              </a:ext>
            </a:extLst>
          </p:cNvPr>
          <p:cNvSpPr txBox="1">
            <a:spLocks noChangeArrowheads="1"/>
          </p:cNvSpPr>
          <p:nvPr/>
        </p:nvSpPr>
        <p:spPr bwMode="auto">
          <a:xfrm>
            <a:off x="3633309" y="2758748"/>
            <a:ext cx="2503447" cy="61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negativity</a:t>
            </a:r>
          </a:p>
        </p:txBody>
      </p:sp>
      <p:sp>
        <p:nvSpPr>
          <p:cNvPr id="49" name="falsehoods">
            <a:extLst>
              <a:ext uri="{FF2B5EF4-FFF2-40B4-BE49-F238E27FC236}">
                <a16:creationId xmlns:a16="http://schemas.microsoft.com/office/drawing/2014/main" id="{FC20EED1-7212-2C91-7498-286F62044CF7}"/>
              </a:ext>
            </a:extLst>
          </p:cNvPr>
          <p:cNvSpPr txBox="1">
            <a:spLocks noChangeArrowheads="1"/>
          </p:cNvSpPr>
          <p:nvPr/>
        </p:nvSpPr>
        <p:spPr bwMode="auto">
          <a:xfrm>
            <a:off x="3547068" y="1226848"/>
            <a:ext cx="2559534" cy="55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falsehoods</a:t>
            </a:r>
          </a:p>
        </p:txBody>
      </p:sp>
      <p:sp>
        <p:nvSpPr>
          <p:cNvPr id="50" name="insecurity">
            <a:extLst>
              <a:ext uri="{FF2B5EF4-FFF2-40B4-BE49-F238E27FC236}">
                <a16:creationId xmlns:a16="http://schemas.microsoft.com/office/drawing/2014/main" id="{286EA9B3-2C4D-9F78-DB74-89FF5C9B9061}"/>
              </a:ext>
            </a:extLst>
          </p:cNvPr>
          <p:cNvSpPr txBox="1">
            <a:spLocks noChangeArrowheads="1"/>
          </p:cNvSpPr>
          <p:nvPr/>
        </p:nvSpPr>
        <p:spPr bwMode="auto">
          <a:xfrm>
            <a:off x="6544548" y="2818497"/>
            <a:ext cx="2503447" cy="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insecurity</a:t>
            </a:r>
          </a:p>
        </p:txBody>
      </p:sp>
      <p:sp>
        <p:nvSpPr>
          <p:cNvPr id="51" name="hypercritical">
            <a:extLst>
              <a:ext uri="{FF2B5EF4-FFF2-40B4-BE49-F238E27FC236}">
                <a16:creationId xmlns:a16="http://schemas.microsoft.com/office/drawing/2014/main" id="{588F9730-D4BC-9138-61FE-F0D04640A426}"/>
              </a:ext>
            </a:extLst>
          </p:cNvPr>
          <p:cNvSpPr txBox="1">
            <a:spLocks noChangeArrowheads="1"/>
          </p:cNvSpPr>
          <p:nvPr/>
        </p:nvSpPr>
        <p:spPr bwMode="auto">
          <a:xfrm>
            <a:off x="4925583" y="4138057"/>
            <a:ext cx="3120417" cy="61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hypercritical</a:t>
            </a:r>
          </a:p>
        </p:txBody>
      </p:sp>
      <p:sp>
        <p:nvSpPr>
          <p:cNvPr id="52" name="insecurity">
            <a:extLst>
              <a:ext uri="{FF2B5EF4-FFF2-40B4-BE49-F238E27FC236}">
                <a16:creationId xmlns:a16="http://schemas.microsoft.com/office/drawing/2014/main" id="{7AB248F9-6B2F-AA6E-EE5D-417ACBF77561}"/>
              </a:ext>
            </a:extLst>
          </p:cNvPr>
          <p:cNvSpPr txBox="1">
            <a:spLocks noChangeArrowheads="1"/>
          </p:cNvSpPr>
          <p:nvPr/>
        </p:nvSpPr>
        <p:spPr bwMode="auto">
          <a:xfrm>
            <a:off x="6576369" y="3493410"/>
            <a:ext cx="1572846" cy="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9525">
                  <a:solidFill>
                    <a:schemeClr val="bg1"/>
                  </a:solidFill>
                  <a:prstDash val="solid"/>
                </a:ln>
                <a:solidFill>
                  <a:srgbClr val="FF0000"/>
                </a:solidFill>
                <a:effectLst>
                  <a:glow rad="101600">
                    <a:schemeClr val="tx1"/>
                  </a:glow>
                  <a:outerShdw blurRad="12700" dist="38100" dir="2700000" algn="tl" rotWithShape="0">
                    <a:schemeClr val="bg1">
                      <a:lumMod val="50000"/>
                    </a:schemeClr>
                  </a:outerShdw>
                </a:effectLst>
                <a:latin typeface="Calibri" panose="020F0502020204030204" pitchFamily="34" charset="0"/>
              </a:rPr>
              <a:t>bigotry</a:t>
            </a:r>
          </a:p>
        </p:txBody>
      </p:sp>
      <p:sp>
        <p:nvSpPr>
          <p:cNvPr id="55" name="Stumbling block">
            <a:extLst>
              <a:ext uri="{FF2B5EF4-FFF2-40B4-BE49-F238E27FC236}">
                <a16:creationId xmlns:a16="http://schemas.microsoft.com/office/drawing/2014/main" id="{5E441F20-7945-F635-1DF9-AC03A904166F}"/>
              </a:ext>
            </a:extLst>
          </p:cNvPr>
          <p:cNvSpPr txBox="1">
            <a:spLocks noChangeArrowheads="1"/>
          </p:cNvSpPr>
          <p:nvPr/>
        </p:nvSpPr>
        <p:spPr bwMode="auto">
          <a:xfrm>
            <a:off x="4844744" y="1831419"/>
            <a:ext cx="3574862" cy="76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9525">
                  <a:solidFill>
                    <a:schemeClr val="bg1"/>
                  </a:solidFill>
                  <a:prstDash val="solid"/>
                </a:ln>
                <a:solidFill>
                  <a:schemeClr val="tx1"/>
                </a:solidFill>
                <a:effectLst>
                  <a:glow rad="38100">
                    <a:schemeClr val="tx1"/>
                  </a:glow>
                  <a:outerShdw blurRad="12700" dist="38100" dir="2700000" algn="tl" rotWithShape="0">
                    <a:schemeClr val="bg1">
                      <a:lumMod val="50000"/>
                    </a:schemeClr>
                  </a:outerShdw>
                </a:effectLst>
                <a:latin typeface="Calibri" panose="020F0502020204030204" pitchFamily="34" charset="0"/>
              </a:rPr>
              <a:t>stumbling block</a:t>
            </a:r>
          </a:p>
        </p:txBody>
      </p:sp>
      <p:sp>
        <p:nvSpPr>
          <p:cNvPr id="57" name="Rectangle 2">
            <a:extLst>
              <a:ext uri="{FF2B5EF4-FFF2-40B4-BE49-F238E27FC236}">
                <a16:creationId xmlns:a16="http://schemas.microsoft.com/office/drawing/2014/main" id="{BC87FC14-5482-9187-B43F-52CC69402C4D}"/>
              </a:ext>
            </a:extLst>
          </p:cNvPr>
          <p:cNvSpPr txBox="1">
            <a:spLocks noChangeArrowheads="1"/>
          </p:cNvSpPr>
          <p:nvPr/>
        </p:nvSpPr>
        <p:spPr bwMode="auto">
          <a:xfrm>
            <a:off x="2783851" y="4786986"/>
            <a:ext cx="4633610" cy="77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000" b="1" kern="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latin typeface="Calibri" panose="020F0502020204030204" pitchFamily="34" charset="0"/>
              </a:rPr>
              <a:t>not be remembered</a:t>
            </a:r>
            <a:endParaRPr lang="en-US" altLang="en-US" sz="4000" b="1" i="1" kern="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66505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26" presetClass="emph" presetSubtype="0" fill="hold" grpId="2" nodeType="with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childTnLst>
                                </p:cTn>
                              </p:par>
                              <p:par>
                                <p:cTn id="30" presetID="23" presetClass="exit" presetSubtype="32" fill="hold" grpId="1" nodeType="withEffect">
                                  <p:stCondLst>
                                    <p:cond delay="0"/>
                                  </p:stCondLst>
                                  <p:childTnLst>
                                    <p:anim calcmode="lin" valueType="num">
                                      <p:cBhvr>
                                        <p:cTn id="31" dur="500"/>
                                        <p:tgtEl>
                                          <p:spTgt spid="13"/>
                                        </p:tgtEl>
                                        <p:attrNameLst>
                                          <p:attrName>ppt_w</p:attrName>
                                        </p:attrNameLst>
                                      </p:cBhvr>
                                      <p:tavLst>
                                        <p:tav tm="0">
                                          <p:val>
                                            <p:strVal val="ppt_w"/>
                                          </p:val>
                                        </p:tav>
                                        <p:tav tm="100000">
                                          <p:val>
                                            <p:fltVal val="0"/>
                                          </p:val>
                                        </p:tav>
                                      </p:tavLst>
                                    </p:anim>
                                    <p:anim calcmode="lin" valueType="num">
                                      <p:cBhvr>
                                        <p:cTn id="32" dur="500"/>
                                        <p:tgtEl>
                                          <p:spTgt spid="13"/>
                                        </p:tgtEl>
                                        <p:attrNameLst>
                                          <p:attrName>ppt_h</p:attrName>
                                        </p:attrNameLst>
                                      </p:cBhvr>
                                      <p:tavLst>
                                        <p:tav tm="0">
                                          <p:val>
                                            <p:strVal val="ppt_h"/>
                                          </p:val>
                                        </p:tav>
                                        <p:tav tm="100000">
                                          <p:val>
                                            <p:fltVal val="0"/>
                                          </p:val>
                                        </p:tav>
                                      </p:tavLst>
                                    </p:anim>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25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par>
                                <p:cTn id="40" presetID="23" presetClass="exit" presetSubtype="32" fill="hold" grpId="1" nodeType="with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set>
                                      <p:cBhvr>
                                        <p:cTn id="43" dur="1" fill="hold">
                                          <p:stCondLst>
                                            <p:cond delay="4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25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childTnLst>
                                </p:cTn>
                              </p:par>
                              <p:par>
                                <p:cTn id="50" presetID="23" presetClass="exit" presetSubtype="32" fill="hold" grpId="1" nodeType="withEffect">
                                  <p:stCondLst>
                                    <p:cond delay="0"/>
                                  </p:stCondLst>
                                  <p:childTnLst>
                                    <p:anim calcmode="lin" valueType="num">
                                      <p:cBhvr>
                                        <p:cTn id="51" dur="500"/>
                                        <p:tgtEl>
                                          <p:spTgt spid="24"/>
                                        </p:tgtEl>
                                        <p:attrNameLst>
                                          <p:attrName>ppt_w</p:attrName>
                                        </p:attrNameLst>
                                      </p:cBhvr>
                                      <p:tavLst>
                                        <p:tav tm="0">
                                          <p:val>
                                            <p:strVal val="ppt_w"/>
                                          </p:val>
                                        </p:tav>
                                        <p:tav tm="100000">
                                          <p:val>
                                            <p:fltVal val="0"/>
                                          </p:val>
                                        </p:tav>
                                      </p:tavLst>
                                    </p:anim>
                                    <p:anim calcmode="lin" valueType="num">
                                      <p:cBhvr>
                                        <p:cTn id="52" dur="500"/>
                                        <p:tgtEl>
                                          <p:spTgt spid="24"/>
                                        </p:tgtEl>
                                        <p:attrNameLst>
                                          <p:attrName>ppt_h</p:attrName>
                                        </p:attrNameLst>
                                      </p:cBhvr>
                                      <p:tavLst>
                                        <p:tav tm="0">
                                          <p:val>
                                            <p:strVal val="ppt_h"/>
                                          </p:val>
                                        </p:tav>
                                        <p:tav tm="100000">
                                          <p:val>
                                            <p:fltVal val="0"/>
                                          </p:val>
                                        </p:tav>
                                      </p:tavLst>
                                    </p:anim>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25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childTnLst>
                                </p:cTn>
                              </p:par>
                              <p:par>
                                <p:cTn id="60" presetID="23" presetClass="exit" presetSubtype="32" fill="hold" grpId="1" nodeType="withEffect">
                                  <p:stCondLst>
                                    <p:cond delay="0"/>
                                  </p:stCondLst>
                                  <p:childTnLst>
                                    <p:anim calcmode="lin" valueType="num">
                                      <p:cBhvr>
                                        <p:cTn id="61" dur="500"/>
                                        <p:tgtEl>
                                          <p:spTgt spid="25"/>
                                        </p:tgtEl>
                                        <p:attrNameLst>
                                          <p:attrName>ppt_w</p:attrName>
                                        </p:attrNameLst>
                                      </p:cBhvr>
                                      <p:tavLst>
                                        <p:tav tm="0">
                                          <p:val>
                                            <p:strVal val="ppt_w"/>
                                          </p:val>
                                        </p:tav>
                                        <p:tav tm="100000">
                                          <p:val>
                                            <p:fltVal val="0"/>
                                          </p:val>
                                        </p:tav>
                                      </p:tavLst>
                                    </p:anim>
                                    <p:anim calcmode="lin" valueType="num">
                                      <p:cBhvr>
                                        <p:cTn id="62" dur="500"/>
                                        <p:tgtEl>
                                          <p:spTgt spid="25"/>
                                        </p:tgtEl>
                                        <p:attrNameLst>
                                          <p:attrName>ppt_h</p:attrName>
                                        </p:attrNameLst>
                                      </p:cBhvr>
                                      <p:tavLst>
                                        <p:tav tm="0">
                                          <p:val>
                                            <p:strVal val="ppt_h"/>
                                          </p:val>
                                        </p:tav>
                                        <p:tav tm="100000">
                                          <p:val>
                                            <p:fltVal val="0"/>
                                          </p:val>
                                        </p:tav>
                                      </p:tavLst>
                                    </p:anim>
                                    <p:set>
                                      <p:cBhvr>
                                        <p:cTn id="63" dur="1" fill="hold">
                                          <p:stCondLst>
                                            <p:cond delay="4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25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childTnLst>
                                </p:cTn>
                              </p:par>
                              <p:par>
                                <p:cTn id="70" presetID="23" presetClass="exit" presetSubtype="32" fill="hold" grpId="1" nodeType="withEffect">
                                  <p:stCondLst>
                                    <p:cond delay="0"/>
                                  </p:stCondLst>
                                  <p:childTnLst>
                                    <p:anim calcmode="lin" valueType="num">
                                      <p:cBhvr>
                                        <p:cTn id="71" dur="500"/>
                                        <p:tgtEl>
                                          <p:spTgt spid="28"/>
                                        </p:tgtEl>
                                        <p:attrNameLst>
                                          <p:attrName>ppt_w</p:attrName>
                                        </p:attrNameLst>
                                      </p:cBhvr>
                                      <p:tavLst>
                                        <p:tav tm="0">
                                          <p:val>
                                            <p:strVal val="ppt_w"/>
                                          </p:val>
                                        </p:tav>
                                        <p:tav tm="100000">
                                          <p:val>
                                            <p:fltVal val="0"/>
                                          </p:val>
                                        </p:tav>
                                      </p:tavLst>
                                    </p:anim>
                                    <p:anim calcmode="lin" valueType="num">
                                      <p:cBhvr>
                                        <p:cTn id="72" dur="500"/>
                                        <p:tgtEl>
                                          <p:spTgt spid="28"/>
                                        </p:tgtEl>
                                        <p:attrNameLst>
                                          <p:attrName>ppt_h</p:attrName>
                                        </p:attrNameLst>
                                      </p:cBhvr>
                                      <p:tavLst>
                                        <p:tav tm="0">
                                          <p:val>
                                            <p:strVal val="ppt_h"/>
                                          </p:val>
                                        </p:tav>
                                        <p:tav tm="100000">
                                          <p:val>
                                            <p:fltVal val="0"/>
                                          </p:val>
                                        </p:tav>
                                      </p:tavLst>
                                    </p:anim>
                                    <p:set>
                                      <p:cBhvr>
                                        <p:cTn id="73" dur="1" fill="hold">
                                          <p:stCondLst>
                                            <p:cond delay="499"/>
                                          </p:stCondLst>
                                        </p:cTn>
                                        <p:tgtEl>
                                          <p:spTgt spid="2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childTnLst>
                                </p:cTn>
                              </p:par>
                              <p:par>
                                <p:cTn id="80" presetID="23" presetClass="exit" presetSubtype="32" fill="hold" grpId="1" nodeType="withEffect">
                                  <p:stCondLst>
                                    <p:cond delay="0"/>
                                  </p:stCondLst>
                                  <p:childTnLst>
                                    <p:anim calcmode="lin" valueType="num">
                                      <p:cBhvr>
                                        <p:cTn id="81" dur="500"/>
                                        <p:tgtEl>
                                          <p:spTgt spid="26"/>
                                        </p:tgtEl>
                                        <p:attrNameLst>
                                          <p:attrName>ppt_w</p:attrName>
                                        </p:attrNameLst>
                                      </p:cBhvr>
                                      <p:tavLst>
                                        <p:tav tm="0">
                                          <p:val>
                                            <p:strVal val="ppt_w"/>
                                          </p:val>
                                        </p:tav>
                                        <p:tav tm="100000">
                                          <p:val>
                                            <p:fltVal val="0"/>
                                          </p:val>
                                        </p:tav>
                                      </p:tavLst>
                                    </p:anim>
                                    <p:anim calcmode="lin" valueType="num">
                                      <p:cBhvr>
                                        <p:cTn id="82" dur="500"/>
                                        <p:tgtEl>
                                          <p:spTgt spid="26"/>
                                        </p:tgtEl>
                                        <p:attrNameLst>
                                          <p:attrName>ppt_h</p:attrName>
                                        </p:attrNameLst>
                                      </p:cBhvr>
                                      <p:tavLst>
                                        <p:tav tm="0">
                                          <p:val>
                                            <p:strVal val="ppt_h"/>
                                          </p:val>
                                        </p:tav>
                                        <p:tav tm="100000">
                                          <p:val>
                                            <p:fltVal val="0"/>
                                          </p:val>
                                        </p:tav>
                                      </p:tavLst>
                                    </p:anim>
                                    <p:set>
                                      <p:cBhvr>
                                        <p:cTn id="83" dur="1" fill="hold">
                                          <p:stCondLst>
                                            <p:cond delay="499"/>
                                          </p:stCondLst>
                                        </p:cTn>
                                        <p:tgtEl>
                                          <p:spTgt spid="2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40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750"/>
                                        <p:tgtEl>
                                          <p:spTgt spid="53"/>
                                        </p:tgtEl>
                                      </p:cBhvr>
                                    </p:animEffect>
                                  </p:childTnLst>
                                </p:cTn>
                              </p:par>
                              <p:par>
                                <p:cTn id="89" presetID="10" presetClass="entr" presetSubtype="0" fill="hold" grpId="0" nodeType="withEffect">
                                  <p:stCondLst>
                                    <p:cond delay="40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250"/>
                                        <p:tgtEl>
                                          <p:spTgt spid="55"/>
                                        </p:tgtEl>
                                      </p:cBhvr>
                                    </p:animEffect>
                                  </p:childTnLst>
                                </p:cTn>
                              </p:par>
                              <p:par>
                                <p:cTn id="98" presetID="22" presetClass="entr" presetSubtype="8" fill="hold" grpId="0" nodeType="withEffect">
                                  <p:stCondLst>
                                    <p:cond delay="20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750"/>
                                        <p:tgtEl>
                                          <p:spTgt spid="40"/>
                                        </p:tgtEl>
                                      </p:cBhvr>
                                    </p:animEffect>
                                  </p:childTnLst>
                                </p:cTn>
                              </p:par>
                              <p:par>
                                <p:cTn id="101" presetID="23" presetClass="entr" presetSubtype="16" fill="hold" grpId="0" nodeType="withEffect">
                                  <p:stCondLst>
                                    <p:cond delay="500"/>
                                  </p:stCondLst>
                                  <p:childTnLst>
                                    <p:set>
                                      <p:cBhvr>
                                        <p:cTn id="102" dur="1" fill="hold">
                                          <p:stCondLst>
                                            <p:cond delay="0"/>
                                          </p:stCondLst>
                                        </p:cTn>
                                        <p:tgtEl>
                                          <p:spTgt spid="43"/>
                                        </p:tgtEl>
                                        <p:attrNameLst>
                                          <p:attrName>style.visibility</p:attrName>
                                        </p:attrNameLst>
                                      </p:cBhvr>
                                      <p:to>
                                        <p:strVal val="visible"/>
                                      </p:to>
                                    </p:set>
                                    <p:anim calcmode="lin" valueType="num">
                                      <p:cBhvr>
                                        <p:cTn id="103" dur="1000" fill="hold"/>
                                        <p:tgtEl>
                                          <p:spTgt spid="43"/>
                                        </p:tgtEl>
                                        <p:attrNameLst>
                                          <p:attrName>ppt_w</p:attrName>
                                        </p:attrNameLst>
                                      </p:cBhvr>
                                      <p:tavLst>
                                        <p:tav tm="0">
                                          <p:val>
                                            <p:fltVal val="0"/>
                                          </p:val>
                                        </p:tav>
                                        <p:tav tm="100000">
                                          <p:val>
                                            <p:strVal val="#ppt_w"/>
                                          </p:val>
                                        </p:tav>
                                      </p:tavLst>
                                    </p:anim>
                                    <p:anim calcmode="lin" valueType="num">
                                      <p:cBhvr>
                                        <p:cTn id="104" dur="1000" fill="hold"/>
                                        <p:tgtEl>
                                          <p:spTgt spid="43"/>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50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1000" fill="hold"/>
                                        <p:tgtEl>
                                          <p:spTgt spid="45"/>
                                        </p:tgtEl>
                                        <p:attrNameLst>
                                          <p:attrName>ppt_w</p:attrName>
                                        </p:attrNameLst>
                                      </p:cBhvr>
                                      <p:tavLst>
                                        <p:tav tm="0">
                                          <p:val>
                                            <p:fltVal val="0"/>
                                          </p:val>
                                        </p:tav>
                                        <p:tav tm="100000">
                                          <p:val>
                                            <p:strVal val="#ppt_w"/>
                                          </p:val>
                                        </p:tav>
                                      </p:tavLst>
                                    </p:anim>
                                    <p:anim calcmode="lin" valueType="num">
                                      <p:cBhvr>
                                        <p:cTn id="108" dur="1000" fill="hold"/>
                                        <p:tgtEl>
                                          <p:spTgt spid="45"/>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50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1000" fill="hold"/>
                                        <p:tgtEl>
                                          <p:spTgt spid="46"/>
                                        </p:tgtEl>
                                        <p:attrNameLst>
                                          <p:attrName>ppt_w</p:attrName>
                                        </p:attrNameLst>
                                      </p:cBhvr>
                                      <p:tavLst>
                                        <p:tav tm="0">
                                          <p:val>
                                            <p:fltVal val="0"/>
                                          </p:val>
                                        </p:tav>
                                        <p:tav tm="100000">
                                          <p:val>
                                            <p:strVal val="#ppt_w"/>
                                          </p:val>
                                        </p:tav>
                                      </p:tavLst>
                                    </p:anim>
                                    <p:anim calcmode="lin" valueType="num">
                                      <p:cBhvr>
                                        <p:cTn id="112" dur="1000" fill="hold"/>
                                        <p:tgtEl>
                                          <p:spTgt spid="46"/>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50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1000" fill="hold"/>
                                        <p:tgtEl>
                                          <p:spTgt spid="47"/>
                                        </p:tgtEl>
                                        <p:attrNameLst>
                                          <p:attrName>ppt_w</p:attrName>
                                        </p:attrNameLst>
                                      </p:cBhvr>
                                      <p:tavLst>
                                        <p:tav tm="0">
                                          <p:val>
                                            <p:fltVal val="0"/>
                                          </p:val>
                                        </p:tav>
                                        <p:tav tm="100000">
                                          <p:val>
                                            <p:strVal val="#ppt_w"/>
                                          </p:val>
                                        </p:tav>
                                      </p:tavLst>
                                    </p:anim>
                                    <p:anim calcmode="lin" valueType="num">
                                      <p:cBhvr>
                                        <p:cTn id="116" dur="1000" fill="hold"/>
                                        <p:tgtEl>
                                          <p:spTgt spid="47"/>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500"/>
                                  </p:stCondLst>
                                  <p:childTnLst>
                                    <p:set>
                                      <p:cBhvr>
                                        <p:cTn id="118" dur="1" fill="hold">
                                          <p:stCondLst>
                                            <p:cond delay="0"/>
                                          </p:stCondLst>
                                        </p:cTn>
                                        <p:tgtEl>
                                          <p:spTgt spid="48"/>
                                        </p:tgtEl>
                                        <p:attrNameLst>
                                          <p:attrName>style.visibility</p:attrName>
                                        </p:attrNameLst>
                                      </p:cBhvr>
                                      <p:to>
                                        <p:strVal val="visible"/>
                                      </p:to>
                                    </p:set>
                                    <p:anim calcmode="lin" valueType="num">
                                      <p:cBhvr>
                                        <p:cTn id="119" dur="1000" fill="hold"/>
                                        <p:tgtEl>
                                          <p:spTgt spid="48"/>
                                        </p:tgtEl>
                                        <p:attrNameLst>
                                          <p:attrName>ppt_w</p:attrName>
                                        </p:attrNameLst>
                                      </p:cBhvr>
                                      <p:tavLst>
                                        <p:tav tm="0">
                                          <p:val>
                                            <p:fltVal val="0"/>
                                          </p:val>
                                        </p:tav>
                                        <p:tav tm="100000">
                                          <p:val>
                                            <p:strVal val="#ppt_w"/>
                                          </p:val>
                                        </p:tav>
                                      </p:tavLst>
                                    </p:anim>
                                    <p:anim calcmode="lin" valueType="num">
                                      <p:cBhvr>
                                        <p:cTn id="120" dur="1000" fill="hold"/>
                                        <p:tgtEl>
                                          <p:spTgt spid="48"/>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50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1000" fill="hold"/>
                                        <p:tgtEl>
                                          <p:spTgt spid="49"/>
                                        </p:tgtEl>
                                        <p:attrNameLst>
                                          <p:attrName>ppt_w</p:attrName>
                                        </p:attrNameLst>
                                      </p:cBhvr>
                                      <p:tavLst>
                                        <p:tav tm="0">
                                          <p:val>
                                            <p:fltVal val="0"/>
                                          </p:val>
                                        </p:tav>
                                        <p:tav tm="100000">
                                          <p:val>
                                            <p:strVal val="#ppt_w"/>
                                          </p:val>
                                        </p:tav>
                                      </p:tavLst>
                                    </p:anim>
                                    <p:anim calcmode="lin" valueType="num">
                                      <p:cBhvr>
                                        <p:cTn id="124" dur="1000" fill="hold"/>
                                        <p:tgtEl>
                                          <p:spTgt spid="49"/>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500"/>
                                  </p:stCondLst>
                                  <p:childTnLst>
                                    <p:set>
                                      <p:cBhvr>
                                        <p:cTn id="126" dur="1" fill="hold">
                                          <p:stCondLst>
                                            <p:cond delay="0"/>
                                          </p:stCondLst>
                                        </p:cTn>
                                        <p:tgtEl>
                                          <p:spTgt spid="50"/>
                                        </p:tgtEl>
                                        <p:attrNameLst>
                                          <p:attrName>style.visibility</p:attrName>
                                        </p:attrNameLst>
                                      </p:cBhvr>
                                      <p:to>
                                        <p:strVal val="visible"/>
                                      </p:to>
                                    </p:set>
                                    <p:anim calcmode="lin" valueType="num">
                                      <p:cBhvr>
                                        <p:cTn id="127" dur="1000" fill="hold"/>
                                        <p:tgtEl>
                                          <p:spTgt spid="50"/>
                                        </p:tgtEl>
                                        <p:attrNameLst>
                                          <p:attrName>ppt_w</p:attrName>
                                        </p:attrNameLst>
                                      </p:cBhvr>
                                      <p:tavLst>
                                        <p:tav tm="0">
                                          <p:val>
                                            <p:fltVal val="0"/>
                                          </p:val>
                                        </p:tav>
                                        <p:tav tm="100000">
                                          <p:val>
                                            <p:strVal val="#ppt_w"/>
                                          </p:val>
                                        </p:tav>
                                      </p:tavLst>
                                    </p:anim>
                                    <p:anim calcmode="lin" valueType="num">
                                      <p:cBhvr>
                                        <p:cTn id="128" dur="1000" fill="hold"/>
                                        <p:tgtEl>
                                          <p:spTgt spid="50"/>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50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1000" fill="hold"/>
                                        <p:tgtEl>
                                          <p:spTgt spid="51"/>
                                        </p:tgtEl>
                                        <p:attrNameLst>
                                          <p:attrName>ppt_w</p:attrName>
                                        </p:attrNameLst>
                                      </p:cBhvr>
                                      <p:tavLst>
                                        <p:tav tm="0">
                                          <p:val>
                                            <p:fltVal val="0"/>
                                          </p:val>
                                        </p:tav>
                                        <p:tav tm="100000">
                                          <p:val>
                                            <p:strVal val="#ppt_w"/>
                                          </p:val>
                                        </p:tav>
                                      </p:tavLst>
                                    </p:anim>
                                    <p:anim calcmode="lin" valueType="num">
                                      <p:cBhvr>
                                        <p:cTn id="132" dur="1000" fill="hold"/>
                                        <p:tgtEl>
                                          <p:spTgt spid="51"/>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500"/>
                                  </p:stCondLst>
                                  <p:childTnLst>
                                    <p:set>
                                      <p:cBhvr>
                                        <p:cTn id="134" dur="1" fill="hold">
                                          <p:stCondLst>
                                            <p:cond delay="0"/>
                                          </p:stCondLst>
                                        </p:cTn>
                                        <p:tgtEl>
                                          <p:spTgt spid="52"/>
                                        </p:tgtEl>
                                        <p:attrNameLst>
                                          <p:attrName>style.visibility</p:attrName>
                                        </p:attrNameLst>
                                      </p:cBhvr>
                                      <p:to>
                                        <p:strVal val="visible"/>
                                      </p:to>
                                    </p:set>
                                    <p:anim calcmode="lin" valueType="num">
                                      <p:cBhvr>
                                        <p:cTn id="135" dur="1000" fill="hold"/>
                                        <p:tgtEl>
                                          <p:spTgt spid="52"/>
                                        </p:tgtEl>
                                        <p:attrNameLst>
                                          <p:attrName>ppt_w</p:attrName>
                                        </p:attrNameLst>
                                      </p:cBhvr>
                                      <p:tavLst>
                                        <p:tav tm="0">
                                          <p:val>
                                            <p:fltVal val="0"/>
                                          </p:val>
                                        </p:tav>
                                        <p:tav tm="100000">
                                          <p:val>
                                            <p:strVal val="#ppt_w"/>
                                          </p:val>
                                        </p:tav>
                                      </p:tavLst>
                                    </p:anim>
                                    <p:anim calcmode="lin" valueType="num">
                                      <p:cBhvr>
                                        <p:cTn id="136" dur="1000" fill="hold"/>
                                        <p:tgtEl>
                                          <p:spTgt spid="52"/>
                                        </p:tgtEl>
                                        <p:attrNameLst>
                                          <p:attrName>ppt_h</p:attrName>
                                        </p:attrNameLst>
                                      </p:cBhvr>
                                      <p:tavLst>
                                        <p:tav tm="0">
                                          <p:val>
                                            <p:fltVal val="0"/>
                                          </p:val>
                                        </p:tav>
                                        <p:tav tm="100000">
                                          <p:val>
                                            <p:strVal val="#ppt_h"/>
                                          </p:val>
                                        </p:tav>
                                      </p:tavLst>
                                    </p:anim>
                                  </p:childTnLst>
                                </p:cTn>
                              </p:par>
                              <p:par>
                                <p:cTn id="137" presetID="42" presetClass="path" presetSubtype="0" accel="50000" decel="50000" fill="hold" grpId="2" nodeType="withEffect">
                                  <p:stCondLst>
                                    <p:cond delay="500"/>
                                  </p:stCondLst>
                                  <p:childTnLst>
                                    <p:animMotion origin="layout" path="M -5.55556E-7 7.40741E-7 L -0.03351 0.1493 " pathEditMode="relative" rAng="0" ptsTypes="AA">
                                      <p:cBhvr>
                                        <p:cTn id="138" dur="1000" spd="-100000" fill="hold"/>
                                        <p:tgtEl>
                                          <p:spTgt spid="43"/>
                                        </p:tgtEl>
                                        <p:attrNameLst>
                                          <p:attrName>ppt_x</p:attrName>
                                          <p:attrName>ppt_y</p:attrName>
                                        </p:attrNameLst>
                                      </p:cBhvr>
                                      <p:rCtr x="-1684" y="7454"/>
                                    </p:animMotion>
                                  </p:childTnLst>
                                </p:cTn>
                              </p:par>
                              <p:par>
                                <p:cTn id="139" presetID="42" presetClass="path" presetSubtype="0" accel="50000" decel="50000" fill="hold" grpId="2" nodeType="withEffect">
                                  <p:stCondLst>
                                    <p:cond delay="500"/>
                                  </p:stCondLst>
                                  <p:childTnLst>
                                    <p:animMotion origin="layout" path="M -2.5E-6 7.40741E-7 L -0.17066 0.0868 " pathEditMode="relative" rAng="0" ptsTypes="AA">
                                      <p:cBhvr>
                                        <p:cTn id="140" dur="1000" spd="-100000" fill="hold"/>
                                        <p:tgtEl>
                                          <p:spTgt spid="45"/>
                                        </p:tgtEl>
                                        <p:attrNameLst>
                                          <p:attrName>ppt_x</p:attrName>
                                          <p:attrName>ppt_y</p:attrName>
                                        </p:attrNameLst>
                                      </p:cBhvr>
                                      <p:rCtr x="-8542" y="4329"/>
                                    </p:animMotion>
                                  </p:childTnLst>
                                </p:cTn>
                              </p:par>
                              <p:par>
                                <p:cTn id="141" presetID="42" presetClass="path" presetSubtype="0" accel="50000" decel="50000" fill="hold" grpId="2" nodeType="withEffect">
                                  <p:stCondLst>
                                    <p:cond delay="500"/>
                                  </p:stCondLst>
                                  <p:childTnLst>
                                    <p:animMotion origin="layout" path="M -5.55556E-7 -4.44444E-6 L 0.07101 0.23912 " pathEditMode="relative" rAng="0" ptsTypes="AA">
                                      <p:cBhvr>
                                        <p:cTn id="142" dur="1000" spd="-100000" fill="hold"/>
                                        <p:tgtEl>
                                          <p:spTgt spid="46"/>
                                        </p:tgtEl>
                                        <p:attrNameLst>
                                          <p:attrName>ppt_x</p:attrName>
                                          <p:attrName>ppt_y</p:attrName>
                                        </p:attrNameLst>
                                      </p:cBhvr>
                                      <p:rCtr x="3542" y="11944"/>
                                    </p:animMotion>
                                  </p:childTnLst>
                                </p:cTn>
                              </p:par>
                              <p:par>
                                <p:cTn id="143" presetID="42" presetClass="path" presetSubtype="0" accel="50000" decel="50000" fill="hold" grpId="2" nodeType="withEffect">
                                  <p:stCondLst>
                                    <p:cond delay="500"/>
                                  </p:stCondLst>
                                  <p:childTnLst>
                                    <p:animMotion origin="layout" path="M -1.38889E-6 1.11111E-6 L 0.1592 -0.21968 " pathEditMode="relative" rAng="0" ptsTypes="AA">
                                      <p:cBhvr>
                                        <p:cTn id="144" dur="1000" spd="-100000" fill="hold"/>
                                        <p:tgtEl>
                                          <p:spTgt spid="47"/>
                                        </p:tgtEl>
                                        <p:attrNameLst>
                                          <p:attrName>ppt_x</p:attrName>
                                          <p:attrName>ppt_y</p:attrName>
                                        </p:attrNameLst>
                                      </p:cBhvr>
                                      <p:rCtr x="7951" y="-10995"/>
                                    </p:animMotion>
                                  </p:childTnLst>
                                </p:cTn>
                              </p:par>
                              <p:par>
                                <p:cTn id="145" presetID="42" presetClass="path" presetSubtype="0" accel="50000" decel="50000" fill="hold" grpId="2" nodeType="withEffect">
                                  <p:stCondLst>
                                    <p:cond delay="500"/>
                                  </p:stCondLst>
                                  <p:childTnLst>
                                    <p:animMotion origin="layout" path="M -1.38889E-6 -7.40741E-7 L 0.19045 -0.11805 " pathEditMode="relative" rAng="0" ptsTypes="AA">
                                      <p:cBhvr>
                                        <p:cTn id="146" dur="1000" spd="-100000" fill="hold"/>
                                        <p:tgtEl>
                                          <p:spTgt spid="48"/>
                                        </p:tgtEl>
                                        <p:attrNameLst>
                                          <p:attrName>ppt_x</p:attrName>
                                          <p:attrName>ppt_y</p:attrName>
                                        </p:attrNameLst>
                                      </p:cBhvr>
                                      <p:rCtr x="9514" y="-5903"/>
                                    </p:animMotion>
                                  </p:childTnLst>
                                </p:cTn>
                              </p:par>
                              <p:par>
                                <p:cTn id="147" presetID="42" presetClass="path" presetSubtype="0" accel="50000" decel="50000" fill="hold" grpId="2" nodeType="withEffect">
                                  <p:stCondLst>
                                    <p:cond delay="500"/>
                                  </p:stCondLst>
                                  <p:childTnLst>
                                    <p:animMotion origin="layout" path="M 2.22222E-6 -1.48148E-6 L 0.19566 0.10833 " pathEditMode="relative" rAng="0" ptsTypes="AA">
                                      <p:cBhvr>
                                        <p:cTn id="148" dur="1000" spd="-100000" fill="hold"/>
                                        <p:tgtEl>
                                          <p:spTgt spid="49"/>
                                        </p:tgtEl>
                                        <p:attrNameLst>
                                          <p:attrName>ppt_x</p:attrName>
                                          <p:attrName>ppt_y</p:attrName>
                                        </p:attrNameLst>
                                      </p:cBhvr>
                                      <p:rCtr x="9774" y="5417"/>
                                    </p:animMotion>
                                  </p:childTnLst>
                                </p:cTn>
                              </p:par>
                              <p:par>
                                <p:cTn id="149" presetID="42" presetClass="path" presetSubtype="0" accel="50000" decel="50000" fill="hold" grpId="2" nodeType="withEffect">
                                  <p:stCondLst>
                                    <p:cond delay="500"/>
                                  </p:stCondLst>
                                  <p:childTnLst>
                                    <p:animMotion origin="layout" path="M -4.16667E-6 4.44444E-6 L -0.12777 -0.12848 " pathEditMode="relative" rAng="0" ptsTypes="AA">
                                      <p:cBhvr>
                                        <p:cTn id="150" dur="1000" spd="-100000" fill="hold"/>
                                        <p:tgtEl>
                                          <p:spTgt spid="50"/>
                                        </p:tgtEl>
                                        <p:attrNameLst>
                                          <p:attrName>ppt_x</p:attrName>
                                          <p:attrName>ppt_y</p:attrName>
                                        </p:attrNameLst>
                                      </p:cBhvr>
                                      <p:rCtr x="-6389" y="-6435"/>
                                    </p:animMotion>
                                  </p:childTnLst>
                                </p:cTn>
                              </p:par>
                              <p:par>
                                <p:cTn id="151" presetID="42" presetClass="path" presetSubtype="0" accel="50000" decel="50000" fill="hold" grpId="2" nodeType="withEffect">
                                  <p:stCondLst>
                                    <p:cond delay="500"/>
                                  </p:stCondLst>
                                  <p:childTnLst>
                                    <p:animMotion origin="layout" path="M -1.38889E-6 1.85185E-6 L 0.01806 -0.32084 " pathEditMode="relative" rAng="0" ptsTypes="AA">
                                      <p:cBhvr>
                                        <p:cTn id="152" dur="1000" spd="-100000" fill="hold"/>
                                        <p:tgtEl>
                                          <p:spTgt spid="51"/>
                                        </p:tgtEl>
                                        <p:attrNameLst>
                                          <p:attrName>ppt_x</p:attrName>
                                          <p:attrName>ppt_y</p:attrName>
                                        </p:attrNameLst>
                                      </p:cBhvr>
                                      <p:rCtr x="903" y="-16042"/>
                                    </p:animMotion>
                                  </p:childTnLst>
                                </p:cTn>
                              </p:par>
                              <p:par>
                                <p:cTn id="153" presetID="42" presetClass="path" presetSubtype="0" accel="50000" decel="50000" fill="hold" grpId="2" nodeType="withEffect">
                                  <p:stCondLst>
                                    <p:cond delay="500"/>
                                  </p:stCondLst>
                                  <p:childTnLst>
                                    <p:animMotion origin="layout" path="M 1.66667E-6 3.33333E-6 L -0.08056 -0.23033 " pathEditMode="relative" rAng="0" ptsTypes="AA">
                                      <p:cBhvr>
                                        <p:cTn id="154" dur="1000" spd="-100000" fill="hold"/>
                                        <p:tgtEl>
                                          <p:spTgt spid="52"/>
                                        </p:tgtEl>
                                        <p:attrNameLst>
                                          <p:attrName>ppt_x</p:attrName>
                                          <p:attrName>ppt_y</p:attrName>
                                        </p:attrNameLst>
                                      </p:cBhvr>
                                      <p:rCtr x="-4028" y="-11528"/>
                                    </p:animMotion>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750"/>
                                        <p:tgtEl>
                                          <p:spTgt spid="53"/>
                                        </p:tgtEl>
                                      </p:cBhvr>
                                    </p:animEffect>
                                    <p:set>
                                      <p:cBhvr>
                                        <p:cTn id="159" dur="1" fill="hold">
                                          <p:stCondLst>
                                            <p:cond delay="749"/>
                                          </p:stCondLst>
                                        </p:cTn>
                                        <p:tgtEl>
                                          <p:spTgt spid="5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750"/>
                                        <p:tgtEl>
                                          <p:spTgt spid="54"/>
                                        </p:tgtEl>
                                      </p:cBhvr>
                                    </p:animEffect>
                                    <p:set>
                                      <p:cBhvr>
                                        <p:cTn id="162" dur="1" fill="hold">
                                          <p:stCondLst>
                                            <p:cond delay="749"/>
                                          </p:stCondLst>
                                        </p:cTn>
                                        <p:tgtEl>
                                          <p:spTgt spid="5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750"/>
                                        <p:tgtEl>
                                          <p:spTgt spid="55"/>
                                        </p:tgtEl>
                                      </p:cBhvr>
                                    </p:animEffect>
                                    <p:set>
                                      <p:cBhvr>
                                        <p:cTn id="165" dur="1" fill="hold">
                                          <p:stCondLst>
                                            <p:cond delay="749"/>
                                          </p:stCondLst>
                                        </p:cTn>
                                        <p:tgtEl>
                                          <p:spTgt spid="55"/>
                                        </p:tgtEl>
                                        <p:attrNameLst>
                                          <p:attrName>style.visibility</p:attrName>
                                        </p:attrNameLst>
                                      </p:cBhvr>
                                      <p:to>
                                        <p:strVal val="hidden"/>
                                      </p:to>
                                    </p:set>
                                  </p:childTnLst>
                                </p:cTn>
                              </p:par>
                              <p:par>
                                <p:cTn id="166" presetID="23" presetClass="exit" presetSubtype="32" fill="hold" grpId="1" nodeType="withEffect">
                                  <p:stCondLst>
                                    <p:cond delay="0"/>
                                  </p:stCondLst>
                                  <p:childTnLst>
                                    <p:anim calcmode="lin" valueType="num">
                                      <p:cBhvr>
                                        <p:cTn id="167" dur="750"/>
                                        <p:tgtEl>
                                          <p:spTgt spid="43"/>
                                        </p:tgtEl>
                                        <p:attrNameLst>
                                          <p:attrName>ppt_w</p:attrName>
                                        </p:attrNameLst>
                                      </p:cBhvr>
                                      <p:tavLst>
                                        <p:tav tm="0">
                                          <p:val>
                                            <p:strVal val="ppt_w"/>
                                          </p:val>
                                        </p:tav>
                                        <p:tav tm="100000">
                                          <p:val>
                                            <p:fltVal val="0"/>
                                          </p:val>
                                        </p:tav>
                                      </p:tavLst>
                                    </p:anim>
                                    <p:anim calcmode="lin" valueType="num">
                                      <p:cBhvr>
                                        <p:cTn id="168" dur="750"/>
                                        <p:tgtEl>
                                          <p:spTgt spid="43"/>
                                        </p:tgtEl>
                                        <p:attrNameLst>
                                          <p:attrName>ppt_h</p:attrName>
                                        </p:attrNameLst>
                                      </p:cBhvr>
                                      <p:tavLst>
                                        <p:tav tm="0">
                                          <p:val>
                                            <p:strVal val="ppt_h"/>
                                          </p:val>
                                        </p:tav>
                                        <p:tav tm="100000">
                                          <p:val>
                                            <p:fltVal val="0"/>
                                          </p:val>
                                        </p:tav>
                                      </p:tavLst>
                                    </p:anim>
                                    <p:set>
                                      <p:cBhvr>
                                        <p:cTn id="169" dur="1" fill="hold">
                                          <p:stCondLst>
                                            <p:cond delay="749"/>
                                          </p:stCondLst>
                                        </p:cTn>
                                        <p:tgtEl>
                                          <p:spTgt spid="43"/>
                                        </p:tgtEl>
                                        <p:attrNameLst>
                                          <p:attrName>style.visibility</p:attrName>
                                        </p:attrNameLst>
                                      </p:cBhvr>
                                      <p:to>
                                        <p:strVal val="hidden"/>
                                      </p:to>
                                    </p:set>
                                  </p:childTnLst>
                                </p:cTn>
                              </p:par>
                              <p:par>
                                <p:cTn id="170" presetID="23" presetClass="exit" presetSubtype="32" fill="hold" grpId="1" nodeType="withEffect">
                                  <p:stCondLst>
                                    <p:cond delay="0"/>
                                  </p:stCondLst>
                                  <p:childTnLst>
                                    <p:anim calcmode="lin" valueType="num">
                                      <p:cBhvr>
                                        <p:cTn id="171" dur="750"/>
                                        <p:tgtEl>
                                          <p:spTgt spid="45"/>
                                        </p:tgtEl>
                                        <p:attrNameLst>
                                          <p:attrName>ppt_w</p:attrName>
                                        </p:attrNameLst>
                                      </p:cBhvr>
                                      <p:tavLst>
                                        <p:tav tm="0">
                                          <p:val>
                                            <p:strVal val="ppt_w"/>
                                          </p:val>
                                        </p:tav>
                                        <p:tav tm="100000">
                                          <p:val>
                                            <p:fltVal val="0"/>
                                          </p:val>
                                        </p:tav>
                                      </p:tavLst>
                                    </p:anim>
                                    <p:anim calcmode="lin" valueType="num">
                                      <p:cBhvr>
                                        <p:cTn id="172" dur="750"/>
                                        <p:tgtEl>
                                          <p:spTgt spid="45"/>
                                        </p:tgtEl>
                                        <p:attrNameLst>
                                          <p:attrName>ppt_h</p:attrName>
                                        </p:attrNameLst>
                                      </p:cBhvr>
                                      <p:tavLst>
                                        <p:tav tm="0">
                                          <p:val>
                                            <p:strVal val="ppt_h"/>
                                          </p:val>
                                        </p:tav>
                                        <p:tav tm="100000">
                                          <p:val>
                                            <p:fltVal val="0"/>
                                          </p:val>
                                        </p:tav>
                                      </p:tavLst>
                                    </p:anim>
                                    <p:set>
                                      <p:cBhvr>
                                        <p:cTn id="173" dur="1" fill="hold">
                                          <p:stCondLst>
                                            <p:cond delay="749"/>
                                          </p:stCondLst>
                                        </p:cTn>
                                        <p:tgtEl>
                                          <p:spTgt spid="45"/>
                                        </p:tgtEl>
                                        <p:attrNameLst>
                                          <p:attrName>style.visibility</p:attrName>
                                        </p:attrNameLst>
                                      </p:cBhvr>
                                      <p:to>
                                        <p:strVal val="hidden"/>
                                      </p:to>
                                    </p:set>
                                  </p:childTnLst>
                                </p:cTn>
                              </p:par>
                              <p:par>
                                <p:cTn id="174" presetID="23" presetClass="exit" presetSubtype="32" fill="hold" grpId="1" nodeType="withEffect">
                                  <p:stCondLst>
                                    <p:cond delay="0"/>
                                  </p:stCondLst>
                                  <p:childTnLst>
                                    <p:anim calcmode="lin" valueType="num">
                                      <p:cBhvr>
                                        <p:cTn id="175" dur="750"/>
                                        <p:tgtEl>
                                          <p:spTgt spid="46"/>
                                        </p:tgtEl>
                                        <p:attrNameLst>
                                          <p:attrName>ppt_w</p:attrName>
                                        </p:attrNameLst>
                                      </p:cBhvr>
                                      <p:tavLst>
                                        <p:tav tm="0">
                                          <p:val>
                                            <p:strVal val="ppt_w"/>
                                          </p:val>
                                        </p:tav>
                                        <p:tav tm="100000">
                                          <p:val>
                                            <p:fltVal val="0"/>
                                          </p:val>
                                        </p:tav>
                                      </p:tavLst>
                                    </p:anim>
                                    <p:anim calcmode="lin" valueType="num">
                                      <p:cBhvr>
                                        <p:cTn id="176" dur="750"/>
                                        <p:tgtEl>
                                          <p:spTgt spid="46"/>
                                        </p:tgtEl>
                                        <p:attrNameLst>
                                          <p:attrName>ppt_h</p:attrName>
                                        </p:attrNameLst>
                                      </p:cBhvr>
                                      <p:tavLst>
                                        <p:tav tm="0">
                                          <p:val>
                                            <p:strVal val="ppt_h"/>
                                          </p:val>
                                        </p:tav>
                                        <p:tav tm="100000">
                                          <p:val>
                                            <p:fltVal val="0"/>
                                          </p:val>
                                        </p:tav>
                                      </p:tavLst>
                                    </p:anim>
                                    <p:set>
                                      <p:cBhvr>
                                        <p:cTn id="177" dur="1" fill="hold">
                                          <p:stCondLst>
                                            <p:cond delay="749"/>
                                          </p:stCondLst>
                                        </p:cTn>
                                        <p:tgtEl>
                                          <p:spTgt spid="46"/>
                                        </p:tgtEl>
                                        <p:attrNameLst>
                                          <p:attrName>style.visibility</p:attrName>
                                        </p:attrNameLst>
                                      </p:cBhvr>
                                      <p:to>
                                        <p:strVal val="hidden"/>
                                      </p:to>
                                    </p:set>
                                  </p:childTnLst>
                                </p:cTn>
                              </p:par>
                              <p:par>
                                <p:cTn id="178" presetID="23" presetClass="exit" presetSubtype="32" fill="hold" grpId="1" nodeType="withEffect">
                                  <p:stCondLst>
                                    <p:cond delay="0"/>
                                  </p:stCondLst>
                                  <p:childTnLst>
                                    <p:anim calcmode="lin" valueType="num">
                                      <p:cBhvr>
                                        <p:cTn id="179" dur="750"/>
                                        <p:tgtEl>
                                          <p:spTgt spid="47"/>
                                        </p:tgtEl>
                                        <p:attrNameLst>
                                          <p:attrName>ppt_w</p:attrName>
                                        </p:attrNameLst>
                                      </p:cBhvr>
                                      <p:tavLst>
                                        <p:tav tm="0">
                                          <p:val>
                                            <p:strVal val="ppt_w"/>
                                          </p:val>
                                        </p:tav>
                                        <p:tav tm="100000">
                                          <p:val>
                                            <p:fltVal val="0"/>
                                          </p:val>
                                        </p:tav>
                                      </p:tavLst>
                                    </p:anim>
                                    <p:anim calcmode="lin" valueType="num">
                                      <p:cBhvr>
                                        <p:cTn id="180" dur="750"/>
                                        <p:tgtEl>
                                          <p:spTgt spid="47"/>
                                        </p:tgtEl>
                                        <p:attrNameLst>
                                          <p:attrName>ppt_h</p:attrName>
                                        </p:attrNameLst>
                                      </p:cBhvr>
                                      <p:tavLst>
                                        <p:tav tm="0">
                                          <p:val>
                                            <p:strVal val="ppt_h"/>
                                          </p:val>
                                        </p:tav>
                                        <p:tav tm="100000">
                                          <p:val>
                                            <p:fltVal val="0"/>
                                          </p:val>
                                        </p:tav>
                                      </p:tavLst>
                                    </p:anim>
                                    <p:set>
                                      <p:cBhvr>
                                        <p:cTn id="181" dur="1" fill="hold">
                                          <p:stCondLst>
                                            <p:cond delay="749"/>
                                          </p:stCondLst>
                                        </p:cTn>
                                        <p:tgtEl>
                                          <p:spTgt spid="47"/>
                                        </p:tgtEl>
                                        <p:attrNameLst>
                                          <p:attrName>style.visibility</p:attrName>
                                        </p:attrNameLst>
                                      </p:cBhvr>
                                      <p:to>
                                        <p:strVal val="hidden"/>
                                      </p:to>
                                    </p:set>
                                  </p:childTnLst>
                                </p:cTn>
                              </p:par>
                              <p:par>
                                <p:cTn id="182" presetID="23" presetClass="exit" presetSubtype="32" fill="hold" grpId="1" nodeType="withEffect">
                                  <p:stCondLst>
                                    <p:cond delay="0"/>
                                  </p:stCondLst>
                                  <p:childTnLst>
                                    <p:anim calcmode="lin" valueType="num">
                                      <p:cBhvr>
                                        <p:cTn id="183" dur="750"/>
                                        <p:tgtEl>
                                          <p:spTgt spid="48"/>
                                        </p:tgtEl>
                                        <p:attrNameLst>
                                          <p:attrName>ppt_w</p:attrName>
                                        </p:attrNameLst>
                                      </p:cBhvr>
                                      <p:tavLst>
                                        <p:tav tm="0">
                                          <p:val>
                                            <p:strVal val="ppt_w"/>
                                          </p:val>
                                        </p:tav>
                                        <p:tav tm="100000">
                                          <p:val>
                                            <p:fltVal val="0"/>
                                          </p:val>
                                        </p:tav>
                                      </p:tavLst>
                                    </p:anim>
                                    <p:anim calcmode="lin" valueType="num">
                                      <p:cBhvr>
                                        <p:cTn id="184" dur="750"/>
                                        <p:tgtEl>
                                          <p:spTgt spid="48"/>
                                        </p:tgtEl>
                                        <p:attrNameLst>
                                          <p:attrName>ppt_h</p:attrName>
                                        </p:attrNameLst>
                                      </p:cBhvr>
                                      <p:tavLst>
                                        <p:tav tm="0">
                                          <p:val>
                                            <p:strVal val="ppt_h"/>
                                          </p:val>
                                        </p:tav>
                                        <p:tav tm="100000">
                                          <p:val>
                                            <p:fltVal val="0"/>
                                          </p:val>
                                        </p:tav>
                                      </p:tavLst>
                                    </p:anim>
                                    <p:set>
                                      <p:cBhvr>
                                        <p:cTn id="185" dur="1" fill="hold">
                                          <p:stCondLst>
                                            <p:cond delay="749"/>
                                          </p:stCondLst>
                                        </p:cTn>
                                        <p:tgtEl>
                                          <p:spTgt spid="48"/>
                                        </p:tgtEl>
                                        <p:attrNameLst>
                                          <p:attrName>style.visibility</p:attrName>
                                        </p:attrNameLst>
                                      </p:cBhvr>
                                      <p:to>
                                        <p:strVal val="hidden"/>
                                      </p:to>
                                    </p:set>
                                  </p:childTnLst>
                                </p:cTn>
                              </p:par>
                              <p:par>
                                <p:cTn id="186" presetID="23" presetClass="exit" presetSubtype="32" fill="hold" grpId="1" nodeType="withEffect">
                                  <p:stCondLst>
                                    <p:cond delay="0"/>
                                  </p:stCondLst>
                                  <p:childTnLst>
                                    <p:anim calcmode="lin" valueType="num">
                                      <p:cBhvr>
                                        <p:cTn id="187" dur="750"/>
                                        <p:tgtEl>
                                          <p:spTgt spid="49"/>
                                        </p:tgtEl>
                                        <p:attrNameLst>
                                          <p:attrName>ppt_w</p:attrName>
                                        </p:attrNameLst>
                                      </p:cBhvr>
                                      <p:tavLst>
                                        <p:tav tm="0">
                                          <p:val>
                                            <p:strVal val="ppt_w"/>
                                          </p:val>
                                        </p:tav>
                                        <p:tav tm="100000">
                                          <p:val>
                                            <p:fltVal val="0"/>
                                          </p:val>
                                        </p:tav>
                                      </p:tavLst>
                                    </p:anim>
                                    <p:anim calcmode="lin" valueType="num">
                                      <p:cBhvr>
                                        <p:cTn id="188" dur="750"/>
                                        <p:tgtEl>
                                          <p:spTgt spid="49"/>
                                        </p:tgtEl>
                                        <p:attrNameLst>
                                          <p:attrName>ppt_h</p:attrName>
                                        </p:attrNameLst>
                                      </p:cBhvr>
                                      <p:tavLst>
                                        <p:tav tm="0">
                                          <p:val>
                                            <p:strVal val="ppt_h"/>
                                          </p:val>
                                        </p:tav>
                                        <p:tav tm="100000">
                                          <p:val>
                                            <p:fltVal val="0"/>
                                          </p:val>
                                        </p:tav>
                                      </p:tavLst>
                                    </p:anim>
                                    <p:set>
                                      <p:cBhvr>
                                        <p:cTn id="189" dur="1" fill="hold">
                                          <p:stCondLst>
                                            <p:cond delay="749"/>
                                          </p:stCondLst>
                                        </p:cTn>
                                        <p:tgtEl>
                                          <p:spTgt spid="49"/>
                                        </p:tgtEl>
                                        <p:attrNameLst>
                                          <p:attrName>style.visibility</p:attrName>
                                        </p:attrNameLst>
                                      </p:cBhvr>
                                      <p:to>
                                        <p:strVal val="hidden"/>
                                      </p:to>
                                    </p:set>
                                  </p:childTnLst>
                                </p:cTn>
                              </p:par>
                              <p:par>
                                <p:cTn id="190" presetID="23" presetClass="exit" presetSubtype="32" fill="hold" grpId="1" nodeType="withEffect">
                                  <p:stCondLst>
                                    <p:cond delay="0"/>
                                  </p:stCondLst>
                                  <p:childTnLst>
                                    <p:anim calcmode="lin" valueType="num">
                                      <p:cBhvr>
                                        <p:cTn id="191" dur="750"/>
                                        <p:tgtEl>
                                          <p:spTgt spid="50"/>
                                        </p:tgtEl>
                                        <p:attrNameLst>
                                          <p:attrName>ppt_w</p:attrName>
                                        </p:attrNameLst>
                                      </p:cBhvr>
                                      <p:tavLst>
                                        <p:tav tm="0">
                                          <p:val>
                                            <p:strVal val="ppt_w"/>
                                          </p:val>
                                        </p:tav>
                                        <p:tav tm="100000">
                                          <p:val>
                                            <p:fltVal val="0"/>
                                          </p:val>
                                        </p:tav>
                                      </p:tavLst>
                                    </p:anim>
                                    <p:anim calcmode="lin" valueType="num">
                                      <p:cBhvr>
                                        <p:cTn id="192" dur="750"/>
                                        <p:tgtEl>
                                          <p:spTgt spid="50"/>
                                        </p:tgtEl>
                                        <p:attrNameLst>
                                          <p:attrName>ppt_h</p:attrName>
                                        </p:attrNameLst>
                                      </p:cBhvr>
                                      <p:tavLst>
                                        <p:tav tm="0">
                                          <p:val>
                                            <p:strVal val="ppt_h"/>
                                          </p:val>
                                        </p:tav>
                                        <p:tav tm="100000">
                                          <p:val>
                                            <p:fltVal val="0"/>
                                          </p:val>
                                        </p:tav>
                                      </p:tavLst>
                                    </p:anim>
                                    <p:set>
                                      <p:cBhvr>
                                        <p:cTn id="193" dur="1" fill="hold">
                                          <p:stCondLst>
                                            <p:cond delay="749"/>
                                          </p:stCondLst>
                                        </p:cTn>
                                        <p:tgtEl>
                                          <p:spTgt spid="50"/>
                                        </p:tgtEl>
                                        <p:attrNameLst>
                                          <p:attrName>style.visibility</p:attrName>
                                        </p:attrNameLst>
                                      </p:cBhvr>
                                      <p:to>
                                        <p:strVal val="hidden"/>
                                      </p:to>
                                    </p:set>
                                  </p:childTnLst>
                                </p:cTn>
                              </p:par>
                              <p:par>
                                <p:cTn id="194" presetID="23" presetClass="exit" presetSubtype="32" fill="hold" grpId="1" nodeType="withEffect">
                                  <p:stCondLst>
                                    <p:cond delay="0"/>
                                  </p:stCondLst>
                                  <p:childTnLst>
                                    <p:anim calcmode="lin" valueType="num">
                                      <p:cBhvr>
                                        <p:cTn id="195" dur="750"/>
                                        <p:tgtEl>
                                          <p:spTgt spid="51"/>
                                        </p:tgtEl>
                                        <p:attrNameLst>
                                          <p:attrName>ppt_w</p:attrName>
                                        </p:attrNameLst>
                                      </p:cBhvr>
                                      <p:tavLst>
                                        <p:tav tm="0">
                                          <p:val>
                                            <p:strVal val="ppt_w"/>
                                          </p:val>
                                        </p:tav>
                                        <p:tav tm="100000">
                                          <p:val>
                                            <p:fltVal val="0"/>
                                          </p:val>
                                        </p:tav>
                                      </p:tavLst>
                                    </p:anim>
                                    <p:anim calcmode="lin" valueType="num">
                                      <p:cBhvr>
                                        <p:cTn id="196" dur="750"/>
                                        <p:tgtEl>
                                          <p:spTgt spid="51"/>
                                        </p:tgtEl>
                                        <p:attrNameLst>
                                          <p:attrName>ppt_h</p:attrName>
                                        </p:attrNameLst>
                                      </p:cBhvr>
                                      <p:tavLst>
                                        <p:tav tm="0">
                                          <p:val>
                                            <p:strVal val="ppt_h"/>
                                          </p:val>
                                        </p:tav>
                                        <p:tav tm="100000">
                                          <p:val>
                                            <p:fltVal val="0"/>
                                          </p:val>
                                        </p:tav>
                                      </p:tavLst>
                                    </p:anim>
                                    <p:set>
                                      <p:cBhvr>
                                        <p:cTn id="197" dur="1" fill="hold">
                                          <p:stCondLst>
                                            <p:cond delay="749"/>
                                          </p:stCondLst>
                                        </p:cTn>
                                        <p:tgtEl>
                                          <p:spTgt spid="51"/>
                                        </p:tgtEl>
                                        <p:attrNameLst>
                                          <p:attrName>style.visibility</p:attrName>
                                        </p:attrNameLst>
                                      </p:cBhvr>
                                      <p:to>
                                        <p:strVal val="hidden"/>
                                      </p:to>
                                    </p:set>
                                  </p:childTnLst>
                                </p:cTn>
                              </p:par>
                              <p:par>
                                <p:cTn id="198" presetID="23" presetClass="exit" presetSubtype="32" fill="hold" grpId="1" nodeType="withEffect">
                                  <p:stCondLst>
                                    <p:cond delay="0"/>
                                  </p:stCondLst>
                                  <p:childTnLst>
                                    <p:anim calcmode="lin" valueType="num">
                                      <p:cBhvr>
                                        <p:cTn id="199" dur="750"/>
                                        <p:tgtEl>
                                          <p:spTgt spid="52"/>
                                        </p:tgtEl>
                                        <p:attrNameLst>
                                          <p:attrName>ppt_w</p:attrName>
                                        </p:attrNameLst>
                                      </p:cBhvr>
                                      <p:tavLst>
                                        <p:tav tm="0">
                                          <p:val>
                                            <p:strVal val="ppt_w"/>
                                          </p:val>
                                        </p:tav>
                                        <p:tav tm="100000">
                                          <p:val>
                                            <p:fltVal val="0"/>
                                          </p:val>
                                        </p:tav>
                                      </p:tavLst>
                                    </p:anim>
                                    <p:anim calcmode="lin" valueType="num">
                                      <p:cBhvr>
                                        <p:cTn id="200" dur="750"/>
                                        <p:tgtEl>
                                          <p:spTgt spid="52"/>
                                        </p:tgtEl>
                                        <p:attrNameLst>
                                          <p:attrName>ppt_h</p:attrName>
                                        </p:attrNameLst>
                                      </p:cBhvr>
                                      <p:tavLst>
                                        <p:tav tm="0">
                                          <p:val>
                                            <p:strVal val="ppt_h"/>
                                          </p:val>
                                        </p:tav>
                                        <p:tav tm="100000">
                                          <p:val>
                                            <p:fltVal val="0"/>
                                          </p:val>
                                        </p:tav>
                                      </p:tavLst>
                                    </p:anim>
                                    <p:set>
                                      <p:cBhvr>
                                        <p:cTn id="201" dur="1" fill="hold">
                                          <p:stCondLst>
                                            <p:cond delay="749"/>
                                          </p:stCondLst>
                                        </p:cTn>
                                        <p:tgtEl>
                                          <p:spTgt spid="52"/>
                                        </p:tgtEl>
                                        <p:attrNameLst>
                                          <p:attrName>style.visibility</p:attrName>
                                        </p:attrNameLst>
                                      </p:cBhvr>
                                      <p:to>
                                        <p:strVal val="hidden"/>
                                      </p:to>
                                    </p:set>
                                  </p:childTnLst>
                                </p:cTn>
                              </p:par>
                              <p:par>
                                <p:cTn id="202" presetID="42" presetClass="path" presetSubtype="0" accel="50000" decel="50000" fill="hold" grpId="3" nodeType="withEffect">
                                  <p:stCondLst>
                                    <p:cond delay="0"/>
                                  </p:stCondLst>
                                  <p:childTnLst>
                                    <p:animMotion origin="layout" path="M -5.55556E-7 7.40741E-7 L -0.025 0.15093 " pathEditMode="relative" rAng="0" ptsTypes="AA">
                                      <p:cBhvr>
                                        <p:cTn id="203" dur="750" fill="hold"/>
                                        <p:tgtEl>
                                          <p:spTgt spid="43"/>
                                        </p:tgtEl>
                                        <p:attrNameLst>
                                          <p:attrName>ppt_x</p:attrName>
                                          <p:attrName>ppt_y</p:attrName>
                                        </p:attrNameLst>
                                      </p:cBhvr>
                                      <p:rCtr x="-1250" y="7546"/>
                                    </p:animMotion>
                                  </p:childTnLst>
                                </p:cTn>
                              </p:par>
                              <p:par>
                                <p:cTn id="204" presetID="42" presetClass="path" presetSubtype="0" accel="50000" decel="50000" fill="hold" grpId="3" nodeType="withEffect">
                                  <p:stCondLst>
                                    <p:cond delay="0"/>
                                  </p:stCondLst>
                                  <p:childTnLst>
                                    <p:animMotion origin="layout" path="M -2.5E-6 7.40741E-7 L -0.16805 0.0868 " pathEditMode="relative" rAng="0" ptsTypes="AA">
                                      <p:cBhvr>
                                        <p:cTn id="205" dur="750" fill="hold"/>
                                        <p:tgtEl>
                                          <p:spTgt spid="45"/>
                                        </p:tgtEl>
                                        <p:attrNameLst>
                                          <p:attrName>ppt_x</p:attrName>
                                          <p:attrName>ppt_y</p:attrName>
                                        </p:attrNameLst>
                                      </p:cBhvr>
                                      <p:rCtr x="-8403" y="4329"/>
                                    </p:animMotion>
                                  </p:childTnLst>
                                </p:cTn>
                              </p:par>
                              <p:par>
                                <p:cTn id="206" presetID="42" presetClass="path" presetSubtype="0" accel="50000" decel="50000" fill="hold" grpId="3" nodeType="withEffect">
                                  <p:stCondLst>
                                    <p:cond delay="0"/>
                                  </p:stCondLst>
                                  <p:childTnLst>
                                    <p:animMotion origin="layout" path="M -5.55556E-7 -4.44444E-6 L 0.07622 0.2426 " pathEditMode="relative" rAng="0" ptsTypes="AA">
                                      <p:cBhvr>
                                        <p:cTn id="207" dur="750" fill="hold"/>
                                        <p:tgtEl>
                                          <p:spTgt spid="46"/>
                                        </p:tgtEl>
                                        <p:attrNameLst>
                                          <p:attrName>ppt_x</p:attrName>
                                          <p:attrName>ppt_y</p:attrName>
                                        </p:attrNameLst>
                                      </p:cBhvr>
                                      <p:rCtr x="3802" y="12130"/>
                                    </p:animMotion>
                                  </p:childTnLst>
                                </p:cTn>
                              </p:par>
                              <p:par>
                                <p:cTn id="208" presetID="42" presetClass="path" presetSubtype="0" accel="50000" decel="50000" fill="hold" grpId="3" nodeType="withEffect">
                                  <p:stCondLst>
                                    <p:cond delay="0"/>
                                  </p:stCondLst>
                                  <p:childTnLst>
                                    <p:animMotion origin="layout" path="M -1.38889E-6 1.11111E-6 L 0.16441 -0.21435 " pathEditMode="relative" rAng="0" ptsTypes="AA">
                                      <p:cBhvr>
                                        <p:cTn id="209" dur="750" fill="hold"/>
                                        <p:tgtEl>
                                          <p:spTgt spid="47"/>
                                        </p:tgtEl>
                                        <p:attrNameLst>
                                          <p:attrName>ppt_x</p:attrName>
                                          <p:attrName>ppt_y</p:attrName>
                                        </p:attrNameLst>
                                      </p:cBhvr>
                                      <p:rCtr x="8212" y="-10718"/>
                                    </p:animMotion>
                                  </p:childTnLst>
                                </p:cTn>
                              </p:par>
                              <p:par>
                                <p:cTn id="210" presetID="42" presetClass="path" presetSubtype="0" accel="50000" decel="50000" fill="hold" grpId="3" nodeType="withEffect">
                                  <p:stCondLst>
                                    <p:cond delay="0"/>
                                  </p:stCondLst>
                                  <p:childTnLst>
                                    <p:animMotion origin="layout" path="M -1.38889E-6 -7.40741E-7 L 0.19445 -0.1162 " pathEditMode="relative" rAng="0" ptsTypes="AA">
                                      <p:cBhvr>
                                        <p:cTn id="211" dur="750" fill="hold"/>
                                        <p:tgtEl>
                                          <p:spTgt spid="48"/>
                                        </p:tgtEl>
                                        <p:attrNameLst>
                                          <p:attrName>ppt_x</p:attrName>
                                          <p:attrName>ppt_y</p:attrName>
                                        </p:attrNameLst>
                                      </p:cBhvr>
                                      <p:rCtr x="9722" y="-5810"/>
                                    </p:animMotion>
                                  </p:childTnLst>
                                </p:cTn>
                              </p:par>
                              <p:par>
                                <p:cTn id="212" presetID="42" presetClass="path" presetSubtype="0" accel="50000" decel="50000" fill="hold" grpId="3" nodeType="withEffect">
                                  <p:stCondLst>
                                    <p:cond delay="0"/>
                                  </p:stCondLst>
                                  <p:childTnLst>
                                    <p:animMotion origin="layout" path="M 2.22222E-6 -1.48148E-6 L 0.19948 0.10833 " pathEditMode="relative" rAng="0" ptsTypes="AA">
                                      <p:cBhvr>
                                        <p:cTn id="213" dur="750" fill="hold"/>
                                        <p:tgtEl>
                                          <p:spTgt spid="49"/>
                                        </p:tgtEl>
                                        <p:attrNameLst>
                                          <p:attrName>ppt_x</p:attrName>
                                          <p:attrName>ppt_y</p:attrName>
                                        </p:attrNameLst>
                                      </p:cBhvr>
                                      <p:rCtr x="9965" y="5417"/>
                                    </p:animMotion>
                                  </p:childTnLst>
                                </p:cTn>
                              </p:par>
                              <p:par>
                                <p:cTn id="214" presetID="42" presetClass="path" presetSubtype="0" accel="50000" decel="50000" fill="hold" grpId="3" nodeType="withEffect">
                                  <p:stCondLst>
                                    <p:cond delay="0"/>
                                  </p:stCondLst>
                                  <p:childTnLst>
                                    <p:animMotion origin="layout" path="M -4.16667E-6 4.44444E-6 L -0.12274 -0.12662 " pathEditMode="relative" rAng="0" ptsTypes="AA">
                                      <p:cBhvr>
                                        <p:cTn id="215" dur="750" fill="hold"/>
                                        <p:tgtEl>
                                          <p:spTgt spid="50"/>
                                        </p:tgtEl>
                                        <p:attrNameLst>
                                          <p:attrName>ppt_x</p:attrName>
                                          <p:attrName>ppt_y</p:attrName>
                                        </p:attrNameLst>
                                      </p:cBhvr>
                                      <p:rCtr x="-6146" y="-6343"/>
                                    </p:animMotion>
                                  </p:childTnLst>
                                </p:cTn>
                              </p:par>
                              <p:par>
                                <p:cTn id="216" presetID="42" presetClass="path" presetSubtype="0" accel="50000" decel="50000" fill="hold" grpId="3" nodeType="withEffect">
                                  <p:stCondLst>
                                    <p:cond delay="0"/>
                                  </p:stCondLst>
                                  <p:childTnLst>
                                    <p:animMotion origin="layout" path="M -1.38889E-6 1.85185E-6 L 0.01684 -0.32269 " pathEditMode="relative" rAng="0" ptsTypes="AA">
                                      <p:cBhvr>
                                        <p:cTn id="217" dur="750" fill="hold"/>
                                        <p:tgtEl>
                                          <p:spTgt spid="51"/>
                                        </p:tgtEl>
                                        <p:attrNameLst>
                                          <p:attrName>ppt_x</p:attrName>
                                          <p:attrName>ppt_y</p:attrName>
                                        </p:attrNameLst>
                                      </p:cBhvr>
                                      <p:rCtr x="833" y="-16134"/>
                                    </p:animMotion>
                                  </p:childTnLst>
                                </p:cTn>
                              </p:par>
                              <p:par>
                                <p:cTn id="218" presetID="42" presetClass="path" presetSubtype="0" accel="50000" decel="50000" fill="hold" grpId="3" nodeType="withEffect">
                                  <p:stCondLst>
                                    <p:cond delay="0"/>
                                  </p:stCondLst>
                                  <p:childTnLst>
                                    <p:animMotion origin="layout" path="M 1.66667E-6 3.33333E-6 L -0.07917 -0.23033 " pathEditMode="relative" rAng="0" ptsTypes="AA">
                                      <p:cBhvr>
                                        <p:cTn id="219" dur="750" fill="hold"/>
                                        <p:tgtEl>
                                          <p:spTgt spid="52"/>
                                        </p:tgtEl>
                                        <p:attrNameLst>
                                          <p:attrName>ppt_x</p:attrName>
                                          <p:attrName>ppt_y</p:attrName>
                                        </p:attrNameLst>
                                      </p:cBhvr>
                                      <p:rCtr x="-3958" y="-11528"/>
                                    </p:animMotion>
                                  </p:childTnLst>
                                </p:cTn>
                              </p:par>
                              <p:par>
                                <p:cTn id="220" presetID="22" presetClass="exit" presetSubtype="8" fill="hold" grpId="1" nodeType="withEffect">
                                  <p:stCondLst>
                                    <p:cond delay="250"/>
                                  </p:stCondLst>
                                  <p:childTnLst>
                                    <p:animEffect transition="out" filter="wipe(left)">
                                      <p:cBhvr>
                                        <p:cTn id="221" dur="500"/>
                                        <p:tgtEl>
                                          <p:spTgt spid="44"/>
                                        </p:tgtEl>
                                      </p:cBhvr>
                                    </p:animEffect>
                                    <p:set>
                                      <p:cBhvr>
                                        <p:cTn id="222" dur="1" fill="hold">
                                          <p:stCondLst>
                                            <p:cond delay="499"/>
                                          </p:stCondLst>
                                        </p:cTn>
                                        <p:tgtEl>
                                          <p:spTgt spid="44"/>
                                        </p:tgtEl>
                                        <p:attrNameLst>
                                          <p:attrName>style.visibility</p:attrName>
                                        </p:attrNameLst>
                                      </p:cBhvr>
                                      <p:to>
                                        <p:strVal val="hidden"/>
                                      </p:to>
                                    </p:set>
                                  </p:childTnLst>
                                </p:cTn>
                              </p:par>
                              <p:par>
                                <p:cTn id="223" presetID="23" presetClass="exit" presetSubtype="32" fill="hold" grpId="1" nodeType="withEffect">
                                  <p:stCondLst>
                                    <p:cond delay="250"/>
                                  </p:stCondLst>
                                  <p:childTnLst>
                                    <p:anim calcmode="lin" valueType="num">
                                      <p:cBhvr>
                                        <p:cTn id="224" dur="500"/>
                                        <p:tgtEl>
                                          <p:spTgt spid="27"/>
                                        </p:tgtEl>
                                        <p:attrNameLst>
                                          <p:attrName>ppt_w</p:attrName>
                                        </p:attrNameLst>
                                      </p:cBhvr>
                                      <p:tavLst>
                                        <p:tav tm="0">
                                          <p:val>
                                            <p:strVal val="ppt_w"/>
                                          </p:val>
                                        </p:tav>
                                        <p:tav tm="100000">
                                          <p:val>
                                            <p:fltVal val="0"/>
                                          </p:val>
                                        </p:tav>
                                      </p:tavLst>
                                    </p:anim>
                                    <p:anim calcmode="lin" valueType="num">
                                      <p:cBhvr>
                                        <p:cTn id="225" dur="500"/>
                                        <p:tgtEl>
                                          <p:spTgt spid="27"/>
                                        </p:tgtEl>
                                        <p:attrNameLst>
                                          <p:attrName>ppt_h</p:attrName>
                                        </p:attrNameLst>
                                      </p:cBhvr>
                                      <p:tavLst>
                                        <p:tav tm="0">
                                          <p:val>
                                            <p:strVal val="ppt_h"/>
                                          </p:val>
                                        </p:tav>
                                        <p:tav tm="100000">
                                          <p:val>
                                            <p:fltVal val="0"/>
                                          </p:val>
                                        </p:tav>
                                      </p:tavLst>
                                    </p:anim>
                                    <p:set>
                                      <p:cBhvr>
                                        <p:cTn id="226" dur="1" fill="hold">
                                          <p:stCondLst>
                                            <p:cond delay="499"/>
                                          </p:stCondLst>
                                        </p:cTn>
                                        <p:tgtEl>
                                          <p:spTgt spid="27"/>
                                        </p:tgtEl>
                                        <p:attrNameLst>
                                          <p:attrName>style.visibility</p:attrName>
                                        </p:attrNameLst>
                                      </p:cBhvr>
                                      <p:to>
                                        <p:strVal val="hidden"/>
                                      </p:to>
                                    </p:set>
                                  </p:childTnLst>
                                </p:cTn>
                              </p:par>
                              <p:par>
                                <p:cTn id="227" presetID="16" presetClass="exit" presetSubtype="21" fill="hold" grpId="1" nodeType="withEffect">
                                  <p:stCondLst>
                                    <p:cond delay="250"/>
                                  </p:stCondLst>
                                  <p:childTnLst>
                                    <p:animEffect transition="out" filter="barn(inVertical)">
                                      <p:cBhvr>
                                        <p:cTn id="228" dur="500"/>
                                        <p:tgtEl>
                                          <p:spTgt spid="40"/>
                                        </p:tgtEl>
                                      </p:cBhvr>
                                    </p:animEffect>
                                    <p:set>
                                      <p:cBhvr>
                                        <p:cTn id="229" dur="1" fill="hold">
                                          <p:stCondLst>
                                            <p:cond delay="499"/>
                                          </p:stCondLst>
                                        </p:cTn>
                                        <p:tgtEl>
                                          <p:spTgt spid="40"/>
                                        </p:tgtEl>
                                        <p:attrNameLst>
                                          <p:attrName>style.visibility</p:attrName>
                                        </p:attrNameLst>
                                      </p:cBhvr>
                                      <p:to>
                                        <p:strVal val="hidden"/>
                                      </p:to>
                                    </p:set>
                                  </p:childTnLst>
                                </p:cTn>
                              </p:par>
                            </p:childTnLst>
                          </p:cTn>
                        </p:par>
                        <p:par>
                          <p:cTn id="230" fill="hold">
                            <p:stCondLst>
                              <p:cond delay="750"/>
                            </p:stCondLst>
                            <p:childTnLst>
                              <p:par>
                                <p:cTn id="231" presetID="10" presetClass="entr" presetSubtype="0" fill="hold" grpId="0" nodeType="afterEffect">
                                  <p:stCondLst>
                                    <p:cond delay="0"/>
                                  </p:stCondLst>
                                  <p:childTnLst>
                                    <p:set>
                                      <p:cBhvr>
                                        <p:cTn id="232" dur="1" fill="hold">
                                          <p:stCondLst>
                                            <p:cond delay="0"/>
                                          </p:stCondLst>
                                        </p:cTn>
                                        <p:tgtEl>
                                          <p:spTgt spid="5"/>
                                        </p:tgtEl>
                                        <p:attrNameLst>
                                          <p:attrName>style.visibility</p:attrName>
                                        </p:attrNameLst>
                                      </p:cBhvr>
                                      <p:to>
                                        <p:strVal val="visible"/>
                                      </p:to>
                                    </p:set>
                                    <p:animEffect transition="in" filter="fade">
                                      <p:cBhvr>
                                        <p:cTn id="233" dur="250"/>
                                        <p:tgtEl>
                                          <p:spTgt spid="5"/>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9"/>
                                        </p:tgtEl>
                                        <p:attrNameLst>
                                          <p:attrName>style.visibility</p:attrName>
                                        </p:attrNameLst>
                                      </p:cBhvr>
                                      <p:to>
                                        <p:strVal val="visible"/>
                                      </p:to>
                                    </p:set>
                                    <p:animEffect transition="in" filter="fade">
                                      <p:cBhvr>
                                        <p:cTn id="236" dur="250"/>
                                        <p:tgtEl>
                                          <p:spTgt spid="9"/>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6"/>
                                        </p:tgtEl>
                                        <p:attrNameLst>
                                          <p:attrName>style.visibility</p:attrName>
                                        </p:attrNameLst>
                                      </p:cBhvr>
                                      <p:to>
                                        <p:strVal val="visible"/>
                                      </p:to>
                                    </p:set>
                                    <p:animEffect transition="in" filter="fade">
                                      <p:cBhvr>
                                        <p:cTn id="239" dur="250"/>
                                        <p:tgtEl>
                                          <p:spTgt spid="6"/>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0"/>
                                        </p:tgtEl>
                                        <p:attrNameLst>
                                          <p:attrName>style.visibility</p:attrName>
                                        </p:attrNameLst>
                                      </p:cBhvr>
                                      <p:to>
                                        <p:strVal val="visible"/>
                                      </p:to>
                                    </p:set>
                                    <p:animEffect transition="in" filter="fade">
                                      <p:cBhvr>
                                        <p:cTn id="242" dur="250"/>
                                        <p:tgtEl>
                                          <p:spTgt spid="10"/>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1"/>
                                        </p:tgtEl>
                                        <p:attrNameLst>
                                          <p:attrName>style.visibility</p:attrName>
                                        </p:attrNameLst>
                                      </p:cBhvr>
                                      <p:to>
                                        <p:strVal val="visible"/>
                                      </p:to>
                                    </p:set>
                                    <p:animEffect transition="in" filter="fade">
                                      <p:cBhvr>
                                        <p:cTn id="245" dur="250"/>
                                        <p:tgtEl>
                                          <p:spTgt spid="11"/>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2"/>
                                        </p:tgtEl>
                                        <p:attrNameLst>
                                          <p:attrName>style.visibility</p:attrName>
                                        </p:attrNameLst>
                                      </p:cBhvr>
                                      <p:to>
                                        <p:strVal val="visible"/>
                                      </p:to>
                                    </p:set>
                                    <p:animEffect transition="in" filter="fade">
                                      <p:cBhvr>
                                        <p:cTn id="248" dur="250"/>
                                        <p:tgtEl>
                                          <p:spTgt spid="12"/>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4"/>
                                        </p:tgtEl>
                                        <p:attrNameLst>
                                          <p:attrName>style.visibility</p:attrName>
                                        </p:attrNameLst>
                                      </p:cBhvr>
                                      <p:to>
                                        <p:strVal val="visible"/>
                                      </p:to>
                                    </p:set>
                                    <p:animEffect transition="in" filter="fade">
                                      <p:cBhvr>
                                        <p:cTn id="251" dur="250"/>
                                        <p:tgtEl>
                                          <p:spTgt spid="14"/>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5"/>
                                        </p:tgtEl>
                                        <p:attrNameLst>
                                          <p:attrName>style.visibility</p:attrName>
                                        </p:attrNameLst>
                                      </p:cBhvr>
                                      <p:to>
                                        <p:strVal val="visible"/>
                                      </p:to>
                                    </p:set>
                                    <p:animEffect transition="in" filter="fade">
                                      <p:cBhvr>
                                        <p:cTn id="254" dur="250"/>
                                        <p:tgtEl>
                                          <p:spTgt spid="15"/>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6"/>
                                        </p:tgtEl>
                                        <p:attrNameLst>
                                          <p:attrName>style.visibility</p:attrName>
                                        </p:attrNameLst>
                                      </p:cBhvr>
                                      <p:to>
                                        <p:strVal val="visible"/>
                                      </p:to>
                                    </p:set>
                                    <p:animEffect transition="in" filter="fade">
                                      <p:cBhvr>
                                        <p:cTn id="257" dur="250"/>
                                        <p:tgtEl>
                                          <p:spTgt spid="16"/>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7"/>
                                        </p:tgtEl>
                                        <p:attrNameLst>
                                          <p:attrName>style.visibility</p:attrName>
                                        </p:attrNameLst>
                                      </p:cBhvr>
                                      <p:to>
                                        <p:strVal val="visible"/>
                                      </p:to>
                                    </p:set>
                                    <p:animEffect transition="in" filter="fade">
                                      <p:cBhvr>
                                        <p:cTn id="260" dur="250"/>
                                        <p:tgtEl>
                                          <p:spTgt spid="17"/>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8"/>
                                        </p:tgtEl>
                                        <p:attrNameLst>
                                          <p:attrName>style.visibility</p:attrName>
                                        </p:attrNameLst>
                                      </p:cBhvr>
                                      <p:to>
                                        <p:strVal val="visible"/>
                                      </p:to>
                                    </p:set>
                                    <p:animEffect transition="in" filter="fade">
                                      <p:cBhvr>
                                        <p:cTn id="263" dur="250"/>
                                        <p:tgtEl>
                                          <p:spTgt spid="18"/>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9"/>
                                        </p:tgtEl>
                                        <p:attrNameLst>
                                          <p:attrName>style.visibility</p:attrName>
                                        </p:attrNameLst>
                                      </p:cBhvr>
                                      <p:to>
                                        <p:strVal val="visible"/>
                                      </p:to>
                                    </p:set>
                                    <p:animEffect transition="in" filter="fade">
                                      <p:cBhvr>
                                        <p:cTn id="266" dur="250"/>
                                        <p:tgtEl>
                                          <p:spTgt spid="19"/>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20"/>
                                        </p:tgtEl>
                                        <p:attrNameLst>
                                          <p:attrName>style.visibility</p:attrName>
                                        </p:attrNameLst>
                                      </p:cBhvr>
                                      <p:to>
                                        <p:strVal val="visible"/>
                                      </p:to>
                                    </p:set>
                                    <p:animEffect transition="in" filter="fade">
                                      <p:cBhvr>
                                        <p:cTn id="269" dur="250"/>
                                        <p:tgtEl>
                                          <p:spTgt spid="20"/>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21"/>
                                        </p:tgtEl>
                                        <p:attrNameLst>
                                          <p:attrName>style.visibility</p:attrName>
                                        </p:attrNameLst>
                                      </p:cBhvr>
                                      <p:to>
                                        <p:strVal val="visible"/>
                                      </p:to>
                                    </p:set>
                                    <p:animEffect transition="in" filter="fade">
                                      <p:cBhvr>
                                        <p:cTn id="272" dur="250"/>
                                        <p:tgtEl>
                                          <p:spTgt spid="21"/>
                                        </p:tgtEl>
                                      </p:cBhvr>
                                    </p:animEffect>
                                  </p:childTnLst>
                                </p:cTn>
                              </p:par>
                              <p:par>
                                <p:cTn id="273" presetID="42" presetClass="path" presetSubtype="0" accel="50000" decel="50000" fill="hold" grpId="2" nodeType="withEffect">
                                  <p:stCondLst>
                                    <p:cond delay="0"/>
                                  </p:stCondLst>
                                  <p:childTnLst>
                                    <p:animMotion origin="layout" path="M 2.5E-6 -1.48148E-6 L -0.19427 -0.05532 " pathEditMode="relative" rAng="0" ptsTypes="AA">
                                      <p:cBhvr>
                                        <p:cTn id="274" dur="2000" fill="hold"/>
                                        <p:tgtEl>
                                          <p:spTgt spid="5"/>
                                        </p:tgtEl>
                                        <p:attrNameLst>
                                          <p:attrName>ppt_x</p:attrName>
                                          <p:attrName>ppt_y</p:attrName>
                                        </p:attrNameLst>
                                      </p:cBhvr>
                                      <p:rCtr x="-9722" y="-2778"/>
                                    </p:animMotion>
                                  </p:childTnLst>
                                </p:cTn>
                              </p:par>
                              <p:par>
                                <p:cTn id="275" presetID="42" presetClass="path" presetSubtype="0" accel="50000" decel="50000" fill="hold" grpId="2" nodeType="withEffect">
                                  <p:stCondLst>
                                    <p:cond delay="0"/>
                                  </p:stCondLst>
                                  <p:childTnLst>
                                    <p:animMotion origin="layout" path="M -5.55556E-7 -3.33333E-6 L 0.6533 -0.14444 " pathEditMode="relative" rAng="0" ptsTypes="AA">
                                      <p:cBhvr>
                                        <p:cTn id="276" dur="2000" fill="hold"/>
                                        <p:tgtEl>
                                          <p:spTgt spid="6"/>
                                        </p:tgtEl>
                                        <p:attrNameLst>
                                          <p:attrName>ppt_x</p:attrName>
                                          <p:attrName>ppt_y</p:attrName>
                                        </p:attrNameLst>
                                      </p:cBhvr>
                                      <p:rCtr x="32656" y="-7222"/>
                                    </p:animMotion>
                                  </p:childTnLst>
                                </p:cTn>
                              </p:par>
                              <p:par>
                                <p:cTn id="277" presetID="42" presetClass="path" presetSubtype="0" accel="50000" decel="50000" fill="hold" grpId="2" nodeType="withEffect">
                                  <p:stCondLst>
                                    <p:cond delay="0"/>
                                  </p:stCondLst>
                                  <p:childTnLst>
                                    <p:animMotion origin="layout" path="M -5.55556E-7 -1.85185E-6 L -0.19566 -0.05509 " pathEditMode="relative" rAng="0" ptsTypes="AA">
                                      <p:cBhvr>
                                        <p:cTn id="278" dur="2000" fill="hold"/>
                                        <p:tgtEl>
                                          <p:spTgt spid="9"/>
                                        </p:tgtEl>
                                        <p:attrNameLst>
                                          <p:attrName>ppt_x</p:attrName>
                                          <p:attrName>ppt_y</p:attrName>
                                        </p:attrNameLst>
                                      </p:cBhvr>
                                      <p:rCtr x="-9792" y="-2755"/>
                                    </p:animMotion>
                                  </p:childTnLst>
                                </p:cTn>
                              </p:par>
                              <p:par>
                                <p:cTn id="279" presetID="42" presetClass="path" presetSubtype="0" accel="50000" decel="50000" fill="hold" grpId="2" nodeType="withEffect">
                                  <p:stCondLst>
                                    <p:cond delay="0"/>
                                  </p:stCondLst>
                                  <p:childTnLst>
                                    <p:animMotion origin="layout" path="M 4.44444E-6 3.33333E-6 L 0.64149 -0.14537 " pathEditMode="relative" rAng="0" ptsTypes="AA">
                                      <p:cBhvr>
                                        <p:cTn id="280" dur="2000" fill="hold"/>
                                        <p:tgtEl>
                                          <p:spTgt spid="10"/>
                                        </p:tgtEl>
                                        <p:attrNameLst>
                                          <p:attrName>ppt_x</p:attrName>
                                          <p:attrName>ppt_y</p:attrName>
                                        </p:attrNameLst>
                                      </p:cBhvr>
                                      <p:rCtr x="32066" y="-7269"/>
                                    </p:animMotion>
                                  </p:childTnLst>
                                </p:cTn>
                              </p:par>
                              <p:par>
                                <p:cTn id="281" presetID="42" presetClass="path" presetSubtype="0" accel="50000" decel="50000" fill="hold" grpId="2" nodeType="withEffect">
                                  <p:stCondLst>
                                    <p:cond delay="0"/>
                                  </p:stCondLst>
                                  <p:childTnLst>
                                    <p:animMotion origin="layout" path="M -2.5E-6 7.40741E-7 L -0.43541 0.01157 " pathEditMode="relative" rAng="0" ptsTypes="AA">
                                      <p:cBhvr>
                                        <p:cTn id="282" dur="2000" fill="hold"/>
                                        <p:tgtEl>
                                          <p:spTgt spid="11"/>
                                        </p:tgtEl>
                                        <p:attrNameLst>
                                          <p:attrName>ppt_x</p:attrName>
                                          <p:attrName>ppt_y</p:attrName>
                                        </p:attrNameLst>
                                      </p:cBhvr>
                                      <p:rCtr x="-21771" y="579"/>
                                    </p:animMotion>
                                  </p:childTnLst>
                                </p:cTn>
                              </p:par>
                              <p:par>
                                <p:cTn id="283" presetID="42" presetClass="path" presetSubtype="0" accel="50000" decel="50000" fill="hold" grpId="2" nodeType="withEffect">
                                  <p:stCondLst>
                                    <p:cond delay="0"/>
                                  </p:stCondLst>
                                  <p:childTnLst>
                                    <p:animMotion origin="layout" path="M 1.66667E-6 3.7037E-7 L 0.27934 -0.07755 " pathEditMode="relative" rAng="0" ptsTypes="AA">
                                      <p:cBhvr>
                                        <p:cTn id="284" dur="2000" fill="hold"/>
                                        <p:tgtEl>
                                          <p:spTgt spid="12"/>
                                        </p:tgtEl>
                                        <p:attrNameLst>
                                          <p:attrName>ppt_x</p:attrName>
                                          <p:attrName>ppt_y</p:attrName>
                                        </p:attrNameLst>
                                      </p:cBhvr>
                                      <p:rCtr x="13958" y="-3889"/>
                                    </p:animMotion>
                                  </p:childTnLst>
                                </p:cTn>
                              </p:par>
                              <p:par>
                                <p:cTn id="285" presetID="42" presetClass="path" presetSubtype="0" accel="50000" decel="50000" fill="hold" grpId="2" nodeType="withEffect">
                                  <p:stCondLst>
                                    <p:cond delay="0"/>
                                  </p:stCondLst>
                                  <p:childTnLst>
                                    <p:animMotion origin="layout" path="M 5.55556E-7 -4.07407E-6 L -0.57726 0.07801 " pathEditMode="relative" rAng="0" ptsTypes="AA">
                                      <p:cBhvr>
                                        <p:cTn id="286" dur="2000" fill="hold"/>
                                        <p:tgtEl>
                                          <p:spTgt spid="14"/>
                                        </p:tgtEl>
                                        <p:attrNameLst>
                                          <p:attrName>ppt_x</p:attrName>
                                          <p:attrName>ppt_y</p:attrName>
                                        </p:attrNameLst>
                                      </p:cBhvr>
                                      <p:rCtr x="-28872" y="3889"/>
                                    </p:animMotion>
                                  </p:childTnLst>
                                </p:cTn>
                              </p:par>
                              <p:par>
                                <p:cTn id="287" presetID="42" presetClass="path" presetSubtype="0" accel="50000" decel="50000" fill="hold" grpId="2" nodeType="withEffect">
                                  <p:stCondLst>
                                    <p:cond delay="0"/>
                                  </p:stCondLst>
                                  <p:childTnLst>
                                    <p:animMotion origin="layout" path="M -5.55556E-7 -2.96296E-6 L 0.32135 -0.01157 " pathEditMode="relative" rAng="0" ptsTypes="AA">
                                      <p:cBhvr>
                                        <p:cTn id="288" dur="2000" fill="hold"/>
                                        <p:tgtEl>
                                          <p:spTgt spid="15"/>
                                        </p:tgtEl>
                                        <p:attrNameLst>
                                          <p:attrName>ppt_x</p:attrName>
                                          <p:attrName>ppt_y</p:attrName>
                                        </p:attrNameLst>
                                      </p:cBhvr>
                                      <p:rCtr x="16059" y="-579"/>
                                    </p:animMotion>
                                  </p:childTnLst>
                                </p:cTn>
                              </p:par>
                              <p:par>
                                <p:cTn id="289" presetID="42" presetClass="path" presetSubtype="0" accel="50000" decel="50000" fill="hold" grpId="2" nodeType="withEffect">
                                  <p:stCondLst>
                                    <p:cond delay="0"/>
                                  </p:stCondLst>
                                  <p:childTnLst>
                                    <p:animMotion origin="layout" path="M -8.33333E-7 2.96296E-6 L -0.37864 0.07824 " pathEditMode="relative" rAng="0" ptsTypes="AA">
                                      <p:cBhvr>
                                        <p:cTn id="290" dur="2000" fill="hold"/>
                                        <p:tgtEl>
                                          <p:spTgt spid="16"/>
                                        </p:tgtEl>
                                        <p:attrNameLst>
                                          <p:attrName>ppt_x</p:attrName>
                                          <p:attrName>ppt_y</p:attrName>
                                        </p:attrNameLst>
                                      </p:cBhvr>
                                      <p:rCtr x="-18941" y="3912"/>
                                    </p:animMotion>
                                  </p:childTnLst>
                                </p:cTn>
                              </p:par>
                              <p:par>
                                <p:cTn id="291" presetID="42" presetClass="path" presetSubtype="0" accel="50000" decel="50000" fill="hold" grpId="2" nodeType="withEffect">
                                  <p:stCondLst>
                                    <p:cond delay="0"/>
                                  </p:stCondLst>
                                  <p:childTnLst>
                                    <p:animMotion origin="layout" path="M -2.5E-6 -3.7037E-7 L 0.53854 -0.01111 " pathEditMode="relative" rAng="0" ptsTypes="AA">
                                      <p:cBhvr>
                                        <p:cTn id="292" dur="2000" fill="hold"/>
                                        <p:tgtEl>
                                          <p:spTgt spid="17"/>
                                        </p:tgtEl>
                                        <p:attrNameLst>
                                          <p:attrName>ppt_x</p:attrName>
                                          <p:attrName>ppt_y</p:attrName>
                                        </p:attrNameLst>
                                      </p:cBhvr>
                                      <p:rCtr x="26927" y="-556"/>
                                    </p:animMotion>
                                  </p:childTnLst>
                                </p:cTn>
                              </p:par>
                              <p:par>
                                <p:cTn id="293" presetID="42" presetClass="path" presetSubtype="0" accel="50000" decel="50000" fill="hold" grpId="2" nodeType="withEffect">
                                  <p:stCondLst>
                                    <p:cond delay="0"/>
                                  </p:stCondLst>
                                  <p:childTnLst>
                                    <p:animMotion origin="layout" path="M -3.61111E-6 1.11111E-6 L -0.025 0.07847 " pathEditMode="relative" rAng="0" ptsTypes="AA">
                                      <p:cBhvr>
                                        <p:cTn id="294" dur="2000" fill="hold"/>
                                        <p:tgtEl>
                                          <p:spTgt spid="18"/>
                                        </p:tgtEl>
                                        <p:attrNameLst>
                                          <p:attrName>ppt_x</p:attrName>
                                          <p:attrName>ppt_y</p:attrName>
                                        </p:attrNameLst>
                                      </p:cBhvr>
                                      <p:rCtr x="-1250" y="3912"/>
                                    </p:animMotion>
                                  </p:childTnLst>
                                </p:cTn>
                              </p:par>
                              <p:par>
                                <p:cTn id="295" presetID="42" presetClass="path" presetSubtype="0" accel="50000" decel="50000" fill="hold" grpId="2" nodeType="withEffect">
                                  <p:stCondLst>
                                    <p:cond delay="0"/>
                                  </p:stCondLst>
                                  <p:childTnLst>
                                    <p:animMotion origin="layout" path="M 1.11111E-6 7.40741E-7 L -0.05816 0.07755 " pathEditMode="relative" rAng="0" ptsTypes="AA">
                                      <p:cBhvr>
                                        <p:cTn id="296" dur="2000" fill="hold"/>
                                        <p:tgtEl>
                                          <p:spTgt spid="19"/>
                                        </p:tgtEl>
                                        <p:attrNameLst>
                                          <p:attrName>ppt_x</p:attrName>
                                          <p:attrName>ppt_y</p:attrName>
                                        </p:attrNameLst>
                                      </p:cBhvr>
                                      <p:rCtr x="-2917" y="3866"/>
                                    </p:animMotion>
                                  </p:childTnLst>
                                </p:cTn>
                              </p:par>
                              <p:par>
                                <p:cTn id="297" presetID="42" presetClass="path" presetSubtype="0" accel="50000" decel="50000" fill="hold" grpId="2" nodeType="withEffect">
                                  <p:stCondLst>
                                    <p:cond delay="0"/>
                                  </p:stCondLst>
                                  <p:childTnLst>
                                    <p:animMotion origin="layout" path="M -3.05556E-6 2.22222E-6 L -0.83437 0.23495 " pathEditMode="relative" rAng="0" ptsTypes="AA">
                                      <p:cBhvr>
                                        <p:cTn id="298" dur="2000" fill="hold"/>
                                        <p:tgtEl>
                                          <p:spTgt spid="20"/>
                                        </p:tgtEl>
                                        <p:attrNameLst>
                                          <p:attrName>ppt_x</p:attrName>
                                          <p:attrName>ppt_y</p:attrName>
                                        </p:attrNameLst>
                                      </p:cBhvr>
                                      <p:rCtr x="-41719" y="11736"/>
                                    </p:animMotion>
                                  </p:childTnLst>
                                </p:cTn>
                              </p:par>
                              <p:par>
                                <p:cTn id="299" presetID="42" presetClass="path" presetSubtype="0" accel="50000" decel="50000" fill="hold" grpId="2" nodeType="withEffect">
                                  <p:stCondLst>
                                    <p:cond delay="0"/>
                                  </p:stCondLst>
                                  <p:childTnLst>
                                    <p:animMotion origin="layout" path="M 1.66667E-6 -1.11111E-6 L 0.06545 0.14445 " pathEditMode="relative" rAng="0" ptsTypes="AA">
                                      <p:cBhvr>
                                        <p:cTn id="300" dur="2000" fill="hold"/>
                                        <p:tgtEl>
                                          <p:spTgt spid="21"/>
                                        </p:tgtEl>
                                        <p:attrNameLst>
                                          <p:attrName>ppt_x</p:attrName>
                                          <p:attrName>ppt_y</p:attrName>
                                        </p:attrNameLst>
                                      </p:cBhvr>
                                      <p:rCtr x="3264" y="7222"/>
                                    </p:animMotion>
                                  </p:childTnLst>
                                </p:cTn>
                              </p:par>
                              <p:par>
                                <p:cTn id="301" presetID="10" presetClass="exit" presetSubtype="0" fill="hold" grpId="1" nodeType="withEffect">
                                  <p:stCondLst>
                                    <p:cond delay="0"/>
                                  </p:stCondLst>
                                  <p:childTnLst>
                                    <p:animEffect transition="out" filter="fade">
                                      <p:cBhvr>
                                        <p:cTn id="302" dur="1250"/>
                                        <p:tgtEl>
                                          <p:spTgt spid="3"/>
                                        </p:tgtEl>
                                      </p:cBhvr>
                                    </p:animEffect>
                                    <p:set>
                                      <p:cBhvr>
                                        <p:cTn id="303" dur="1" fill="hold">
                                          <p:stCondLst>
                                            <p:cond delay="1249"/>
                                          </p:stCondLst>
                                        </p:cTn>
                                        <p:tgtEl>
                                          <p:spTgt spid="3"/>
                                        </p:tgtEl>
                                        <p:attrNameLst>
                                          <p:attrName>style.visibility</p:attrName>
                                        </p:attrNameLst>
                                      </p:cBhvr>
                                      <p:to>
                                        <p:strVal val="hidden"/>
                                      </p:to>
                                    </p:set>
                                  </p:childTnLst>
                                </p:cTn>
                              </p:par>
                            </p:childTnLst>
                          </p:cTn>
                        </p:par>
                        <p:par>
                          <p:cTn id="304" fill="hold">
                            <p:stCondLst>
                              <p:cond delay="2750"/>
                            </p:stCondLst>
                            <p:childTnLst>
                              <p:par>
                                <p:cTn id="305" presetID="10" presetClass="entr" presetSubtype="0" fill="hold" grpId="0" nodeType="afterEffect">
                                  <p:stCondLst>
                                    <p:cond delay="0"/>
                                  </p:stCondLst>
                                  <p:childTnLst>
                                    <p:set>
                                      <p:cBhvr>
                                        <p:cTn id="306" dur="1" fill="hold">
                                          <p:stCondLst>
                                            <p:cond delay="0"/>
                                          </p:stCondLst>
                                        </p:cTn>
                                        <p:tgtEl>
                                          <p:spTgt spid="22"/>
                                        </p:tgtEl>
                                        <p:attrNameLst>
                                          <p:attrName>style.visibility</p:attrName>
                                        </p:attrNameLst>
                                      </p:cBhvr>
                                      <p:to>
                                        <p:strVal val="visible"/>
                                      </p:to>
                                    </p:set>
                                    <p:animEffect transition="in" filter="fade">
                                      <p:cBhvr>
                                        <p:cTn id="307" dur="250"/>
                                        <p:tgtEl>
                                          <p:spTgt spid="22"/>
                                        </p:tgtEl>
                                      </p:cBhvr>
                                    </p:animEffect>
                                  </p:childTnLst>
                                </p:cTn>
                              </p:par>
                              <p:par>
                                <p:cTn id="308" presetID="10" presetClass="exit" presetSubtype="0" fill="hold" grpId="1" nodeType="withEffect">
                                  <p:stCondLst>
                                    <p:cond delay="0"/>
                                  </p:stCondLst>
                                  <p:childTnLst>
                                    <p:animEffect transition="out" filter="fade">
                                      <p:cBhvr>
                                        <p:cTn id="309" dur="500"/>
                                        <p:tgtEl>
                                          <p:spTgt spid="5"/>
                                        </p:tgtEl>
                                      </p:cBhvr>
                                    </p:animEffect>
                                    <p:set>
                                      <p:cBhvr>
                                        <p:cTn id="310" dur="1" fill="hold">
                                          <p:stCondLst>
                                            <p:cond delay="499"/>
                                          </p:stCondLst>
                                        </p:cTn>
                                        <p:tgtEl>
                                          <p:spTgt spid="5"/>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500"/>
                                        <p:tgtEl>
                                          <p:spTgt spid="6"/>
                                        </p:tgtEl>
                                      </p:cBhvr>
                                    </p:animEffect>
                                    <p:set>
                                      <p:cBhvr>
                                        <p:cTn id="313" dur="1" fill="hold">
                                          <p:stCondLst>
                                            <p:cond delay="499"/>
                                          </p:stCondLst>
                                        </p:cTn>
                                        <p:tgtEl>
                                          <p:spTgt spid="6"/>
                                        </p:tgtEl>
                                        <p:attrNameLst>
                                          <p:attrName>style.visibility</p:attrName>
                                        </p:attrNameLst>
                                      </p:cBhvr>
                                      <p:to>
                                        <p:strVal val="hidden"/>
                                      </p:to>
                                    </p:set>
                                  </p:childTnLst>
                                </p:cTn>
                              </p:par>
                              <p:par>
                                <p:cTn id="314" presetID="10" presetClass="exit" presetSubtype="0" fill="hold" grpId="1" nodeType="withEffect">
                                  <p:stCondLst>
                                    <p:cond delay="0"/>
                                  </p:stCondLst>
                                  <p:childTnLst>
                                    <p:animEffect transition="out" filter="fade">
                                      <p:cBhvr>
                                        <p:cTn id="315" dur="500"/>
                                        <p:tgtEl>
                                          <p:spTgt spid="9"/>
                                        </p:tgtEl>
                                      </p:cBhvr>
                                    </p:animEffect>
                                    <p:set>
                                      <p:cBhvr>
                                        <p:cTn id="316" dur="1" fill="hold">
                                          <p:stCondLst>
                                            <p:cond delay="499"/>
                                          </p:stCondLst>
                                        </p:cTn>
                                        <p:tgtEl>
                                          <p:spTgt spid="9"/>
                                        </p:tgtEl>
                                        <p:attrNameLst>
                                          <p:attrName>style.visibility</p:attrName>
                                        </p:attrNameLst>
                                      </p:cBhvr>
                                      <p:to>
                                        <p:strVal val="hidden"/>
                                      </p:to>
                                    </p:set>
                                  </p:childTnLst>
                                </p:cTn>
                              </p:par>
                              <p:par>
                                <p:cTn id="317" presetID="10" presetClass="exit" presetSubtype="0" fill="hold" grpId="1" nodeType="withEffect">
                                  <p:stCondLst>
                                    <p:cond delay="0"/>
                                  </p:stCondLst>
                                  <p:childTnLst>
                                    <p:animEffect transition="out" filter="fade">
                                      <p:cBhvr>
                                        <p:cTn id="318" dur="500"/>
                                        <p:tgtEl>
                                          <p:spTgt spid="10"/>
                                        </p:tgtEl>
                                      </p:cBhvr>
                                    </p:animEffect>
                                    <p:set>
                                      <p:cBhvr>
                                        <p:cTn id="319" dur="1" fill="hold">
                                          <p:stCondLst>
                                            <p:cond delay="499"/>
                                          </p:stCondLst>
                                        </p:cTn>
                                        <p:tgtEl>
                                          <p:spTgt spid="10"/>
                                        </p:tgtEl>
                                        <p:attrNameLst>
                                          <p:attrName>style.visibility</p:attrName>
                                        </p:attrNameLst>
                                      </p:cBhvr>
                                      <p:to>
                                        <p:strVal val="hidden"/>
                                      </p:to>
                                    </p:set>
                                  </p:childTnLst>
                                </p:cTn>
                              </p:par>
                              <p:par>
                                <p:cTn id="320" presetID="10" presetClass="exit" presetSubtype="0" fill="hold" grpId="1" nodeType="withEffect">
                                  <p:stCondLst>
                                    <p:cond delay="0"/>
                                  </p:stCondLst>
                                  <p:childTnLst>
                                    <p:animEffect transition="out" filter="fade">
                                      <p:cBhvr>
                                        <p:cTn id="321" dur="500"/>
                                        <p:tgtEl>
                                          <p:spTgt spid="11"/>
                                        </p:tgtEl>
                                      </p:cBhvr>
                                    </p:animEffect>
                                    <p:set>
                                      <p:cBhvr>
                                        <p:cTn id="322" dur="1" fill="hold">
                                          <p:stCondLst>
                                            <p:cond delay="499"/>
                                          </p:stCondLst>
                                        </p:cTn>
                                        <p:tgtEl>
                                          <p:spTgt spid="11"/>
                                        </p:tgtEl>
                                        <p:attrNameLst>
                                          <p:attrName>style.visibility</p:attrName>
                                        </p:attrNameLst>
                                      </p:cBhvr>
                                      <p:to>
                                        <p:strVal val="hidden"/>
                                      </p:to>
                                    </p:set>
                                  </p:childTnLst>
                                </p:cTn>
                              </p:par>
                              <p:par>
                                <p:cTn id="323" presetID="10" presetClass="exit" presetSubtype="0" fill="hold" grpId="1" nodeType="withEffect">
                                  <p:stCondLst>
                                    <p:cond delay="0"/>
                                  </p:stCondLst>
                                  <p:childTnLst>
                                    <p:animEffect transition="out" filter="fade">
                                      <p:cBhvr>
                                        <p:cTn id="324" dur="500"/>
                                        <p:tgtEl>
                                          <p:spTgt spid="12"/>
                                        </p:tgtEl>
                                      </p:cBhvr>
                                    </p:animEffect>
                                    <p:set>
                                      <p:cBhvr>
                                        <p:cTn id="325" dur="1" fill="hold">
                                          <p:stCondLst>
                                            <p:cond delay="499"/>
                                          </p:stCondLst>
                                        </p:cTn>
                                        <p:tgtEl>
                                          <p:spTgt spid="12"/>
                                        </p:tgtEl>
                                        <p:attrNameLst>
                                          <p:attrName>style.visibility</p:attrName>
                                        </p:attrNameLst>
                                      </p:cBhvr>
                                      <p:to>
                                        <p:strVal val="hidden"/>
                                      </p:to>
                                    </p:set>
                                  </p:childTnLst>
                                </p:cTn>
                              </p:par>
                              <p:par>
                                <p:cTn id="326" presetID="10" presetClass="exit" presetSubtype="0" fill="hold" grpId="1" nodeType="withEffect">
                                  <p:stCondLst>
                                    <p:cond delay="0"/>
                                  </p:stCondLst>
                                  <p:childTnLst>
                                    <p:animEffect transition="out" filter="fade">
                                      <p:cBhvr>
                                        <p:cTn id="327" dur="500"/>
                                        <p:tgtEl>
                                          <p:spTgt spid="14"/>
                                        </p:tgtEl>
                                      </p:cBhvr>
                                    </p:animEffect>
                                    <p:set>
                                      <p:cBhvr>
                                        <p:cTn id="328" dur="1" fill="hold">
                                          <p:stCondLst>
                                            <p:cond delay="499"/>
                                          </p:stCondLst>
                                        </p:cTn>
                                        <p:tgtEl>
                                          <p:spTgt spid="14"/>
                                        </p:tgtEl>
                                        <p:attrNameLst>
                                          <p:attrName>style.visibility</p:attrName>
                                        </p:attrNameLst>
                                      </p:cBhvr>
                                      <p:to>
                                        <p:strVal val="hidden"/>
                                      </p:to>
                                    </p:set>
                                  </p:childTnLst>
                                </p:cTn>
                              </p:par>
                              <p:par>
                                <p:cTn id="329" presetID="10" presetClass="exit" presetSubtype="0" fill="hold" grpId="1" nodeType="withEffect">
                                  <p:stCondLst>
                                    <p:cond delay="0"/>
                                  </p:stCondLst>
                                  <p:childTnLst>
                                    <p:animEffect transition="out" filter="fade">
                                      <p:cBhvr>
                                        <p:cTn id="330" dur="500"/>
                                        <p:tgtEl>
                                          <p:spTgt spid="15"/>
                                        </p:tgtEl>
                                      </p:cBhvr>
                                    </p:animEffect>
                                    <p:set>
                                      <p:cBhvr>
                                        <p:cTn id="331" dur="1" fill="hold">
                                          <p:stCondLst>
                                            <p:cond delay="499"/>
                                          </p:stCondLst>
                                        </p:cTn>
                                        <p:tgtEl>
                                          <p:spTgt spid="15"/>
                                        </p:tgtEl>
                                        <p:attrNameLst>
                                          <p:attrName>style.visibility</p:attrName>
                                        </p:attrNameLst>
                                      </p:cBhvr>
                                      <p:to>
                                        <p:strVal val="hidden"/>
                                      </p:to>
                                    </p:set>
                                  </p:childTnLst>
                                </p:cTn>
                              </p:par>
                              <p:par>
                                <p:cTn id="332" presetID="10" presetClass="exit" presetSubtype="0" fill="hold" grpId="1" nodeType="withEffect">
                                  <p:stCondLst>
                                    <p:cond delay="0"/>
                                  </p:stCondLst>
                                  <p:childTnLst>
                                    <p:animEffect transition="out" filter="fade">
                                      <p:cBhvr>
                                        <p:cTn id="333" dur="500"/>
                                        <p:tgtEl>
                                          <p:spTgt spid="16"/>
                                        </p:tgtEl>
                                      </p:cBhvr>
                                    </p:animEffect>
                                    <p:set>
                                      <p:cBhvr>
                                        <p:cTn id="334" dur="1" fill="hold">
                                          <p:stCondLst>
                                            <p:cond delay="499"/>
                                          </p:stCondLst>
                                        </p:cTn>
                                        <p:tgtEl>
                                          <p:spTgt spid="16"/>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17"/>
                                        </p:tgtEl>
                                      </p:cBhvr>
                                    </p:animEffect>
                                    <p:set>
                                      <p:cBhvr>
                                        <p:cTn id="337" dur="1" fill="hold">
                                          <p:stCondLst>
                                            <p:cond delay="499"/>
                                          </p:stCondLst>
                                        </p:cTn>
                                        <p:tgtEl>
                                          <p:spTgt spid="17"/>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18"/>
                                        </p:tgtEl>
                                      </p:cBhvr>
                                    </p:animEffect>
                                    <p:set>
                                      <p:cBhvr>
                                        <p:cTn id="340" dur="1" fill="hold">
                                          <p:stCondLst>
                                            <p:cond delay="499"/>
                                          </p:stCondLst>
                                        </p:cTn>
                                        <p:tgtEl>
                                          <p:spTgt spid="18"/>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500"/>
                                        <p:tgtEl>
                                          <p:spTgt spid="19"/>
                                        </p:tgtEl>
                                      </p:cBhvr>
                                    </p:animEffect>
                                    <p:set>
                                      <p:cBhvr>
                                        <p:cTn id="343" dur="1" fill="hold">
                                          <p:stCondLst>
                                            <p:cond delay="499"/>
                                          </p:stCondLst>
                                        </p:cTn>
                                        <p:tgtEl>
                                          <p:spTgt spid="19"/>
                                        </p:tgtEl>
                                        <p:attrNameLst>
                                          <p:attrName>style.visibility</p:attrName>
                                        </p:attrNameLst>
                                      </p:cBhvr>
                                      <p:to>
                                        <p:strVal val="hidden"/>
                                      </p:to>
                                    </p:set>
                                  </p:childTnLst>
                                </p:cTn>
                              </p:par>
                              <p:par>
                                <p:cTn id="344" presetID="10" presetClass="exit" presetSubtype="0" fill="hold" grpId="1" nodeType="withEffect">
                                  <p:stCondLst>
                                    <p:cond delay="0"/>
                                  </p:stCondLst>
                                  <p:childTnLst>
                                    <p:animEffect transition="out" filter="fade">
                                      <p:cBhvr>
                                        <p:cTn id="345" dur="500"/>
                                        <p:tgtEl>
                                          <p:spTgt spid="20"/>
                                        </p:tgtEl>
                                      </p:cBhvr>
                                    </p:animEffect>
                                    <p:set>
                                      <p:cBhvr>
                                        <p:cTn id="346" dur="1" fill="hold">
                                          <p:stCondLst>
                                            <p:cond delay="499"/>
                                          </p:stCondLst>
                                        </p:cTn>
                                        <p:tgtEl>
                                          <p:spTgt spid="20"/>
                                        </p:tgtEl>
                                        <p:attrNameLst>
                                          <p:attrName>style.visibility</p:attrName>
                                        </p:attrNameLst>
                                      </p:cBhvr>
                                      <p:to>
                                        <p:strVal val="hidden"/>
                                      </p:to>
                                    </p:set>
                                  </p:childTnLst>
                                </p:cTn>
                              </p:par>
                              <p:par>
                                <p:cTn id="347" presetID="10" presetClass="exit" presetSubtype="0" fill="hold" grpId="1" nodeType="withEffect">
                                  <p:stCondLst>
                                    <p:cond delay="0"/>
                                  </p:stCondLst>
                                  <p:childTnLst>
                                    <p:animEffect transition="out" filter="fade">
                                      <p:cBhvr>
                                        <p:cTn id="348" dur="500"/>
                                        <p:tgtEl>
                                          <p:spTgt spid="21"/>
                                        </p:tgtEl>
                                      </p:cBhvr>
                                    </p:animEffect>
                                    <p:set>
                                      <p:cBhvr>
                                        <p:cTn id="349" dur="1" fill="hold">
                                          <p:stCondLst>
                                            <p:cond delay="499"/>
                                          </p:stCondLst>
                                        </p:cTn>
                                        <p:tgtEl>
                                          <p:spTgt spid="21"/>
                                        </p:tgtEl>
                                        <p:attrNameLst>
                                          <p:attrName>style.visibility</p:attrName>
                                        </p:attrNameLst>
                                      </p:cBhvr>
                                      <p:to>
                                        <p:strVal val="hidden"/>
                                      </p:to>
                                    </p:set>
                                  </p:childTnLst>
                                </p:cTn>
                              </p:par>
                            </p:childTnLst>
                          </p:cTn>
                        </p:par>
                      </p:childTnLst>
                    </p:cTn>
                  </p:par>
                  <p:par>
                    <p:cTn id="350" fill="hold">
                      <p:stCondLst>
                        <p:cond delay="indefinite"/>
                      </p:stCondLst>
                      <p:childTnLst>
                        <p:par>
                          <p:cTn id="351" fill="hold">
                            <p:stCondLst>
                              <p:cond delay="0"/>
                            </p:stCondLst>
                            <p:childTnLst>
                              <p:par>
                                <p:cTn id="352" presetID="22" presetClass="entr" presetSubtype="8" fill="hold" grpId="0" nodeType="clickEffect">
                                  <p:stCondLst>
                                    <p:cond delay="0"/>
                                  </p:stCondLst>
                                  <p:childTnLst>
                                    <p:set>
                                      <p:cBhvr>
                                        <p:cTn id="353" dur="1" fill="hold">
                                          <p:stCondLst>
                                            <p:cond delay="0"/>
                                          </p:stCondLst>
                                        </p:cTn>
                                        <p:tgtEl>
                                          <p:spTgt spid="30"/>
                                        </p:tgtEl>
                                        <p:attrNameLst>
                                          <p:attrName>style.visibility</p:attrName>
                                        </p:attrNameLst>
                                      </p:cBhvr>
                                      <p:to>
                                        <p:strVal val="visible"/>
                                      </p:to>
                                    </p:set>
                                    <p:animEffect transition="in" filter="wipe(left)">
                                      <p:cBhvr>
                                        <p:cTn id="354" dur="500"/>
                                        <p:tgtEl>
                                          <p:spTgt spid="30"/>
                                        </p:tgtEl>
                                      </p:cBhvr>
                                    </p:animEffect>
                                  </p:childTnLst>
                                </p:cTn>
                              </p:par>
                              <p:par>
                                <p:cTn id="355" presetID="18" presetClass="emph" presetSubtype="0" fill="hold" grpId="1" nodeType="withEffect">
                                  <p:stCondLst>
                                    <p:cond delay="0"/>
                                  </p:stCondLst>
                                  <p:childTnLst>
                                    <p:set>
                                      <p:cBhvr override="childStyle">
                                        <p:cTn id="356" dur="500" fill="hold"/>
                                        <p:tgtEl>
                                          <p:spTgt spid="30"/>
                                        </p:tgtEl>
                                        <p:attrNameLst>
                                          <p:attrName>style.textDecorationUnderline</p:attrName>
                                        </p:attrNameLst>
                                      </p:cBhvr>
                                      <p:to>
                                        <p:strVal val="true"/>
                                      </p:to>
                                    </p:set>
                                  </p:childTnLst>
                                </p:cTn>
                              </p:par>
                              <p:par>
                                <p:cTn id="357" presetID="22" presetClass="entr" presetSubtype="8" fill="hold" grpId="0" nodeType="withEffect">
                                  <p:stCondLst>
                                    <p:cond delay="0"/>
                                  </p:stCondLst>
                                  <p:childTnLst>
                                    <p:set>
                                      <p:cBhvr>
                                        <p:cTn id="358" dur="1" fill="hold">
                                          <p:stCondLst>
                                            <p:cond delay="0"/>
                                          </p:stCondLst>
                                        </p:cTn>
                                        <p:tgtEl>
                                          <p:spTgt spid="35"/>
                                        </p:tgtEl>
                                        <p:attrNameLst>
                                          <p:attrName>style.visibility</p:attrName>
                                        </p:attrNameLst>
                                      </p:cBhvr>
                                      <p:to>
                                        <p:strVal val="visible"/>
                                      </p:to>
                                    </p:set>
                                    <p:animEffect transition="in" filter="wipe(left)">
                                      <p:cBhvr>
                                        <p:cTn id="359" dur="500"/>
                                        <p:tgtEl>
                                          <p:spTgt spid="35"/>
                                        </p:tgtEl>
                                      </p:cBhvr>
                                    </p:animEffect>
                                  </p:childTnLst>
                                </p:cTn>
                              </p:par>
                              <p:par>
                                <p:cTn id="360" presetID="22" presetClass="entr" presetSubtype="8" fill="hold" grpId="0" nodeType="withEffect">
                                  <p:stCondLst>
                                    <p:cond delay="400"/>
                                  </p:stCondLst>
                                  <p:childTnLst>
                                    <p:set>
                                      <p:cBhvr>
                                        <p:cTn id="361" dur="1" fill="hold">
                                          <p:stCondLst>
                                            <p:cond delay="0"/>
                                          </p:stCondLst>
                                        </p:cTn>
                                        <p:tgtEl>
                                          <p:spTgt spid="31"/>
                                        </p:tgtEl>
                                        <p:attrNameLst>
                                          <p:attrName>style.visibility</p:attrName>
                                        </p:attrNameLst>
                                      </p:cBhvr>
                                      <p:to>
                                        <p:strVal val="visible"/>
                                      </p:to>
                                    </p:set>
                                    <p:animEffect transition="in" filter="wipe(left)">
                                      <p:cBhvr>
                                        <p:cTn id="362" dur="500"/>
                                        <p:tgtEl>
                                          <p:spTgt spid="31"/>
                                        </p:tgtEl>
                                      </p:cBhvr>
                                    </p:animEffect>
                                  </p:childTnLst>
                                </p:cTn>
                              </p:par>
                              <p:par>
                                <p:cTn id="363" presetID="18" presetClass="emph" presetSubtype="0" fill="hold" grpId="1" nodeType="withEffect">
                                  <p:stCondLst>
                                    <p:cond delay="400"/>
                                  </p:stCondLst>
                                  <p:childTnLst>
                                    <p:set>
                                      <p:cBhvr override="childStyle">
                                        <p:cTn id="364" dur="500" fill="hold"/>
                                        <p:tgtEl>
                                          <p:spTgt spid="31"/>
                                        </p:tgtEl>
                                        <p:attrNameLst>
                                          <p:attrName>style.textDecorationUnderline</p:attrName>
                                        </p:attrNameLst>
                                      </p:cBhvr>
                                      <p:to>
                                        <p:strVal val="true"/>
                                      </p:to>
                                    </p:set>
                                  </p:childTnLst>
                                </p:cTn>
                              </p:par>
                              <p:par>
                                <p:cTn id="365" presetID="22" presetClass="entr" presetSubtype="8" fill="hold" grpId="0" nodeType="withEffect">
                                  <p:stCondLst>
                                    <p:cond delay="400"/>
                                  </p:stCondLst>
                                  <p:childTnLst>
                                    <p:set>
                                      <p:cBhvr>
                                        <p:cTn id="366" dur="1" fill="hold">
                                          <p:stCondLst>
                                            <p:cond delay="0"/>
                                          </p:stCondLst>
                                        </p:cTn>
                                        <p:tgtEl>
                                          <p:spTgt spid="36"/>
                                        </p:tgtEl>
                                        <p:attrNameLst>
                                          <p:attrName>style.visibility</p:attrName>
                                        </p:attrNameLst>
                                      </p:cBhvr>
                                      <p:to>
                                        <p:strVal val="visible"/>
                                      </p:to>
                                    </p:set>
                                    <p:animEffect transition="in" filter="wipe(left)">
                                      <p:cBhvr>
                                        <p:cTn id="367" dur="500"/>
                                        <p:tgtEl>
                                          <p:spTgt spid="36"/>
                                        </p:tgtEl>
                                      </p:cBhvr>
                                    </p:animEffect>
                                  </p:childTnLst>
                                </p:cTn>
                              </p:par>
                              <p:par>
                                <p:cTn id="368" presetID="18" presetClass="entr" presetSubtype="6" fill="hold" grpId="0" nodeType="withEffect">
                                  <p:stCondLst>
                                    <p:cond delay="750"/>
                                  </p:stCondLst>
                                  <p:childTnLst>
                                    <p:set>
                                      <p:cBhvr>
                                        <p:cTn id="369" dur="1" fill="hold">
                                          <p:stCondLst>
                                            <p:cond delay="0"/>
                                          </p:stCondLst>
                                        </p:cTn>
                                        <p:tgtEl>
                                          <p:spTgt spid="32"/>
                                        </p:tgtEl>
                                        <p:attrNameLst>
                                          <p:attrName>style.visibility</p:attrName>
                                        </p:attrNameLst>
                                      </p:cBhvr>
                                      <p:to>
                                        <p:strVal val="visible"/>
                                      </p:to>
                                    </p:set>
                                    <p:animEffect transition="in" filter="strips(downRight)">
                                      <p:cBhvr>
                                        <p:cTn id="370" dur="500"/>
                                        <p:tgtEl>
                                          <p:spTgt spid="32"/>
                                        </p:tgtEl>
                                      </p:cBhvr>
                                    </p:animEffect>
                                  </p:childTnLst>
                                </p:cTn>
                              </p:par>
                              <p:par>
                                <p:cTn id="371" presetID="22" presetClass="entr" presetSubtype="8" fill="hold" grpId="0" nodeType="withEffect">
                                  <p:stCondLst>
                                    <p:cond delay="1000"/>
                                  </p:stCondLst>
                                  <p:childTnLst>
                                    <p:set>
                                      <p:cBhvr>
                                        <p:cTn id="372" dur="1" fill="hold">
                                          <p:stCondLst>
                                            <p:cond delay="0"/>
                                          </p:stCondLst>
                                        </p:cTn>
                                        <p:tgtEl>
                                          <p:spTgt spid="39"/>
                                        </p:tgtEl>
                                        <p:attrNameLst>
                                          <p:attrName>style.visibility</p:attrName>
                                        </p:attrNameLst>
                                      </p:cBhvr>
                                      <p:to>
                                        <p:strVal val="visible"/>
                                      </p:to>
                                    </p:set>
                                    <p:animEffect transition="in" filter="wipe(left)">
                                      <p:cBhvr>
                                        <p:cTn id="373" dur="500"/>
                                        <p:tgtEl>
                                          <p:spTgt spid="39"/>
                                        </p:tgtEl>
                                      </p:cBhvr>
                                    </p:animEffect>
                                  </p:childTnLst>
                                </p:cTn>
                              </p:par>
                              <p:par>
                                <p:cTn id="374" presetID="18" presetClass="emph" presetSubtype="0" fill="hold" grpId="1" nodeType="withEffect">
                                  <p:stCondLst>
                                    <p:cond delay="1000"/>
                                  </p:stCondLst>
                                  <p:childTnLst>
                                    <p:set>
                                      <p:cBhvr override="childStyle">
                                        <p:cTn id="375" dur="500" fill="hold"/>
                                        <p:tgtEl>
                                          <p:spTgt spid="39"/>
                                        </p:tgtEl>
                                        <p:attrNameLst>
                                          <p:attrName>style.textDecorationUnderline</p:attrName>
                                        </p:attrNameLst>
                                      </p:cBhvr>
                                      <p:to>
                                        <p:strVal val="true"/>
                                      </p:to>
                                    </p:set>
                                  </p:childTnLst>
                                </p:cTn>
                              </p:par>
                            </p:childTnLst>
                          </p:cTn>
                        </p:par>
                      </p:childTnLst>
                    </p:cTn>
                  </p:par>
                  <p:par>
                    <p:cTn id="376" fill="hold">
                      <p:stCondLst>
                        <p:cond delay="indefinite"/>
                      </p:stCondLst>
                      <p:childTnLst>
                        <p:par>
                          <p:cTn id="377" fill="hold">
                            <p:stCondLst>
                              <p:cond delay="0"/>
                            </p:stCondLst>
                            <p:childTnLst>
                              <p:par>
                                <p:cTn id="378" presetID="16" presetClass="entr" presetSubtype="21" fill="hold" grpId="0" nodeType="clickEffect">
                                  <p:stCondLst>
                                    <p:cond delay="0"/>
                                  </p:stCondLst>
                                  <p:childTnLst>
                                    <p:set>
                                      <p:cBhvr>
                                        <p:cTn id="379" dur="1" fill="hold">
                                          <p:stCondLst>
                                            <p:cond delay="0"/>
                                          </p:stCondLst>
                                        </p:cTn>
                                        <p:tgtEl>
                                          <p:spTgt spid="37"/>
                                        </p:tgtEl>
                                        <p:attrNameLst>
                                          <p:attrName>style.visibility</p:attrName>
                                        </p:attrNameLst>
                                      </p:cBhvr>
                                      <p:to>
                                        <p:strVal val="visible"/>
                                      </p:to>
                                    </p:set>
                                    <p:animEffect transition="in" filter="barn(inVertical)">
                                      <p:cBhvr>
                                        <p:cTn id="380" dur="750"/>
                                        <p:tgtEl>
                                          <p:spTgt spid="37"/>
                                        </p:tgtEl>
                                      </p:cBhvr>
                                    </p:animEffect>
                                  </p:childTnLst>
                                </p:cTn>
                              </p:par>
                              <p:par>
                                <p:cTn id="381" presetID="2" presetClass="entr" presetSubtype="2" fill="hold" grpId="0" nodeType="withEffect">
                                  <p:stCondLst>
                                    <p:cond delay="250"/>
                                  </p:stCondLst>
                                  <p:childTnLst>
                                    <p:set>
                                      <p:cBhvr>
                                        <p:cTn id="382" dur="1" fill="hold">
                                          <p:stCondLst>
                                            <p:cond delay="0"/>
                                          </p:stCondLst>
                                        </p:cTn>
                                        <p:tgtEl>
                                          <p:spTgt spid="34"/>
                                        </p:tgtEl>
                                        <p:attrNameLst>
                                          <p:attrName>style.visibility</p:attrName>
                                        </p:attrNameLst>
                                      </p:cBhvr>
                                      <p:to>
                                        <p:strVal val="visible"/>
                                      </p:to>
                                    </p:set>
                                    <p:anim calcmode="lin" valueType="num">
                                      <p:cBhvr additive="base">
                                        <p:cTn id="383" dur="500" fill="hold"/>
                                        <p:tgtEl>
                                          <p:spTgt spid="34"/>
                                        </p:tgtEl>
                                        <p:attrNameLst>
                                          <p:attrName>ppt_x</p:attrName>
                                        </p:attrNameLst>
                                      </p:cBhvr>
                                      <p:tavLst>
                                        <p:tav tm="0">
                                          <p:val>
                                            <p:strVal val="1+#ppt_w/2"/>
                                          </p:val>
                                        </p:tav>
                                        <p:tav tm="100000">
                                          <p:val>
                                            <p:strVal val="#ppt_x"/>
                                          </p:val>
                                        </p:tav>
                                      </p:tavLst>
                                    </p:anim>
                                    <p:anim calcmode="lin" valueType="num">
                                      <p:cBhvr additive="base">
                                        <p:cTn id="384" dur="500" fill="hold"/>
                                        <p:tgtEl>
                                          <p:spTgt spid="34"/>
                                        </p:tgtEl>
                                        <p:attrNameLst>
                                          <p:attrName>ppt_y</p:attrName>
                                        </p:attrNameLst>
                                      </p:cBhvr>
                                      <p:tavLst>
                                        <p:tav tm="0">
                                          <p:val>
                                            <p:strVal val="#ppt_y"/>
                                          </p:val>
                                        </p:tav>
                                        <p:tav tm="100000">
                                          <p:val>
                                            <p:strVal val="#ppt_y"/>
                                          </p:val>
                                        </p:tav>
                                      </p:tavLst>
                                    </p:anim>
                                  </p:childTnLst>
                                </p:cTn>
                              </p:par>
                              <p:par>
                                <p:cTn id="385" presetID="2" presetClass="entr" presetSubtype="8" fill="hold" grpId="0" nodeType="withEffect">
                                  <p:stCondLst>
                                    <p:cond delay="250"/>
                                  </p:stCondLst>
                                  <p:childTnLst>
                                    <p:set>
                                      <p:cBhvr>
                                        <p:cTn id="386" dur="1" fill="hold">
                                          <p:stCondLst>
                                            <p:cond delay="0"/>
                                          </p:stCondLst>
                                        </p:cTn>
                                        <p:tgtEl>
                                          <p:spTgt spid="33"/>
                                        </p:tgtEl>
                                        <p:attrNameLst>
                                          <p:attrName>style.visibility</p:attrName>
                                        </p:attrNameLst>
                                      </p:cBhvr>
                                      <p:to>
                                        <p:strVal val="visible"/>
                                      </p:to>
                                    </p:set>
                                    <p:anim calcmode="lin" valueType="num">
                                      <p:cBhvr additive="base">
                                        <p:cTn id="387" dur="500" fill="hold"/>
                                        <p:tgtEl>
                                          <p:spTgt spid="33"/>
                                        </p:tgtEl>
                                        <p:attrNameLst>
                                          <p:attrName>ppt_x</p:attrName>
                                        </p:attrNameLst>
                                      </p:cBhvr>
                                      <p:tavLst>
                                        <p:tav tm="0">
                                          <p:val>
                                            <p:strVal val="0-#ppt_w/2"/>
                                          </p:val>
                                        </p:tav>
                                        <p:tav tm="100000">
                                          <p:val>
                                            <p:strVal val="#ppt_x"/>
                                          </p:val>
                                        </p:tav>
                                      </p:tavLst>
                                    </p:anim>
                                    <p:anim calcmode="lin" valueType="num">
                                      <p:cBhvr additive="base">
                                        <p:cTn id="388" dur="500" fill="hold"/>
                                        <p:tgtEl>
                                          <p:spTgt spid="33"/>
                                        </p:tgtEl>
                                        <p:attrNameLst>
                                          <p:attrName>ppt_y</p:attrName>
                                        </p:attrNameLst>
                                      </p:cBhvr>
                                      <p:tavLst>
                                        <p:tav tm="0">
                                          <p:val>
                                            <p:strVal val="#ppt_y"/>
                                          </p:val>
                                        </p:tav>
                                        <p:tav tm="100000">
                                          <p:val>
                                            <p:strVal val="#ppt_y"/>
                                          </p:val>
                                        </p:tav>
                                      </p:tavLst>
                                    </p:anim>
                                  </p:childTnLst>
                                </p:cTn>
                              </p:par>
                              <p:par>
                                <p:cTn id="389" presetID="0" presetClass="entr" presetSubtype="0" fill="hold" grpId="0" nodeType="withEffect">
                                  <p:stCondLst>
                                    <p:cond delay="500"/>
                                  </p:stCondLst>
                                  <p:childTnLst>
                                    <p:set>
                                      <p:cBhvr>
                                        <p:cTn id="390" dur="1" fill="hold">
                                          <p:stCondLst>
                                            <p:cond delay="0"/>
                                          </p:stCondLst>
                                        </p:cTn>
                                        <p:tgtEl>
                                          <p:spTgt spid="38"/>
                                        </p:tgtEl>
                                        <p:attrNameLst>
                                          <p:attrName>style.visibility</p:attrName>
                                        </p:attrNameLst>
                                      </p:cBhvr>
                                      <p:to>
                                        <p:strVal val="visible"/>
                                      </p:to>
                                    </p:set>
                                    <p:animEffect transition="in" filter="dissolve">
                                      <p:cBhvr>
                                        <p:cTn id="391" dur="500">
                                          <p:stCondLst>
                                            <p:cond delay="0"/>
                                          </p:stCondLst>
                                        </p:cTn>
                                        <p:tgtEl>
                                          <p:spTgt spid="38"/>
                                        </p:tgtEl>
                                      </p:cBhvr>
                                    </p:animEffect>
                                    <p:anim to="" calcmode="lin" valueType="num">
                                      <p:cBhvr>
                                        <p:cTn id="392" dur="500" fill="hold">
                                          <p:stCondLst>
                                            <p:cond delay="0"/>
                                          </p:stCondLst>
                                        </p:cTn>
                                        <p:tgtEl>
                                          <p:spTgt spid="38"/>
                                        </p:tgtEl>
                                        <p:attrNameLst>
                                          <p:attrName>ppt_w</p:attrName>
                                        </p:attrNameLst>
                                      </p:cBhvr>
                                      <p:tavLst>
                                        <p:tav tm="0">
                                          <p:val>
                                            <p:strVal val="#ppt_w*4"/>
                                          </p:val>
                                        </p:tav>
                                        <p:tav tm="100000">
                                          <p:val>
                                            <p:strVal val="#ppt_w"/>
                                          </p:val>
                                        </p:tav>
                                      </p:tavLst>
                                    </p:anim>
                                    <p:anim to="" calcmode="lin" valueType="num">
                                      <p:cBhvr>
                                        <p:cTn id="393" dur="500" fill="hold">
                                          <p:stCondLst>
                                            <p:cond delay="0"/>
                                          </p:stCondLst>
                                        </p:cTn>
                                        <p:tgtEl>
                                          <p:spTgt spid="38"/>
                                        </p:tgtEl>
                                        <p:attrNameLst>
                                          <p:attrName>ppt_h</p:attrName>
                                        </p:attrNameLst>
                                      </p:cBhvr>
                                      <p:tavLst>
                                        <p:tav tm="0">
                                          <p:val>
                                            <p:strVal val="#ppt_h*4"/>
                                          </p:val>
                                        </p:tav>
                                        <p:tav tm="100000">
                                          <p:val>
                                            <p:strVal val="#ppt_h"/>
                                          </p:val>
                                        </p:tav>
                                      </p:tavLst>
                                    </p:anim>
                                  </p:childTnLst>
                                </p:cTn>
                              </p:par>
                            </p:childTnLst>
                          </p:cTn>
                        </p:par>
                      </p:childTnLst>
                    </p:cTn>
                  </p:par>
                  <p:par>
                    <p:cTn id="394" fill="hold">
                      <p:stCondLst>
                        <p:cond delay="indefinite"/>
                      </p:stCondLst>
                      <p:childTnLst>
                        <p:par>
                          <p:cTn id="395" fill="hold">
                            <p:stCondLst>
                              <p:cond delay="0"/>
                            </p:stCondLst>
                            <p:childTnLst>
                              <p:par>
                                <p:cTn id="396" presetID="8" presetClass="emph" presetSubtype="0" fill="hold" grpId="1" nodeType="clickEffect">
                                  <p:stCondLst>
                                    <p:cond delay="0"/>
                                  </p:stCondLst>
                                  <p:childTnLst>
                                    <p:animRot by="4200000">
                                      <p:cBhvr>
                                        <p:cTn id="397" dur="1000" fill="hold"/>
                                        <p:tgtEl>
                                          <p:spTgt spid="34"/>
                                        </p:tgtEl>
                                        <p:attrNameLst>
                                          <p:attrName>r</p:attrName>
                                        </p:attrNameLst>
                                      </p:cBhvr>
                                    </p:animRot>
                                  </p:childTnLst>
                                </p:cTn>
                              </p:par>
                              <p:par>
                                <p:cTn id="398" presetID="8" presetClass="emph" presetSubtype="0" fill="hold" grpId="1" nodeType="withEffect">
                                  <p:stCondLst>
                                    <p:cond delay="0"/>
                                  </p:stCondLst>
                                  <p:childTnLst>
                                    <p:animRot by="-4200000">
                                      <p:cBhvr>
                                        <p:cTn id="399" dur="1000" fill="hold"/>
                                        <p:tgtEl>
                                          <p:spTgt spid="33"/>
                                        </p:tgtEl>
                                        <p:attrNameLst>
                                          <p:attrName>r</p:attrName>
                                        </p:attrNameLst>
                                      </p:cBhvr>
                                    </p:animRot>
                                  </p:childTnLst>
                                </p:cTn>
                              </p:par>
                              <p:par>
                                <p:cTn id="400" presetID="22" presetClass="entr" presetSubtype="8" fill="hold" grpId="0" nodeType="withEffect">
                                  <p:stCondLst>
                                    <p:cond delay="250"/>
                                  </p:stCondLst>
                                  <p:childTnLst>
                                    <p:set>
                                      <p:cBhvr>
                                        <p:cTn id="401" dur="1" fill="hold">
                                          <p:stCondLst>
                                            <p:cond delay="0"/>
                                          </p:stCondLst>
                                        </p:cTn>
                                        <p:tgtEl>
                                          <p:spTgt spid="42"/>
                                        </p:tgtEl>
                                        <p:attrNameLst>
                                          <p:attrName>style.visibility</p:attrName>
                                        </p:attrNameLst>
                                      </p:cBhvr>
                                      <p:to>
                                        <p:strVal val="visible"/>
                                      </p:to>
                                    </p:set>
                                    <p:animEffect transition="in" filter="wipe(left)">
                                      <p:cBhvr>
                                        <p:cTn id="402" dur="500"/>
                                        <p:tgtEl>
                                          <p:spTgt spid="42"/>
                                        </p:tgtEl>
                                      </p:cBhvr>
                                    </p:animEffect>
                                  </p:childTnLst>
                                </p:cTn>
                              </p:par>
                              <p:par>
                                <p:cTn id="403" presetID="1" presetClass="emph" presetSubtype="2" fill="hold" grpId="2" nodeType="withEffect" nodePh="1">
                                  <p:stCondLst>
                                    <p:cond delay="250"/>
                                  </p:stCondLst>
                                  <p:endCondLst>
                                    <p:cond evt="begin" delay="0">
                                      <p:tn val="403"/>
                                    </p:cond>
                                  </p:endCondLst>
                                  <p:childTnLst>
                                    <p:animClr clrSpc="rgb" dir="cw">
                                      <p:cBhvr>
                                        <p:cTn id="404" dur="2000" fill="hold"/>
                                        <p:tgtEl>
                                          <p:spTgt spid="34"/>
                                        </p:tgtEl>
                                        <p:attrNameLst>
                                          <p:attrName>fillcolor</p:attrName>
                                        </p:attrNameLst>
                                      </p:cBhvr>
                                      <p:to>
                                        <a:srgbClr val="C00000"/>
                                      </p:to>
                                    </p:animClr>
                                    <p:set>
                                      <p:cBhvr>
                                        <p:cTn id="405" dur="2000" fill="hold"/>
                                        <p:tgtEl>
                                          <p:spTgt spid="34"/>
                                        </p:tgtEl>
                                        <p:attrNameLst>
                                          <p:attrName>fill.type</p:attrName>
                                        </p:attrNameLst>
                                      </p:cBhvr>
                                      <p:to>
                                        <p:strVal val="solid"/>
                                      </p:to>
                                    </p:set>
                                    <p:set>
                                      <p:cBhvr>
                                        <p:cTn id="406" dur="2000" fill="hold"/>
                                        <p:tgtEl>
                                          <p:spTgt spid="34"/>
                                        </p:tgtEl>
                                        <p:attrNameLst>
                                          <p:attrName>fill.on</p:attrName>
                                        </p:attrNameLst>
                                      </p:cBhvr>
                                      <p:to>
                                        <p:strVal val="true"/>
                                      </p:to>
                                    </p:set>
                                  </p:childTnLst>
                                </p:cTn>
                              </p:par>
                              <p:par>
                                <p:cTn id="407" presetID="1" presetClass="emph" presetSubtype="2" fill="hold" grpId="2" nodeType="withEffect" nodePh="1">
                                  <p:stCondLst>
                                    <p:cond delay="250"/>
                                  </p:stCondLst>
                                  <p:endCondLst>
                                    <p:cond evt="begin" delay="0">
                                      <p:tn val="407"/>
                                    </p:cond>
                                  </p:endCondLst>
                                  <p:childTnLst>
                                    <p:animClr clrSpc="rgb" dir="cw">
                                      <p:cBhvr>
                                        <p:cTn id="408" dur="2000" fill="hold"/>
                                        <p:tgtEl>
                                          <p:spTgt spid="33"/>
                                        </p:tgtEl>
                                        <p:attrNameLst>
                                          <p:attrName>fillcolor</p:attrName>
                                        </p:attrNameLst>
                                      </p:cBhvr>
                                      <p:to>
                                        <a:srgbClr val="C00000"/>
                                      </p:to>
                                    </p:animClr>
                                    <p:set>
                                      <p:cBhvr>
                                        <p:cTn id="409" dur="2000" fill="hold"/>
                                        <p:tgtEl>
                                          <p:spTgt spid="33"/>
                                        </p:tgtEl>
                                        <p:attrNameLst>
                                          <p:attrName>fill.type</p:attrName>
                                        </p:attrNameLst>
                                      </p:cBhvr>
                                      <p:to>
                                        <p:strVal val="solid"/>
                                      </p:to>
                                    </p:set>
                                    <p:set>
                                      <p:cBhvr>
                                        <p:cTn id="410" dur="2000" fill="hold"/>
                                        <p:tgtEl>
                                          <p:spTgt spid="33"/>
                                        </p:tgtEl>
                                        <p:attrNameLst>
                                          <p:attrName>fill.on</p:attrName>
                                        </p:attrNameLst>
                                      </p:cBhvr>
                                      <p:to>
                                        <p:strVal val="true"/>
                                      </p:to>
                                    </p:set>
                                  </p:childTnLst>
                                </p:cTn>
                              </p:par>
                              <p:par>
                                <p:cTn id="411" presetID="22" presetClass="entr" presetSubtype="8" fill="hold" grpId="0" nodeType="withEffect">
                                  <p:stCondLst>
                                    <p:cond delay="750"/>
                                  </p:stCondLst>
                                  <p:childTnLst>
                                    <p:set>
                                      <p:cBhvr>
                                        <p:cTn id="412" dur="1" fill="hold">
                                          <p:stCondLst>
                                            <p:cond delay="0"/>
                                          </p:stCondLst>
                                        </p:cTn>
                                        <p:tgtEl>
                                          <p:spTgt spid="29"/>
                                        </p:tgtEl>
                                        <p:attrNameLst>
                                          <p:attrName>style.visibility</p:attrName>
                                        </p:attrNameLst>
                                      </p:cBhvr>
                                      <p:to>
                                        <p:strVal val="visible"/>
                                      </p:to>
                                    </p:set>
                                    <p:animEffect transition="in" filter="wipe(left)">
                                      <p:cBhvr>
                                        <p:cTn id="413" dur="750"/>
                                        <p:tgtEl>
                                          <p:spTgt spid="29"/>
                                        </p:tgtEl>
                                      </p:cBhvr>
                                    </p:animEffect>
                                  </p:childTnLst>
                                </p:cTn>
                              </p:par>
                              <p:par>
                                <p:cTn id="414" presetID="18" presetClass="emph" presetSubtype="0" fill="hold" grpId="1" nodeType="withEffect">
                                  <p:stCondLst>
                                    <p:cond delay="750"/>
                                  </p:stCondLst>
                                  <p:childTnLst>
                                    <p:set>
                                      <p:cBhvr override="childStyle">
                                        <p:cTn id="415" dur="750" fill="hold"/>
                                        <p:tgtEl>
                                          <p:spTgt spid="29"/>
                                        </p:tgtEl>
                                        <p:attrNameLst>
                                          <p:attrName>style.textDecorationUnderline</p:attrName>
                                        </p:attrNameLst>
                                      </p:cBhvr>
                                      <p:to>
                                        <p:strVal val="true"/>
                                      </p:to>
                                    </p:set>
                                  </p:childTnLst>
                                </p:cTn>
                              </p:par>
                              <p:par>
                                <p:cTn id="416" presetID="23" presetClass="exit" presetSubtype="32" fill="hold" grpId="1" nodeType="withEffect">
                                  <p:stCondLst>
                                    <p:cond delay="750"/>
                                  </p:stCondLst>
                                  <p:childTnLst>
                                    <p:anim calcmode="lin" valueType="num">
                                      <p:cBhvr>
                                        <p:cTn id="417" dur="500"/>
                                        <p:tgtEl>
                                          <p:spTgt spid="38"/>
                                        </p:tgtEl>
                                        <p:attrNameLst>
                                          <p:attrName>ppt_w</p:attrName>
                                        </p:attrNameLst>
                                      </p:cBhvr>
                                      <p:tavLst>
                                        <p:tav tm="0">
                                          <p:val>
                                            <p:strVal val="ppt_w"/>
                                          </p:val>
                                        </p:tav>
                                        <p:tav tm="100000">
                                          <p:val>
                                            <p:fltVal val="0"/>
                                          </p:val>
                                        </p:tav>
                                      </p:tavLst>
                                    </p:anim>
                                    <p:anim calcmode="lin" valueType="num">
                                      <p:cBhvr>
                                        <p:cTn id="418" dur="500"/>
                                        <p:tgtEl>
                                          <p:spTgt spid="38"/>
                                        </p:tgtEl>
                                        <p:attrNameLst>
                                          <p:attrName>ppt_h</p:attrName>
                                        </p:attrNameLst>
                                      </p:cBhvr>
                                      <p:tavLst>
                                        <p:tav tm="0">
                                          <p:val>
                                            <p:strVal val="ppt_h"/>
                                          </p:val>
                                        </p:tav>
                                        <p:tav tm="100000">
                                          <p:val>
                                            <p:fltVal val="0"/>
                                          </p:val>
                                        </p:tav>
                                      </p:tavLst>
                                    </p:anim>
                                    <p:set>
                                      <p:cBhvr>
                                        <p:cTn id="419" dur="1" fill="hold">
                                          <p:stCondLst>
                                            <p:cond delay="499"/>
                                          </p:stCondLst>
                                        </p:cTn>
                                        <p:tgtEl>
                                          <p:spTgt spid="38"/>
                                        </p:tgtEl>
                                        <p:attrNameLst>
                                          <p:attrName>style.visibility</p:attrName>
                                        </p:attrNameLst>
                                      </p:cBhvr>
                                      <p:to>
                                        <p:strVal val="hidden"/>
                                      </p:to>
                                    </p:set>
                                  </p:childTnLst>
                                </p:cTn>
                              </p:par>
                              <p:par>
                                <p:cTn id="420" presetID="1" presetClass="entr" presetSubtype="0" fill="hold" grpId="0" nodeType="withEffect">
                                  <p:stCondLst>
                                    <p:cond delay="1500"/>
                                  </p:stCondLst>
                                  <p:childTnLst>
                                    <p:set>
                                      <p:cBhvr>
                                        <p:cTn id="421" dur="1" fill="hold">
                                          <p:stCondLst>
                                            <p:cond delay="0"/>
                                          </p:stCondLst>
                                        </p:cTn>
                                        <p:tgtEl>
                                          <p:spTgt spid="41"/>
                                        </p:tgtEl>
                                        <p:attrNameLst>
                                          <p:attrName>style.visibility</p:attrName>
                                        </p:attrNameLst>
                                      </p:cBhvr>
                                      <p:to>
                                        <p:strVal val="visible"/>
                                      </p:to>
                                    </p:set>
                                  </p:childTnLst>
                                </p:cTn>
                              </p:par>
                              <p:par>
                                <p:cTn id="422" presetID="26" presetClass="emph" presetSubtype="0" fill="hold" grpId="2" nodeType="withEffect">
                                  <p:stCondLst>
                                    <p:cond delay="1500"/>
                                  </p:stCondLst>
                                  <p:childTnLst>
                                    <p:animEffect transition="out" filter="fade">
                                      <p:cBhvr>
                                        <p:cTn id="423" dur="500" tmFilter="0, 0; .2, .5; .8, .5; 1, 0"/>
                                        <p:tgtEl>
                                          <p:spTgt spid="41"/>
                                        </p:tgtEl>
                                      </p:cBhvr>
                                    </p:animEffect>
                                    <p:animScale>
                                      <p:cBhvr>
                                        <p:cTn id="424" dur="250" autoRev="1" fill="hold"/>
                                        <p:tgtEl>
                                          <p:spTgt spid="41"/>
                                        </p:tgtEl>
                                      </p:cBhvr>
                                      <p:by x="105000" y="105000"/>
                                    </p:animScale>
                                  </p:childTnLst>
                                </p:cTn>
                              </p:par>
                              <p:par>
                                <p:cTn id="425" presetID="1" presetClass="exit" presetSubtype="0" fill="hold" grpId="1" nodeType="withEffect">
                                  <p:stCondLst>
                                    <p:cond delay="2000"/>
                                  </p:stCondLst>
                                  <p:childTnLst>
                                    <p:set>
                                      <p:cBhvr>
                                        <p:cTn id="426" dur="1" fill="hold">
                                          <p:stCondLst>
                                            <p:cond delay="0"/>
                                          </p:stCondLst>
                                        </p:cTn>
                                        <p:tgtEl>
                                          <p:spTgt spid="41"/>
                                        </p:tgtEl>
                                        <p:attrNameLst>
                                          <p:attrName>style.visibility</p:attrName>
                                        </p:attrNameLst>
                                      </p:cBhvr>
                                      <p:to>
                                        <p:strVal val="hidden"/>
                                      </p:to>
                                    </p:set>
                                  </p:childTnLst>
                                </p:cTn>
                              </p:par>
                            </p:childTnLst>
                          </p:cTn>
                        </p:par>
                      </p:childTnLst>
                    </p:cTn>
                  </p:par>
                  <p:par>
                    <p:cTn id="427" fill="hold">
                      <p:stCondLst>
                        <p:cond delay="indefinite"/>
                      </p:stCondLst>
                      <p:childTnLst>
                        <p:par>
                          <p:cTn id="428" fill="hold">
                            <p:stCondLst>
                              <p:cond delay="0"/>
                            </p:stCondLst>
                            <p:childTnLst>
                              <p:par>
                                <p:cTn id="429" presetID="22" presetClass="entr" presetSubtype="8" fill="hold" grpId="0" nodeType="clickEffect">
                                  <p:stCondLst>
                                    <p:cond delay="0"/>
                                  </p:stCondLst>
                                  <p:childTnLst>
                                    <p:set>
                                      <p:cBhvr>
                                        <p:cTn id="430" dur="1" fill="hold">
                                          <p:stCondLst>
                                            <p:cond delay="0"/>
                                          </p:stCondLst>
                                        </p:cTn>
                                        <p:tgtEl>
                                          <p:spTgt spid="57"/>
                                        </p:tgtEl>
                                        <p:attrNameLst>
                                          <p:attrName>style.visibility</p:attrName>
                                        </p:attrNameLst>
                                      </p:cBhvr>
                                      <p:to>
                                        <p:strVal val="visible"/>
                                      </p:to>
                                    </p:set>
                                    <p:animEffect transition="in" filter="wipe(left)">
                                      <p:cBhvr>
                                        <p:cTn id="4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animBg="1"/>
      <p:bldP spid="2" grpId="0" animBg="1"/>
      <p:bldP spid="29" grpId="0"/>
      <p:bldP spid="29" grpId="1"/>
      <p:bldP spid="30" grpId="0"/>
      <p:bldP spid="30" grpId="1"/>
      <p:bldP spid="31" grpId="0"/>
      <p:bldP spid="31" grpId="1"/>
      <p:bldP spid="39" grpId="0"/>
      <p:bldP spid="39" grpId="1"/>
      <p:bldP spid="42" grpId="0" animBg="1"/>
      <p:bldP spid="22" grpId="0"/>
      <p:bldP spid="3" grpId="0"/>
      <p:bldP spid="3" grpId="1"/>
      <p:bldP spid="3" grpId="2"/>
      <p:bldP spid="54" grpId="0" animBg="1"/>
      <p:bldP spid="54" grpId="1" animBg="1"/>
      <p:bldP spid="40" grpId="0" animBg="1"/>
      <p:bldP spid="40" grpId="1" animBg="1"/>
      <p:bldP spid="53" grpId="0"/>
      <p:bldP spid="53" grpId="1"/>
      <p:bldP spid="5" grpId="0"/>
      <p:bldP spid="5" grpId="1"/>
      <p:bldP spid="5" grpId="2"/>
      <p:bldP spid="6" grpId="0"/>
      <p:bldP spid="6" grpId="1"/>
      <p:bldP spid="6" grpId="2"/>
      <p:bldP spid="9" grpId="0"/>
      <p:bldP spid="9" grpId="1"/>
      <p:bldP spid="9" grpId="2"/>
      <p:bldP spid="10" grpId="0"/>
      <p:bldP spid="10" grpId="1"/>
      <p:bldP spid="10" grpId="2"/>
      <p:bldP spid="11" grpId="0"/>
      <p:bldP spid="11" grpId="1"/>
      <p:bldP spid="11" grpId="2"/>
      <p:bldP spid="12" grpId="0"/>
      <p:bldP spid="12" grpId="1"/>
      <p:bldP spid="12"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13" grpId="0"/>
      <p:bldP spid="13" grpId="1"/>
      <p:bldP spid="23" grpId="0"/>
      <p:bldP spid="23" grpId="1"/>
      <p:bldP spid="24" grpId="0"/>
      <p:bldP spid="24" grpId="1"/>
      <p:bldP spid="25" grpId="0"/>
      <p:bldP spid="25" grpId="1"/>
      <p:bldP spid="28" grpId="0"/>
      <p:bldP spid="28" grpId="1"/>
      <p:bldP spid="26" grpId="0"/>
      <p:bldP spid="26" grpId="1"/>
      <p:bldP spid="27" grpId="0"/>
      <p:bldP spid="27" grpId="1"/>
      <p:bldP spid="32" grpId="0"/>
      <p:bldP spid="33" grpId="0" animBg="1"/>
      <p:bldP spid="33" grpId="1" animBg="1"/>
      <p:bldP spid="33" grpId="2" animBg="1"/>
      <p:bldP spid="34" grpId="0" animBg="1"/>
      <p:bldP spid="34" grpId="1" animBg="1"/>
      <p:bldP spid="34" grpId="2" animBg="1"/>
      <p:bldP spid="35" grpId="0"/>
      <p:bldP spid="36" grpId="0"/>
      <p:bldP spid="37" grpId="0"/>
      <p:bldP spid="38" grpId="0" animBg="1"/>
      <p:bldP spid="38" grpId="1" animBg="1"/>
      <p:bldP spid="41" grpId="0"/>
      <p:bldP spid="41" grpId="1"/>
      <p:bldP spid="41" grpId="2"/>
      <p:bldP spid="43" grpId="0"/>
      <p:bldP spid="43" grpId="1"/>
      <p:bldP spid="43" grpId="2"/>
      <p:bldP spid="43" grpId="3"/>
      <p:bldP spid="44" grpId="0" animBg="1"/>
      <p:bldP spid="44" grpId="1" animBg="1"/>
      <p:bldP spid="45" grpId="0"/>
      <p:bldP spid="45" grpId="1"/>
      <p:bldP spid="45" grpId="2"/>
      <p:bldP spid="45" grpId="3"/>
      <p:bldP spid="46" grpId="0"/>
      <p:bldP spid="46" grpId="1"/>
      <p:bldP spid="46" grpId="2"/>
      <p:bldP spid="46" grpId="3"/>
      <p:bldP spid="47" grpId="0"/>
      <p:bldP spid="47" grpId="1"/>
      <p:bldP spid="47" grpId="2"/>
      <p:bldP spid="47" grpId="3"/>
      <p:bldP spid="48" grpId="0"/>
      <p:bldP spid="48" grpId="1"/>
      <p:bldP spid="48" grpId="2"/>
      <p:bldP spid="48" grpId="3"/>
      <p:bldP spid="49" grpId="0"/>
      <p:bldP spid="49" grpId="1"/>
      <p:bldP spid="49" grpId="2"/>
      <p:bldP spid="49" grpId="3"/>
      <p:bldP spid="50" grpId="0"/>
      <p:bldP spid="50" grpId="1"/>
      <p:bldP spid="50" grpId="2"/>
      <p:bldP spid="50" grpId="3"/>
      <p:bldP spid="51" grpId="0"/>
      <p:bldP spid="51" grpId="1"/>
      <p:bldP spid="51" grpId="2"/>
      <p:bldP spid="51" grpId="3"/>
      <p:bldP spid="52" grpId="0"/>
      <p:bldP spid="52" grpId="1"/>
      <p:bldP spid="52" grpId="2"/>
      <p:bldP spid="52" grpId="3"/>
      <p:bldP spid="55" grpId="0"/>
      <p:bldP spid="55" grpId="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4772508-131A-C4F9-692C-E865A36913FD}"/>
              </a:ext>
            </a:extLst>
          </p:cNvPr>
          <p:cNvSpPr/>
          <p:nvPr/>
        </p:nvSpPr>
        <p:spPr>
          <a:xfrm>
            <a:off x="1" y="1"/>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5" name="Rectangle 4">
            <a:extLst>
              <a:ext uri="{FF2B5EF4-FFF2-40B4-BE49-F238E27FC236}">
                <a16:creationId xmlns:a16="http://schemas.microsoft.com/office/drawing/2014/main" id="{9E3176EE-64BE-AC3F-7ED4-E9ECE424BF45}"/>
              </a:ext>
            </a:extLst>
          </p:cNvPr>
          <p:cNvSpPr/>
          <p:nvPr/>
        </p:nvSpPr>
        <p:spPr>
          <a:xfrm>
            <a:off x="0" y="3429000"/>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6" name="Rectangle 5">
            <a:extLst>
              <a:ext uri="{FF2B5EF4-FFF2-40B4-BE49-F238E27FC236}">
                <a16:creationId xmlns:a16="http://schemas.microsoft.com/office/drawing/2014/main" id="{F04A2E45-8E41-A196-B582-AD65723C890C}"/>
              </a:ext>
            </a:extLst>
          </p:cNvPr>
          <p:cNvSpPr/>
          <p:nvPr/>
        </p:nvSpPr>
        <p:spPr>
          <a:xfrm>
            <a:off x="4572000" y="3429000"/>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7" name="Rectangle 6">
            <a:extLst>
              <a:ext uri="{FF2B5EF4-FFF2-40B4-BE49-F238E27FC236}">
                <a16:creationId xmlns:a16="http://schemas.microsoft.com/office/drawing/2014/main" id="{379F3127-B954-D97C-6F9C-B2739CFED721}"/>
              </a:ext>
            </a:extLst>
          </p:cNvPr>
          <p:cNvSpPr/>
          <p:nvPr/>
        </p:nvSpPr>
        <p:spPr>
          <a:xfrm>
            <a:off x="4572000" y="0"/>
            <a:ext cx="457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ight Arrow 3">
            <a:extLst>
              <a:ext uri="{FF2B5EF4-FFF2-40B4-BE49-F238E27FC236}">
                <a16:creationId xmlns:a16="http://schemas.microsoft.com/office/drawing/2014/main" id="{2B22D448-58DF-83FF-1066-7FFC8DAB4C88}"/>
              </a:ext>
            </a:extLst>
          </p:cNvPr>
          <p:cNvSpPr/>
          <p:nvPr/>
        </p:nvSpPr>
        <p:spPr>
          <a:xfrm rot="17449900">
            <a:off x="636966" y="4013082"/>
            <a:ext cx="985837" cy="914400"/>
          </a:xfrm>
          <a:prstGeom prst="rightArrow">
            <a:avLst/>
          </a:prstGeom>
          <a:solidFill>
            <a:srgbClr val="0000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p:txBody>
      </p:sp>
      <p:sp>
        <p:nvSpPr>
          <p:cNvPr id="3" name="Left Arrow 4">
            <a:extLst>
              <a:ext uri="{FF2B5EF4-FFF2-40B4-BE49-F238E27FC236}">
                <a16:creationId xmlns:a16="http://schemas.microsoft.com/office/drawing/2014/main" id="{9F0040E8-985C-5935-E7AE-F08E30DDA861}"/>
              </a:ext>
            </a:extLst>
          </p:cNvPr>
          <p:cNvSpPr/>
          <p:nvPr/>
        </p:nvSpPr>
        <p:spPr>
          <a:xfrm rot="4151732">
            <a:off x="7594979" y="4013082"/>
            <a:ext cx="987552" cy="914400"/>
          </a:xfrm>
          <a:prstGeom prst="leftArrow">
            <a:avLst/>
          </a:prstGeom>
          <a:solidFill>
            <a:srgbClr val="000000"/>
          </a:solidFill>
          <a:ln w="25400" cap="flat" cmpd="sng" algn="ctr">
            <a:solidFill>
              <a:srgbClr val="BBE0E3">
                <a:shade val="15000"/>
              </a:srgbClr>
            </a:solidFill>
            <a:prstDash val="solid"/>
          </a:ln>
          <a:effectLst/>
          <a:scene3d>
            <a:camera prst="orthographicFront"/>
            <a:lightRig rig="threePt" dir="t"/>
          </a:scene3d>
          <a:sp3d extrusionH="76200" contourW="12700" prstMaterial="plastic">
            <a:bevelT w="254000" h="254000"/>
            <a:extrusionClr>
              <a:srgbClr val="FFFFFF"/>
            </a:extrusionClr>
            <a:contourClr>
              <a:srgbClr val="FFFFFF"/>
            </a:contourClr>
          </a:sp3d>
        </p:spPr>
        <p:txBody>
          <a:bodyPr rtlCol="0" anchor="ctr"/>
          <a:lstStyle/>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a:p>
            <a:pPr algn="ctr" fontAlgn="auto">
              <a:spcBef>
                <a:spcPts val="0"/>
              </a:spcBef>
              <a:spcAft>
                <a:spcPts val="0"/>
              </a:spcAft>
            </a:pPr>
            <a:endParaRPr lang="en-US" kern="0" dirty="0">
              <a:solidFill>
                <a:srgbClr val="FFFFFF"/>
              </a:solidFill>
              <a:latin typeface="Arial"/>
            </a:endParaRPr>
          </a:p>
        </p:txBody>
      </p:sp>
      <p:pic>
        <p:nvPicPr>
          <p:cNvPr id="12" name="Picture 11">
            <a:extLst>
              <a:ext uri="{FF2B5EF4-FFF2-40B4-BE49-F238E27FC236}">
                <a16:creationId xmlns:a16="http://schemas.microsoft.com/office/drawing/2014/main" id="{68AE0F01-BB6A-9EA6-6D8F-4A380987A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
            <a:ext cx="9144000" cy="6854931"/>
          </a:xfrm>
          <a:prstGeom prst="rect">
            <a:avLst/>
          </a:prstGeom>
        </p:spPr>
      </p:pic>
      <p:sp>
        <p:nvSpPr>
          <p:cNvPr id="9" name="Rectangle 2">
            <a:extLst>
              <a:ext uri="{FF2B5EF4-FFF2-40B4-BE49-F238E27FC236}">
                <a16:creationId xmlns:a16="http://schemas.microsoft.com/office/drawing/2014/main" id="{E70A9C85-9ED3-D515-27C7-ADF6C39C7DBD}"/>
              </a:ext>
            </a:extLst>
          </p:cNvPr>
          <p:cNvSpPr txBox="1">
            <a:spLocks noChangeArrowheads="1"/>
          </p:cNvSpPr>
          <p:nvPr/>
        </p:nvSpPr>
        <p:spPr bwMode="auto">
          <a:xfrm>
            <a:off x="2783851" y="4786986"/>
            <a:ext cx="4633610" cy="77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000" b="1" kern="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latin typeface="Calibri" panose="020F0502020204030204" pitchFamily="34" charset="0"/>
              </a:rPr>
              <a:t>not be remembered</a:t>
            </a:r>
            <a:endParaRPr lang="en-US" altLang="en-US" sz="4000" b="1" i="1" kern="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9118851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par>
                                <p:cTn id="15" presetID="9" presetClass="exit" presetSubtype="0" fill="hold" grpId="2" nodeType="withEffect">
                                  <p:stCondLst>
                                    <p:cond delay="0"/>
                                  </p:stCondLst>
                                  <p:childTnLst>
                                    <p:animEffect transition="out" filter="dissolv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8559</TotalTime>
  <Words>3778</Words>
  <Application>Microsoft Office PowerPoint</Application>
  <PresentationFormat>On-screen Show (4:3)</PresentationFormat>
  <Paragraphs>1055</Paragraphs>
  <Slides>25</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BlackChancery</vt:lpstr>
      <vt:lpstr>Calibri</vt:lpstr>
      <vt:lpstr>Castellar</vt:lpstr>
      <vt:lpstr>Copperplate Gothic Bold</vt:lpstr>
      <vt:lpstr>Stencil</vt:lpstr>
      <vt:lpstr>Default Design</vt:lpstr>
      <vt:lpstr>2_Default Design</vt:lpstr>
      <vt:lpstr>PowerPoint Presentation</vt:lpstr>
      <vt:lpstr>PowerPoint Presentation</vt:lpstr>
      <vt:lpstr>"And you shall know the truth, and the truth shall make            you free." — John 8:32 </vt:lpstr>
      <vt:lpstr>"When I say to the wicked,  'You shall surely die,' and you  give him no warning, nor speak to warn the wicked from his wicked way, to save his life, that same wicked man shall die in his iniquity; but his blood I will require at your hand."                    — Ezekiel 3:18 </vt:lpstr>
      <vt:lpstr>PowerPoint Presentation</vt:lpstr>
      <vt:lpstr>PowerPoint Presentation</vt:lpstr>
      <vt:lpstr>PowerPoint Presentation</vt:lpstr>
      <vt:lpstr>"Again,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 Ezekiel 3:20  </vt:lpstr>
      <vt:lpstr>PowerPoint Presentation</vt:lpstr>
      <vt:lpstr>"Nevertheless if you warn the righteous man that the righteous should not sin, and he does not sin,   he shall surely live because he        took warning; also you will have    delivered your soul." — Ezekiel 3:21 </vt:lpstr>
      <vt:lpstr>PowerPoint Presentation</vt:lpstr>
      <vt:lpstr>Actions of a Watchman Witness </vt:lpstr>
      <vt:lpstr>Therefore, putting away lying, "Let each one of you speak truth with his neighbor," for we are members of one another. "Be angry, and do not sin": do not let the sun go down on your wrath, nor give place to the devil. Let him who stole steal no longer, but rather let him labor, working with his hands what is good, that he may have something to give him who has need. Let no corrupt word proceed out of your mouth, but what is good for necessary edification, that it may impart grace to the hearers. And do not grieve the Holy Spirit of God, by whom you were sealed for the day of redemption. Let all bitterness, wrath, anger, clamor, and evil speaking be put away from you, with all malice. And be kind to one another, tenderhearted, forgiving one another, just as God in Christ forgave you. — Ephesians 4:25-32</vt:lpstr>
      <vt:lpstr>For God has not given us a spirit of fear, but of power and of love and of a sound mind. —  2nd Timothy 1:7 </vt:lpstr>
      <vt:lpstr>Let each of you look out  not only for his own interests,  but also for the interests of others. — Philippians 2:4 </vt:lpstr>
      <vt:lpstr>But if anyone does not provide for his own, and especially for those of his household, he has denied the faith and is worse than an unbeliever. — 1st Timothy 5:8 </vt:lpstr>
      <vt:lpstr>But be doers of the word, and    not hearers only, deceiving yourselves. — James 1:22 </vt:lpstr>
      <vt:lpstr>For if anyone thinks himself to be something, when he is nothing, he deceives himself. But let each one examine his own work, and then he will have rejoicing in himself alone, and not in another. For each one shall bear his own load. Let him who is taught the word share in all good things with him who teaches. Do not        be deceived, God is not mocked; for whatever    a man sows, that he will also reap. For he     who sows to his flesh will of the flesh reap corruption, but he who sows to the Spirit will of the Spirit reap everlasting life.— Galatians 6:3-8</vt:lpstr>
      <vt:lpstr>If anyone teaches otherwise and does not consent to wholesome words, even the words of our Lord Jesus Christ, and to the doctrine which accords with godliness, he is proud, knowing nothing, but is obsessed with disputes and arguments over words, from which come envy, strife, reviling, evil suspicions, useless wranglings of men of corrupt minds and destitute of the truth, who suppose that godliness is a means of gain. From such withdraw yourself. Now godliness with contentment is great gain.          — 1st Timothy 6:3-6 </vt:lpstr>
      <vt:lpstr>who does not consent to wholesome words  to the doctrine which accords with godliness  he is proud, knowing nothing, obsessed  with disputes and arguments over words  from which come envy, strife, reviling,  evil suspicions, useless wranglings of men  of corrupt minds and destitute of the truth who suppose that godliness is a means of gain  From such withdraw yourself  Now godliness with contentment is great gain</vt:lpstr>
      <vt:lpstr>Remind them of these things, charging them before the Lord not to strive about words to no profit, to the ruin of the hearers. Be diligent to present yourself approved to God, a worker who does not need to be ashamed, rightly dividing the word of truth. But shun profane and idle babblings, for they will increase to more ungodliness. And their message will spread like cancer. Hymenaeus and Philetus          are of this sort, … — 2nd Timothy 2:14-17 </vt:lpstr>
      <vt:lpstr>(for the fruit of the Spirit is in all goodness, righteousness, and truth), finding out what is acceptable to the Lord. And have no fellowship with the unfruitful works of darkness, but rather expose them.                       — Ephesians 5:9-11  </vt:lpstr>
      <vt:lpstr>PowerPoint Presentation</vt:lpstr>
      <vt:lpstr>PowerPoint Presentation</vt:lpstr>
      <vt:lpstr>Please visit  http://www.RonBert.com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455</cp:revision>
  <dcterms:created xsi:type="dcterms:W3CDTF">2014-04-12T23:55:49Z</dcterms:created>
  <dcterms:modified xsi:type="dcterms:W3CDTF">2024-02-07T19:32:15Z</dcterms:modified>
</cp:coreProperties>
</file>