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6" r:id="rId3"/>
    <p:sldId id="359"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641" r:id="rId25"/>
    <p:sldId id="640" r:id="rId26"/>
    <p:sldId id="350" r:id="rId27"/>
    <p:sldId id="283" r:id="rId28"/>
    <p:sldId id="38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FF"/>
    <a:srgbClr val="99FF33"/>
    <a:srgbClr val="010101"/>
    <a:srgbClr val="FDFDFD"/>
    <a:srgbClr val="FEFEFE"/>
    <a:srgbClr val="F8F8F8"/>
    <a:srgbClr val="0066FF"/>
    <a:srgbClr val="9900CC"/>
    <a:srgbClr val="9C9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3" autoAdjust="0"/>
    <p:restoredTop sz="95658" autoAdjust="0"/>
  </p:normalViewPr>
  <p:slideViewPr>
    <p:cSldViewPr snapToGrid="0">
      <p:cViewPr varScale="1">
        <p:scale>
          <a:sx n="91" d="100"/>
          <a:sy n="91" d="100"/>
        </p:scale>
        <p:origin x="148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root.</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72935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word is the horizon of all of our lives. It is the light of life.</a:t>
            </a:r>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32512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one ponders upon is the food for thought one lives by.</a:t>
            </a:r>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79866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miss the message given of God leaves one powerless in the day of judgment.</a:t>
            </a:r>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51160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told to take up the sword of truth and live with good wholesome</a:t>
            </a:r>
            <a:r>
              <a:rPr lang="en-US" baseline="0" dirty="0"/>
              <a:t> </a:t>
            </a:r>
            <a:r>
              <a:rPr lang="en-US" dirty="0"/>
              <a:t>courage.</a:t>
            </a:r>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21038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our cornerstone to the light from within. It is the light of our hearts.</a:t>
            </a:r>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167590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word was hand delivered by God Himself.</a:t>
            </a:r>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377811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planted</a:t>
            </a:r>
            <a:r>
              <a:rPr lang="en-US" baseline="0" dirty="0"/>
              <a:t> in us is what we reflect.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377983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hand touches the truth for all mankind to know truth.</a:t>
            </a:r>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88187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greater love than the sacrifice of God and His conveyance of it to us. The sacrifice of His life for us, to have life, and His deliverance of the truth of His eternal Spirt, has set us free.</a:t>
            </a:r>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116866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remembrance of Him we are healed.</a:t>
            </a:r>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219229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totality of all reality His message is clear. His word is the silver and gold of our lives.</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delivered us with the truth by the hand of God.</a:t>
            </a:r>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339610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word is greater than all the storms the world could ever know.</a:t>
            </a:r>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113255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Sweet is the smell</a:t>
            </a:r>
            <a:r>
              <a:rPr lang="en-US" baseline="0" dirty="0"/>
              <a:t> of the word’s pureness.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2614328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we desire places what is important to our hearts.</a:t>
            </a:r>
          </a:p>
        </p:txBody>
      </p:sp>
      <p:sp>
        <p:nvSpPr>
          <p:cNvPr id="4" name="Slide Number Placeholder 3"/>
          <p:cNvSpPr>
            <a:spLocks noGrp="1"/>
          </p:cNvSpPr>
          <p:nvPr>
            <p:ph type="sldNum" sz="quarter" idx="10"/>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2764319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one thing to hear the word, but to keep it, apply it, is the challenge of us all.</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477012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40393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a:t>
            </a:r>
            <a:r>
              <a:rPr lang="en-US" baseline="0" dirty="0"/>
              <a:t> Word is the Choice Notes from Heaven</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 intersection.</a:t>
            </a:r>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3193321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381141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melts all lies in the brilliance of its’ shining truth.</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117023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stretches from one corner</a:t>
            </a:r>
            <a:r>
              <a:rPr lang="en-US" baseline="0" dirty="0"/>
              <a:t> to the other. It’s light cannot be hidden; it is the four corners of truth.</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19995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is a study in life in God.</a:t>
            </a:r>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219835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Him we live and our light is given to know Him.</a:t>
            </a:r>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327066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His own blood the truth comes to us. His</a:t>
            </a:r>
            <a:r>
              <a:rPr lang="en-US" baseline="0" dirty="0"/>
              <a:t> light gives us the brilliance of truth.</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248569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Purity</a:t>
            </a:r>
            <a:r>
              <a:rPr lang="en-US" baseline="0" dirty="0"/>
              <a:t> has no compare in its’ entirety.</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111291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read from God’s word, not some other reference created to guide man.</a:t>
            </a:r>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25243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tmp"/><Relationship Id="rId3" Type="http://schemas.openxmlformats.org/officeDocument/2006/relationships/image" Target="../media/image1.jpg"/><Relationship Id="rId21" Type="http://schemas.openxmlformats.org/officeDocument/2006/relationships/image" Target="../media/image21.jpg"/><Relationship Id="rId7" Type="http://schemas.openxmlformats.org/officeDocument/2006/relationships/image" Target="../media/image6.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notesSlide" Target="../notesSlides/notesSlide24.xml"/><Relationship Id="rId16" Type="http://schemas.openxmlformats.org/officeDocument/2006/relationships/image" Target="../media/image16.jp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4.jpeg"/><Relationship Id="rId15" Type="http://schemas.openxmlformats.org/officeDocument/2006/relationships/image" Target="../media/image15.jpg"/><Relationship Id="rId23" Type="http://schemas.openxmlformats.org/officeDocument/2006/relationships/image" Target="../media/image23.jpg"/><Relationship Id="rId10" Type="http://schemas.openxmlformats.org/officeDocument/2006/relationships/image" Target="../media/image9.jpg"/><Relationship Id="rId19" Type="http://schemas.openxmlformats.org/officeDocument/2006/relationships/image" Target="../media/image1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4.jpg"/><Relationship Id="rId22" Type="http://schemas.openxmlformats.org/officeDocument/2006/relationships/image" Target="../media/image22.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13.jpg"/><Relationship Id="rId18" Type="http://schemas.openxmlformats.org/officeDocument/2006/relationships/image" Target="../media/image41.jpeg"/><Relationship Id="rId3" Type="http://schemas.openxmlformats.org/officeDocument/2006/relationships/image" Target="../media/image27.jpeg"/><Relationship Id="rId21" Type="http://schemas.openxmlformats.org/officeDocument/2006/relationships/image" Target="../media/image43.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0.jpeg"/><Relationship Id="rId25" Type="http://schemas.openxmlformats.org/officeDocument/2006/relationships/image" Target="../media/image25.jpg"/><Relationship Id="rId2" Type="http://schemas.openxmlformats.org/officeDocument/2006/relationships/notesSlide" Target="../notesSlides/notesSlide25.xml"/><Relationship Id="rId16" Type="http://schemas.openxmlformats.org/officeDocument/2006/relationships/image" Target="../media/image39.jpe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24" Type="http://schemas.openxmlformats.org/officeDocument/2006/relationships/image" Target="../media/image24.jpg"/><Relationship Id="rId5" Type="http://schemas.openxmlformats.org/officeDocument/2006/relationships/image" Target="../media/image29.jpeg"/><Relationship Id="rId15" Type="http://schemas.openxmlformats.org/officeDocument/2006/relationships/image" Target="../media/image38.jpeg"/><Relationship Id="rId23" Type="http://schemas.openxmlformats.org/officeDocument/2006/relationships/image" Target="../media/image45.jpeg"/><Relationship Id="rId10" Type="http://schemas.openxmlformats.org/officeDocument/2006/relationships/image" Target="../media/image34.jpeg"/><Relationship Id="rId19" Type="http://schemas.openxmlformats.org/officeDocument/2006/relationships/image" Target="../media/image19.jp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7.jpeg"/><Relationship Id="rId22"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C395EB94-1C6F-46FF-9B89-59E696B7210A}"/>
              </a:ext>
            </a:extLst>
          </p:cNvPr>
          <p:cNvSpPr txBox="1">
            <a:spLocks/>
          </p:cNvSpPr>
          <p:nvPr/>
        </p:nvSpPr>
        <p:spPr>
          <a:xfrm>
            <a:off x="5762268" y="2891790"/>
            <a:ext cx="2568635" cy="709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His word</a:t>
            </a:r>
          </a:p>
        </p:txBody>
      </p:sp>
      <p:sp>
        <p:nvSpPr>
          <p:cNvPr id="9" name="Title 1">
            <a:extLst>
              <a:ext uri="{FF2B5EF4-FFF2-40B4-BE49-F238E27FC236}">
                <a16:creationId xmlns:a16="http://schemas.microsoft.com/office/drawing/2014/main" id="{C15A70ED-45D1-4927-A2F8-FC83724CCED9}"/>
              </a:ext>
            </a:extLst>
          </p:cNvPr>
          <p:cNvSpPr txBox="1">
            <a:spLocks/>
          </p:cNvSpPr>
          <p:nvPr/>
        </p:nvSpPr>
        <p:spPr>
          <a:xfrm>
            <a:off x="1898929" y="880110"/>
            <a:ext cx="1667232" cy="7060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hope</a:t>
            </a:r>
          </a:p>
        </p:txBody>
      </p:sp>
      <p:sp>
        <p:nvSpPr>
          <p:cNvPr id="3074" name="Rectangle 2"/>
          <p:cNvSpPr>
            <a:spLocks noGrp="1" noChangeArrowheads="1"/>
          </p:cNvSpPr>
          <p:nvPr>
            <p:ph type="title"/>
          </p:nvPr>
        </p:nvSpPr>
        <p:spPr>
          <a:xfrm>
            <a:off x="457200" y="808038"/>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in hope of eternal life which God, who cannot lie, promised before time began, but has in   due time manifested His word through preaching, which was committed to me according to the commandment of God our Savior;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Titus 1:2-3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6629400" y="283654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5"/>
          <p:cNvSpPr>
            <a:spLocks noChangeArrowheads="1"/>
          </p:cNvSpPr>
          <p:nvPr/>
        </p:nvSpPr>
        <p:spPr bwMode="auto">
          <a:xfrm>
            <a:off x="1396365" y="73260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2"/>
          <p:cNvSpPr txBox="1">
            <a:spLocks noChangeArrowheads="1"/>
          </p:cNvSpPr>
          <p:nvPr/>
        </p:nvSpPr>
        <p:spPr bwMode="auto">
          <a:xfrm>
            <a:off x="849413" y="1497571"/>
            <a:ext cx="127418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4748321" y="4854519"/>
            <a:ext cx="127418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6800850" y="305943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6E9F7C03-010B-4131-B59E-F2EBB18E377E}"/>
              </a:ext>
            </a:extLst>
          </p:cNvPr>
          <p:cNvSpPr txBox="1">
            <a:spLocks noChangeArrowheads="1"/>
          </p:cNvSpPr>
          <p:nvPr/>
        </p:nvSpPr>
        <p:spPr bwMode="auto">
          <a:xfrm>
            <a:off x="1998349" y="829093"/>
            <a:ext cx="1463041" cy="7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hope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162317A5-7A80-4B64-A05E-03FB4DDF55C1}"/>
              </a:ext>
            </a:extLst>
          </p:cNvPr>
          <p:cNvSpPr txBox="1">
            <a:spLocks noChangeArrowheads="1"/>
          </p:cNvSpPr>
          <p:nvPr/>
        </p:nvSpPr>
        <p:spPr bwMode="auto">
          <a:xfrm>
            <a:off x="5750056" y="2831174"/>
            <a:ext cx="2604841" cy="77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His word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12">
            <a:extLst>
              <a:ext uri="{FF2B5EF4-FFF2-40B4-BE49-F238E27FC236}">
                <a16:creationId xmlns:a16="http://schemas.microsoft.com/office/drawing/2014/main" id="{3B11DD70-8725-48BC-995F-68BD87257E5E}"/>
              </a:ext>
            </a:extLst>
          </p:cNvPr>
          <p:cNvSpPr>
            <a:spLocks noChangeArrowheads="1"/>
          </p:cNvSpPr>
          <p:nvPr/>
        </p:nvSpPr>
        <p:spPr bwMode="auto">
          <a:xfrm>
            <a:off x="7374266" y="208349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8461018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stCondLst>
                                            <p:cond delay="0"/>
                                          </p:stCondLst>
                                        </p:cTn>
                                        <p:tgtEl>
                                          <p:spTgt spid="6"/>
                                        </p:tgtEl>
                                      </p:cBhvr>
                                    </p:animEffect>
                                    <p:anim to="" calcmode="lin" valueType="num">
                                      <p:cBhvr>
                                        <p:cTn id="1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0"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1" presetID="22" presetClass="entr" presetSubtype="8"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8" presetClass="emph" presetSubtype="0" fill="hold" grpId="1" nodeType="withEffect">
                                  <p:stCondLst>
                                    <p:cond delay="400"/>
                                  </p:stCondLst>
                                  <p:childTnLst>
                                    <p:set>
                                      <p:cBhvr override="childStyle">
                                        <p:cTn id="25" dur="500" fill="hold"/>
                                        <p:tgtEl>
                                          <p:spTgt spid="9"/>
                                        </p:tgtEl>
                                        <p:attrNameLst>
                                          <p:attrName>style.textDecorationUnderline</p:attrName>
                                        </p:attrNameLst>
                                      </p:cBhvr>
                                      <p:to>
                                        <p:strVal val="true"/>
                                      </p:to>
                                    </p:set>
                                  </p:childTnLst>
                                </p:cTn>
                              </p:par>
                              <p:par>
                                <p:cTn id="26" presetID="22" presetClass="entr" presetSubtype="8" fill="hold" grpId="0" nodeType="withEffect">
                                  <p:stCondLst>
                                    <p:cond delay="4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stCondLst>
                                            <p:cond delay="0"/>
                                          </p:stCondLst>
                                        </p:cTn>
                                        <p:tgtEl>
                                          <p:spTgt spid="13"/>
                                        </p:tgtEl>
                                      </p:cBhvr>
                                    </p:animEffect>
                                    <p:anim to="" calcmode="lin" valueType="num">
                                      <p:cBhvr>
                                        <p:cTn id="34"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13"/>
                                        </p:tgtEl>
                                        <p:attrNameLst>
                                          <p:attrName>ppt_h</p:attrName>
                                        </p:attrNameLst>
                                      </p:cBhvr>
                                      <p:tavLst>
                                        <p:tav tm="0">
                                          <p:val>
                                            <p:strVal val="#ppt_h*4"/>
                                          </p:val>
                                        </p:tav>
                                        <p:tav tm="100000">
                                          <p:val>
                                            <p:strVal val="#ppt_h"/>
                                          </p:val>
                                        </p:tav>
                                      </p:tavLst>
                                    </p:anim>
                                  </p:childTnLst>
                                </p:cTn>
                              </p:par>
                              <p:par>
                                <p:cTn id="36" presetID="16" presetClass="exit" presetSubtype="21" fill="hold" grpId="2" nodeType="withEffect">
                                  <p:stCondLst>
                                    <p:cond delay="0"/>
                                  </p:stCondLst>
                                  <p:childTnLst>
                                    <p:animEffect transition="out" filter="barn(inVertic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22" presetClass="entr" presetSubtype="8" fill="hold" grpId="0" nodeType="withEffect">
                                  <p:stCondLst>
                                    <p:cond delay="65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18" presetClass="emph" presetSubtype="0" fill="hold" grpId="1" nodeType="withEffect">
                                  <p:stCondLst>
                                    <p:cond delay="650"/>
                                  </p:stCondLst>
                                  <p:childTnLst>
                                    <p:set>
                                      <p:cBhvr override="childStyle">
                                        <p:cTn id="49" dur="500" fill="hold"/>
                                        <p:tgtEl>
                                          <p:spTgt spid="11"/>
                                        </p:tgtEl>
                                        <p:attrNameLst>
                                          <p:attrName>style.textDecorationUnderline</p:attrName>
                                        </p:attrNameLst>
                                      </p:cBhvr>
                                      <p:to>
                                        <p:strVal val="true"/>
                                      </p:to>
                                    </p:set>
                                  </p:childTnLst>
                                </p:cTn>
                              </p:par>
                              <p:par>
                                <p:cTn id="50" presetID="22" presetClass="entr" presetSubtype="8" fill="hold" grpId="0" nodeType="withEffect">
                                  <p:stCondLst>
                                    <p:cond delay="65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250"/>
                                        <p:tgtEl>
                                          <p:spTgt spid="4"/>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25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par>
                                <p:cTn id="64" presetID="0" presetClass="path" presetSubtype="0" accel="50000" decel="50000" fill="hold" grpId="3" nodeType="withEffect">
                                  <p:stCondLst>
                                    <p:cond delay="0"/>
                                  </p:stCondLst>
                                  <p:childTnLst>
                                    <p:animMotion origin="layout" path="M 2.77556E-17 -2.59259E-6 C 0.01059 -0.0199 0.02153 -0.03865 0.03924 -0.05717 C 0.05694 -0.07569 0.07813 -0.09907 0.1059 -0.1118 C 0.13368 -0.12453 0.17257 -0.13379 0.2059 -0.13379 C 0.23924 -0.13379 0.27569 -0.12615 0.3059 -0.1118 C 0.33611 -0.09745 0.36528 -0.07268 0.38681 -0.04768 C 0.40833 -0.02268 0.42292 0.00579 0.4349 0.03843 C 0.44688 0.07107 0.45625 0.11019 0.45903 0.14815 C 0.46181 0.18611 0.45903 0.23426 0.45139 0.26621 C 0.44375 0.29815 0.43003 0.31644 0.41267 0.33935 C 0.39531 0.36227 0.36094 0.39074 0.34722 0.40417 " pathEditMode="relative" rAng="0" ptsTypes="aaaaaaaaaaa">
                                      <p:cBhvr>
                                        <p:cTn id="65" dur="2000" fill="hold"/>
                                        <p:tgtEl>
                                          <p:spTgt spid="7"/>
                                        </p:tgtEl>
                                        <p:attrNameLst>
                                          <p:attrName>ppt_x</p:attrName>
                                          <p:attrName>ppt_y</p:attrName>
                                        </p:attrNameLst>
                                      </p:cBhvr>
                                      <p:rCtr x="23090" y="13519"/>
                                    </p:animMotion>
                                  </p:childTnLst>
                                </p:cTn>
                              </p:par>
                              <p:par>
                                <p:cTn id="66" presetID="0" presetClass="path" presetSubtype="0" accel="50000" decel="50000" fill="hold" grpId="2" nodeType="withEffect">
                                  <p:stCondLst>
                                    <p:cond delay="0"/>
                                  </p:stCondLst>
                                  <p:childTnLst>
                                    <p:animMotion origin="layout" path="M 1.11111E-6 -0.00024 C 0.0125 -0.02917 0.02239 -0.05139 0.0342 -0.08774 C 0.04601 -0.12408 0.06528 -0.17061 0.07066 -0.21829 C 0.07604 -0.26598 0.07378 -0.32917 0.06684 -0.37362 C 0.05989 -0.41806 0.04618 -0.45463 0.02882 -0.48496 C 0.01146 -0.51528 -0.01215 -0.54028 -0.03698 -0.55579 C -0.06181 -0.5713 -0.09271 -0.57801 -0.12049 -0.57778 C -0.14826 -0.57755 -0.18073 -0.57014 -0.20399 -0.55417 C -0.22726 -0.5382 -0.24826 -0.51181 -0.25972 -0.48149 C -0.27118 -0.45116 -0.27622 -0.41135 -0.2724 -0.37176 C -0.26858 -0.33218 -0.25729 -0.28172 -0.23698 -0.24352 C -0.21667 -0.20533 -0.17726 -0.16875 -0.15087 -0.14237 C -0.12448 -0.11598 -0.09375 -0.09676 -0.07882 -0.08473 " pathEditMode="relative" rAng="0" ptsTypes="aaaaaaaaaaaaa">
                                      <p:cBhvr>
                                        <p:cTn id="67" dur="2000" fill="hold"/>
                                        <p:tgtEl>
                                          <p:spTgt spid="8"/>
                                        </p:tgtEl>
                                        <p:attrNameLst>
                                          <p:attrName>ppt_x</p:attrName>
                                          <p:attrName>ppt_y</p:attrName>
                                        </p:attrNameLst>
                                      </p:cBhvr>
                                      <p:rCtr x="-10017" y="-28889"/>
                                    </p:animMotion>
                                  </p:childTnLst>
                                </p:cTn>
                              </p:par>
                              <p:par>
                                <p:cTn id="68" presetID="0" presetClass="path" presetSubtype="0" accel="50000" decel="50000" fill="hold" grpId="0" nodeType="withEffect">
                                  <p:stCondLst>
                                    <p:cond delay="0"/>
                                  </p:stCondLst>
                                  <p:childTnLst>
                                    <p:animMotion origin="layout" path="M 3.33333E-6 -2.96296E-6 L 0.01892 0.03264 " pathEditMode="relative" rAng="0" ptsTypes="AA">
                                      <p:cBhvr>
                                        <p:cTn id="69" dur="1500" fill="hold"/>
                                        <p:tgtEl>
                                          <p:spTgt spid="4"/>
                                        </p:tgtEl>
                                        <p:attrNameLst>
                                          <p:attrName>ppt_x</p:attrName>
                                          <p:attrName>ppt_y</p:attrName>
                                        </p:attrNameLst>
                                      </p:cBhvr>
                                      <p:rCtr x="938" y="1620"/>
                                    </p:animMotion>
                                  </p:childTnLst>
                                </p:cTn>
                              </p:par>
                              <p:par>
                                <p:cTn id="70" presetID="10" presetClass="exit" presetSubtype="0" fill="hold" grpId="1" nodeType="withEffect">
                                  <p:stCondLst>
                                    <p:cond delay="0"/>
                                  </p:stCondLst>
                                  <p:childTnLst>
                                    <p:animEffect transition="out" filter="fade">
                                      <p:cBhvr>
                                        <p:cTn id="71" dur="1000"/>
                                        <p:tgtEl>
                                          <p:spTgt spid="3074"/>
                                        </p:tgtEl>
                                      </p:cBhvr>
                                    </p:animEffect>
                                    <p:set>
                                      <p:cBhvr>
                                        <p:cTn id="72" dur="1" fill="hold">
                                          <p:stCondLst>
                                            <p:cond delay="999"/>
                                          </p:stCondLst>
                                        </p:cTn>
                                        <p:tgtEl>
                                          <p:spTgt spid="3074"/>
                                        </p:tgtEl>
                                        <p:attrNameLst>
                                          <p:attrName>style.visibility</p:attrName>
                                        </p:attrNameLst>
                                      </p:cBhvr>
                                      <p:to>
                                        <p:strVal val="hidden"/>
                                      </p:to>
                                    </p:set>
                                  </p:childTnLst>
                                </p:cTn>
                              </p:par>
                              <p:par>
                                <p:cTn id="73" presetID="23" presetClass="exit" presetSubtype="32" fill="hold" grpId="2" nodeType="withEffect">
                                  <p:stCondLst>
                                    <p:cond delay="500"/>
                                  </p:stCondLst>
                                  <p:childTnLst>
                                    <p:anim calcmode="lin" valueType="num">
                                      <p:cBhvr>
                                        <p:cTn id="74" dur="2500"/>
                                        <p:tgtEl>
                                          <p:spTgt spid="7"/>
                                        </p:tgtEl>
                                        <p:attrNameLst>
                                          <p:attrName>ppt_w</p:attrName>
                                        </p:attrNameLst>
                                      </p:cBhvr>
                                      <p:tavLst>
                                        <p:tav tm="0">
                                          <p:val>
                                            <p:strVal val="ppt_w"/>
                                          </p:val>
                                        </p:tav>
                                        <p:tav tm="100000">
                                          <p:val>
                                            <p:fltVal val="0"/>
                                          </p:val>
                                        </p:tav>
                                      </p:tavLst>
                                    </p:anim>
                                    <p:anim calcmode="lin" valueType="num">
                                      <p:cBhvr>
                                        <p:cTn id="75" dur="2500"/>
                                        <p:tgtEl>
                                          <p:spTgt spid="7"/>
                                        </p:tgtEl>
                                        <p:attrNameLst>
                                          <p:attrName>ppt_h</p:attrName>
                                        </p:attrNameLst>
                                      </p:cBhvr>
                                      <p:tavLst>
                                        <p:tav tm="0">
                                          <p:val>
                                            <p:strVal val="ppt_h"/>
                                          </p:val>
                                        </p:tav>
                                        <p:tav tm="100000">
                                          <p:val>
                                            <p:fltVal val="0"/>
                                          </p:val>
                                        </p:tav>
                                      </p:tavLst>
                                    </p:anim>
                                    <p:set>
                                      <p:cBhvr>
                                        <p:cTn id="76" dur="1" fill="hold">
                                          <p:stCondLst>
                                            <p:cond delay="2499"/>
                                          </p:stCondLst>
                                        </p:cTn>
                                        <p:tgtEl>
                                          <p:spTgt spid="7"/>
                                        </p:tgtEl>
                                        <p:attrNameLst>
                                          <p:attrName>style.visibility</p:attrName>
                                        </p:attrNameLst>
                                      </p:cBhvr>
                                      <p:to>
                                        <p:strVal val="hidden"/>
                                      </p:to>
                                    </p:set>
                                  </p:childTnLst>
                                </p:cTn>
                              </p:par>
                              <p:par>
                                <p:cTn id="77" presetID="23" presetClass="exit" presetSubtype="32" fill="hold" grpId="1" nodeType="withEffect">
                                  <p:stCondLst>
                                    <p:cond delay="500"/>
                                  </p:stCondLst>
                                  <p:childTnLst>
                                    <p:anim calcmode="lin" valueType="num">
                                      <p:cBhvr>
                                        <p:cTn id="78" dur="2500"/>
                                        <p:tgtEl>
                                          <p:spTgt spid="8"/>
                                        </p:tgtEl>
                                        <p:attrNameLst>
                                          <p:attrName>ppt_w</p:attrName>
                                        </p:attrNameLst>
                                      </p:cBhvr>
                                      <p:tavLst>
                                        <p:tav tm="0">
                                          <p:val>
                                            <p:strVal val="ppt_w"/>
                                          </p:val>
                                        </p:tav>
                                        <p:tav tm="100000">
                                          <p:val>
                                            <p:fltVal val="0"/>
                                          </p:val>
                                        </p:tav>
                                      </p:tavLst>
                                    </p:anim>
                                    <p:anim calcmode="lin" valueType="num">
                                      <p:cBhvr>
                                        <p:cTn id="79" dur="2500"/>
                                        <p:tgtEl>
                                          <p:spTgt spid="8"/>
                                        </p:tgtEl>
                                        <p:attrNameLst>
                                          <p:attrName>ppt_h</p:attrName>
                                        </p:attrNameLst>
                                      </p:cBhvr>
                                      <p:tavLst>
                                        <p:tav tm="0">
                                          <p:val>
                                            <p:strVal val="ppt_h"/>
                                          </p:val>
                                        </p:tav>
                                        <p:tav tm="100000">
                                          <p:val>
                                            <p:fltVal val="0"/>
                                          </p:val>
                                        </p:tav>
                                      </p:tavLst>
                                    </p:anim>
                                    <p:set>
                                      <p:cBhvr>
                                        <p:cTn id="80" dur="1" fill="hold">
                                          <p:stCondLst>
                                            <p:cond delay="2499"/>
                                          </p:stCondLst>
                                        </p:cTn>
                                        <p:tgtEl>
                                          <p:spTgt spid="8"/>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50"/>
                                        <p:tgtEl>
                                          <p:spTgt spid="13"/>
                                        </p:tgtEl>
                                      </p:cBhvr>
                                    </p:animEffect>
                                    <p:set>
                                      <p:cBhvr>
                                        <p:cTn id="89"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9" grpId="0"/>
      <p:bldP spid="9" grpId="1"/>
      <p:bldP spid="9" grpId="2"/>
      <p:bldP spid="3074" grpId="0"/>
      <p:bldP spid="3074" grpId="1"/>
      <p:bldP spid="4" grpId="0"/>
      <p:bldP spid="4" grpId="1"/>
      <p:bldP spid="4" grpId="2"/>
      <p:bldP spid="6" grpId="0"/>
      <p:bldP spid="6" grpId="1"/>
      <p:bldP spid="7" grpId="1"/>
      <p:bldP spid="7" grpId="2"/>
      <p:bldP spid="7" grpId="3"/>
      <p:bldP spid="8" grpId="0"/>
      <p:bldP spid="8" grpId="1"/>
      <p:bldP spid="8" grpId="2"/>
      <p:bldP spid="10" grpId="0"/>
      <p:bldP spid="10" grpId="1"/>
      <p:bldP spid="12" grpId="0"/>
      <p:bldP spid="12"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txBox="1">
            <a:spLocks/>
          </p:cNvSpPr>
          <p:nvPr/>
        </p:nvSpPr>
        <p:spPr>
          <a:xfrm>
            <a:off x="3015343" y="1051288"/>
            <a:ext cx="3211286" cy="780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laying aside</a:t>
            </a:r>
          </a:p>
        </p:txBody>
      </p:sp>
      <p:sp>
        <p:nvSpPr>
          <p:cNvPr id="12" name="Title 1"/>
          <p:cNvSpPr txBox="1">
            <a:spLocks/>
          </p:cNvSpPr>
          <p:nvPr/>
        </p:nvSpPr>
        <p:spPr>
          <a:xfrm>
            <a:off x="4582885" y="4448992"/>
            <a:ext cx="1643743"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taste</a:t>
            </a:r>
          </a:p>
        </p:txBody>
      </p:sp>
      <p:sp>
        <p:nvSpPr>
          <p:cNvPr id="3074" name="Rectangle 2"/>
          <p:cNvSpPr>
            <a:spLocks noGrp="1" noChangeArrowheads="1"/>
          </p:cNvSpPr>
          <p:nvPr>
            <p:ph type="title"/>
          </p:nvPr>
        </p:nvSpPr>
        <p:spPr>
          <a:xfrm>
            <a:off x="457200" y="990600"/>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laying aside all malice, all deceit, hypocrisy, envy, and all evil speaking, as newborn babes, desire the pure milk of the word, that you may grow thereby, if indeed you have tasted that the Lord is gracious.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2:1-3</a:t>
            </a:r>
          </a:p>
        </p:txBody>
      </p:sp>
      <p:sp>
        <p:nvSpPr>
          <p:cNvPr id="4" name="Rectangle 2"/>
          <p:cNvSpPr txBox="1">
            <a:spLocks noChangeArrowheads="1"/>
          </p:cNvSpPr>
          <p:nvPr/>
        </p:nvSpPr>
        <p:spPr bwMode="auto">
          <a:xfrm>
            <a:off x="6800850" y="305943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Title 1"/>
          <p:cNvSpPr txBox="1">
            <a:spLocks/>
          </p:cNvSpPr>
          <p:nvPr/>
        </p:nvSpPr>
        <p:spPr>
          <a:xfrm>
            <a:off x="6758836" y="1077686"/>
            <a:ext cx="1982393" cy="653442"/>
          </a:xfrm>
          <a:prstGeom prst="rect">
            <a:avLst/>
          </a:prstGeom>
        </p:spPr>
        <p:txBody>
          <a:bodyPr vert="horz" lIns="91440" tIns="45720" rIns="91440" bIns="45720" rtlCol="0" anchor="ctr">
            <a:prstTxWarp prst="textStop">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hatred</a:t>
            </a:r>
          </a:p>
        </p:txBody>
      </p:sp>
      <p:sp>
        <p:nvSpPr>
          <p:cNvPr id="7" name="Title 1"/>
          <p:cNvSpPr txBox="1">
            <a:spLocks/>
          </p:cNvSpPr>
          <p:nvPr/>
        </p:nvSpPr>
        <p:spPr>
          <a:xfrm>
            <a:off x="561882" y="1683112"/>
            <a:ext cx="2233914" cy="835068"/>
          </a:xfrm>
          <a:prstGeom prst="rect">
            <a:avLst/>
          </a:prstGeom>
        </p:spPr>
        <p:txBody>
          <a:bodyPr vert="horz" lIns="91440" tIns="45720" rIns="91440" bIns="45720" rtlCol="0" anchor="ctr">
            <a:prstTxWarp prst="textStop">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dishonesty</a:t>
            </a:r>
          </a:p>
        </p:txBody>
      </p:sp>
      <p:sp>
        <p:nvSpPr>
          <p:cNvPr id="8" name="Title 1"/>
          <p:cNvSpPr txBox="1">
            <a:spLocks/>
          </p:cNvSpPr>
          <p:nvPr/>
        </p:nvSpPr>
        <p:spPr>
          <a:xfrm>
            <a:off x="3036070" y="1689674"/>
            <a:ext cx="2233914" cy="835068"/>
          </a:xfrm>
          <a:prstGeom prst="rect">
            <a:avLst/>
          </a:prstGeom>
        </p:spPr>
        <p:txBody>
          <a:bodyPr vert="horz" lIns="91440" tIns="45720" rIns="91440" bIns="45720" rtlCol="0" anchor="ctr">
            <a:prstTxWarp prst="textStop">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two-faced</a:t>
            </a:r>
          </a:p>
        </p:txBody>
      </p:sp>
      <p:sp>
        <p:nvSpPr>
          <p:cNvPr id="9" name="Title 1"/>
          <p:cNvSpPr txBox="1">
            <a:spLocks/>
          </p:cNvSpPr>
          <p:nvPr/>
        </p:nvSpPr>
        <p:spPr>
          <a:xfrm>
            <a:off x="5609871" y="1683709"/>
            <a:ext cx="2233914" cy="835068"/>
          </a:xfrm>
          <a:prstGeom prst="rect">
            <a:avLst/>
          </a:prstGeom>
        </p:spPr>
        <p:txBody>
          <a:bodyPr vert="horz" lIns="91440" tIns="45720" rIns="91440" bIns="45720" rtlCol="0" anchor="ctr">
            <a:prstTxWarp prst="textStop">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bitterness</a:t>
            </a:r>
          </a:p>
        </p:txBody>
      </p:sp>
      <p:sp>
        <p:nvSpPr>
          <p:cNvPr id="10" name="Title 1"/>
          <p:cNvSpPr txBox="1">
            <a:spLocks/>
          </p:cNvSpPr>
          <p:nvPr/>
        </p:nvSpPr>
        <p:spPr>
          <a:xfrm>
            <a:off x="982697" y="2490892"/>
            <a:ext cx="2233914" cy="835068"/>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filthiness</a:t>
            </a:r>
          </a:p>
        </p:txBody>
      </p:sp>
      <p:sp>
        <p:nvSpPr>
          <p:cNvPr id="18" name="Rectangle 2">
            <a:extLst>
              <a:ext uri="{FF2B5EF4-FFF2-40B4-BE49-F238E27FC236}">
                <a16:creationId xmlns:a16="http://schemas.microsoft.com/office/drawing/2014/main" id="{8E7D919A-5A1F-4B37-B7C2-6AAD12DCDB50}"/>
              </a:ext>
            </a:extLst>
          </p:cNvPr>
          <p:cNvSpPr txBox="1">
            <a:spLocks noChangeArrowheads="1"/>
          </p:cNvSpPr>
          <p:nvPr/>
        </p:nvSpPr>
        <p:spPr bwMode="auto">
          <a:xfrm>
            <a:off x="4537709" y="4404852"/>
            <a:ext cx="1750020" cy="7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taste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Title 1"/>
          <p:cNvSpPr txBox="1">
            <a:spLocks/>
          </p:cNvSpPr>
          <p:nvPr/>
        </p:nvSpPr>
        <p:spPr>
          <a:xfrm>
            <a:off x="4622756" y="4462178"/>
            <a:ext cx="1982393" cy="653442"/>
          </a:xfrm>
          <a:prstGeom prst="rect">
            <a:avLst/>
          </a:prstGeom>
        </p:spPr>
        <p:txBody>
          <a:bodyPr vert="horz" lIns="91440" tIns="45720" rIns="91440" bIns="45720" rtlCol="0" anchor="ctr">
            <a:prstTxWarp prst="textStop">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know</a:t>
            </a:r>
          </a:p>
        </p:txBody>
      </p:sp>
      <p:sp>
        <p:nvSpPr>
          <p:cNvPr id="14" name="Title 1"/>
          <p:cNvSpPr txBox="1">
            <a:spLocks/>
          </p:cNvSpPr>
          <p:nvPr/>
        </p:nvSpPr>
        <p:spPr>
          <a:xfrm>
            <a:off x="3042213" y="3023886"/>
            <a:ext cx="251744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pure milk</a:t>
            </a:r>
          </a:p>
        </p:txBody>
      </p:sp>
      <p:sp>
        <p:nvSpPr>
          <p:cNvPr id="16" name="Rectangle 2">
            <a:extLst>
              <a:ext uri="{FF2B5EF4-FFF2-40B4-BE49-F238E27FC236}">
                <a16:creationId xmlns:a16="http://schemas.microsoft.com/office/drawing/2014/main" id="{EB8AC4D5-7202-4C90-942A-046CAB325759}"/>
              </a:ext>
            </a:extLst>
          </p:cNvPr>
          <p:cNvSpPr txBox="1">
            <a:spLocks noChangeArrowheads="1"/>
          </p:cNvSpPr>
          <p:nvPr/>
        </p:nvSpPr>
        <p:spPr bwMode="auto">
          <a:xfrm>
            <a:off x="2907465" y="1052781"/>
            <a:ext cx="3425372" cy="7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laying aside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2" hidden="1"/>
          <p:cNvSpPr txBox="1">
            <a:spLocks noChangeArrowheads="1"/>
          </p:cNvSpPr>
          <p:nvPr/>
        </p:nvSpPr>
        <p:spPr bwMode="auto">
          <a:xfrm>
            <a:off x="3208020" y="1217295"/>
            <a:ext cx="144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34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8198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par>
                          <p:cTn id="8" fill="hold">
                            <p:stCondLst>
                              <p:cond delay="50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stCondLst>
                                            <p:cond delay="0"/>
                                          </p:stCondLst>
                                        </p:cTn>
                                        <p:tgtEl>
                                          <p:spTgt spid="6"/>
                                        </p:tgtEl>
                                      </p:cBhvr>
                                    </p:animEffect>
                                    <p:anim to="" calcmode="lin" valueType="num">
                                      <p:cBhvr>
                                        <p:cTn id="1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8"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stCondLst>
                                            <p:cond delay="0"/>
                                          </p:stCondLst>
                                        </p:cTn>
                                        <p:tgtEl>
                                          <p:spTgt spid="7"/>
                                        </p:tgtEl>
                                      </p:cBhvr>
                                    </p:animEffect>
                                    <p:anim to="" calcmode="lin" valueType="num">
                                      <p:cBhvr>
                                        <p:cTn id="2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stCondLst>
                                            <p:cond delay="0"/>
                                          </p:stCondLst>
                                        </p:cTn>
                                        <p:tgtEl>
                                          <p:spTgt spid="8"/>
                                        </p:tgtEl>
                                      </p:cBhvr>
                                    </p:animEffect>
                                    <p:anim to="" calcmode="lin" valueType="num">
                                      <p:cBhvr>
                                        <p:cTn id="31"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stCondLst>
                                            <p:cond delay="0"/>
                                          </p:stCondLst>
                                        </p:cTn>
                                        <p:tgtEl>
                                          <p:spTgt spid="9"/>
                                        </p:tgtEl>
                                      </p:cBhvr>
                                    </p:animEffect>
                                    <p:anim to="" calcmode="lin" valueType="num">
                                      <p:cBhvr>
                                        <p:cTn id="38"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stCondLst>
                                            <p:cond delay="0"/>
                                          </p:stCondLst>
                                        </p:cTn>
                                        <p:tgtEl>
                                          <p:spTgt spid="10"/>
                                        </p:tgtEl>
                                      </p:cBhvr>
                                    </p:animEffect>
                                    <p:anim to="" calcmode="lin" valueType="num">
                                      <p:cBhvr>
                                        <p:cTn id="45"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6"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750"/>
                                        <p:tgtEl>
                                          <p:spTgt spid="11"/>
                                        </p:tgtEl>
                                      </p:cBhvr>
                                    </p:animEffect>
                                  </p:childTnLst>
                                </p:cTn>
                              </p:par>
                              <p:par>
                                <p:cTn id="52" presetID="18" presetClass="emph" presetSubtype="0" fill="hold" grpId="1" nodeType="withEffect">
                                  <p:stCondLst>
                                    <p:cond delay="0"/>
                                  </p:stCondLst>
                                  <p:childTnLst>
                                    <p:set>
                                      <p:cBhvr override="childStyle">
                                        <p:cTn id="53" dur="750" fill="hold"/>
                                        <p:tgtEl>
                                          <p:spTgt spid="11"/>
                                        </p:tgtEl>
                                        <p:attrNameLst>
                                          <p:attrName>style.textDecorationUnderline</p:attrName>
                                        </p:attrNameLst>
                                      </p:cBhvr>
                                      <p:to>
                                        <p:strVal val="true"/>
                                      </p:to>
                                    </p:se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600"/>
                                        <p:tgtEl>
                                          <p:spTgt spid="16"/>
                                        </p:tgtEl>
                                      </p:cBhvr>
                                    </p:animEffect>
                                  </p:childTnLst>
                                </p:cTn>
                              </p:par>
                              <p:par>
                                <p:cTn id="57" presetID="23" presetClass="exit" presetSubtype="544" fill="hold" grpId="1" nodeType="withEffect">
                                  <p:stCondLst>
                                    <p:cond delay="0"/>
                                  </p:stCondLst>
                                  <p:childTnLst>
                                    <p:anim calcmode="lin" valueType="num">
                                      <p:cBhvr>
                                        <p:cTn id="58" dur="750"/>
                                        <p:tgtEl>
                                          <p:spTgt spid="10"/>
                                        </p:tgtEl>
                                        <p:attrNameLst>
                                          <p:attrName>ppt_w</p:attrName>
                                        </p:attrNameLst>
                                      </p:cBhvr>
                                      <p:tavLst>
                                        <p:tav tm="0">
                                          <p:val>
                                            <p:strVal val="ppt_w"/>
                                          </p:val>
                                        </p:tav>
                                        <p:tav tm="100000">
                                          <p:val>
                                            <p:fltVal val="0"/>
                                          </p:val>
                                        </p:tav>
                                      </p:tavLst>
                                    </p:anim>
                                    <p:anim calcmode="lin" valueType="num">
                                      <p:cBhvr>
                                        <p:cTn id="59" dur="750"/>
                                        <p:tgtEl>
                                          <p:spTgt spid="10"/>
                                        </p:tgtEl>
                                        <p:attrNameLst>
                                          <p:attrName>ppt_h</p:attrName>
                                        </p:attrNameLst>
                                      </p:cBhvr>
                                      <p:tavLst>
                                        <p:tav tm="0">
                                          <p:val>
                                            <p:strVal val="ppt_h"/>
                                          </p:val>
                                        </p:tav>
                                        <p:tav tm="100000">
                                          <p:val>
                                            <p:fltVal val="0"/>
                                          </p:val>
                                        </p:tav>
                                      </p:tavLst>
                                    </p:anim>
                                    <p:anim calcmode="lin" valueType="num">
                                      <p:cBhvr>
                                        <p:cTn id="60" dur="750"/>
                                        <p:tgtEl>
                                          <p:spTgt spid="10"/>
                                        </p:tgtEl>
                                        <p:attrNameLst>
                                          <p:attrName>ppt_x</p:attrName>
                                        </p:attrNameLst>
                                      </p:cBhvr>
                                      <p:tavLst>
                                        <p:tav tm="0">
                                          <p:val>
                                            <p:strVal val="ppt_x"/>
                                          </p:val>
                                        </p:tav>
                                        <p:tav tm="100000">
                                          <p:val>
                                            <p:fltVal val="0.5"/>
                                          </p:val>
                                        </p:tav>
                                      </p:tavLst>
                                    </p:anim>
                                    <p:anim calcmode="lin" valueType="num">
                                      <p:cBhvr>
                                        <p:cTn id="61" dur="750"/>
                                        <p:tgtEl>
                                          <p:spTgt spid="10"/>
                                        </p:tgtEl>
                                        <p:attrNameLst>
                                          <p:attrName>ppt_y</p:attrName>
                                        </p:attrNameLst>
                                      </p:cBhvr>
                                      <p:tavLst>
                                        <p:tav tm="0">
                                          <p:val>
                                            <p:strVal val="ppt_y"/>
                                          </p:val>
                                        </p:tav>
                                        <p:tav tm="100000">
                                          <p:val>
                                            <p:fltVal val="0.5"/>
                                          </p:val>
                                        </p:tav>
                                      </p:tavLst>
                                    </p:anim>
                                    <p:set>
                                      <p:cBhvr>
                                        <p:cTn id="62" dur="1" fill="hold">
                                          <p:stCondLst>
                                            <p:cond delay="749"/>
                                          </p:stCondLst>
                                        </p:cTn>
                                        <p:tgtEl>
                                          <p:spTgt spid="10"/>
                                        </p:tgtEl>
                                        <p:attrNameLst>
                                          <p:attrName>style.visibility</p:attrName>
                                        </p:attrNameLst>
                                      </p:cBhvr>
                                      <p:to>
                                        <p:strVal val="hidden"/>
                                      </p:to>
                                    </p:set>
                                  </p:childTnLst>
                                </p:cTn>
                              </p:par>
                              <p:par>
                                <p:cTn id="63" presetID="23" presetClass="exit" presetSubtype="544" fill="hold" grpId="1" nodeType="withEffect">
                                  <p:stCondLst>
                                    <p:cond delay="0"/>
                                  </p:stCondLst>
                                  <p:childTnLst>
                                    <p:anim calcmode="lin" valueType="num">
                                      <p:cBhvr>
                                        <p:cTn id="64" dur="750"/>
                                        <p:tgtEl>
                                          <p:spTgt spid="6"/>
                                        </p:tgtEl>
                                        <p:attrNameLst>
                                          <p:attrName>ppt_w</p:attrName>
                                        </p:attrNameLst>
                                      </p:cBhvr>
                                      <p:tavLst>
                                        <p:tav tm="0">
                                          <p:val>
                                            <p:strVal val="ppt_w"/>
                                          </p:val>
                                        </p:tav>
                                        <p:tav tm="100000">
                                          <p:val>
                                            <p:fltVal val="0"/>
                                          </p:val>
                                        </p:tav>
                                      </p:tavLst>
                                    </p:anim>
                                    <p:anim calcmode="lin" valueType="num">
                                      <p:cBhvr>
                                        <p:cTn id="65" dur="750"/>
                                        <p:tgtEl>
                                          <p:spTgt spid="6"/>
                                        </p:tgtEl>
                                        <p:attrNameLst>
                                          <p:attrName>ppt_h</p:attrName>
                                        </p:attrNameLst>
                                      </p:cBhvr>
                                      <p:tavLst>
                                        <p:tav tm="0">
                                          <p:val>
                                            <p:strVal val="ppt_h"/>
                                          </p:val>
                                        </p:tav>
                                        <p:tav tm="100000">
                                          <p:val>
                                            <p:fltVal val="0"/>
                                          </p:val>
                                        </p:tav>
                                      </p:tavLst>
                                    </p:anim>
                                    <p:anim calcmode="lin" valueType="num">
                                      <p:cBhvr>
                                        <p:cTn id="66" dur="750"/>
                                        <p:tgtEl>
                                          <p:spTgt spid="6"/>
                                        </p:tgtEl>
                                        <p:attrNameLst>
                                          <p:attrName>ppt_x</p:attrName>
                                        </p:attrNameLst>
                                      </p:cBhvr>
                                      <p:tavLst>
                                        <p:tav tm="0">
                                          <p:val>
                                            <p:strVal val="ppt_x"/>
                                          </p:val>
                                        </p:tav>
                                        <p:tav tm="100000">
                                          <p:val>
                                            <p:fltVal val="0.5"/>
                                          </p:val>
                                        </p:tav>
                                      </p:tavLst>
                                    </p:anim>
                                    <p:anim calcmode="lin" valueType="num">
                                      <p:cBhvr>
                                        <p:cTn id="67" dur="750"/>
                                        <p:tgtEl>
                                          <p:spTgt spid="6"/>
                                        </p:tgtEl>
                                        <p:attrNameLst>
                                          <p:attrName>ppt_y</p:attrName>
                                        </p:attrNameLst>
                                      </p:cBhvr>
                                      <p:tavLst>
                                        <p:tav tm="0">
                                          <p:val>
                                            <p:strVal val="ppt_y"/>
                                          </p:val>
                                        </p:tav>
                                        <p:tav tm="100000">
                                          <p:val>
                                            <p:fltVal val="0.5"/>
                                          </p:val>
                                        </p:tav>
                                      </p:tavLst>
                                    </p:anim>
                                    <p:set>
                                      <p:cBhvr>
                                        <p:cTn id="68" dur="1" fill="hold">
                                          <p:stCondLst>
                                            <p:cond delay="749"/>
                                          </p:stCondLst>
                                        </p:cTn>
                                        <p:tgtEl>
                                          <p:spTgt spid="6"/>
                                        </p:tgtEl>
                                        <p:attrNameLst>
                                          <p:attrName>style.visibility</p:attrName>
                                        </p:attrNameLst>
                                      </p:cBhvr>
                                      <p:to>
                                        <p:strVal val="hidden"/>
                                      </p:to>
                                    </p:set>
                                  </p:childTnLst>
                                </p:cTn>
                              </p:par>
                              <p:par>
                                <p:cTn id="69" presetID="23" presetClass="exit" presetSubtype="544" fill="hold" grpId="1" nodeType="withEffect">
                                  <p:stCondLst>
                                    <p:cond delay="0"/>
                                  </p:stCondLst>
                                  <p:childTnLst>
                                    <p:anim calcmode="lin" valueType="num">
                                      <p:cBhvr>
                                        <p:cTn id="70" dur="750"/>
                                        <p:tgtEl>
                                          <p:spTgt spid="7"/>
                                        </p:tgtEl>
                                        <p:attrNameLst>
                                          <p:attrName>ppt_w</p:attrName>
                                        </p:attrNameLst>
                                      </p:cBhvr>
                                      <p:tavLst>
                                        <p:tav tm="0">
                                          <p:val>
                                            <p:strVal val="ppt_w"/>
                                          </p:val>
                                        </p:tav>
                                        <p:tav tm="100000">
                                          <p:val>
                                            <p:fltVal val="0"/>
                                          </p:val>
                                        </p:tav>
                                      </p:tavLst>
                                    </p:anim>
                                    <p:anim calcmode="lin" valueType="num">
                                      <p:cBhvr>
                                        <p:cTn id="71" dur="750"/>
                                        <p:tgtEl>
                                          <p:spTgt spid="7"/>
                                        </p:tgtEl>
                                        <p:attrNameLst>
                                          <p:attrName>ppt_h</p:attrName>
                                        </p:attrNameLst>
                                      </p:cBhvr>
                                      <p:tavLst>
                                        <p:tav tm="0">
                                          <p:val>
                                            <p:strVal val="ppt_h"/>
                                          </p:val>
                                        </p:tav>
                                        <p:tav tm="100000">
                                          <p:val>
                                            <p:fltVal val="0"/>
                                          </p:val>
                                        </p:tav>
                                      </p:tavLst>
                                    </p:anim>
                                    <p:anim calcmode="lin" valueType="num">
                                      <p:cBhvr>
                                        <p:cTn id="72" dur="750"/>
                                        <p:tgtEl>
                                          <p:spTgt spid="7"/>
                                        </p:tgtEl>
                                        <p:attrNameLst>
                                          <p:attrName>ppt_x</p:attrName>
                                        </p:attrNameLst>
                                      </p:cBhvr>
                                      <p:tavLst>
                                        <p:tav tm="0">
                                          <p:val>
                                            <p:strVal val="ppt_x"/>
                                          </p:val>
                                        </p:tav>
                                        <p:tav tm="100000">
                                          <p:val>
                                            <p:fltVal val="0.5"/>
                                          </p:val>
                                        </p:tav>
                                      </p:tavLst>
                                    </p:anim>
                                    <p:anim calcmode="lin" valueType="num">
                                      <p:cBhvr>
                                        <p:cTn id="73" dur="750"/>
                                        <p:tgtEl>
                                          <p:spTgt spid="7"/>
                                        </p:tgtEl>
                                        <p:attrNameLst>
                                          <p:attrName>ppt_y</p:attrName>
                                        </p:attrNameLst>
                                      </p:cBhvr>
                                      <p:tavLst>
                                        <p:tav tm="0">
                                          <p:val>
                                            <p:strVal val="ppt_y"/>
                                          </p:val>
                                        </p:tav>
                                        <p:tav tm="100000">
                                          <p:val>
                                            <p:fltVal val="0.5"/>
                                          </p:val>
                                        </p:tav>
                                      </p:tavLst>
                                    </p:anim>
                                    <p:set>
                                      <p:cBhvr>
                                        <p:cTn id="74" dur="1" fill="hold">
                                          <p:stCondLst>
                                            <p:cond delay="749"/>
                                          </p:stCondLst>
                                        </p:cTn>
                                        <p:tgtEl>
                                          <p:spTgt spid="7"/>
                                        </p:tgtEl>
                                        <p:attrNameLst>
                                          <p:attrName>style.visibility</p:attrName>
                                        </p:attrNameLst>
                                      </p:cBhvr>
                                      <p:to>
                                        <p:strVal val="hidden"/>
                                      </p:to>
                                    </p:set>
                                  </p:childTnLst>
                                </p:cTn>
                              </p:par>
                              <p:par>
                                <p:cTn id="75" presetID="23" presetClass="exit" presetSubtype="544" fill="hold" grpId="1" nodeType="withEffect">
                                  <p:stCondLst>
                                    <p:cond delay="0"/>
                                  </p:stCondLst>
                                  <p:childTnLst>
                                    <p:anim calcmode="lin" valueType="num">
                                      <p:cBhvr>
                                        <p:cTn id="76" dur="750"/>
                                        <p:tgtEl>
                                          <p:spTgt spid="8"/>
                                        </p:tgtEl>
                                        <p:attrNameLst>
                                          <p:attrName>ppt_w</p:attrName>
                                        </p:attrNameLst>
                                      </p:cBhvr>
                                      <p:tavLst>
                                        <p:tav tm="0">
                                          <p:val>
                                            <p:strVal val="ppt_w"/>
                                          </p:val>
                                        </p:tav>
                                        <p:tav tm="100000">
                                          <p:val>
                                            <p:fltVal val="0"/>
                                          </p:val>
                                        </p:tav>
                                      </p:tavLst>
                                    </p:anim>
                                    <p:anim calcmode="lin" valueType="num">
                                      <p:cBhvr>
                                        <p:cTn id="77" dur="750"/>
                                        <p:tgtEl>
                                          <p:spTgt spid="8"/>
                                        </p:tgtEl>
                                        <p:attrNameLst>
                                          <p:attrName>ppt_h</p:attrName>
                                        </p:attrNameLst>
                                      </p:cBhvr>
                                      <p:tavLst>
                                        <p:tav tm="0">
                                          <p:val>
                                            <p:strVal val="ppt_h"/>
                                          </p:val>
                                        </p:tav>
                                        <p:tav tm="100000">
                                          <p:val>
                                            <p:fltVal val="0"/>
                                          </p:val>
                                        </p:tav>
                                      </p:tavLst>
                                    </p:anim>
                                    <p:anim calcmode="lin" valueType="num">
                                      <p:cBhvr>
                                        <p:cTn id="78" dur="750"/>
                                        <p:tgtEl>
                                          <p:spTgt spid="8"/>
                                        </p:tgtEl>
                                        <p:attrNameLst>
                                          <p:attrName>ppt_x</p:attrName>
                                        </p:attrNameLst>
                                      </p:cBhvr>
                                      <p:tavLst>
                                        <p:tav tm="0">
                                          <p:val>
                                            <p:strVal val="ppt_x"/>
                                          </p:val>
                                        </p:tav>
                                        <p:tav tm="100000">
                                          <p:val>
                                            <p:fltVal val="0.5"/>
                                          </p:val>
                                        </p:tav>
                                      </p:tavLst>
                                    </p:anim>
                                    <p:anim calcmode="lin" valueType="num">
                                      <p:cBhvr>
                                        <p:cTn id="79" dur="750"/>
                                        <p:tgtEl>
                                          <p:spTgt spid="8"/>
                                        </p:tgtEl>
                                        <p:attrNameLst>
                                          <p:attrName>ppt_y</p:attrName>
                                        </p:attrNameLst>
                                      </p:cBhvr>
                                      <p:tavLst>
                                        <p:tav tm="0">
                                          <p:val>
                                            <p:strVal val="ppt_y"/>
                                          </p:val>
                                        </p:tav>
                                        <p:tav tm="100000">
                                          <p:val>
                                            <p:fltVal val="0.5"/>
                                          </p:val>
                                        </p:tav>
                                      </p:tavLst>
                                    </p:anim>
                                    <p:set>
                                      <p:cBhvr>
                                        <p:cTn id="80" dur="1" fill="hold">
                                          <p:stCondLst>
                                            <p:cond delay="749"/>
                                          </p:stCondLst>
                                        </p:cTn>
                                        <p:tgtEl>
                                          <p:spTgt spid="8"/>
                                        </p:tgtEl>
                                        <p:attrNameLst>
                                          <p:attrName>style.visibility</p:attrName>
                                        </p:attrNameLst>
                                      </p:cBhvr>
                                      <p:to>
                                        <p:strVal val="hidden"/>
                                      </p:to>
                                    </p:set>
                                  </p:childTnLst>
                                </p:cTn>
                              </p:par>
                              <p:par>
                                <p:cTn id="81" presetID="23" presetClass="exit" presetSubtype="544" fill="hold" grpId="1" nodeType="withEffect">
                                  <p:stCondLst>
                                    <p:cond delay="0"/>
                                  </p:stCondLst>
                                  <p:childTnLst>
                                    <p:anim calcmode="lin" valueType="num">
                                      <p:cBhvr>
                                        <p:cTn id="82" dur="750"/>
                                        <p:tgtEl>
                                          <p:spTgt spid="9"/>
                                        </p:tgtEl>
                                        <p:attrNameLst>
                                          <p:attrName>ppt_w</p:attrName>
                                        </p:attrNameLst>
                                      </p:cBhvr>
                                      <p:tavLst>
                                        <p:tav tm="0">
                                          <p:val>
                                            <p:strVal val="ppt_w"/>
                                          </p:val>
                                        </p:tav>
                                        <p:tav tm="100000">
                                          <p:val>
                                            <p:fltVal val="0"/>
                                          </p:val>
                                        </p:tav>
                                      </p:tavLst>
                                    </p:anim>
                                    <p:anim calcmode="lin" valueType="num">
                                      <p:cBhvr>
                                        <p:cTn id="83" dur="750"/>
                                        <p:tgtEl>
                                          <p:spTgt spid="9"/>
                                        </p:tgtEl>
                                        <p:attrNameLst>
                                          <p:attrName>ppt_h</p:attrName>
                                        </p:attrNameLst>
                                      </p:cBhvr>
                                      <p:tavLst>
                                        <p:tav tm="0">
                                          <p:val>
                                            <p:strVal val="ppt_h"/>
                                          </p:val>
                                        </p:tav>
                                        <p:tav tm="100000">
                                          <p:val>
                                            <p:fltVal val="0"/>
                                          </p:val>
                                        </p:tav>
                                      </p:tavLst>
                                    </p:anim>
                                    <p:anim calcmode="lin" valueType="num">
                                      <p:cBhvr>
                                        <p:cTn id="84" dur="750"/>
                                        <p:tgtEl>
                                          <p:spTgt spid="9"/>
                                        </p:tgtEl>
                                        <p:attrNameLst>
                                          <p:attrName>ppt_x</p:attrName>
                                        </p:attrNameLst>
                                      </p:cBhvr>
                                      <p:tavLst>
                                        <p:tav tm="0">
                                          <p:val>
                                            <p:strVal val="ppt_x"/>
                                          </p:val>
                                        </p:tav>
                                        <p:tav tm="100000">
                                          <p:val>
                                            <p:fltVal val="0.5"/>
                                          </p:val>
                                        </p:tav>
                                      </p:tavLst>
                                    </p:anim>
                                    <p:anim calcmode="lin" valueType="num">
                                      <p:cBhvr>
                                        <p:cTn id="85" dur="750"/>
                                        <p:tgtEl>
                                          <p:spTgt spid="9"/>
                                        </p:tgtEl>
                                        <p:attrNameLst>
                                          <p:attrName>ppt_y</p:attrName>
                                        </p:attrNameLst>
                                      </p:cBhvr>
                                      <p:tavLst>
                                        <p:tav tm="0">
                                          <p:val>
                                            <p:strVal val="ppt_y"/>
                                          </p:val>
                                        </p:tav>
                                        <p:tav tm="100000">
                                          <p:val>
                                            <p:fltVal val="0.5"/>
                                          </p:val>
                                        </p:tav>
                                      </p:tavLst>
                                    </p:anim>
                                    <p:set>
                                      <p:cBhvr>
                                        <p:cTn id="86" dur="1" fill="hold">
                                          <p:stCondLst>
                                            <p:cond delay="749"/>
                                          </p:stCondLst>
                                        </p:cTn>
                                        <p:tgtEl>
                                          <p:spTgt spid="9"/>
                                        </p:tgtEl>
                                        <p:attrNameLst>
                                          <p:attrName>style.visibility</p:attrName>
                                        </p:attrNameLst>
                                      </p:cBhvr>
                                      <p:to>
                                        <p:strVal val="hidden"/>
                                      </p:to>
                                    </p:set>
                                  </p:childTnLst>
                                </p:cTn>
                              </p:par>
                              <p:par>
                                <p:cTn id="87" presetID="22" presetClass="entr" presetSubtype="8" fill="hold" grpId="0" nodeType="withEffect">
                                  <p:stCondLst>
                                    <p:cond delay="250"/>
                                  </p:stCondLst>
                                  <p:childTnLst>
                                    <p:set>
                                      <p:cBhvr>
                                        <p:cTn id="88" dur="1" fill="hold">
                                          <p:stCondLst>
                                            <p:cond delay="0"/>
                                          </p:stCondLst>
                                        </p:cTn>
                                        <p:tgtEl>
                                          <p:spTgt spid="14"/>
                                        </p:tgtEl>
                                        <p:attrNameLst>
                                          <p:attrName>style.visibility</p:attrName>
                                        </p:attrNameLst>
                                      </p:cBhvr>
                                      <p:to>
                                        <p:strVal val="visible"/>
                                      </p:to>
                                    </p:set>
                                    <p:animEffect transition="in" filter="wipe(left)">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par>
                                <p:cTn id="95" presetID="18" presetClass="emph" presetSubtype="0" fill="hold" grpId="1" nodeType="withEffect">
                                  <p:stCondLst>
                                    <p:cond delay="0"/>
                                  </p:stCondLst>
                                  <p:childTnLst>
                                    <p:set>
                                      <p:cBhvr override="childStyle">
                                        <p:cTn id="96" dur="500" fill="hold"/>
                                        <p:tgtEl>
                                          <p:spTgt spid="12"/>
                                        </p:tgtEl>
                                        <p:attrNameLst>
                                          <p:attrName>style.textDecorationUnderline</p:attrName>
                                        </p:attrNameLst>
                                      </p:cBhvr>
                                      <p:to>
                                        <p:strVal val="true"/>
                                      </p:to>
                                    </p:set>
                                  </p:childTnLst>
                                </p:cTn>
                              </p:par>
                              <p:par>
                                <p:cTn id="97" presetID="22" presetClass="entr" presetSubtype="8"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left)">
                                      <p:cBhvr>
                                        <p:cTn id="99" dur="500"/>
                                        <p:tgtEl>
                                          <p:spTgt spid="18"/>
                                        </p:tgtEl>
                                      </p:cBhvr>
                                    </p:animEffect>
                                  </p:childTnLst>
                                </p:cTn>
                              </p:par>
                              <p:par>
                                <p:cTn id="100" presetID="16" presetClass="exit" presetSubtype="21" fill="hold" grpId="2" nodeType="withEffect">
                                  <p:stCondLst>
                                    <p:cond delay="0"/>
                                  </p:stCondLst>
                                  <p:childTnLst>
                                    <p:animEffect transition="out" filter="barn(inVertical)">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0" presetClass="entr" presetSubtype="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dissolve">
                                      <p:cBhvr>
                                        <p:cTn id="110" dur="500">
                                          <p:stCondLst>
                                            <p:cond delay="0"/>
                                          </p:stCondLst>
                                        </p:cTn>
                                        <p:tgtEl>
                                          <p:spTgt spid="13"/>
                                        </p:tgtEl>
                                      </p:cBhvr>
                                    </p:animEffect>
                                    <p:anim to="" calcmode="lin" valueType="num">
                                      <p:cBhvr>
                                        <p:cTn id="111"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112" dur="500" fill="hold">
                                          <p:stCondLst>
                                            <p:cond delay="0"/>
                                          </p:stCondLst>
                                        </p:cTn>
                                        <p:tgtEl>
                                          <p:spTgt spid="13"/>
                                        </p:tgtEl>
                                        <p:attrNameLst>
                                          <p:attrName>ppt_h</p:attrName>
                                        </p:attrNameLst>
                                      </p:cBhvr>
                                      <p:tavLst>
                                        <p:tav tm="0">
                                          <p:val>
                                            <p:strVal val="#ppt_h*4"/>
                                          </p:val>
                                        </p:tav>
                                        <p:tav tm="100000">
                                          <p:val>
                                            <p:strVal val="#ppt_h"/>
                                          </p:val>
                                        </p:tav>
                                      </p:tavLst>
                                    </p:anim>
                                  </p:childTnLst>
                                </p:cTn>
                              </p:par>
                              <p:par>
                                <p:cTn id="113" presetID="10" presetClass="exit" presetSubtype="0" fill="hold" grpId="2" nodeType="withEffect">
                                  <p:stCondLst>
                                    <p:cond delay="0"/>
                                  </p:stCondLst>
                                  <p:childTnLst>
                                    <p:animEffect transition="out" filter="fade">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1"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250"/>
                                        <p:tgtEl>
                                          <p:spTgt spid="4"/>
                                        </p:tgtEl>
                                      </p:cBhvr>
                                    </p:animEffect>
                                  </p:childTnLst>
                                </p:cTn>
                              </p:par>
                              <p:par>
                                <p:cTn id="121" presetID="6" presetClass="emph" presetSubtype="0" fill="hold" grpId="3" nodeType="withEffect">
                                  <p:stCondLst>
                                    <p:cond delay="0"/>
                                  </p:stCondLst>
                                  <p:childTnLst>
                                    <p:animScale>
                                      <p:cBhvr>
                                        <p:cTn id="122" dur="2000" fill="hold"/>
                                        <p:tgtEl>
                                          <p:spTgt spid="4"/>
                                        </p:tgtEl>
                                      </p:cBhvr>
                                      <p:by x="77000" y="77000"/>
                                    </p:animScale>
                                  </p:childTnLst>
                                </p:cTn>
                              </p:par>
                              <p:par>
                                <p:cTn id="123" presetID="0" presetClass="path" presetSubtype="0" accel="50000" decel="50000" fill="hold" grpId="0" nodeType="withEffect">
                                  <p:stCondLst>
                                    <p:cond delay="0"/>
                                  </p:stCondLst>
                                  <p:childTnLst>
                                    <p:animMotion origin="layout" path="M 3.33333E-6 -3.7037E-7 L -0.40486 -0.26991 " pathEditMode="relative" rAng="0" ptsTypes="AA">
                                      <p:cBhvr>
                                        <p:cTn id="124" dur="2000" fill="hold"/>
                                        <p:tgtEl>
                                          <p:spTgt spid="4"/>
                                        </p:tgtEl>
                                        <p:attrNameLst>
                                          <p:attrName>ppt_x</p:attrName>
                                          <p:attrName>ppt_y</p:attrName>
                                        </p:attrNameLst>
                                      </p:cBhvr>
                                      <p:rCtr x="-20243" y="-13495"/>
                                    </p:animMotion>
                                  </p:childTnLst>
                                </p:cTn>
                              </p:par>
                              <p:par>
                                <p:cTn id="125" presetID="10" presetClass="exit" presetSubtype="0" fill="hold" grpId="1" nodeType="withEffect">
                                  <p:stCondLst>
                                    <p:cond delay="0"/>
                                  </p:stCondLst>
                                  <p:childTnLst>
                                    <p:animEffect transition="out" filter="fade">
                                      <p:cBhvr>
                                        <p:cTn id="126" dur="1250"/>
                                        <p:tgtEl>
                                          <p:spTgt spid="3074"/>
                                        </p:tgtEl>
                                      </p:cBhvr>
                                    </p:animEffect>
                                    <p:set>
                                      <p:cBhvr>
                                        <p:cTn id="127" dur="1" fill="hold">
                                          <p:stCondLst>
                                            <p:cond delay="1249"/>
                                          </p:stCondLst>
                                        </p:cTn>
                                        <p:tgtEl>
                                          <p:spTgt spid="3074"/>
                                        </p:tgtEl>
                                        <p:attrNameLst>
                                          <p:attrName>style.visibility</p:attrName>
                                        </p:attrNameLst>
                                      </p:cBhvr>
                                      <p:to>
                                        <p:strVal val="hidden"/>
                                      </p:to>
                                    </p:set>
                                  </p:childTnLst>
                                </p:cTn>
                              </p:par>
                              <p:par>
                                <p:cTn id="128" presetID="23" presetClass="exit" presetSubtype="544" fill="hold" grpId="1" nodeType="withEffect">
                                  <p:stCondLst>
                                    <p:cond delay="0"/>
                                  </p:stCondLst>
                                  <p:childTnLst>
                                    <p:anim calcmode="lin" valueType="num">
                                      <p:cBhvr>
                                        <p:cTn id="129" dur="750"/>
                                        <p:tgtEl>
                                          <p:spTgt spid="13"/>
                                        </p:tgtEl>
                                        <p:attrNameLst>
                                          <p:attrName>ppt_w</p:attrName>
                                        </p:attrNameLst>
                                      </p:cBhvr>
                                      <p:tavLst>
                                        <p:tav tm="0">
                                          <p:val>
                                            <p:strVal val="ppt_w"/>
                                          </p:val>
                                        </p:tav>
                                        <p:tav tm="100000">
                                          <p:val>
                                            <p:fltVal val="0"/>
                                          </p:val>
                                        </p:tav>
                                      </p:tavLst>
                                    </p:anim>
                                    <p:anim calcmode="lin" valueType="num">
                                      <p:cBhvr>
                                        <p:cTn id="130" dur="750"/>
                                        <p:tgtEl>
                                          <p:spTgt spid="13"/>
                                        </p:tgtEl>
                                        <p:attrNameLst>
                                          <p:attrName>ppt_h</p:attrName>
                                        </p:attrNameLst>
                                      </p:cBhvr>
                                      <p:tavLst>
                                        <p:tav tm="0">
                                          <p:val>
                                            <p:strVal val="ppt_h"/>
                                          </p:val>
                                        </p:tav>
                                        <p:tav tm="100000">
                                          <p:val>
                                            <p:fltVal val="0"/>
                                          </p:val>
                                        </p:tav>
                                      </p:tavLst>
                                    </p:anim>
                                    <p:anim calcmode="lin" valueType="num">
                                      <p:cBhvr>
                                        <p:cTn id="131" dur="750"/>
                                        <p:tgtEl>
                                          <p:spTgt spid="13"/>
                                        </p:tgtEl>
                                        <p:attrNameLst>
                                          <p:attrName>ppt_x</p:attrName>
                                        </p:attrNameLst>
                                      </p:cBhvr>
                                      <p:tavLst>
                                        <p:tav tm="0">
                                          <p:val>
                                            <p:strVal val="ppt_x"/>
                                          </p:val>
                                        </p:tav>
                                        <p:tav tm="100000">
                                          <p:val>
                                            <p:fltVal val="0.5"/>
                                          </p:val>
                                        </p:tav>
                                      </p:tavLst>
                                    </p:anim>
                                    <p:anim calcmode="lin" valueType="num">
                                      <p:cBhvr>
                                        <p:cTn id="132" dur="750"/>
                                        <p:tgtEl>
                                          <p:spTgt spid="13"/>
                                        </p:tgtEl>
                                        <p:attrNameLst>
                                          <p:attrName>ppt_y</p:attrName>
                                        </p:attrNameLst>
                                      </p:cBhvr>
                                      <p:tavLst>
                                        <p:tav tm="0">
                                          <p:val>
                                            <p:strVal val="ppt_y"/>
                                          </p:val>
                                        </p:tav>
                                        <p:tav tm="100000">
                                          <p:val>
                                            <p:fltVal val="0.5"/>
                                          </p:val>
                                        </p:tav>
                                      </p:tavLst>
                                    </p:anim>
                                    <p:set>
                                      <p:cBhvr>
                                        <p:cTn id="133" dur="1" fill="hold">
                                          <p:stCondLst>
                                            <p:cond delay="749"/>
                                          </p:stCondLst>
                                        </p:cTn>
                                        <p:tgtEl>
                                          <p:spTgt spid="1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2" grpId="1"/>
      <p:bldP spid="12" grpId="2"/>
      <p:bldP spid="3074" grpId="0"/>
      <p:bldP spid="3074" grpId="1"/>
      <p:bldP spid="4" grpId="0"/>
      <p:bldP spid="4" grpId="1"/>
      <p:bldP spid="4" grpId="2"/>
      <p:bldP spid="4" grpId="3"/>
      <p:bldP spid="6" grpId="0"/>
      <p:bldP spid="6" grpId="1"/>
      <p:bldP spid="7" grpId="0"/>
      <p:bldP spid="7" grpId="1"/>
      <p:bldP spid="8" grpId="0"/>
      <p:bldP spid="8" grpId="1"/>
      <p:bldP spid="9" grpId="0"/>
      <p:bldP spid="9" grpId="1"/>
      <p:bldP spid="10" grpId="0"/>
      <p:bldP spid="10" grpId="1"/>
      <p:bldP spid="18" grpId="0"/>
      <p:bldP spid="18" grpId="1"/>
      <p:bldP spid="13" grpId="0"/>
      <p:bldP spid="13" grpId="1"/>
      <p:bldP spid="14" grpId="0"/>
      <p:bldP spid="14"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4703445" y="2713725"/>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so great a salvation</a:t>
            </a:r>
          </a:p>
        </p:txBody>
      </p:sp>
      <p:sp>
        <p:nvSpPr>
          <p:cNvPr id="3074" name="Rectangle 2"/>
          <p:cNvSpPr>
            <a:spLocks noGrp="1" noChangeArrowheads="1"/>
          </p:cNvSpPr>
          <p:nvPr>
            <p:ph type="title"/>
          </p:nvPr>
        </p:nvSpPr>
        <p:spPr>
          <a:xfrm>
            <a:off x="228600" y="274638"/>
            <a:ext cx="86868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God also bearing witness both with signs and wonders, with various miracles,     and gifts of the Holy Spirit, according to             His own will?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2:1-4 </a:t>
            </a:r>
          </a:p>
        </p:txBody>
      </p:sp>
      <p:sp>
        <p:nvSpPr>
          <p:cNvPr id="4" name="Rectangle 2"/>
          <p:cNvSpPr txBox="1">
            <a:spLocks noChangeArrowheads="1"/>
          </p:cNvSpPr>
          <p:nvPr/>
        </p:nvSpPr>
        <p:spPr bwMode="auto">
          <a:xfrm>
            <a:off x="3208020" y="1217295"/>
            <a:ext cx="144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34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0691AE0-5F02-469D-BDB3-FE33A0BD0452}"/>
              </a:ext>
            </a:extLst>
          </p:cNvPr>
          <p:cNvSpPr txBox="1">
            <a:spLocks noChangeArrowheads="1"/>
          </p:cNvSpPr>
          <p:nvPr/>
        </p:nvSpPr>
        <p:spPr bwMode="auto">
          <a:xfrm>
            <a:off x="4740811" y="2768135"/>
            <a:ext cx="392488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so great a salvation</a:t>
            </a:r>
            <a:endParaRPr kumimoji="0" lang="en-US" altLang="en-US" sz="3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2" hidden="1"/>
          <p:cNvSpPr txBox="1">
            <a:spLocks noChangeArrowheads="1"/>
          </p:cNvSpPr>
          <p:nvPr/>
        </p:nvSpPr>
        <p:spPr bwMode="auto">
          <a:xfrm>
            <a:off x="3696181" y="2748023"/>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09274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0"/>
                                  </p:stCondLst>
                                  <p:childTnLst>
                                    <p:set>
                                      <p:cBhvr override="childStyle">
                                        <p:cTn id="19" dur="500" fill="hold"/>
                                        <p:tgtEl>
                                          <p:spTgt spid="6"/>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6" presetClass="emph" presetSubtype="0" fill="hold" grpId="3" nodeType="withEffect">
                                  <p:stCondLst>
                                    <p:cond delay="0"/>
                                  </p:stCondLst>
                                  <p:childTnLst>
                                    <p:animScale>
                                      <p:cBhvr>
                                        <p:cTn id="29" dur="2000" fill="hold"/>
                                        <p:tgtEl>
                                          <p:spTgt spid="4"/>
                                        </p:tgtEl>
                                      </p:cBhvr>
                                      <p:by x="127000" y="127000"/>
                                    </p:animScale>
                                  </p:childTnLst>
                                </p:cTn>
                              </p:par>
                              <p:par>
                                <p:cTn id="30" presetID="0" presetClass="path" presetSubtype="0" accel="50000" decel="50000" fill="hold" grpId="0" nodeType="withEffect">
                                  <p:stCondLst>
                                    <p:cond delay="0"/>
                                  </p:stCondLst>
                                  <p:childTnLst>
                                    <p:animMotion origin="layout" path="M -4.72222E-6 -1.85185E-6 L 0.06685 0.22477 " pathEditMode="relative" rAng="0" ptsTypes="AA">
                                      <p:cBhvr>
                                        <p:cTn id="31" dur="2000" fill="hold"/>
                                        <p:tgtEl>
                                          <p:spTgt spid="4"/>
                                        </p:tgtEl>
                                        <p:attrNameLst>
                                          <p:attrName>ppt_x</p:attrName>
                                          <p:attrName>ppt_y</p:attrName>
                                        </p:attrNameLst>
                                      </p:cBhvr>
                                      <p:rCtr x="3333" y="11227"/>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250"/>
                                        <p:tgtEl>
                                          <p:spTgt spid="6"/>
                                        </p:tgtEl>
                                      </p:cBhvr>
                                    </p:animEffect>
                                    <p:set>
                                      <p:cBhvr>
                                        <p:cTn id="40"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0"/>
      <p:bldP spid="4" grpId="1"/>
      <p:bldP spid="4" grpId="2"/>
      <p:bldP spid="4" grpId="3"/>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even if we, or an angel from heaven, preach any other gospel to you than what we have preached to you, let him be accursed. As we have said before, so now I say again, if anyone preaches any other gospel to you than what you have received, let him be accursed.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Galatians 1:8-9 </a:t>
            </a:r>
          </a:p>
        </p:txBody>
      </p:sp>
      <p:sp>
        <p:nvSpPr>
          <p:cNvPr id="4" name="Rectangle 2"/>
          <p:cNvSpPr txBox="1">
            <a:spLocks noChangeArrowheads="1"/>
          </p:cNvSpPr>
          <p:nvPr/>
        </p:nvSpPr>
        <p:spPr bwMode="auto">
          <a:xfrm>
            <a:off x="3696181" y="2748023"/>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6705601" y="1011820"/>
            <a:ext cx="181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gospel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5166168" y="4368478"/>
            <a:ext cx="181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gospel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p:cNvSpPr txBox="1">
            <a:spLocks noChangeArrowheads="1"/>
          </p:cNvSpPr>
          <p:nvPr/>
        </p:nvSpPr>
        <p:spPr bwMode="auto">
          <a:xfrm>
            <a:off x="4007685" y="27432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38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839733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xit" presetSubtype="0" fill="hold" grpId="1" nodeType="afterEffect">
                                  <p:stCondLst>
                                    <p:cond delay="750"/>
                                  </p:stCondLst>
                                  <p:childTnLst>
                                    <p:set>
                                      <p:cBhvr>
                                        <p:cTn id="6" dur="1" fill="hold">
                                          <p:stCondLst>
                                            <p:cond delay="999"/>
                                          </p:stCondLst>
                                        </p:cTn>
                                        <p:tgtEl>
                                          <p:spTgt spid="4"/>
                                        </p:tgtEl>
                                        <p:attrNameLst>
                                          <p:attrName>style.visibility</p:attrName>
                                        </p:attrNameLst>
                                      </p:cBhvr>
                                      <p:to>
                                        <p:strVal val="hidden"/>
                                      </p:to>
                                    </p:set>
                                    <p:animEffect transition="out" filter="dissolve">
                                      <p:cBhvr>
                                        <p:cTn id="7" dur="1000">
                                          <p:stCondLst>
                                            <p:cond delay="0"/>
                                          </p:stCondLst>
                                        </p:cTn>
                                        <p:tgtEl>
                                          <p:spTgt spid="4"/>
                                        </p:tgtEl>
                                      </p:cBhvr>
                                    </p:animEffect>
                                    <p:anim to="" calcmode="lin" valueType="num">
                                      <p:cBhvr>
                                        <p:cTn id="8"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childTnLst>
                                </p:cTn>
                              </p:par>
                              <p:par>
                                <p:cTn id="18" presetID="0" presetClass="path" presetSubtype="0" accel="50000" decel="50000" fill="hold" grpId="2" nodeType="withEffect">
                                  <p:stCondLst>
                                    <p:cond delay="0"/>
                                  </p:stCondLst>
                                  <p:childTnLst>
                                    <p:animMotion origin="layout" path="M -0.00173 -1.89639E-6 C -0.02534 0.0296 -0.04913 0.05944 -0.07847 0.07748 C -0.10816 0.09528 -0.14184 0.10685 -0.17847 0.10777 C -0.2151 0.1087 -0.25885 0.10407 -0.29861 0.08256 C -0.33837 0.06106 -0.38819 0.02567 -0.41718 -0.02081 C -0.44618 -0.0673 -0.46441 -0.13853 -0.47291 -0.19611 C -0.48142 -0.2537 -0.48038 -0.31429 -0.46788 -0.36656 C -0.45538 -0.41882 -0.43125 -0.48057 -0.39826 -0.50994 C -0.36528 -0.53931 -0.30677 -0.55874 -0.27031 -0.54348 C -0.23385 -0.52821 -0.1967 -0.47155 -0.17916 -0.41882 C -0.16163 -0.36609 -0.16823 -0.26665 -0.16528 -0.22664 " pathEditMode="relative" rAng="0" ptsTypes="aaaaaaaaaaa">
                                      <p:cBhvr>
                                        <p:cTn id="19" dur="2000" spd="-100000" fill="hold"/>
                                        <p:tgtEl>
                                          <p:spTgt spid="6"/>
                                        </p:tgtEl>
                                        <p:attrNameLst>
                                          <p:attrName>ppt_x</p:attrName>
                                          <p:attrName>ppt_y</p:attrName>
                                        </p:attrNameLst>
                                      </p:cBhvr>
                                      <p:rCtr x="-23993" y="-22502"/>
                                    </p:animMotion>
                                  </p:childTnLst>
                                </p:cTn>
                              </p:par>
                              <p:par>
                                <p:cTn id="20" presetID="0" presetClass="path" presetSubtype="0" accel="50000" decel="50000" fill="hold" grpId="2" nodeType="withEffect">
                                  <p:stCondLst>
                                    <p:cond delay="0"/>
                                  </p:stCondLst>
                                  <p:childTnLst>
                                    <p:animMotion origin="layout" path="M 4.72222E-6 -1.46161E-6 C 0.00034 0.01989 0.00069 0.04001 -0.00244 0.08603 C -0.00556 0.13206 -0.00816 0.21878 -0.01893 0.2766 C -0.02969 0.33441 -0.04306 0.38876 -0.06667 0.43293 C -0.09028 0.47711 -0.11737 0.51341 -0.16094 0.5414 C -0.20452 0.56938 -0.27448 0.59482 -0.32778 0.60037 C -0.38108 0.60592 -0.43698 0.59945 -0.48108 0.57516 C -0.52518 0.55088 -0.57275 0.50486 -0.59202 0.4549 C -0.61129 0.40495 -0.60903 0.32354 -0.59705 0.27613 C -0.58507 0.22872 -0.55139 0.19033 -0.5198 0.16975 C -0.4882 0.14917 -0.43525 0.14917 -0.40712 0.15287 C -0.379 0.15657 -0.36355 0.17484 -0.35139 0.19172 C -0.33924 0.2086 -0.33733 0.24121 -0.33369 0.25416 " pathEditMode="relative" rAng="0" ptsTypes="aaaaaaaaaaaaa">
                                      <p:cBhvr>
                                        <p:cTn id="21" dur="2000" spd="-100000" fill="hold"/>
                                        <p:tgtEl>
                                          <p:spTgt spid="5"/>
                                        </p:tgtEl>
                                        <p:attrNameLst>
                                          <p:attrName>ppt_x</p:attrName>
                                          <p:attrName>ppt_y</p:attrName>
                                        </p:attrNameLst>
                                      </p:cBhvr>
                                      <p:rCtr x="-30538" y="30296"/>
                                    </p:animMotion>
                                  </p:childTnLst>
                                </p:cTn>
                              </p:par>
                              <p:par>
                                <p:cTn id="22" presetID="23" presetClass="entr" presetSubtype="16" fill="hold" grpId="0" nodeType="withEffect">
                                  <p:stCondLst>
                                    <p:cond delay="175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750" fill="hold"/>
                                        <p:tgtEl>
                                          <p:spTgt spid="3074"/>
                                        </p:tgtEl>
                                        <p:attrNameLst>
                                          <p:attrName>ppt_w</p:attrName>
                                        </p:attrNameLst>
                                      </p:cBhvr>
                                      <p:tavLst>
                                        <p:tav tm="0">
                                          <p:val>
                                            <p:fltVal val="0"/>
                                          </p:val>
                                        </p:tav>
                                        <p:tav tm="100000">
                                          <p:val>
                                            <p:strVal val="#ppt_w"/>
                                          </p:val>
                                        </p:tav>
                                      </p:tavLst>
                                    </p:anim>
                                    <p:anim calcmode="lin" valueType="num">
                                      <p:cBhvr>
                                        <p:cTn id="25" dur="75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0" presetClass="entr" presetSubtype="0" fill="hold" grpId="0" nodeType="clickEffect">
                                  <p:stCondLst>
                                    <p:cond delay="75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stCondLst>
                                            <p:cond delay="0"/>
                                          </p:stCondLst>
                                        </p:cTn>
                                        <p:tgtEl>
                                          <p:spTgt spid="4"/>
                                        </p:tgtEl>
                                      </p:cBhvr>
                                    </p:animEffect>
                                    <p:anim to="" calcmode="lin" valueType="num">
                                      <p:cBhvr>
                                        <p:cTn id="3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33" presetID="6" presetClass="emph" presetSubtype="0" fill="hold" grpId="2" nodeType="withEffect">
                                  <p:stCondLst>
                                    <p:cond delay="500"/>
                                  </p:stCondLst>
                                  <p:childTnLst>
                                    <p:animScale>
                                      <p:cBhvr>
                                        <p:cTn id="34" dur="10" fill="hold"/>
                                        <p:tgtEl>
                                          <p:spTgt spid="4"/>
                                        </p:tgtEl>
                                      </p:cBhvr>
                                      <p:by x="87000" y="87000"/>
                                    </p:animScale>
                                  </p:childTnLst>
                                </p:cTn>
                              </p:par>
                              <p:par>
                                <p:cTn id="35" presetID="0" presetClass="path" presetSubtype="0" accel="50000" decel="50000" fill="hold" grpId="3" nodeType="withEffect">
                                  <p:stCondLst>
                                    <p:cond delay="500"/>
                                  </p:stCondLst>
                                  <p:childTnLst>
                                    <p:animMotion origin="layout" path="M -3.33333E-6 -5.55112E-17 L 0.01233 -0.00347 " pathEditMode="relative" rAng="0" ptsTypes="AA">
                                      <p:cBhvr>
                                        <p:cTn id="36" dur="10" fill="hold"/>
                                        <p:tgtEl>
                                          <p:spTgt spid="4"/>
                                        </p:tgtEl>
                                        <p:attrNameLst>
                                          <p:attrName>ppt_x</p:attrName>
                                          <p:attrName>ppt_y</p:attrName>
                                        </p:attrNameLst>
                                      </p:cBhvr>
                                      <p:rCtr x="608" y="-185"/>
                                    </p:animMotion>
                                  </p:childTnLst>
                                </p:cTn>
                              </p:par>
                              <p:par>
                                <p:cTn id="37" presetID="10" presetClass="exit" presetSubtype="0" fill="hold" grpId="1" nodeType="withEffect">
                                  <p:stCondLst>
                                    <p:cond delay="0"/>
                                  </p:stCondLst>
                                  <p:childTnLst>
                                    <p:animEffect transition="out" filter="fade">
                                      <p:cBhvr>
                                        <p:cTn id="38" dur="1250"/>
                                        <p:tgtEl>
                                          <p:spTgt spid="3074"/>
                                        </p:tgtEl>
                                      </p:cBhvr>
                                    </p:animEffect>
                                    <p:set>
                                      <p:cBhvr>
                                        <p:cTn id="39" dur="1" fill="hold">
                                          <p:stCondLst>
                                            <p:cond delay="1249"/>
                                          </p:stCondLst>
                                        </p:cTn>
                                        <p:tgtEl>
                                          <p:spTgt spid="3074"/>
                                        </p:tgtEl>
                                        <p:attrNameLst>
                                          <p:attrName>style.visibility</p:attrName>
                                        </p:attrNameLst>
                                      </p:cBhvr>
                                      <p:to>
                                        <p:strVal val="hidden"/>
                                      </p:to>
                                    </p:set>
                                  </p:childTnLst>
                                </p:cTn>
                              </p:par>
                              <p:par>
                                <p:cTn id="40" presetID="23" presetClass="exit" presetSubtype="32" fill="hold" grpId="1" nodeType="withEffect">
                                  <p:stCondLst>
                                    <p:cond delay="0"/>
                                  </p:stCondLst>
                                  <p:childTnLst>
                                    <p:anim calcmode="lin" valueType="num">
                                      <p:cBhvr>
                                        <p:cTn id="41" dur="2000"/>
                                        <p:tgtEl>
                                          <p:spTgt spid="5"/>
                                        </p:tgtEl>
                                        <p:attrNameLst>
                                          <p:attrName>ppt_w</p:attrName>
                                        </p:attrNameLst>
                                      </p:cBhvr>
                                      <p:tavLst>
                                        <p:tav tm="0">
                                          <p:val>
                                            <p:strVal val="ppt_w"/>
                                          </p:val>
                                        </p:tav>
                                        <p:tav tm="100000">
                                          <p:val>
                                            <p:fltVal val="0"/>
                                          </p:val>
                                        </p:tav>
                                      </p:tavLst>
                                    </p:anim>
                                    <p:anim calcmode="lin" valueType="num">
                                      <p:cBhvr>
                                        <p:cTn id="42" dur="2000"/>
                                        <p:tgtEl>
                                          <p:spTgt spid="5"/>
                                        </p:tgtEl>
                                        <p:attrNameLst>
                                          <p:attrName>ppt_h</p:attrName>
                                        </p:attrNameLst>
                                      </p:cBhvr>
                                      <p:tavLst>
                                        <p:tav tm="0">
                                          <p:val>
                                            <p:strVal val="ppt_h"/>
                                          </p:val>
                                        </p:tav>
                                        <p:tav tm="100000">
                                          <p:val>
                                            <p:fltVal val="0"/>
                                          </p:val>
                                        </p:tav>
                                      </p:tavLst>
                                    </p:anim>
                                    <p:set>
                                      <p:cBhvr>
                                        <p:cTn id="43" dur="1" fill="hold">
                                          <p:stCondLst>
                                            <p:cond delay="1999"/>
                                          </p:stCondLst>
                                        </p:cTn>
                                        <p:tgtEl>
                                          <p:spTgt spid="5"/>
                                        </p:tgtEl>
                                        <p:attrNameLst>
                                          <p:attrName>style.visibility</p:attrName>
                                        </p:attrNameLst>
                                      </p:cBhvr>
                                      <p:to>
                                        <p:strVal val="hidden"/>
                                      </p:to>
                                    </p:set>
                                  </p:childTnLst>
                                </p:cTn>
                              </p:par>
                              <p:par>
                                <p:cTn id="44" presetID="23" presetClass="exit" presetSubtype="32" fill="hold" grpId="1" nodeType="withEffect">
                                  <p:stCondLst>
                                    <p:cond delay="0"/>
                                  </p:stCondLst>
                                  <p:childTnLst>
                                    <p:anim calcmode="lin" valueType="num">
                                      <p:cBhvr>
                                        <p:cTn id="45" dur="2000"/>
                                        <p:tgtEl>
                                          <p:spTgt spid="6"/>
                                        </p:tgtEl>
                                        <p:attrNameLst>
                                          <p:attrName>ppt_w</p:attrName>
                                        </p:attrNameLst>
                                      </p:cBhvr>
                                      <p:tavLst>
                                        <p:tav tm="0">
                                          <p:val>
                                            <p:strVal val="ppt_w"/>
                                          </p:val>
                                        </p:tav>
                                        <p:tav tm="100000">
                                          <p:val>
                                            <p:fltVal val="0"/>
                                          </p:val>
                                        </p:tav>
                                      </p:tavLst>
                                    </p:anim>
                                    <p:anim calcmode="lin" valueType="num">
                                      <p:cBhvr>
                                        <p:cTn id="46" dur="2000"/>
                                        <p:tgtEl>
                                          <p:spTgt spid="6"/>
                                        </p:tgtEl>
                                        <p:attrNameLst>
                                          <p:attrName>ppt_h</p:attrName>
                                        </p:attrNameLst>
                                      </p:cBhvr>
                                      <p:tavLst>
                                        <p:tav tm="0">
                                          <p:val>
                                            <p:strVal val="ppt_h"/>
                                          </p:val>
                                        </p:tav>
                                        <p:tav tm="100000">
                                          <p:val>
                                            <p:fltVal val="0"/>
                                          </p:val>
                                        </p:tav>
                                      </p:tavLst>
                                    </p:anim>
                                    <p:set>
                                      <p:cBhvr>
                                        <p:cTn id="47" dur="1" fill="hold">
                                          <p:stCondLst>
                                            <p:cond delay="1999"/>
                                          </p:stCondLst>
                                        </p:cTn>
                                        <p:tgtEl>
                                          <p:spTgt spid="6"/>
                                        </p:tgtEl>
                                        <p:attrNameLst>
                                          <p:attrName>style.visibility</p:attrName>
                                        </p:attrNameLst>
                                      </p:cBhvr>
                                      <p:to>
                                        <p:strVal val="hidden"/>
                                      </p:to>
                                    </p:set>
                                  </p:childTnLst>
                                </p:cTn>
                              </p:par>
                              <p:par>
                                <p:cTn id="48" presetID="0" presetClass="path" presetSubtype="0" accel="50000" decel="50000" fill="hold" grpId="3" nodeType="withEffect">
                                  <p:stCondLst>
                                    <p:cond delay="0"/>
                                  </p:stCondLst>
                                  <p:childTnLst>
                                    <p:animMotion origin="layout" path="M -0.00122 0.00162 L -0.32587 0.25393 " pathEditMode="relative" rAng="0" ptsTypes="AA">
                                      <p:cBhvr>
                                        <p:cTn id="49" dur="2000" fill="hold"/>
                                        <p:tgtEl>
                                          <p:spTgt spid="5"/>
                                        </p:tgtEl>
                                        <p:attrNameLst>
                                          <p:attrName>ppt_x</p:attrName>
                                          <p:attrName>ppt_y</p:attrName>
                                        </p:attrNameLst>
                                      </p:cBhvr>
                                      <p:rCtr x="-16233" y="12616"/>
                                    </p:animMotion>
                                  </p:childTnLst>
                                </p:cTn>
                              </p:par>
                              <p:par>
                                <p:cTn id="50" presetID="0" presetClass="path" presetSubtype="0" accel="50000" decel="50000" fill="hold" grpId="3" nodeType="withEffect">
                                  <p:stCondLst>
                                    <p:cond delay="0"/>
                                  </p:stCondLst>
                                  <p:childTnLst>
                                    <p:animMotion origin="layout" path="M -0.0026 -0.00856 L -0.15764 -0.2368 " pathEditMode="relative" rAng="0" ptsTypes="AA">
                                      <p:cBhvr>
                                        <p:cTn id="51" dur="2000" fill="hold"/>
                                        <p:tgtEl>
                                          <p:spTgt spid="6"/>
                                        </p:tgtEl>
                                        <p:attrNameLst>
                                          <p:attrName>ppt_x</p:attrName>
                                          <p:attrName>ppt_y</p:attrName>
                                        </p:attrNameLst>
                                      </p:cBhvr>
                                      <p:rCtr x="-7760" y="-1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4" grpId="3"/>
      <p:bldP spid="5" grpId="0"/>
      <p:bldP spid="5" grpId="1"/>
      <p:bldP spid="5" grpId="2"/>
      <p:bldP spid="5" grpId="3"/>
      <p:bldP spid="6" grpId="0"/>
      <p:bldP spid="6" grpId="1"/>
      <p:bldP spid="6" grpId="2"/>
      <p:bldP spid="6"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803" b="8911"/>
          <a:stretch/>
        </p:blipFill>
        <p:spPr>
          <a:xfrm>
            <a:off x="-25400" y="-152400"/>
            <a:ext cx="9169400" cy="7010400"/>
          </a:xfrm>
          <a:prstGeom prst="rect">
            <a:avLst/>
          </a:prstGeom>
        </p:spPr>
      </p:pic>
      <p:sp>
        <p:nvSpPr>
          <p:cNvPr id="8" name="Title 1"/>
          <p:cNvSpPr txBox="1">
            <a:spLocks/>
          </p:cNvSpPr>
          <p:nvPr/>
        </p:nvSpPr>
        <p:spPr>
          <a:xfrm>
            <a:off x="675238" y="2668800"/>
            <a:ext cx="469348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tasted the good word</a:t>
            </a:r>
          </a:p>
        </p:txBody>
      </p:sp>
      <p:sp>
        <p:nvSpPr>
          <p:cNvPr id="3074" name="Rectangle 2"/>
          <p:cNvSpPr>
            <a:spLocks noGrp="1" noChangeArrowheads="1"/>
          </p:cNvSpPr>
          <p:nvPr>
            <p:ph type="title"/>
          </p:nvPr>
        </p:nvSpPr>
        <p:spPr>
          <a:xfrm>
            <a:off x="304800" y="274638"/>
            <a:ext cx="85344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6:4-6 </a:t>
            </a:r>
          </a:p>
        </p:txBody>
      </p:sp>
      <p:sp>
        <p:nvSpPr>
          <p:cNvPr id="4" name="Rectangle 2"/>
          <p:cNvSpPr txBox="1">
            <a:spLocks noChangeArrowheads="1"/>
          </p:cNvSpPr>
          <p:nvPr/>
        </p:nvSpPr>
        <p:spPr bwMode="auto">
          <a:xfrm>
            <a:off x="4007685" y="27432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4007685" y="27432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3190875" y="220218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840105" y="354901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D2EF9878-6829-4C9E-8C6C-85A4B2CEBBD4}"/>
              </a:ext>
            </a:extLst>
          </p:cNvPr>
          <p:cNvSpPr txBox="1">
            <a:spLocks noChangeArrowheads="1"/>
          </p:cNvSpPr>
          <p:nvPr/>
        </p:nvSpPr>
        <p:spPr bwMode="auto">
          <a:xfrm>
            <a:off x="576773" y="2740000"/>
            <a:ext cx="486742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tasted the good word</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6">
            <a:extLst>
              <a:ext uri="{FF2B5EF4-FFF2-40B4-BE49-F238E27FC236}">
                <a16:creationId xmlns:a16="http://schemas.microsoft.com/office/drawing/2014/main" id="{FF1BEC88-F626-44FE-8935-19EF4A50A234}"/>
              </a:ext>
            </a:extLst>
          </p:cNvPr>
          <p:cNvSpPr>
            <a:spLocks noChangeArrowheads="1"/>
          </p:cNvSpPr>
          <p:nvPr/>
        </p:nvSpPr>
        <p:spPr bwMode="auto">
          <a:xfrm>
            <a:off x="1469171" y="3721688"/>
            <a:ext cx="1067199" cy="114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dirty="0">
                <a:ln w="11430"/>
                <a:solidFill>
                  <a:srgbClr val="FF0000"/>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X</a:t>
            </a:r>
          </a:p>
        </p:txBody>
      </p:sp>
    </p:spTree>
    <p:extLst>
      <p:ext uri="{BB962C8B-B14F-4D97-AF65-F5344CB8AC3E}">
        <p14:creationId xmlns:p14="http://schemas.microsoft.com/office/powerpoint/2010/main" val="1359363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10" presetClass="exit" presetSubtype="0" fill="hold" grpId="4" nodeType="afterEffect">
                                  <p:stCondLst>
                                    <p:cond delay="0"/>
                                  </p:stCondLst>
                                  <p:childTnLst>
                                    <p:animEffect transition="out" filter="fade">
                                      <p:cBhvr>
                                        <p:cTn id="10" dur="250"/>
                                        <p:tgtEl>
                                          <p:spTgt spid="7"/>
                                        </p:tgtEl>
                                      </p:cBhvr>
                                    </p:animEffect>
                                    <p:set>
                                      <p:cBhvr>
                                        <p:cTn id="11" dur="1" fill="hold">
                                          <p:stCondLst>
                                            <p:cond delay="24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600"/>
                                        <p:tgtEl>
                                          <p:spTgt spid="8"/>
                                        </p:tgtEl>
                                      </p:cBhvr>
                                    </p:animEffect>
                                  </p:childTnLst>
                                </p:cTn>
                              </p:par>
                              <p:par>
                                <p:cTn id="17" presetID="18" presetClass="emph" presetSubtype="0" fill="hold" grpId="1" nodeType="withEffect">
                                  <p:stCondLst>
                                    <p:cond delay="0"/>
                                  </p:stCondLst>
                                  <p:childTnLst>
                                    <p:set>
                                      <p:cBhvr override="childStyle">
                                        <p:cTn id="18" dur="600" fill="hold"/>
                                        <p:tgtEl>
                                          <p:spTgt spid="8"/>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stCondLst>
                                            <p:cond delay="0"/>
                                          </p:stCondLst>
                                        </p:cTn>
                                        <p:tgtEl>
                                          <p:spTgt spid="10"/>
                                        </p:tgtEl>
                                      </p:cBhvr>
                                    </p:animEffect>
                                    <p:anim to="" calcmode="lin" valueType="num">
                                      <p:cBhvr>
                                        <p:cTn id="27"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50"/>
                                        <p:tgtEl>
                                          <p:spTgt spid="7"/>
                                        </p:tgtEl>
                                      </p:cBhvr>
                                    </p:animEffect>
                                  </p:childTnLst>
                                </p:cTn>
                              </p:par>
                              <p:par>
                                <p:cTn id="37" presetID="6" presetClass="emph" presetSubtype="0" fill="hold" grpId="3" nodeType="withEffect">
                                  <p:stCondLst>
                                    <p:cond delay="0"/>
                                  </p:stCondLst>
                                  <p:childTnLst>
                                    <p:animScale>
                                      <p:cBhvr>
                                        <p:cTn id="38" dur="2000" fill="hold"/>
                                        <p:tgtEl>
                                          <p:spTgt spid="4"/>
                                        </p:tgtEl>
                                      </p:cBhvr>
                                      <p:by x="113000" y="113000"/>
                                    </p:animScale>
                                  </p:childTnLst>
                                </p:cTn>
                              </p:par>
                              <p:par>
                                <p:cTn id="39" presetID="6" presetClass="emph" presetSubtype="0" fill="hold" grpId="3" nodeType="withEffect">
                                  <p:stCondLst>
                                    <p:cond delay="0"/>
                                  </p:stCondLst>
                                  <p:childTnLst>
                                    <p:animScale>
                                      <p:cBhvr>
                                        <p:cTn id="40" dur="2000" fill="hold"/>
                                        <p:tgtEl>
                                          <p:spTgt spid="7"/>
                                        </p:tgtEl>
                                      </p:cBhvr>
                                      <p:by x="113000" y="113000"/>
                                    </p:animScale>
                                  </p:childTnLst>
                                </p:cTn>
                              </p:par>
                              <p:par>
                                <p:cTn id="41" presetID="0" presetClass="path" presetSubtype="0" accel="50000" decel="50000" fill="hold" grpId="0" nodeType="withEffect">
                                  <p:stCondLst>
                                    <p:cond delay="0"/>
                                  </p:stCondLst>
                                  <p:childTnLst>
                                    <p:animMotion origin="layout" path="M -1.38889E-6 4.44444E-6 L -0.32587 0.11805 " pathEditMode="relative" rAng="0" ptsTypes="AA">
                                      <p:cBhvr>
                                        <p:cTn id="42" dur="2000" fill="hold"/>
                                        <p:tgtEl>
                                          <p:spTgt spid="4"/>
                                        </p:tgtEl>
                                        <p:attrNameLst>
                                          <p:attrName>ppt_x</p:attrName>
                                          <p:attrName>ppt_y</p:attrName>
                                        </p:attrNameLst>
                                      </p:cBhvr>
                                      <p:rCtr x="-16302" y="5903"/>
                                    </p:animMotion>
                                  </p:childTnLst>
                                </p:cTn>
                              </p:par>
                              <p:par>
                                <p:cTn id="43" presetID="0" presetClass="path" presetSubtype="0" accel="50000" decel="50000" fill="hold" grpId="0" nodeType="withEffect">
                                  <p:stCondLst>
                                    <p:cond delay="0"/>
                                  </p:stCondLst>
                                  <p:childTnLst>
                                    <p:animMotion origin="layout" path="M -1.38889E-6 4.44444E-6 L -0.06771 -0.07801 " pathEditMode="relative" rAng="0" ptsTypes="AA">
                                      <p:cBhvr>
                                        <p:cTn id="44" dur="2000" fill="hold"/>
                                        <p:tgtEl>
                                          <p:spTgt spid="7"/>
                                        </p:tgtEl>
                                        <p:attrNameLst>
                                          <p:attrName>ppt_x</p:attrName>
                                          <p:attrName>ppt_y</p:attrName>
                                        </p:attrNameLst>
                                      </p:cBhvr>
                                      <p:rCtr x="-3385" y="-3912"/>
                                    </p:animMotion>
                                  </p:childTnLst>
                                </p:cTn>
                              </p:par>
                              <p:par>
                                <p:cTn id="45" presetID="10" presetClass="exit" presetSubtype="0" fill="hold" grpId="1" nodeType="withEffect">
                                  <p:stCondLst>
                                    <p:cond delay="0"/>
                                  </p:stCondLst>
                                  <p:childTnLst>
                                    <p:animEffect transition="out" filter="fade">
                                      <p:cBhvr>
                                        <p:cTn id="46" dur="1250"/>
                                        <p:tgtEl>
                                          <p:spTgt spid="3074"/>
                                        </p:tgtEl>
                                      </p:cBhvr>
                                    </p:animEffect>
                                    <p:set>
                                      <p:cBhvr>
                                        <p:cTn id="47" dur="1" fill="hold">
                                          <p:stCondLst>
                                            <p:cond delay="1249"/>
                                          </p:stCondLst>
                                        </p:cTn>
                                        <p:tgtEl>
                                          <p:spTgt spid="307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50"/>
                                        <p:tgtEl>
                                          <p:spTgt spid="8"/>
                                        </p:tgtEl>
                                      </p:cBhvr>
                                    </p:animEffect>
                                    <p:set>
                                      <p:cBhvr>
                                        <p:cTn id="53" dur="1" fill="hold">
                                          <p:stCondLst>
                                            <p:cond delay="249"/>
                                          </p:stCondLst>
                                        </p:cTn>
                                        <p:tgtEl>
                                          <p:spTgt spid="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4" grpId="0"/>
      <p:bldP spid="4" grpId="1"/>
      <p:bldP spid="4" grpId="3"/>
      <p:bldP spid="7" grpId="0"/>
      <p:bldP spid="7" grpId="1"/>
      <p:bldP spid="7" grpId="3"/>
      <p:bldP spid="7" grpId="4"/>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599931" y="2808646"/>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endures forever</a:t>
            </a:r>
          </a:p>
        </p:txBody>
      </p:sp>
      <p:sp>
        <p:nvSpPr>
          <p:cNvPr id="3074" name="Rectangle 2"/>
          <p:cNvSpPr>
            <a:spLocks noGrp="1" noChangeArrowheads="1"/>
          </p:cNvSpPr>
          <p:nvPr>
            <p:ph type="title"/>
          </p:nvPr>
        </p:nvSpPr>
        <p:spPr>
          <a:xfrm>
            <a:off x="533400" y="2133600"/>
            <a:ext cx="8077200" cy="2925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the word of the LORD endures forever." Now this is the word which by the gospel was preached to you.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1:25 </a:t>
            </a:r>
          </a:p>
        </p:txBody>
      </p:sp>
      <p:sp>
        <p:nvSpPr>
          <p:cNvPr id="4" name="Rectangle 2"/>
          <p:cNvSpPr txBox="1">
            <a:spLocks noChangeArrowheads="1"/>
          </p:cNvSpPr>
          <p:nvPr/>
        </p:nvSpPr>
        <p:spPr bwMode="auto">
          <a:xfrm>
            <a:off x="3190875" y="220218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840105" y="354901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2280285" y="335851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C202390D-5605-433F-92B4-1C36A77BB899}"/>
              </a:ext>
            </a:extLst>
          </p:cNvPr>
          <p:cNvSpPr txBox="1">
            <a:spLocks noChangeArrowheads="1"/>
          </p:cNvSpPr>
          <p:nvPr/>
        </p:nvSpPr>
        <p:spPr bwMode="auto">
          <a:xfrm>
            <a:off x="480680" y="2864645"/>
            <a:ext cx="4206241" cy="78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endures forever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43673920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par>
                                <p:cTn id="15" presetID="10" presetClass="exit" presetSubtype="0" fill="hold" grpId="2" nodeType="withEffect">
                                  <p:stCondLst>
                                    <p:cond delay="0"/>
                                  </p:stCondLst>
                                  <p:childTnLst>
                                    <p:animEffect transition="out" filter="fade">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0"/>
                                  </p:stCondLst>
                                  <p:childTnLst>
                                    <p:set>
                                      <p:cBhvr override="childStyle">
                                        <p:cTn id="24" dur="500" fill="hold"/>
                                        <p:tgtEl>
                                          <p:spTgt spid="7"/>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par>
                                <p:cTn id="36" presetID="0" presetClass="path" presetSubtype="0" accel="50000" decel="50000" fill="hold" grpId="0" nodeType="withEffect">
                                  <p:stCondLst>
                                    <p:cond delay="0"/>
                                  </p:stCondLst>
                                  <p:childTnLst>
                                    <p:animMotion origin="layout" path="M 5E-6 -3.7037E-7 L -0.09965 0.16898 " pathEditMode="relative" rAng="0" ptsTypes="AA">
                                      <p:cBhvr>
                                        <p:cTn id="37" dur="2000" fill="hold"/>
                                        <p:tgtEl>
                                          <p:spTgt spid="4"/>
                                        </p:tgtEl>
                                        <p:attrNameLst>
                                          <p:attrName>ppt_x</p:attrName>
                                          <p:attrName>ppt_y</p:attrName>
                                        </p:attrNameLst>
                                      </p:cBhvr>
                                      <p:rCtr x="-4983" y="8449"/>
                                    </p:animMotion>
                                  </p:childTnLst>
                                </p:cTn>
                              </p:par>
                              <p:par>
                                <p:cTn id="38" presetID="0" presetClass="path" presetSubtype="0" accel="50000" decel="50000" fill="hold" grpId="0" nodeType="withEffect">
                                  <p:stCondLst>
                                    <p:cond delay="0"/>
                                  </p:stCondLst>
                                  <p:childTnLst>
                                    <p:animMotion origin="layout" path="M 3.05556E-6 1.85185E-6 L 0.15746 -0.02778 " pathEditMode="relative" rAng="0" ptsTypes="AA">
                                      <p:cBhvr>
                                        <p:cTn id="39" dur="2000" fill="hold"/>
                                        <p:tgtEl>
                                          <p:spTgt spid="5"/>
                                        </p:tgtEl>
                                        <p:attrNameLst>
                                          <p:attrName>ppt_x</p:attrName>
                                          <p:attrName>ppt_y</p:attrName>
                                        </p:attrNameLst>
                                      </p:cBhvr>
                                      <p:rCtr x="7865" y="-1389"/>
                                    </p:animMotion>
                                  </p:childTnLst>
                                </p:cTn>
                              </p:par>
                              <p:par>
                                <p:cTn id="40" presetID="10" presetClass="exit" presetSubtype="0" fill="hold" grpId="1" nodeType="withEffect">
                                  <p:stCondLst>
                                    <p:cond delay="0"/>
                                  </p:stCondLst>
                                  <p:childTnLst>
                                    <p:animEffect transition="out" filter="fade">
                                      <p:cBhvr>
                                        <p:cTn id="41" dur="1250"/>
                                        <p:tgtEl>
                                          <p:spTgt spid="3074"/>
                                        </p:tgtEl>
                                      </p:cBhvr>
                                    </p:animEffect>
                                    <p:set>
                                      <p:cBhvr>
                                        <p:cTn id="42" dur="1" fill="hold">
                                          <p:stCondLst>
                                            <p:cond delay="1249"/>
                                          </p:stCondLst>
                                        </p:cTn>
                                        <p:tgtEl>
                                          <p:spTgt spid="307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P spid="5" grpId="0"/>
      <p:bldP spid="5" grpId="1"/>
      <p:bldP spid="5" grpId="2"/>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65" y="482249"/>
            <a:ext cx="8738135" cy="6375751"/>
          </a:xfrm>
          <a:prstGeom prst="rect">
            <a:avLst/>
          </a:prstGeom>
        </p:spPr>
      </p:pic>
      <p:sp>
        <p:nvSpPr>
          <p:cNvPr id="4" name="Rectangle 2"/>
          <p:cNvSpPr txBox="1">
            <a:spLocks noChangeArrowheads="1"/>
          </p:cNvSpPr>
          <p:nvPr/>
        </p:nvSpPr>
        <p:spPr bwMode="auto">
          <a:xfrm>
            <a:off x="2280285" y="335851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514600"/>
            <a:ext cx="8229600" cy="178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the parable is this: The seed is the word of God."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Luke 8:11 </a:t>
            </a:r>
          </a:p>
        </p:txBody>
      </p:sp>
      <p:sp>
        <p:nvSpPr>
          <p:cNvPr id="5" name="Rectangle 2"/>
          <p:cNvSpPr txBox="1">
            <a:spLocks noChangeArrowheads="1"/>
          </p:cNvSpPr>
          <p:nvPr/>
        </p:nvSpPr>
        <p:spPr bwMode="auto">
          <a:xfrm>
            <a:off x="5863590" y="28575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p>
        </p:txBody>
      </p:sp>
      <p:sp>
        <p:nvSpPr>
          <p:cNvPr id="6" name="Rectangle 2"/>
          <p:cNvSpPr txBox="1">
            <a:spLocks noChangeArrowheads="1"/>
          </p:cNvSpPr>
          <p:nvPr/>
        </p:nvSpPr>
        <p:spPr bwMode="auto">
          <a:xfrm>
            <a:off x="1716405" y="8991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p>
        </p:txBody>
      </p:sp>
      <p:sp>
        <p:nvSpPr>
          <p:cNvPr id="7" name="Rectangle 2"/>
          <p:cNvSpPr txBox="1">
            <a:spLocks noChangeArrowheads="1"/>
          </p:cNvSpPr>
          <p:nvPr/>
        </p:nvSpPr>
        <p:spPr bwMode="auto">
          <a:xfrm>
            <a:off x="1215390" y="15087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p>
        </p:txBody>
      </p:sp>
    </p:spTree>
    <p:extLst>
      <p:ext uri="{BB962C8B-B14F-4D97-AF65-F5344CB8AC3E}">
        <p14:creationId xmlns:p14="http://schemas.microsoft.com/office/powerpoint/2010/main" val="12328975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6"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
                                        <p:tgtEl>
                                          <p:spTgt spid="4"/>
                                        </p:tgtEl>
                                      </p:cBhvr>
                                    </p:animEffect>
                                  </p:childTnLst>
                                </p:cTn>
                              </p:par>
                              <p:par>
                                <p:cTn id="19" presetID="6" presetClass="emph" presetSubtype="0" fill="hold" grpId="4" nodeType="withEffect">
                                  <p:stCondLst>
                                    <p:cond delay="0"/>
                                  </p:stCondLst>
                                  <p:childTnLst>
                                    <p:animScale>
                                      <p:cBhvr>
                                        <p:cTn id="20" dur="2000" fill="hold"/>
                                        <p:tgtEl>
                                          <p:spTgt spid="4"/>
                                        </p:tgtEl>
                                      </p:cBhvr>
                                      <p:by x="94000" y="94000"/>
                                    </p:animScale>
                                  </p:childTnLst>
                                </p:cTn>
                              </p:par>
                              <p:par>
                                <p:cTn id="21" presetID="0" presetClass="path" presetSubtype="0" accel="42500" fill="hold" grpId="3" nodeType="withEffect">
                                  <p:stCondLst>
                                    <p:cond delay="0"/>
                                  </p:stCondLst>
                                  <p:childTnLst>
                                    <p:animMotion origin="layout" path="M -2.22222E-6 4.13506E-6 C -0.01441 -0.01804 -0.06684 -0.068 -0.08646 -0.10824 C -0.10607 -0.14848 -0.11649 -0.20537 -0.11823 -0.24145 C -0.11996 -0.27752 -0.10955 -0.30088 -0.0967 -0.32401 C -0.08385 -0.34714 -0.06614 -0.36448 -0.04097 -0.37951 C -0.0158 -0.39455 0.01372 -0.40495 0.054 -0.41467 C 0.09427 -0.42438 0.14462 -0.43201 0.20087 -0.43826 C 0.25712 -0.4445 0.35226 -0.44913 0.39202 -0.4519 " pathEditMode="relative" rAng="0" ptsTypes="aaaaaaaa">
                                      <p:cBhvr>
                                        <p:cTn id="22" dur="2000" fill="hold"/>
                                        <p:tgtEl>
                                          <p:spTgt spid="4"/>
                                        </p:tgtEl>
                                        <p:attrNameLst>
                                          <p:attrName>ppt_x</p:attrName>
                                          <p:attrName>ppt_y</p:attrName>
                                        </p:attrNameLst>
                                      </p:cBhvr>
                                      <p:rCtr x="13594" y="-22595"/>
                                    </p:animMotion>
                                  </p:childTnLst>
                                </p:cTn>
                              </p:par>
                              <p:par>
                                <p:cTn id="23" presetID="10" presetClass="exit" presetSubtype="0" fill="hold" grpId="1" nodeType="withEffect">
                                  <p:stCondLst>
                                    <p:cond delay="0"/>
                                  </p:stCondLst>
                                  <p:childTnLst>
                                    <p:animEffect transition="out" filter="fade">
                                      <p:cBhvr>
                                        <p:cTn id="24" dur="1250"/>
                                        <p:tgtEl>
                                          <p:spTgt spid="3074"/>
                                        </p:tgtEl>
                                      </p:cBhvr>
                                    </p:animEffect>
                                    <p:set>
                                      <p:cBhvr>
                                        <p:cTn id="25" dur="1" fill="hold">
                                          <p:stCondLst>
                                            <p:cond delay="1249"/>
                                          </p:stCondLst>
                                        </p:cTn>
                                        <p:tgtEl>
                                          <p:spTgt spid="3074"/>
                                        </p:tgtEl>
                                        <p:attrNameLst>
                                          <p:attrName>style.visibility</p:attrName>
                                        </p:attrNameLst>
                                      </p:cBhvr>
                                      <p:to>
                                        <p:strVal val="hidden"/>
                                      </p:to>
                                    </p:set>
                                  </p:childTnLst>
                                </p:cTn>
                              </p:par>
                              <p:par>
                                <p:cTn id="26" presetID="10" presetClass="entr" presetSubtype="0" fill="hold" grpId="0" nodeType="withEffect">
                                  <p:stCondLst>
                                    <p:cond delay="9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childTnLst>
                                </p:cTn>
                              </p:par>
                              <p:par>
                                <p:cTn id="29" presetID="10" presetClass="entr" presetSubtype="0" fill="hold" grpId="0" nodeType="withEffect">
                                  <p:stCondLst>
                                    <p:cond delay="11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par>
                                <p:cTn id="32" presetID="10" presetClass="entr" presetSubtype="0" fill="hold" grpId="0" nodeType="withEffect">
                                  <p:stCondLst>
                                    <p:cond delay="185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
                                        <p:tgtEl>
                                          <p:spTgt spid="5"/>
                                        </p:tgtEl>
                                      </p:cBhvr>
                                    </p:animEffect>
                                  </p:childTnLst>
                                </p:cTn>
                              </p:par>
                            </p:childTnLst>
                          </p:cTn>
                        </p:par>
                        <p:par>
                          <p:cTn id="35" fill="hold">
                            <p:stCondLst>
                              <p:cond delay="2000"/>
                            </p:stCondLst>
                            <p:childTnLst>
                              <p:par>
                                <p:cTn id="36" presetID="10" presetClass="exit" presetSubtype="0" fill="hold" grpId="2" nodeType="after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23" presetClass="exit" presetSubtype="272" fill="hold" grpId="5" nodeType="withEffect">
                                  <p:stCondLst>
                                    <p:cond delay="0"/>
                                  </p:stCondLst>
                                  <p:childTnLst>
                                    <p:anim calcmode="lin" valueType="num">
                                      <p:cBhvr>
                                        <p:cTn id="40" dur="500"/>
                                        <p:tgtEl>
                                          <p:spTgt spid="4"/>
                                        </p:tgtEl>
                                        <p:attrNameLst>
                                          <p:attrName>ppt_w</p:attrName>
                                        </p:attrNameLst>
                                      </p:cBhvr>
                                      <p:tavLst>
                                        <p:tav tm="0">
                                          <p:val>
                                            <p:strVal val="ppt_w"/>
                                          </p:val>
                                        </p:tav>
                                        <p:tav tm="100000">
                                          <p:val>
                                            <p:strVal val="4/3*ppt_w"/>
                                          </p:val>
                                        </p:tav>
                                      </p:tavLst>
                                    </p:anim>
                                    <p:anim calcmode="lin" valueType="num">
                                      <p:cBhvr>
                                        <p:cTn id="41" dur="500"/>
                                        <p:tgtEl>
                                          <p:spTgt spid="4"/>
                                        </p:tgtEl>
                                        <p:attrNameLst>
                                          <p:attrName>ppt_h</p:attrName>
                                        </p:attrNameLst>
                                      </p:cBhvr>
                                      <p:tavLst>
                                        <p:tav tm="0">
                                          <p:val>
                                            <p:strVal val="ppt_h"/>
                                          </p:val>
                                        </p:tav>
                                        <p:tav tm="100000">
                                          <p:val>
                                            <p:strVal val="4/3*ppt_h"/>
                                          </p:val>
                                        </p:tav>
                                      </p:tavLst>
                                    </p:anim>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4" grpId="3"/>
      <p:bldP spid="4" grpId="4"/>
      <p:bldP spid="4" grpId="5"/>
      <p:bldP spid="4" grpId="6"/>
      <p:bldP spid="3074" grpId="0"/>
      <p:bldP spid="3074" grpId="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612322" y="3948249"/>
            <a:ext cx="3505200" cy="769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Him was life</a:t>
            </a:r>
          </a:p>
        </p:txBody>
      </p:sp>
      <p:sp>
        <p:nvSpPr>
          <p:cNvPr id="10" name="Title 1"/>
          <p:cNvSpPr txBox="1">
            <a:spLocks/>
          </p:cNvSpPr>
          <p:nvPr/>
        </p:nvSpPr>
        <p:spPr>
          <a:xfrm>
            <a:off x="699407" y="4552677"/>
            <a:ext cx="2819400" cy="780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99FF33"/>
                </a:solidFill>
                <a:effectLst>
                  <a:outerShdw blurRad="63500" dir="3600000" algn="tl" rotWithShape="0">
                    <a:srgbClr val="000000">
                      <a:alpha val="70000"/>
                    </a:srgbClr>
                  </a:outerShdw>
                </a:effectLst>
                <a:latin typeface="Calibri" panose="020F0502020204030204" pitchFamily="34" charset="0"/>
              </a:rPr>
              <a:t>light of men</a:t>
            </a:r>
          </a:p>
        </p:txBody>
      </p:sp>
      <p:sp>
        <p:nvSpPr>
          <p:cNvPr id="9" name="Title 1"/>
          <p:cNvSpPr txBox="1">
            <a:spLocks/>
          </p:cNvSpPr>
          <p:nvPr/>
        </p:nvSpPr>
        <p:spPr>
          <a:xfrm>
            <a:off x="4919799" y="3872048"/>
            <a:ext cx="3581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99FF33"/>
                </a:solidFill>
                <a:effectLst>
                  <a:outerShdw blurRad="63500" dir="3600000" algn="tl" rotWithShape="0">
                    <a:srgbClr val="000000">
                      <a:alpha val="70000"/>
                    </a:srgbClr>
                  </a:outerShdw>
                </a:effectLst>
                <a:latin typeface="Calibri" panose="020F0502020204030204" pitchFamily="34" charset="0"/>
              </a:rPr>
              <a:t>the life was the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In the beginning was the Word, and the Word was with God, and the Word was God. He was in the beginning with God. All things were made through Him, and without Him nothing was made that was made.    In Him was life, and the life was the light of men. And the light shines in the darkness, and the darkness did not comprehend it.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John 1:1-5 </a:t>
            </a:r>
          </a:p>
        </p:txBody>
      </p:sp>
      <p:sp>
        <p:nvSpPr>
          <p:cNvPr id="4" name="Rectangle 2"/>
          <p:cNvSpPr txBox="1">
            <a:spLocks noChangeArrowheads="1"/>
          </p:cNvSpPr>
          <p:nvPr/>
        </p:nvSpPr>
        <p:spPr bwMode="auto">
          <a:xfrm>
            <a:off x="5863590" y="28575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1716405" y="8991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1215390" y="15087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B78C85EF-DA4D-4914-9E8D-FC7D6663DD63}"/>
              </a:ext>
            </a:extLst>
          </p:cNvPr>
          <p:cNvSpPr txBox="1">
            <a:spLocks noChangeArrowheads="1"/>
          </p:cNvSpPr>
          <p:nvPr/>
        </p:nvSpPr>
        <p:spPr bwMode="auto">
          <a:xfrm>
            <a:off x="456870" y="3944196"/>
            <a:ext cx="3831761" cy="76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in Him was life</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C72E7EDE-316D-479D-9633-A64DD08C17BE}"/>
              </a:ext>
            </a:extLst>
          </p:cNvPr>
          <p:cNvSpPr txBox="1">
            <a:spLocks noChangeArrowheads="1"/>
          </p:cNvSpPr>
          <p:nvPr/>
        </p:nvSpPr>
        <p:spPr bwMode="auto">
          <a:xfrm>
            <a:off x="4797083" y="3911737"/>
            <a:ext cx="3825423" cy="83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a:t>
            </a: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life</a:t>
            </a: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was the</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4794C6C3-92D0-4D3B-A950-AE8B612BF645}"/>
              </a:ext>
            </a:extLst>
          </p:cNvPr>
          <p:cNvSpPr txBox="1">
            <a:spLocks noChangeArrowheads="1"/>
          </p:cNvSpPr>
          <p:nvPr/>
        </p:nvSpPr>
        <p:spPr bwMode="auto">
          <a:xfrm>
            <a:off x="492919" y="4554308"/>
            <a:ext cx="3217069" cy="76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light</a:t>
            </a: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of men</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hidden="1"/>
          <p:cNvSpPr txBox="1">
            <a:spLocks noChangeArrowheads="1"/>
          </p:cNvSpPr>
          <p:nvPr/>
        </p:nvSpPr>
        <p:spPr bwMode="auto">
          <a:xfrm>
            <a:off x="3993303" y="331533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4" name="Rectangle 6">
            <a:extLst>
              <a:ext uri="{FF2B5EF4-FFF2-40B4-BE49-F238E27FC236}">
                <a16:creationId xmlns:a16="http://schemas.microsoft.com/office/drawing/2014/main" id="{5C477E59-C8B0-4070-8846-7D0B159BDF72}"/>
              </a:ext>
            </a:extLst>
          </p:cNvPr>
          <p:cNvSpPr>
            <a:spLocks noChangeArrowheads="1"/>
          </p:cNvSpPr>
          <p:nvPr/>
        </p:nvSpPr>
        <p:spPr bwMode="auto">
          <a:xfrm>
            <a:off x="624732" y="385781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5" name="Rectangle 9">
            <a:extLst>
              <a:ext uri="{FF2B5EF4-FFF2-40B4-BE49-F238E27FC236}">
                <a16:creationId xmlns:a16="http://schemas.microsoft.com/office/drawing/2014/main" id="{F5D3435A-1FA6-4996-9289-A1B321CAF31D}"/>
              </a:ext>
            </a:extLst>
          </p:cNvPr>
          <p:cNvSpPr>
            <a:spLocks noChangeArrowheads="1"/>
          </p:cNvSpPr>
          <p:nvPr/>
        </p:nvSpPr>
        <p:spPr bwMode="auto">
          <a:xfrm>
            <a:off x="1061544" y="3975380"/>
            <a:ext cx="1405431"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Him</a:t>
            </a:r>
            <a:endParaRPr kumimoji="0" lang="en-US" sz="40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8621438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xit" presetSubtype="0" fill="hold" grpId="4"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0" presetClass="exit" presetSubtype="0" fill="hold" grpId="4" nodeType="withEffect">
                                  <p:stCondLst>
                                    <p:cond delay="0"/>
                                  </p:stCondLst>
                                  <p:childTnLst>
                                    <p:animEffect transition="out" filter="fade">
                                      <p:cBhvr>
                                        <p:cTn id="18" dur="250"/>
                                        <p:tgtEl>
                                          <p:spTgt spid="5"/>
                                        </p:tgtEl>
                                      </p:cBhvr>
                                    </p:animEffect>
                                    <p:set>
                                      <p:cBhvr>
                                        <p:cTn id="19" dur="1" fill="hold">
                                          <p:stCondLst>
                                            <p:cond delay="249"/>
                                          </p:stCondLst>
                                        </p:cTn>
                                        <p:tgtEl>
                                          <p:spTgt spid="5"/>
                                        </p:tgtEl>
                                        <p:attrNameLst>
                                          <p:attrName>style.visibility</p:attrName>
                                        </p:attrNameLst>
                                      </p:cBhvr>
                                      <p:to>
                                        <p:strVal val="hidden"/>
                                      </p:to>
                                    </p:set>
                                  </p:childTnLst>
                                </p:cTn>
                              </p:par>
                              <p:par>
                                <p:cTn id="20" presetID="10" presetClass="exit" presetSubtype="0" fill="hold" grpId="5" nodeType="withEffect">
                                  <p:stCondLst>
                                    <p:cond delay="0"/>
                                  </p:stCondLst>
                                  <p:childTnLst>
                                    <p:animEffect transition="out" filter="fade">
                                      <p:cBhvr>
                                        <p:cTn id="21" dur="250"/>
                                        <p:tgtEl>
                                          <p:spTgt spid="6"/>
                                        </p:tgtEl>
                                      </p:cBhvr>
                                    </p:animEffect>
                                    <p:set>
                                      <p:cBhvr>
                                        <p:cTn id="22" dur="1" fill="hold">
                                          <p:stCondLst>
                                            <p:cond delay="24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18" presetClass="emph" presetSubtype="0" fill="hold" grpId="1" nodeType="withEffect">
                                  <p:stCondLst>
                                    <p:cond delay="0"/>
                                  </p:stCondLst>
                                  <p:childTnLst>
                                    <p:set>
                                      <p:cBhvr override="childStyle">
                                        <p:cTn id="29" dur="500" fill="hold"/>
                                        <p:tgtEl>
                                          <p:spTgt spid="8"/>
                                        </p:tgtEl>
                                        <p:attrNameLst>
                                          <p:attrName>style.textDecorationUnderline</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0" presetClass="entr" presetSubtype="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stCondLst>
                                            <p:cond delay="0"/>
                                          </p:stCondLst>
                                        </p:cTn>
                                        <p:tgtEl>
                                          <p:spTgt spid="14"/>
                                        </p:tgtEl>
                                      </p:cBhvr>
                                    </p:animEffect>
                                    <p:anim to="" calcmode="lin" valueType="num">
                                      <p:cBhvr>
                                        <p:cTn id="36"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37" dur="500" fill="hold">
                                          <p:stCondLst>
                                            <p:cond delay="0"/>
                                          </p:stCondLst>
                                        </p:cTn>
                                        <p:tgtEl>
                                          <p:spTgt spid="14"/>
                                        </p:tgtEl>
                                        <p:attrNameLst>
                                          <p:attrName>ppt_h</p:attrName>
                                        </p:attrNameLst>
                                      </p:cBhvr>
                                      <p:tavLst>
                                        <p:tav tm="0">
                                          <p:val>
                                            <p:strVal val="#ppt_h*4"/>
                                          </p:val>
                                        </p:tav>
                                        <p:tav tm="100000">
                                          <p:val>
                                            <p:strVal val="#ppt_h"/>
                                          </p:val>
                                        </p:tav>
                                      </p:tavLst>
                                    </p:anim>
                                  </p:childTnLst>
                                </p:cTn>
                              </p:par>
                              <p:par>
                                <p:cTn id="38" presetID="0" presetClass="entr" presetSubtype="0" fill="hold" grpId="0" nodeType="withEffect">
                                  <p:stCondLst>
                                    <p:cond delay="750"/>
                                  </p:stCondLst>
                                  <p:iterate type="lt">
                                    <p:tmPct val="10000"/>
                                  </p:iterate>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stCondLst>
                                            <p:cond delay="0"/>
                                          </p:stCondLst>
                                        </p:cTn>
                                        <p:tgtEl>
                                          <p:spTgt spid="15"/>
                                        </p:tgtEl>
                                      </p:cBhvr>
                                    </p:animEffect>
                                    <p:anim to="" calcmode="lin" valueType="num">
                                      <p:cBhvr>
                                        <p:cTn id="41"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par>
                          <p:cTn id="43" fill="hold">
                            <p:stCondLst>
                              <p:cond delay="135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18" presetClass="emph" presetSubtype="0" fill="hold" grpId="1" nodeType="withEffect">
                                  <p:stCondLst>
                                    <p:cond delay="0"/>
                                  </p:stCondLst>
                                  <p:childTnLst>
                                    <p:set>
                                      <p:cBhvr override="childStyle">
                                        <p:cTn id="53" dur="500" fill="hold"/>
                                        <p:tgtEl>
                                          <p:spTgt spid="9"/>
                                        </p:tgtEl>
                                        <p:attrNameLst>
                                          <p:attrName>style.textDecorationUnderline</p:attrName>
                                        </p:attrNameLst>
                                      </p:cBhvr>
                                      <p:to>
                                        <p:strVal val="true"/>
                                      </p:to>
                                    </p:se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par>
                                <p:cTn id="61" presetID="18" presetClass="emph" presetSubtype="0" fill="hold" grpId="1" nodeType="withEffect">
                                  <p:stCondLst>
                                    <p:cond delay="0"/>
                                  </p:stCondLst>
                                  <p:childTnLst>
                                    <p:set>
                                      <p:cBhvr override="childStyle">
                                        <p:cTn id="62" dur="500" fill="hold"/>
                                        <p:tgtEl>
                                          <p:spTgt spid="10"/>
                                        </p:tgtEl>
                                        <p:attrNameLst>
                                          <p:attrName>style.textDecorationUnderline</p:attrName>
                                        </p:attrNameLst>
                                      </p:cBhvr>
                                      <p:to>
                                        <p:strVal val="true"/>
                                      </p:to>
                                    </p:set>
                                  </p:childTnLst>
                                </p:cTn>
                              </p:par>
                              <p:par>
                                <p:cTn id="63" presetID="22" presetClass="entr" presetSubtype="8"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250"/>
                                        <p:tgtEl>
                                          <p:spTgt spid="4"/>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250"/>
                                        <p:tgtEl>
                                          <p:spTgt spid="5"/>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250"/>
                                        <p:tgtEl>
                                          <p:spTgt spid="6"/>
                                        </p:tgtEl>
                                      </p:cBhvr>
                                    </p:animEffect>
                                  </p:childTnLst>
                                </p:cTn>
                              </p:par>
                              <p:par>
                                <p:cTn id="77" presetID="6" presetClass="emph" presetSubtype="0" fill="hold" grpId="3" nodeType="withEffect">
                                  <p:stCondLst>
                                    <p:cond delay="0"/>
                                  </p:stCondLst>
                                  <p:childTnLst>
                                    <p:animScale>
                                      <p:cBhvr>
                                        <p:cTn id="78" dur="2000" fill="hold"/>
                                        <p:tgtEl>
                                          <p:spTgt spid="5"/>
                                        </p:tgtEl>
                                      </p:cBhvr>
                                      <p:by x="109000" y="109000"/>
                                    </p:animScale>
                                  </p:childTnLst>
                                </p:cTn>
                              </p:par>
                              <p:par>
                                <p:cTn id="79" presetID="6" presetClass="emph" presetSubtype="0" fill="hold" grpId="3" nodeType="withEffect">
                                  <p:stCondLst>
                                    <p:cond delay="0"/>
                                  </p:stCondLst>
                                  <p:childTnLst>
                                    <p:animScale>
                                      <p:cBhvr>
                                        <p:cTn id="80" dur="2000" fill="hold"/>
                                        <p:tgtEl>
                                          <p:spTgt spid="6"/>
                                        </p:tgtEl>
                                      </p:cBhvr>
                                      <p:by x="109000" y="109000"/>
                                    </p:animScale>
                                  </p:childTnLst>
                                </p:cTn>
                              </p:par>
                              <p:par>
                                <p:cTn id="81" presetID="6" presetClass="emph" presetSubtype="0" fill="hold" grpId="3" nodeType="withEffect">
                                  <p:stCondLst>
                                    <p:cond delay="0"/>
                                  </p:stCondLst>
                                  <p:childTnLst>
                                    <p:animScale>
                                      <p:cBhvr>
                                        <p:cTn id="82" dur="2000" fill="hold"/>
                                        <p:tgtEl>
                                          <p:spTgt spid="4"/>
                                        </p:tgtEl>
                                      </p:cBhvr>
                                      <p:by x="109000" y="109000"/>
                                    </p:animScale>
                                  </p:childTnLst>
                                </p:cTn>
                              </p:par>
                              <p:par>
                                <p:cTn id="83" presetID="0" presetClass="path" presetSubtype="0" accel="50000" decel="50000" fill="hold" grpId="0" nodeType="withEffect">
                                  <p:stCondLst>
                                    <p:cond delay="0"/>
                                  </p:stCondLst>
                                  <p:childTnLst>
                                    <p:animMotion origin="layout" path="M 0.00017 -2.22222E-6 L -0.20469 0.44259 " pathEditMode="relative" rAng="0" ptsTypes="AA">
                                      <p:cBhvr>
                                        <p:cTn id="84" dur="2000" fill="hold"/>
                                        <p:tgtEl>
                                          <p:spTgt spid="4"/>
                                        </p:tgtEl>
                                        <p:attrNameLst>
                                          <p:attrName>ppt_x</p:attrName>
                                          <p:attrName>ppt_y</p:attrName>
                                        </p:attrNameLst>
                                      </p:cBhvr>
                                      <p:rCtr x="-10243" y="22130"/>
                                    </p:animMotion>
                                  </p:childTnLst>
                                </p:cTn>
                              </p:par>
                              <p:par>
                                <p:cTn id="85" presetID="0" presetClass="path" presetSubtype="0" accel="50000" decel="50000" fill="hold" grpId="0" nodeType="withEffect">
                                  <p:stCondLst>
                                    <p:cond delay="0"/>
                                  </p:stCondLst>
                                  <p:childTnLst>
                                    <p:animMotion origin="layout" path="M -2.77778E-7 -4.07407E-6 L 0.24879 0.35278 " pathEditMode="relative" rAng="0" ptsTypes="AA">
                                      <p:cBhvr>
                                        <p:cTn id="86" dur="2000" fill="hold"/>
                                        <p:tgtEl>
                                          <p:spTgt spid="5"/>
                                        </p:tgtEl>
                                        <p:attrNameLst>
                                          <p:attrName>ppt_x</p:attrName>
                                          <p:attrName>ppt_y</p:attrName>
                                        </p:attrNameLst>
                                      </p:cBhvr>
                                      <p:rCtr x="12431" y="17639"/>
                                    </p:animMotion>
                                  </p:childTnLst>
                                </p:cTn>
                              </p:par>
                              <p:par>
                                <p:cTn id="87" presetID="0" presetClass="path" presetSubtype="0" accel="50000" decel="50000" fill="hold" grpId="4" nodeType="withEffect">
                                  <p:stCondLst>
                                    <p:cond delay="0"/>
                                  </p:stCondLst>
                                  <p:childTnLst>
                                    <p:animMotion origin="layout" path="M -2.77778E-6 -2.96296E-6 C -0.00034 0.02037 -0.00225 0.08403 -0.00191 0.12385 C -0.00156 0.16366 -0.00277 0.19908 0.00191 0.23866 C 0.0066 0.27824 0.0132 0.32778 0.02604 0.36181 C 0.03889 0.39584 0.05556 0.42593 0.07917 0.44283 C 0.10278 0.45973 0.13907 0.46505 0.16771 0.4632 C 0.19636 0.46135 0.23073 0.44931 0.25122 0.43102 C 0.27153 0.41273 0.28229 0.38125 0.29098 0.35371 C 0.29966 0.32616 0.30191 0.28334 0.30348 0.26389 " pathEditMode="relative" rAng="0" ptsTypes="AAAAAAAAA">
                                      <p:cBhvr>
                                        <p:cTn id="88" dur="2000" fill="hold"/>
                                        <p:tgtEl>
                                          <p:spTgt spid="6"/>
                                        </p:tgtEl>
                                        <p:attrNameLst>
                                          <p:attrName>ppt_x</p:attrName>
                                          <p:attrName>ppt_y</p:attrName>
                                        </p:attrNameLst>
                                      </p:cBhvr>
                                      <p:rCtr x="15069" y="23171"/>
                                    </p:animMotion>
                                  </p:childTnLst>
                                </p:cTn>
                              </p:par>
                              <p:par>
                                <p:cTn id="89" presetID="10" presetClass="exit" presetSubtype="0" fill="hold" grpId="1" nodeType="withEffect">
                                  <p:stCondLst>
                                    <p:cond delay="0"/>
                                  </p:stCondLst>
                                  <p:childTnLst>
                                    <p:animEffect transition="out" filter="fade">
                                      <p:cBhvr>
                                        <p:cTn id="90" dur="1250"/>
                                        <p:tgtEl>
                                          <p:spTgt spid="3074"/>
                                        </p:tgtEl>
                                      </p:cBhvr>
                                    </p:animEffect>
                                    <p:set>
                                      <p:cBhvr>
                                        <p:cTn id="91" dur="1" fill="hold">
                                          <p:stCondLst>
                                            <p:cond delay="1249"/>
                                          </p:stCondLst>
                                        </p:cTn>
                                        <p:tgtEl>
                                          <p:spTgt spid="3074"/>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8"/>
                                        </p:tgtEl>
                                      </p:cBhvr>
                                    </p:animEffect>
                                    <p:set>
                                      <p:cBhvr>
                                        <p:cTn id="94" dur="1" fill="hold">
                                          <p:stCondLst>
                                            <p:cond delay="499"/>
                                          </p:stCondLst>
                                        </p:cTn>
                                        <p:tgtEl>
                                          <p:spTgt spid="8"/>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par>
                                <p:cTn id="113" presetID="10" presetClass="exit" presetSubtype="0" fill="hold" grpId="2" nodeType="withEffect">
                                  <p:stCondLst>
                                    <p:cond delay="0"/>
                                  </p:stCondLst>
                                  <p:iterate type="lt">
                                    <p:tmPct val="0"/>
                                  </p:iterate>
                                  <p:childTnLst>
                                    <p:animEffect transition="out" filter="fade">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childTnLst>
                          </p:cTn>
                        </p:par>
                        <p:par>
                          <p:cTn id="116" fill="hold">
                            <p:stCondLst>
                              <p:cond delay="2000"/>
                            </p:stCondLst>
                            <p:childTnLst>
                              <p:par>
                                <p:cTn id="117" presetID="10" presetClass="exit" presetSubtype="0" fill="hold" grpId="2" nodeType="afterEffect">
                                  <p:stCondLst>
                                    <p:cond delay="0"/>
                                  </p:stCondLst>
                                  <p:childTnLst>
                                    <p:animEffect transition="out" filter="fade">
                                      <p:cBhvr>
                                        <p:cTn id="118" dur="250"/>
                                        <p:tgtEl>
                                          <p:spTgt spid="5"/>
                                        </p:tgtEl>
                                      </p:cBhvr>
                                    </p:animEffect>
                                    <p:set>
                                      <p:cBhvr>
                                        <p:cTn id="119" dur="1" fill="hold">
                                          <p:stCondLst>
                                            <p:cond delay="249"/>
                                          </p:stCondLst>
                                        </p:cTn>
                                        <p:tgtEl>
                                          <p:spTgt spid="5"/>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250"/>
                                        <p:tgtEl>
                                          <p:spTgt spid="6"/>
                                        </p:tgtEl>
                                      </p:cBhvr>
                                    </p:animEffect>
                                    <p:set>
                                      <p:cBhvr>
                                        <p:cTn id="122"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10" grpId="2"/>
      <p:bldP spid="9" grpId="0"/>
      <p:bldP spid="9" grpId="1"/>
      <p:bldP spid="9" grpId="2"/>
      <p:bldP spid="3074" grpId="0"/>
      <p:bldP spid="3074" grpId="1"/>
      <p:bldP spid="4" grpId="0"/>
      <p:bldP spid="4" grpId="1"/>
      <p:bldP spid="4" grpId="3"/>
      <p:bldP spid="4" grpId="4"/>
      <p:bldP spid="5" grpId="0"/>
      <p:bldP spid="5" grpId="1"/>
      <p:bldP spid="5" grpId="2"/>
      <p:bldP spid="5" grpId="3"/>
      <p:bldP spid="5" grpId="4"/>
      <p:bldP spid="6" grpId="1"/>
      <p:bldP spid="6" grpId="2"/>
      <p:bldP spid="6" grpId="3"/>
      <p:bldP spid="6" grpId="4"/>
      <p:bldP spid="6" grpId="5"/>
      <p:bldP spid="11" grpId="0"/>
      <p:bldP spid="11" grpId="1"/>
      <p:bldP spid="12" grpId="0"/>
      <p:bldP spid="12" grpId="1"/>
      <p:bldP spid="13" grpId="0"/>
      <p:bldP spid="13" grpId="1"/>
      <p:bldP spid="14" grpId="0"/>
      <p:bldP spid="14" grpId="1"/>
      <p:bldP spid="15" grpId="0"/>
      <p:bldP spid="15" grpId="1"/>
      <p:bldP spid="15"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333" r="20666"/>
          <a:stretch/>
        </p:blipFill>
        <p:spPr>
          <a:xfrm>
            <a:off x="0" y="0"/>
            <a:ext cx="9144001" cy="6858000"/>
          </a:xfrm>
          <a:prstGeom prst="rect">
            <a:avLst/>
          </a:prstGeom>
        </p:spPr>
      </p:pic>
      <p:sp>
        <p:nvSpPr>
          <p:cNvPr id="3074" name="Rectangle 2"/>
          <p:cNvSpPr>
            <a:spLocks noGrp="1" noChangeArrowheads="1"/>
          </p:cNvSpPr>
          <p:nvPr>
            <p:ph type="title"/>
          </p:nvPr>
        </p:nvSpPr>
        <p:spPr>
          <a:xfrm>
            <a:off x="457200" y="1905000"/>
            <a:ext cx="7620000" cy="2849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was clothed with a robe dipped in blood, and His name is called The Word of God.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Revelation 19:13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993303" y="331533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3741964" y="246643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Title 1"/>
          <p:cNvSpPr txBox="1">
            <a:spLocks/>
          </p:cNvSpPr>
          <p:nvPr/>
        </p:nvSpPr>
        <p:spPr>
          <a:xfrm>
            <a:off x="567159" y="2411392"/>
            <a:ext cx="386594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sacrifice of life</a:t>
            </a:r>
          </a:p>
        </p:txBody>
      </p:sp>
      <p:sp>
        <p:nvSpPr>
          <p:cNvPr id="7" name="Title 1"/>
          <p:cNvSpPr txBox="1">
            <a:spLocks/>
          </p:cNvSpPr>
          <p:nvPr/>
        </p:nvSpPr>
        <p:spPr>
          <a:xfrm>
            <a:off x="3543782" y="3281423"/>
            <a:ext cx="3865945"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truth of Spirit</a:t>
            </a:r>
          </a:p>
        </p:txBody>
      </p:sp>
    </p:spTree>
    <p:extLst>
      <p:ext uri="{BB962C8B-B14F-4D97-AF65-F5344CB8AC3E}">
        <p14:creationId xmlns:p14="http://schemas.microsoft.com/office/powerpoint/2010/main" val="1154131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par>
                          <p:cTn id="11" fill="hold">
                            <p:stCondLst>
                              <p:cond delay="500"/>
                            </p:stCondLst>
                            <p:childTnLst>
                              <p:par>
                                <p:cTn id="12" presetID="10" presetClass="exit" presetSubtype="0" fill="hold" grpId="3"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stCondLst>
                                            <p:cond delay="0"/>
                                          </p:stCondLst>
                                        </p:cTn>
                                        <p:tgtEl>
                                          <p:spTgt spid="6"/>
                                        </p:tgtEl>
                                      </p:cBhvr>
                                    </p:animEffect>
                                    <p:anim to="" calcmode="lin" valueType="num">
                                      <p:cBhvr>
                                        <p:cTn id="20"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stCondLst>
                                            <p:cond delay="0"/>
                                          </p:stCondLst>
                                        </p:cTn>
                                        <p:tgtEl>
                                          <p:spTgt spid="7"/>
                                        </p:tgtEl>
                                      </p:cBhvr>
                                    </p:animEffect>
                                    <p:anim to="" calcmode="lin" valueType="num">
                                      <p:cBhvr>
                                        <p:cTn id="27"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childTnLst>
                                </p:cTn>
                              </p:par>
                              <p:par>
                                <p:cTn id="34" presetID="0" presetClass="path" presetSubtype="0" accel="50000" decel="50000" fill="hold" grpId="0" nodeType="withEffect">
                                  <p:stCondLst>
                                    <p:cond delay="0"/>
                                  </p:stCondLst>
                                  <p:childTnLst>
                                    <p:animMotion origin="layout" path="M 1.38889E-6 1.11111E-6 L -0.03229 -0.12384 " pathEditMode="relative" rAng="0" ptsTypes="AA">
                                      <p:cBhvr>
                                        <p:cTn id="35" dur="2000" fill="hold"/>
                                        <p:tgtEl>
                                          <p:spTgt spid="4"/>
                                        </p:tgtEl>
                                        <p:attrNameLst>
                                          <p:attrName>ppt_x</p:attrName>
                                          <p:attrName>ppt_y</p:attrName>
                                        </p:attrNameLst>
                                      </p:cBhvr>
                                      <p:rCtr x="-1615" y="-6204"/>
                                    </p:animMotion>
                                  </p:childTnLst>
                                </p:cTn>
                              </p:par>
                              <p:par>
                                <p:cTn id="36" presetID="10" presetClass="exit" presetSubtype="0" fill="hold" grpId="1" nodeType="withEffect">
                                  <p:stCondLst>
                                    <p:cond delay="0"/>
                                  </p:stCondLst>
                                  <p:childTnLst>
                                    <p:animEffect transition="out" filter="fade">
                                      <p:cBhvr>
                                        <p:cTn id="37" dur="1250"/>
                                        <p:tgtEl>
                                          <p:spTgt spid="3074"/>
                                        </p:tgtEl>
                                      </p:cBhvr>
                                    </p:animEffect>
                                    <p:set>
                                      <p:cBhvr>
                                        <p:cTn id="38" dur="1" fill="hold">
                                          <p:stCondLst>
                                            <p:cond delay="1249"/>
                                          </p:stCondLst>
                                        </p:cTn>
                                        <p:tgtEl>
                                          <p:spTgt spid="3074"/>
                                        </p:tgtEl>
                                        <p:attrNameLst>
                                          <p:attrName>style.visibility</p:attrName>
                                        </p:attrNameLst>
                                      </p:cBhvr>
                                      <p:to>
                                        <p:strVal val="hidden"/>
                                      </p:to>
                                    </p:set>
                                  </p:childTnLst>
                                </p:cTn>
                              </p:par>
                              <p:par>
                                <p:cTn id="39" presetID="0" presetClass="exit" presetSubtype="0" fill="hold" grpId="1" nodeType="withEffect">
                                  <p:stCondLst>
                                    <p:cond delay="0"/>
                                  </p:stCondLst>
                                  <p:childTnLst>
                                    <p:set>
                                      <p:cBhvr>
                                        <p:cTn id="40" dur="1" fill="hold">
                                          <p:stCondLst>
                                            <p:cond delay="999"/>
                                          </p:stCondLst>
                                        </p:cTn>
                                        <p:tgtEl>
                                          <p:spTgt spid="6"/>
                                        </p:tgtEl>
                                        <p:attrNameLst>
                                          <p:attrName>style.visibility</p:attrName>
                                        </p:attrNameLst>
                                      </p:cBhvr>
                                      <p:to>
                                        <p:strVal val="hidden"/>
                                      </p:to>
                                    </p:set>
                                    <p:animEffect transition="out" filter="dissolve">
                                      <p:cBhvr>
                                        <p:cTn id="41" dur="1000">
                                          <p:stCondLst>
                                            <p:cond delay="0"/>
                                          </p:stCondLst>
                                        </p:cTn>
                                        <p:tgtEl>
                                          <p:spTgt spid="6"/>
                                        </p:tgtEl>
                                      </p:cBhvr>
                                    </p:animEffect>
                                    <p:anim to="" calcmode="lin" valueType="num">
                                      <p:cBhvr>
                                        <p:cTn id="42"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3"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4" presetID="0" presetClass="exit" presetSubtype="0" fill="hold" grpId="1" nodeType="withEffect">
                                  <p:stCondLst>
                                    <p:cond delay="0"/>
                                  </p:stCondLst>
                                  <p:childTnLst>
                                    <p:set>
                                      <p:cBhvr>
                                        <p:cTn id="45" dur="1" fill="hold">
                                          <p:stCondLst>
                                            <p:cond delay="999"/>
                                          </p:stCondLst>
                                        </p:cTn>
                                        <p:tgtEl>
                                          <p:spTgt spid="7"/>
                                        </p:tgtEl>
                                        <p:attrNameLst>
                                          <p:attrName>style.visibility</p:attrName>
                                        </p:attrNameLst>
                                      </p:cBhvr>
                                      <p:to>
                                        <p:strVal val="hidden"/>
                                      </p:to>
                                    </p:set>
                                    <p:animEffect transition="out" filter="dissolve">
                                      <p:cBhvr>
                                        <p:cTn id="46" dur="1000">
                                          <p:stCondLst>
                                            <p:cond delay="0"/>
                                          </p:stCondLst>
                                        </p:cTn>
                                        <p:tgtEl>
                                          <p:spTgt spid="7"/>
                                        </p:tgtEl>
                                      </p:cBhvr>
                                    </p:animEffect>
                                    <p:anim to="" calcmode="lin" valueType="num">
                                      <p:cBhvr>
                                        <p:cTn id="47"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48"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49" presetID="42" presetClass="path" presetSubtype="0" accel="50000" decel="50000" fill="hold" grpId="2" nodeType="withEffect">
                                  <p:stCondLst>
                                    <p:cond delay="0"/>
                                  </p:stCondLst>
                                  <p:childTnLst>
                                    <p:animMotion origin="layout" path="M 2.5E-6 0 L 0.24705 0.04097 " pathEditMode="relative" rAng="0" ptsTypes="AA">
                                      <p:cBhvr>
                                        <p:cTn id="50" dur="1000" fill="hold"/>
                                        <p:tgtEl>
                                          <p:spTgt spid="6"/>
                                        </p:tgtEl>
                                        <p:attrNameLst>
                                          <p:attrName>ppt_x</p:attrName>
                                          <p:attrName>ppt_y</p:attrName>
                                        </p:attrNameLst>
                                      </p:cBhvr>
                                      <p:rCtr x="12344" y="2037"/>
                                    </p:animMotion>
                                  </p:childTnLst>
                                </p:cTn>
                              </p:par>
                              <p:par>
                                <p:cTn id="51" presetID="42" presetClass="path" presetSubtype="0" accel="50000" decel="50000" fill="hold" grpId="2" nodeType="withEffect">
                                  <p:stCondLst>
                                    <p:cond delay="0"/>
                                  </p:stCondLst>
                                  <p:childTnLst>
                                    <p:animMotion origin="layout" path="M 1.66667E-6 -1.85185E-6 L -0.07847 -0.08588 " pathEditMode="relative" rAng="0" ptsTypes="AA">
                                      <p:cBhvr>
                                        <p:cTn id="52" dur="1000" fill="hold"/>
                                        <p:tgtEl>
                                          <p:spTgt spid="7"/>
                                        </p:tgtEl>
                                        <p:attrNameLst>
                                          <p:attrName>ppt_x</p:attrName>
                                          <p:attrName>ppt_y</p:attrName>
                                        </p:attrNameLst>
                                      </p:cBhvr>
                                      <p:rCtr x="-3924" y="-4306"/>
                                    </p:animMotion>
                                  </p:childTnLst>
                                </p:cTn>
                              </p:par>
                              <p:par>
                                <p:cTn id="53" presetID="8" presetClass="emph" presetSubtype="0" fill="hold" grpId="3" nodeType="withEffect">
                                  <p:stCondLst>
                                    <p:cond delay="0"/>
                                  </p:stCondLst>
                                  <p:childTnLst>
                                    <p:animRot by="2700000">
                                      <p:cBhvr>
                                        <p:cTn id="54" dur="1000" fill="hold"/>
                                        <p:tgtEl>
                                          <p:spTgt spid="6"/>
                                        </p:tgtEl>
                                        <p:attrNameLst>
                                          <p:attrName>r</p:attrName>
                                        </p:attrNameLst>
                                      </p:cBhvr>
                                    </p:animRot>
                                  </p:childTnLst>
                                </p:cTn>
                              </p:par>
                              <p:par>
                                <p:cTn id="55" presetID="8" presetClass="emph" presetSubtype="0" fill="hold" grpId="3" nodeType="withEffect">
                                  <p:stCondLst>
                                    <p:cond delay="0"/>
                                  </p:stCondLst>
                                  <p:childTnLst>
                                    <p:animRot by="-2700000">
                                      <p:cBhvr>
                                        <p:cTn id="56"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3"/>
      <p:bldP spid="6" grpId="0"/>
      <p:bldP spid="6" grpId="1"/>
      <p:bldP spid="6" grpId="2"/>
      <p:bldP spid="6" grpId="3"/>
      <p:bldP spid="7" grpId="0"/>
      <p:bldP spid="7" grpId="1"/>
      <p:bldP spid="7" grpId="2"/>
      <p:bldP spid="7" grpId="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730" r="2405" b="2174"/>
          <a:stretch/>
        </p:blipFill>
        <p:spPr>
          <a:xfrm>
            <a:off x="0" y="0"/>
            <a:ext cx="9143999" cy="6858000"/>
          </a:xfrm>
          <a:prstGeom prst="rect">
            <a:avLst/>
          </a:prstGeom>
        </p:spPr>
      </p:pic>
      <p:sp>
        <p:nvSpPr>
          <p:cNvPr id="6" name="Title 1">
            <a:extLst>
              <a:ext uri="{FF2B5EF4-FFF2-40B4-BE49-F238E27FC236}">
                <a16:creationId xmlns:a16="http://schemas.microsoft.com/office/drawing/2014/main" id="{F2AD0C4C-11A3-43A3-B3EA-2C2A7C7CA569}"/>
              </a:ext>
            </a:extLst>
          </p:cNvPr>
          <p:cNvSpPr txBox="1">
            <a:spLocks/>
          </p:cNvSpPr>
          <p:nvPr/>
        </p:nvSpPr>
        <p:spPr>
          <a:xfrm>
            <a:off x="1667987" y="2511846"/>
            <a:ext cx="3851464" cy="708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sent His word</a:t>
            </a:r>
          </a:p>
        </p:txBody>
      </p:sp>
      <p:sp>
        <p:nvSpPr>
          <p:cNvPr id="5" name="Rectangle 2"/>
          <p:cNvSpPr txBox="1">
            <a:spLocks noChangeArrowheads="1"/>
          </p:cNvSpPr>
          <p:nvPr/>
        </p:nvSpPr>
        <p:spPr bwMode="auto">
          <a:xfrm>
            <a:off x="3251896" y="3137641"/>
            <a:ext cx="258745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delivered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362200"/>
            <a:ext cx="8229600" cy="2316162"/>
          </a:xfrm>
          <a:effectLst>
            <a:glow rad="101600">
              <a:schemeClr val="tx1"/>
            </a:glow>
          </a:effectLst>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 sent His word and healed them, And delivered them from their destructions.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107:20 </a:t>
            </a:r>
          </a:p>
        </p:txBody>
      </p:sp>
      <p:sp>
        <p:nvSpPr>
          <p:cNvPr id="4" name="Rectangle 2"/>
          <p:cNvSpPr txBox="1">
            <a:spLocks noChangeArrowheads="1"/>
          </p:cNvSpPr>
          <p:nvPr/>
        </p:nvSpPr>
        <p:spPr bwMode="auto">
          <a:xfrm>
            <a:off x="3741964" y="246643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054B8F8C-ACC2-4EAE-B052-D495B0C51CCF}"/>
              </a:ext>
            </a:extLst>
          </p:cNvPr>
          <p:cNvSpPr txBox="1">
            <a:spLocks noChangeArrowheads="1"/>
          </p:cNvSpPr>
          <p:nvPr/>
        </p:nvSpPr>
        <p:spPr bwMode="auto">
          <a:xfrm>
            <a:off x="1721996" y="2472903"/>
            <a:ext cx="3754244" cy="75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sent His word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9">
            <a:extLst>
              <a:ext uri="{FF2B5EF4-FFF2-40B4-BE49-F238E27FC236}">
                <a16:creationId xmlns:a16="http://schemas.microsoft.com/office/drawing/2014/main" id="{325F737C-DC10-4F11-B0F0-820651462944}"/>
              </a:ext>
            </a:extLst>
          </p:cNvPr>
          <p:cNvSpPr>
            <a:spLocks noChangeArrowheads="1"/>
          </p:cNvSpPr>
          <p:nvPr/>
        </p:nvSpPr>
        <p:spPr bwMode="auto">
          <a:xfrm>
            <a:off x="2897574" y="2489941"/>
            <a:ext cx="1186568" cy="72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His</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9084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6*min(max(#ppt_w*#ppt_h,.3),1)-7.4)/-.7*#ppt_w"/>
                                          </p:val>
                                        </p:tav>
                                        <p:tav tm="100000">
                                          <p:val>
                                            <p:strVal val="#ppt_w"/>
                                          </p:val>
                                        </p:tav>
                                      </p:tavLst>
                                    </p:anim>
                                    <p:anim calcmode="lin" valueType="num">
                                      <p:cBhvr>
                                        <p:cTn id="8" dur="500" fill="hold"/>
                                        <p:tgtEl>
                                          <p:spTgt spid="3074"/>
                                        </p:tgtEl>
                                        <p:attrNameLst>
                                          <p:attrName>ppt_h</p:attrName>
                                        </p:attrNameLst>
                                      </p:cBhvr>
                                      <p:tavLst>
                                        <p:tav tm="0">
                                          <p:val>
                                            <p:strVal val="(6*min(max(#ppt_w*#ppt_h,.3),1)-7.4)/-.7*#ppt_h"/>
                                          </p:val>
                                        </p:tav>
                                        <p:tav tm="100000">
                                          <p:val>
                                            <p:strVal val="#ppt_h"/>
                                          </p:val>
                                        </p:tav>
                                      </p:tavLst>
                                    </p:anim>
                                    <p:anim calcmode="lin" valueType="num">
                                      <p:cBhvr>
                                        <p:cTn id="9" dur="500" fill="hold"/>
                                        <p:tgtEl>
                                          <p:spTgt spid="3074"/>
                                        </p:tgtEl>
                                        <p:attrNameLst>
                                          <p:attrName>ppt_x</p:attrName>
                                        </p:attrNameLst>
                                      </p:cBhvr>
                                      <p:tavLst>
                                        <p:tav tm="0">
                                          <p:val>
                                            <p:fltVal val="0.5"/>
                                          </p:val>
                                        </p:tav>
                                        <p:tav tm="100000">
                                          <p:val>
                                            <p:strVal val="#ppt_x"/>
                                          </p:val>
                                        </p:tav>
                                      </p:tavLst>
                                    </p:anim>
                                    <p:anim calcmode="lin" valueType="num">
                                      <p:cBhvr>
                                        <p:cTn id="10" dur="500" fill="hold"/>
                                        <p:tgtEl>
                                          <p:spTgt spid="307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xit" presetSubtype="0" fill="hold" grpId="2" nodeType="after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0" presetClass="entr" presetSubtype="0" fill="hold" grpId="0" nodeType="withEffect">
                                  <p:stCondLst>
                                    <p:cond delay="25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stCondLst>
                                            <p:cond delay="0"/>
                                          </p:stCondLst>
                                        </p:cTn>
                                        <p:tgtEl>
                                          <p:spTgt spid="8"/>
                                        </p:tgtEl>
                                      </p:cBhvr>
                                    </p:animEffect>
                                    <p:anim to="" calcmode="lin" valueType="num">
                                      <p:cBhvr>
                                        <p:cTn id="28"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0" fill="hold">
                            <p:stCondLst>
                              <p:cond delay="8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50"/>
                                        <p:tgtEl>
                                          <p:spTgt spid="5"/>
                                        </p:tgtEl>
                                      </p:cBhvr>
                                    </p:animEffect>
                                  </p:childTnLst>
                                </p:cTn>
                              </p:par>
                              <p:par>
                                <p:cTn id="39" presetID="10" presetClass="exit" presetSubtype="0" fill="hold" grpId="1" nodeType="withEffect">
                                  <p:stCondLst>
                                    <p:cond delay="0"/>
                                  </p:stCondLst>
                                  <p:childTnLst>
                                    <p:animEffect transition="out" filter="fade">
                                      <p:cBhvr>
                                        <p:cTn id="40" dur="1250"/>
                                        <p:tgtEl>
                                          <p:spTgt spid="3074"/>
                                        </p:tgtEl>
                                      </p:cBhvr>
                                    </p:animEffect>
                                    <p:set>
                                      <p:cBhvr>
                                        <p:cTn id="41" dur="1" fill="hold">
                                          <p:stCondLst>
                                            <p:cond delay="1249"/>
                                          </p:stCondLst>
                                        </p:cTn>
                                        <p:tgtEl>
                                          <p:spTgt spid="3074"/>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2" nodeType="withEffect">
                                  <p:stCondLst>
                                    <p:cond delay="0"/>
                                  </p:stCondLst>
                                  <p:iterate type="lt">
                                    <p:tmPct val="0"/>
                                  </p:iterate>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5" grpId="1"/>
      <p:bldP spid="3074" grpId="0"/>
      <p:bldP spid="3074" grpId="1"/>
      <p:bldP spid="4" grpId="2"/>
      <p:bldP spid="7" grpId="0"/>
      <p:bldP spid="7" grpId="1"/>
      <p:bldP spid="8" grpId="0"/>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066800" y="609600"/>
            <a:ext cx="701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ts val="13000"/>
              </a:lnSpc>
            </a:pPr>
            <a:r>
              <a:rPr lang="en-US" sz="125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THE PURE WORD</a:t>
            </a:r>
            <a:endParaRPr lang="en-US" sz="125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801188" y="4321629"/>
            <a:ext cx="27432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p>
        </p:txBody>
      </p:sp>
      <p:sp>
        <p:nvSpPr>
          <p:cNvPr id="6" name="Rectangle 12"/>
          <p:cNvSpPr>
            <a:spLocks noChangeArrowheads="1"/>
          </p:cNvSpPr>
          <p:nvPr/>
        </p:nvSpPr>
        <p:spPr bwMode="auto">
          <a:xfrm>
            <a:off x="3124200" y="5029200"/>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September 17, 2017</a:t>
            </a: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xit" presetSubtype="0" fill="hold" grpId="1" nodeType="clickEffect">
                                  <p:stCondLst>
                                    <p:cond delay="0"/>
                                  </p:stCondLst>
                                  <p:childTnLst>
                                    <p:set>
                                      <p:cBhvr>
                                        <p:cTn id="25" dur="1" fill="hold">
                                          <p:stCondLst>
                                            <p:cond delay="999"/>
                                          </p:stCondLst>
                                        </p:cTn>
                                        <p:tgtEl>
                                          <p:spTgt spid="4"/>
                                        </p:tgtEl>
                                        <p:attrNameLst>
                                          <p:attrName>style.visibility</p:attrName>
                                        </p:attrNameLst>
                                      </p:cBhvr>
                                      <p:to>
                                        <p:strVal val="hidden"/>
                                      </p:to>
                                    </p:set>
                                    <p:animEffect transition="out" filter="dissolve">
                                      <p:cBhvr>
                                        <p:cTn id="26" dur="1000">
                                          <p:stCondLst>
                                            <p:cond delay="0"/>
                                          </p:stCondLst>
                                        </p:cTn>
                                        <p:tgtEl>
                                          <p:spTgt spid="4"/>
                                        </p:tgtEl>
                                      </p:cBhvr>
                                    </p:animEffect>
                                    <p:anim to="" calcmode="lin" valueType="num">
                                      <p:cBhvr>
                                        <p:cTn id="2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29" presetID="42" presetClass="path" presetSubtype="0" accel="50000" decel="50000" fill="hold" grpId="2" nodeType="withEffect">
                                  <p:stCondLst>
                                    <p:cond delay="0"/>
                                  </p:stCondLst>
                                  <p:childTnLst>
                                    <p:animMotion origin="layout" path="M 0 -4.44444E-6 L 0 0.11644 " pathEditMode="relative" rAng="0" ptsTypes="AA">
                                      <p:cBhvr>
                                        <p:cTn id="30" dur="1000" fill="hold"/>
                                        <p:tgtEl>
                                          <p:spTgt spid="4"/>
                                        </p:tgtEl>
                                        <p:attrNameLst>
                                          <p:attrName>ppt_x</p:attrName>
                                          <p:attrName>ppt_y</p:attrName>
                                        </p:attrNameLst>
                                      </p:cBhvr>
                                      <p:rCtr x="0" y="5810"/>
                                    </p:animMotion>
                                  </p:childTnLst>
                                </p:cTn>
                              </p:par>
                              <p:par>
                                <p:cTn id="31" presetID="9" presetClass="exit" presetSubtype="0" fill="hold" grpId="1" nodeType="withEffect">
                                  <p:stCondLst>
                                    <p:cond delay="500"/>
                                  </p:stCondLst>
                                  <p:childTnLst>
                                    <p:animEffect transition="out" filter="dissolve">
                                      <p:cBhvr>
                                        <p:cTn id="32" dur="1500"/>
                                        <p:tgtEl>
                                          <p:spTgt spid="5"/>
                                        </p:tgtEl>
                                      </p:cBhvr>
                                    </p:animEffect>
                                    <p:set>
                                      <p:cBhvr>
                                        <p:cTn id="33" dur="1" fill="hold">
                                          <p:stCondLst>
                                            <p:cond delay="1499"/>
                                          </p:stCondLst>
                                        </p:cTn>
                                        <p:tgtEl>
                                          <p:spTgt spid="5"/>
                                        </p:tgtEl>
                                        <p:attrNameLst>
                                          <p:attrName>style.visibility</p:attrName>
                                        </p:attrNameLst>
                                      </p:cBhvr>
                                      <p:to>
                                        <p:strVal val="hidden"/>
                                      </p:to>
                                    </p:set>
                                  </p:childTnLst>
                                </p:cTn>
                              </p:par>
                              <p:par>
                                <p:cTn id="34" presetID="0" presetClass="path" presetSubtype="0" accel="50000" decel="50000" fill="hold" grpId="2" nodeType="withEffect">
                                  <p:stCondLst>
                                    <p:cond delay="500"/>
                                  </p:stCondLst>
                                  <p:childTnLst>
                                    <p:animMotion origin="layout" path="M -3.61111E-6 1.85185E-6 L 0.13143 -0.30648 " pathEditMode="relative" rAng="0" ptsTypes="AA">
                                      <p:cBhvr>
                                        <p:cTn id="35" dur="1500" fill="hold"/>
                                        <p:tgtEl>
                                          <p:spTgt spid="5"/>
                                        </p:tgtEl>
                                        <p:attrNameLst>
                                          <p:attrName>ppt_x</p:attrName>
                                          <p:attrName>ppt_y</p:attrName>
                                        </p:attrNameLst>
                                      </p:cBhvr>
                                      <p:rCtr x="6562" y="-15324"/>
                                    </p:animMotion>
                                  </p:childTnLst>
                                </p:cTn>
                              </p:par>
                              <p:par>
                                <p:cTn id="36" presetID="31" presetClass="exit" presetSubtype="0" fill="hold" grpId="1" nodeType="withEffect">
                                  <p:stCondLst>
                                    <p:cond delay="750"/>
                                  </p:stCondLst>
                                  <p:childTnLst>
                                    <p:anim calcmode="lin" valueType="num">
                                      <p:cBhvr>
                                        <p:cTn id="37" dur="1000"/>
                                        <p:tgtEl>
                                          <p:spTgt spid="6"/>
                                        </p:tgtEl>
                                        <p:attrNameLst>
                                          <p:attrName>ppt_w</p:attrName>
                                        </p:attrNameLst>
                                      </p:cBhvr>
                                      <p:tavLst>
                                        <p:tav tm="0">
                                          <p:val>
                                            <p:strVal val="ppt_w"/>
                                          </p:val>
                                        </p:tav>
                                        <p:tav tm="100000">
                                          <p:val>
                                            <p:fltVal val="0"/>
                                          </p:val>
                                        </p:tav>
                                      </p:tavLst>
                                    </p:anim>
                                    <p:anim calcmode="lin" valueType="num">
                                      <p:cBhvr>
                                        <p:cTn id="38" dur="1000"/>
                                        <p:tgtEl>
                                          <p:spTgt spid="6"/>
                                        </p:tgtEl>
                                        <p:attrNameLst>
                                          <p:attrName>ppt_h</p:attrName>
                                        </p:attrNameLst>
                                      </p:cBhvr>
                                      <p:tavLst>
                                        <p:tav tm="0">
                                          <p:val>
                                            <p:strVal val="ppt_h"/>
                                          </p:val>
                                        </p:tav>
                                        <p:tav tm="100000">
                                          <p:val>
                                            <p:fltVal val="0"/>
                                          </p:val>
                                        </p:tav>
                                      </p:tavLst>
                                    </p:anim>
                                    <p:anim calcmode="lin" valueType="num">
                                      <p:cBhvr>
                                        <p:cTn id="39" dur="1000"/>
                                        <p:tgtEl>
                                          <p:spTgt spid="6"/>
                                        </p:tgtEl>
                                        <p:attrNameLst>
                                          <p:attrName>style.rotation</p:attrName>
                                        </p:attrNameLst>
                                      </p:cBhvr>
                                      <p:tavLst>
                                        <p:tav tm="0">
                                          <p:val>
                                            <p:fltVal val="0"/>
                                          </p:val>
                                        </p:tav>
                                        <p:tav tm="100000">
                                          <p:val>
                                            <p:fltVal val="90"/>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par>
                                <p:cTn id="42" presetID="0" presetClass="path" presetSubtype="0" accel="50000" decel="50000" fill="hold" grpId="2" nodeType="withEffect">
                                  <p:stCondLst>
                                    <p:cond delay="750"/>
                                  </p:stCondLst>
                                  <p:childTnLst>
                                    <p:animMotion origin="layout" path="M -3.33333E-6 -1.11111E-6 L -0.29166 -0.45833 " pathEditMode="relative" rAng="0" ptsTypes="AA">
                                      <p:cBhvr>
                                        <p:cTn id="43" dur="1000" fill="hold"/>
                                        <p:tgtEl>
                                          <p:spTgt spid="6"/>
                                        </p:tgtEl>
                                        <p:attrNameLst>
                                          <p:attrName>ppt_x</p:attrName>
                                          <p:attrName>ppt_y</p:attrName>
                                        </p:attrNameLst>
                                      </p:cBhvr>
                                      <p:rCtr x="-14583" y="-2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630" b="12037"/>
          <a:stretch/>
        </p:blipFill>
        <p:spPr>
          <a:xfrm>
            <a:off x="0" y="0"/>
            <a:ext cx="9144000" cy="6858000"/>
          </a:xfrm>
          <a:prstGeom prst="rect">
            <a:avLst/>
          </a:prstGeom>
        </p:spPr>
      </p:pic>
      <p:sp>
        <p:nvSpPr>
          <p:cNvPr id="3074" name="Rectangle 2"/>
          <p:cNvSpPr>
            <a:spLocks noGrp="1" noChangeArrowheads="1"/>
          </p:cNvSpPr>
          <p:nvPr>
            <p:ph type="title"/>
          </p:nvPr>
        </p:nvSpPr>
        <p:spPr>
          <a:xfrm>
            <a:off x="457200" y="838200"/>
            <a:ext cx="8229600" cy="5287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"Do not think that I came to destroy the Law or the Prophets.    I did not come to destroy but to fulfill. For assuredly, I say to you, till heaven and earth pass away, one jot or one tittle will by no means pass from the law till all is fulfilled."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5:17-18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251896" y="3137641"/>
            <a:ext cx="258745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delivered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1335070" y="3432858"/>
            <a:ext cx="448494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Heaven and earth</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561735" y="4102778"/>
            <a:ext cx="12671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will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5581192" y="3433206"/>
            <a:ext cx="277792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pass away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549725" y="2233129"/>
            <a:ext cx="814857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Heaven and earth will pass away</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2979114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0" nodeType="with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31" presetClass="entr" presetSubtype="0" fill="hold" grpId="0" nodeType="withEffect">
                                  <p:stCondLst>
                                    <p:cond delay="75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0" presetClass="path" presetSubtype="0" accel="50000" decel="50000" fill="hold" grpId="0" nodeType="withEffect">
                                  <p:stCondLst>
                                    <p:cond delay="0"/>
                                  </p:stCondLst>
                                  <p:childTnLst>
                                    <p:animMotion origin="layout" path="M 4.16667E-6 1.48148E-6 L -0.07483 -0.17454 " pathEditMode="relative" rAng="0" ptsTypes="AA">
                                      <p:cBhvr>
                                        <p:cTn id="28" dur="2000" fill="hold"/>
                                        <p:tgtEl>
                                          <p:spTgt spid="6"/>
                                        </p:tgtEl>
                                        <p:attrNameLst>
                                          <p:attrName>ppt_x</p:attrName>
                                          <p:attrName>ppt_y</p:attrName>
                                        </p:attrNameLst>
                                      </p:cBhvr>
                                      <p:rCtr x="-3750" y="-8727"/>
                                    </p:animMotion>
                                  </p:childTnLst>
                                </p:cTn>
                              </p:par>
                              <p:par>
                                <p:cTn id="29" presetID="0" presetClass="path" presetSubtype="0" accel="50000" decel="50000" fill="hold" grpId="0" nodeType="withEffect">
                                  <p:stCondLst>
                                    <p:cond delay="0"/>
                                  </p:stCondLst>
                                  <p:childTnLst>
                                    <p:animMotion origin="layout" path="M -5.55556E-7 -3.7037E-6 L -0.07552 -0.27268 " pathEditMode="relative" rAng="0" ptsTypes="AA">
                                      <p:cBhvr>
                                        <p:cTn id="30" dur="2000" fill="hold"/>
                                        <p:tgtEl>
                                          <p:spTgt spid="7"/>
                                        </p:tgtEl>
                                        <p:attrNameLst>
                                          <p:attrName>ppt_x</p:attrName>
                                          <p:attrName>ppt_y</p:attrName>
                                        </p:attrNameLst>
                                      </p:cBhvr>
                                      <p:rCtr x="-3785" y="-13634"/>
                                    </p:animMotion>
                                  </p:childTnLst>
                                </p:cTn>
                              </p:par>
                              <p:par>
                                <p:cTn id="31" presetID="0" presetClass="path" presetSubtype="0" accel="50000" decel="50000" fill="hold" grpId="0" nodeType="withEffect">
                                  <p:stCondLst>
                                    <p:cond delay="0"/>
                                  </p:stCondLst>
                                  <p:childTnLst>
                                    <p:animMotion origin="layout" path="M 3.61111E-6 0 L 0.02864 -0.17523 " pathEditMode="relative" rAng="0" ptsTypes="AA">
                                      <p:cBhvr>
                                        <p:cTn id="32" dur="2000" fill="hold"/>
                                        <p:tgtEl>
                                          <p:spTgt spid="8"/>
                                        </p:tgtEl>
                                        <p:attrNameLst>
                                          <p:attrName>ppt_x</p:attrName>
                                          <p:attrName>ppt_y</p:attrName>
                                        </p:attrNameLst>
                                      </p:cBhvr>
                                      <p:rCtr x="1424" y="-8773"/>
                                    </p:animMotion>
                                  </p:childTnLst>
                                </p:cTn>
                              </p:par>
                              <p:par>
                                <p:cTn id="33" presetID="10" presetClass="exit" presetSubtype="0" fill="hold" grpId="1" nodeType="withEffect">
                                  <p:stCondLst>
                                    <p:cond delay="0"/>
                                  </p:stCondLst>
                                  <p:childTnLst>
                                    <p:animEffect transition="out" filter="fade">
                                      <p:cBhvr>
                                        <p:cTn id="34" dur="1250"/>
                                        <p:tgtEl>
                                          <p:spTgt spid="3074"/>
                                        </p:tgtEl>
                                      </p:cBhvr>
                                    </p:animEffect>
                                    <p:set>
                                      <p:cBhvr>
                                        <p:cTn id="35"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6" grpId="0"/>
      <p:bldP spid="6" grpId="1"/>
      <p:bldP spid="7" grpId="0"/>
      <p:bldP spid="7"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133600"/>
            <a:ext cx="8229600" cy="2316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"Heaven and earth will pass away, but My words will by no means pass away."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24:35 </a:t>
            </a:r>
          </a:p>
        </p:txBody>
      </p:sp>
      <p:sp>
        <p:nvSpPr>
          <p:cNvPr id="4" name="Rectangle 2"/>
          <p:cNvSpPr txBox="1">
            <a:spLocks noChangeArrowheads="1"/>
          </p:cNvSpPr>
          <p:nvPr/>
        </p:nvSpPr>
        <p:spPr bwMode="auto">
          <a:xfrm>
            <a:off x="2506164" y="2908391"/>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549725" y="2233129"/>
            <a:ext cx="814857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Heaven and earth will pass away</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4107724" y="3212647"/>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0966359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par>
                                <p:cTn id="18" presetID="0" presetClass="path" presetSubtype="0" accel="50000" decel="50000" fill="hold" grpId="0" nodeType="withEffect">
                                  <p:stCondLst>
                                    <p:cond delay="0"/>
                                  </p:stCondLst>
                                  <p:childTnLst>
                                    <p:animMotion origin="layout" path="M 1.38889E-6 3.7037E-7 L 0.175 0.04444 " pathEditMode="relative" rAng="0" ptsTypes="AA">
                                      <p:cBhvr>
                                        <p:cTn id="19" dur="2000" fill="hold"/>
                                        <p:tgtEl>
                                          <p:spTgt spid="4"/>
                                        </p:tgtEl>
                                        <p:attrNameLst>
                                          <p:attrName>ppt_x</p:attrName>
                                          <p:attrName>ppt_y</p:attrName>
                                        </p:attrNameLst>
                                      </p:cBhvr>
                                      <p:rCtr x="8750" y="2222"/>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74"/>
          <a:stretch/>
        </p:blipFill>
        <p:spPr>
          <a:xfrm>
            <a:off x="0" y="0"/>
            <a:ext cx="9144000" cy="6858000"/>
          </a:xfrm>
          <a:prstGeom prst="rect">
            <a:avLst/>
          </a:prstGeom>
        </p:spPr>
      </p:pic>
      <p:sp>
        <p:nvSpPr>
          <p:cNvPr id="8" name="Title 1"/>
          <p:cNvSpPr txBox="1">
            <a:spLocks/>
          </p:cNvSpPr>
          <p:nvPr/>
        </p:nvSpPr>
        <p:spPr>
          <a:xfrm>
            <a:off x="4110629" y="3146071"/>
            <a:ext cx="42942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99FF33"/>
                </a:solidFill>
                <a:effectLst>
                  <a:outerShdw blurRad="63500" dir="3600000" algn="tl" rotWithShape="0">
                    <a:srgbClr val="000000">
                      <a:alpha val="70000"/>
                    </a:srgbClr>
                  </a:outerShdw>
                </a:effectLst>
                <a:latin typeface="Calibri" panose="020F0502020204030204" pitchFamily="34" charset="0"/>
              </a:rPr>
              <a:t>word of our God</a:t>
            </a:r>
          </a:p>
        </p:txBody>
      </p:sp>
      <p:sp>
        <p:nvSpPr>
          <p:cNvPr id="3074" name="Rectangle 2"/>
          <p:cNvSpPr>
            <a:spLocks noGrp="1" noChangeArrowheads="1"/>
          </p:cNvSpPr>
          <p:nvPr>
            <p:ph type="title"/>
          </p:nvPr>
        </p:nvSpPr>
        <p:spPr>
          <a:xfrm>
            <a:off x="457200" y="2514600"/>
            <a:ext cx="8229600" cy="216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grass withers, the flower fades, But the word of our God stands forever."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Isaiah 40:8 </a:t>
            </a:r>
          </a:p>
        </p:txBody>
      </p:sp>
      <p:sp>
        <p:nvSpPr>
          <p:cNvPr id="4" name="Rectangle 2"/>
          <p:cNvSpPr txBox="1">
            <a:spLocks noChangeArrowheads="1"/>
          </p:cNvSpPr>
          <p:nvPr/>
        </p:nvSpPr>
        <p:spPr bwMode="auto">
          <a:xfrm>
            <a:off x="4107724" y="3212647"/>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4107724" y="3212647"/>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1769745" y="1793421"/>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6448697" y="313508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BCA0305-DDA5-4912-A8F1-5B72D4D1DBF2}"/>
              </a:ext>
            </a:extLst>
          </p:cNvPr>
          <p:cNvSpPr txBox="1">
            <a:spLocks noChangeArrowheads="1"/>
          </p:cNvSpPr>
          <p:nvPr/>
        </p:nvSpPr>
        <p:spPr bwMode="auto">
          <a:xfrm>
            <a:off x="3994057" y="3208352"/>
            <a:ext cx="4516896" cy="76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word of our God</a:t>
            </a:r>
            <a:endParaRPr kumimoji="0" lang="en-US" altLang="en-US"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12">
            <a:extLst>
              <a:ext uri="{FF2B5EF4-FFF2-40B4-BE49-F238E27FC236}">
                <a16:creationId xmlns:a16="http://schemas.microsoft.com/office/drawing/2014/main" id="{1A3919D7-6B56-4356-B62C-E0D0B4EC8291}"/>
              </a:ext>
            </a:extLst>
          </p:cNvPr>
          <p:cNvSpPr>
            <a:spLocks noChangeArrowheads="1"/>
          </p:cNvSpPr>
          <p:nvPr/>
        </p:nvSpPr>
        <p:spPr bwMode="auto">
          <a:xfrm>
            <a:off x="1201307" y="3793064"/>
            <a:ext cx="391194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stands forever</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11" name="Rectangle 9">
            <a:extLst>
              <a:ext uri="{FF2B5EF4-FFF2-40B4-BE49-F238E27FC236}">
                <a16:creationId xmlns:a16="http://schemas.microsoft.com/office/drawing/2014/main" id="{99E13FA9-AA3A-42F5-B34A-F5AE8CE77FBE}"/>
              </a:ext>
            </a:extLst>
          </p:cNvPr>
          <p:cNvSpPr>
            <a:spLocks noChangeArrowheads="1"/>
          </p:cNvSpPr>
          <p:nvPr/>
        </p:nvSpPr>
        <p:spPr bwMode="auto">
          <a:xfrm>
            <a:off x="6949727" y="3236857"/>
            <a:ext cx="147320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God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2019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7"/>
                                        </p:tgtEl>
                                      </p:cBhvr>
                                    </p:animEffect>
                                    <p:set>
                                      <p:cBhvr>
                                        <p:cTn id="14" dur="1" fill="hold">
                                          <p:stCondLst>
                                            <p:cond delay="24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8" presetClass="emph" presetSubtype="0" fill="hold" grpId="1" nodeType="withEffect">
                                  <p:stCondLst>
                                    <p:cond delay="0"/>
                                  </p:stCondLst>
                                  <p:childTnLst>
                                    <p:set>
                                      <p:cBhvr override="childStyle">
                                        <p:cTn id="21" dur="500" fill="hold"/>
                                        <p:tgtEl>
                                          <p:spTgt spid="8"/>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0" presetClass="entr" presetSubtype="0" fill="hold" grpId="0" nodeType="withEffect">
                                  <p:stCondLst>
                                    <p:cond delay="25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stCondLst>
                                            <p:cond delay="0"/>
                                          </p:stCondLst>
                                        </p:cTn>
                                        <p:tgtEl>
                                          <p:spTgt spid="11"/>
                                        </p:tgtEl>
                                      </p:cBhvr>
                                    </p:animEffect>
                                    <p:anim to="" calcmode="lin" valueType="num">
                                      <p:cBhvr>
                                        <p:cTn id="2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30" presetID="26" presetClass="emph" presetSubtype="0" fill="hold" grpId="1" nodeType="withEffect">
                                  <p:stCondLst>
                                    <p:cond delay="800"/>
                                  </p:stCondLst>
                                  <p:iterate type="lt">
                                    <p:tmPct val="0"/>
                                  </p:iterate>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par>
                                <p:cTn id="33" presetID="39" presetClass="entr" presetSubtype="0" accel="10000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50"/>
                                        <p:tgtEl>
                                          <p:spTgt spid="4"/>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0" presetClass="path" presetSubtype="0" accel="50000" decel="50000" fill="hold" grpId="0" nodeType="withEffect">
                                  <p:stCondLst>
                                    <p:cond delay="0"/>
                                  </p:stCondLst>
                                  <p:childTnLst>
                                    <p:animMotion origin="layout" path="M -2.22222E-6 -4.07407E-6 L -0.25573 -0.20717 " pathEditMode="relative" rAng="0" ptsTypes="AA">
                                      <p:cBhvr>
                                        <p:cTn id="48" dur="2000" fill="hold"/>
                                        <p:tgtEl>
                                          <p:spTgt spid="4"/>
                                        </p:tgtEl>
                                        <p:attrNameLst>
                                          <p:attrName>ppt_x</p:attrName>
                                          <p:attrName>ppt_y</p:attrName>
                                        </p:attrNameLst>
                                      </p:cBhvr>
                                      <p:rCtr x="-12795" y="-10370"/>
                                    </p:animMotion>
                                  </p:childTnLst>
                                </p:cTn>
                              </p:par>
                              <p:par>
                                <p:cTn id="49" presetID="0" presetClass="path" presetSubtype="0" accel="50000" decel="50000" fill="hold" grpId="0" nodeType="withEffect">
                                  <p:stCondLst>
                                    <p:cond delay="0"/>
                                  </p:stCondLst>
                                  <p:childTnLst>
                                    <p:animMotion origin="layout" path="M -2.22222E-6 -4.07407E-6 L 0.25608 -0.01111 " pathEditMode="relative" rAng="0" ptsTypes="AA">
                                      <p:cBhvr>
                                        <p:cTn id="50" dur="2000" fill="hold"/>
                                        <p:tgtEl>
                                          <p:spTgt spid="7"/>
                                        </p:tgtEl>
                                        <p:attrNameLst>
                                          <p:attrName>ppt_x</p:attrName>
                                          <p:attrName>ppt_y</p:attrName>
                                        </p:attrNameLst>
                                      </p:cBhvr>
                                      <p:rCtr x="12795" y="-556"/>
                                    </p:animMotion>
                                  </p:childTnLst>
                                </p:cTn>
                              </p:par>
                              <p:par>
                                <p:cTn id="51" presetID="10" presetClass="exit" presetSubtype="0" fill="hold" grpId="1" nodeType="withEffect">
                                  <p:stCondLst>
                                    <p:cond delay="0"/>
                                  </p:stCondLst>
                                  <p:childTnLst>
                                    <p:animEffect transition="out" filter="fade">
                                      <p:cBhvr>
                                        <p:cTn id="52" dur="1250"/>
                                        <p:tgtEl>
                                          <p:spTgt spid="3074"/>
                                        </p:tgtEl>
                                      </p:cBhvr>
                                    </p:animEffect>
                                    <p:set>
                                      <p:cBhvr>
                                        <p:cTn id="53" dur="1" fill="hold">
                                          <p:stCondLst>
                                            <p:cond delay="1249"/>
                                          </p:stCondLst>
                                        </p:cTn>
                                        <p:tgtEl>
                                          <p:spTgt spid="307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grpId="2" nodeType="withEffect">
                                  <p:stCondLst>
                                    <p:cond delay="0"/>
                                  </p:stCondLst>
                                  <p:iterate type="lt">
                                    <p:tmPct val="0"/>
                                  </p:iterate>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4" grpId="0"/>
      <p:bldP spid="4" grpId="1"/>
      <p:bldP spid="7" grpId="0"/>
      <p:bldP spid="7" grpId="1"/>
      <p:bldP spid="7" grpId="2"/>
      <p:bldP spid="9" grpId="0"/>
      <p:bldP spid="9" grpId="1"/>
      <p:bldP spid="10" grpId="0"/>
      <p:bldP spid="10" grpId="1"/>
      <p:bldP spid="11" grpId="0"/>
      <p:bldP spid="11" grpId="1"/>
      <p:bldP spid="11"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6"/>
            <a:ext cx="9194202" cy="6854414"/>
          </a:xfrm>
          <a:prstGeom prst="rect">
            <a:avLst/>
          </a:prstGeom>
        </p:spPr>
      </p:pic>
      <p:sp>
        <p:nvSpPr>
          <p:cNvPr id="3074" name="Rectangle 2"/>
          <p:cNvSpPr>
            <a:spLocks noGrp="1" noChangeArrowheads="1"/>
          </p:cNvSpPr>
          <p:nvPr>
            <p:ph type="title"/>
          </p:nvPr>
        </p:nvSpPr>
        <p:spPr>
          <a:xfrm>
            <a:off x="381000" y="17526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Every word of God is pure; He is a shield to those who put their trust in Him. Do not add to His words, Lest He rebuke you, and you be found a liar.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Proverbs 30-5-6 </a:t>
            </a:r>
          </a:p>
        </p:txBody>
      </p:sp>
      <p:sp>
        <p:nvSpPr>
          <p:cNvPr id="4" name="Rectangle 2"/>
          <p:cNvSpPr txBox="1">
            <a:spLocks noChangeArrowheads="1"/>
          </p:cNvSpPr>
          <p:nvPr/>
        </p:nvSpPr>
        <p:spPr bwMode="auto">
          <a:xfrm>
            <a:off x="1769745" y="1793421"/>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6448697" y="313508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336633" y="3537030"/>
            <a:ext cx="8506426" cy="296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statutes of the LORD are      right, rejoicing the heart; The commandment of the LORD is pure, enlightening the eyes; </a:t>
            </a:r>
            <a:r>
              <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19:8</a:t>
            </a:r>
          </a:p>
        </p:txBody>
      </p:sp>
      <p:sp>
        <p:nvSpPr>
          <p:cNvPr id="8" name="Rectangle 2"/>
          <p:cNvSpPr txBox="1">
            <a:spLocks noChangeArrowheads="1"/>
          </p:cNvSpPr>
          <p:nvPr/>
        </p:nvSpPr>
        <p:spPr bwMode="auto">
          <a:xfrm>
            <a:off x="5424289" y="497358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5561136" y="3630771"/>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Heart 9"/>
          <p:cNvSpPr/>
          <p:nvPr/>
        </p:nvSpPr>
        <p:spPr bwMode="auto">
          <a:xfrm>
            <a:off x="5960958" y="4405408"/>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2">
            <a:extLst>
              <a:ext uri="{FF2B5EF4-FFF2-40B4-BE49-F238E27FC236}">
                <a16:creationId xmlns:a16="http://schemas.microsoft.com/office/drawing/2014/main" id="{2331633C-9824-4AFA-A2F9-282FB0F94FE7}"/>
              </a:ext>
            </a:extLst>
          </p:cNvPr>
          <p:cNvSpPr txBox="1">
            <a:spLocks noChangeArrowheads="1"/>
          </p:cNvSpPr>
          <p:nvPr/>
        </p:nvSpPr>
        <p:spPr bwMode="auto">
          <a:xfrm>
            <a:off x="5234702" y="1795963"/>
            <a:ext cx="1644729" cy="75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pure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F33013D6-058C-4E4E-84AA-F217718F082F}"/>
              </a:ext>
            </a:extLst>
          </p:cNvPr>
          <p:cNvSpPr txBox="1">
            <a:spLocks noChangeArrowheads="1"/>
          </p:cNvSpPr>
          <p:nvPr/>
        </p:nvSpPr>
        <p:spPr bwMode="auto">
          <a:xfrm>
            <a:off x="7080783" y="2463026"/>
            <a:ext cx="1679836" cy="76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trust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F34CE4C7-384E-4654-80E4-FC697B7C24FA}"/>
              </a:ext>
            </a:extLst>
          </p:cNvPr>
          <p:cNvSpPr txBox="1">
            <a:spLocks noChangeArrowheads="1"/>
          </p:cNvSpPr>
          <p:nvPr/>
        </p:nvSpPr>
        <p:spPr bwMode="auto">
          <a:xfrm>
            <a:off x="466726" y="3137583"/>
            <a:ext cx="20366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Him</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2648838F-D419-4738-A90B-CBC69A799DFB}"/>
              </a:ext>
            </a:extLst>
          </p:cNvPr>
          <p:cNvSpPr txBox="1">
            <a:spLocks noChangeArrowheads="1"/>
          </p:cNvSpPr>
          <p:nvPr/>
        </p:nvSpPr>
        <p:spPr bwMode="auto">
          <a:xfrm>
            <a:off x="2703654" y="3057993"/>
            <a:ext cx="3517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9900"/>
                </a:solidFill>
                <a:effectLst>
                  <a:glow rad="101600">
                    <a:schemeClr val="tx1"/>
                  </a:glow>
                  <a:outerShdw blurRad="50800" algn="tl" rotWithShape="0">
                    <a:srgbClr val="000000"/>
                  </a:outerShdw>
                </a:effectLst>
                <a:latin typeface="Calibri" panose="020F0502020204030204" pitchFamily="34" charset="0"/>
              </a:rPr>
              <a:t>trust in Him</a:t>
            </a:r>
          </a:p>
        </p:txBody>
      </p:sp>
      <p:sp>
        <p:nvSpPr>
          <p:cNvPr id="6" name="Rectangle 2" hidden="1"/>
          <p:cNvSpPr txBox="1">
            <a:spLocks noChangeArrowheads="1"/>
          </p:cNvSpPr>
          <p:nvPr/>
        </p:nvSpPr>
        <p:spPr bwMode="auto">
          <a:xfrm>
            <a:off x="5160373" y="2386693"/>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34791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Horizontal)">
                                      <p:cBhvr>
                                        <p:cTn id="7" dur="600"/>
                                        <p:tgtEl>
                                          <p:spTgt spid="3074"/>
                                        </p:tgtEl>
                                      </p:cBhvr>
                                    </p:animEffect>
                                  </p:childTnLst>
                                </p:cTn>
                              </p:par>
                            </p:childTnLst>
                          </p:cTn>
                        </p:par>
                        <p:par>
                          <p:cTn id="8" fill="hold">
                            <p:stCondLst>
                              <p:cond delay="600"/>
                            </p:stCondLst>
                            <p:childTnLst>
                              <p:par>
                                <p:cTn id="9" presetID="10" presetClass="exit" presetSubtype="0" fill="hold" grpId="2"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par>
                                <p:cTn id="12" presetID="10" presetClass="exit" presetSubtype="0" fill="hold" grpId="3" nodeType="with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par>
                                <p:cTn id="32" presetID="37" presetClass="path" presetSubtype="0" accel="50000" decel="50000" fill="hold" grpId="3" nodeType="withEffect">
                                  <p:stCondLst>
                                    <p:cond delay="0"/>
                                  </p:stCondLst>
                                  <p:childTnLst>
                                    <p:animMotion origin="layout" path="M -0.00035 -0.00023 C -0.04393 -0.05185 -0.07587 -0.08796 -0.13039 -0.10579 C -0.18559 -0.12361 -0.27431 -0.12569 -0.32882 -0.10718 C -0.38334 -0.08889 -0.41476 -0.04028 -0.45712 0.00463 C -0.49132 0.0537 -0.50556 0.23241 -0.49393 0.30116 C -0.48247 0.37014 -0.43177 0.39051 -0.33056 0.43287 C -0.22344 0.47431 0.10034 0.46273 0.22048 0.46574 " pathEditMode="relative" rAng="0" ptsTypes="AAAAAAA">
                                      <p:cBhvr>
                                        <p:cTn id="33" dur="2000" fill="hold"/>
                                        <p:tgtEl>
                                          <p:spTgt spid="11"/>
                                        </p:tgtEl>
                                        <p:attrNameLst>
                                          <p:attrName>ppt_x</p:attrName>
                                          <p:attrName>ppt_y</p:attrName>
                                        </p:attrNameLst>
                                      </p:cBhvr>
                                      <p:rCtr x="-13837" y="17292"/>
                                    </p:animMotion>
                                  </p:childTnLst>
                                </p:cTn>
                              </p:par>
                              <p:par>
                                <p:cTn id="34" presetID="0" presetClass="path" presetSubtype="0" accel="50000" decel="50000" fill="hold" grpId="0" nodeType="withEffect">
                                  <p:stCondLst>
                                    <p:cond delay="0"/>
                                  </p:stCondLst>
                                  <p:childTnLst>
                                    <p:animMotion origin="layout" path="M 4.16667E-6 3.7037E-6 L -0.46754 0.08634 " pathEditMode="relative" rAng="0" ptsTypes="AA">
                                      <p:cBhvr>
                                        <p:cTn id="35" dur="2000" fill="hold"/>
                                        <p:tgtEl>
                                          <p:spTgt spid="12"/>
                                        </p:tgtEl>
                                        <p:attrNameLst>
                                          <p:attrName>ppt_x</p:attrName>
                                          <p:attrName>ppt_y</p:attrName>
                                        </p:attrNameLst>
                                      </p:cBhvr>
                                      <p:rCtr x="-23385" y="4306"/>
                                    </p:animMotion>
                                  </p:childTnLst>
                                </p:cTn>
                              </p:par>
                              <p:par>
                                <p:cTn id="36" presetID="0" presetClass="path" presetSubtype="0" accel="50000" decel="50000" fill="hold" grpId="0" nodeType="withEffect">
                                  <p:stCondLst>
                                    <p:cond delay="0"/>
                                  </p:stCondLst>
                                  <p:childTnLst>
                                    <p:animMotion origin="layout" path="M 3.61111E-6 -2.96296E-6 L 0.3934 -0.01111 " pathEditMode="relative" rAng="0" ptsTypes="AA">
                                      <p:cBhvr>
                                        <p:cTn id="37" dur="2000" fill="hold"/>
                                        <p:tgtEl>
                                          <p:spTgt spid="13"/>
                                        </p:tgtEl>
                                        <p:attrNameLst>
                                          <p:attrName>ppt_x</p:attrName>
                                          <p:attrName>ppt_y</p:attrName>
                                        </p:attrNameLst>
                                      </p:cBhvr>
                                      <p:rCtr x="19670" y="-556"/>
                                    </p:animMotion>
                                  </p:childTnLst>
                                </p:cTn>
                              </p:par>
                              <p:par>
                                <p:cTn id="38" presetID="0" presetClass="path" presetSubtype="0" accel="50000" decel="50000" fill="hold" grpId="0" nodeType="withEffect">
                                  <p:stCondLst>
                                    <p:cond delay="0"/>
                                  </p:stCondLst>
                                  <p:childTnLst>
                                    <p:animMotion origin="layout" path="M -3.05556E-6 3.7037E-7 L 0.37101 0.08657 " pathEditMode="relative" rAng="0" ptsTypes="AA">
                                      <p:cBhvr>
                                        <p:cTn id="39" dur="2000" fill="hold"/>
                                        <p:tgtEl>
                                          <p:spTgt spid="4"/>
                                        </p:tgtEl>
                                        <p:attrNameLst>
                                          <p:attrName>ppt_x</p:attrName>
                                          <p:attrName>ppt_y</p:attrName>
                                        </p:attrNameLst>
                                      </p:cBhvr>
                                      <p:rCtr x="18542" y="4329"/>
                                    </p:animMotion>
                                  </p:childTnLst>
                                </p:cTn>
                              </p:par>
                              <p:par>
                                <p:cTn id="40" presetID="0" presetClass="path" presetSubtype="0" accel="50000" decel="50000" fill="hold" grpId="0" nodeType="withEffect">
                                  <p:stCondLst>
                                    <p:cond delay="0"/>
                                  </p:stCondLst>
                                  <p:childTnLst>
                                    <p:animMotion origin="layout" path="M 5E-6 -1.48148E-6 L -0.1408 -0.10879 " pathEditMode="relative" rAng="0" ptsTypes="AA">
                                      <p:cBhvr>
                                        <p:cTn id="41" dur="2000" fill="hold"/>
                                        <p:tgtEl>
                                          <p:spTgt spid="5"/>
                                        </p:tgtEl>
                                        <p:attrNameLst>
                                          <p:attrName>ppt_x</p:attrName>
                                          <p:attrName>ppt_y</p:attrName>
                                        </p:attrNameLst>
                                      </p:cBhvr>
                                      <p:rCtr x="-7049" y="-5440"/>
                                    </p:animMotion>
                                  </p:childTnLst>
                                </p:cTn>
                              </p:par>
                              <p:par>
                                <p:cTn id="42" presetID="3" presetClass="emph" presetSubtype="2" fill="hold" grpId="3" nodeType="withEffect">
                                  <p:stCondLst>
                                    <p:cond delay="0"/>
                                  </p:stCondLst>
                                  <p:childTnLst>
                                    <p:animClr clrSpc="rgb" dir="cw">
                                      <p:cBhvr override="childStyle">
                                        <p:cTn id="43" dur="2000" fill="hold"/>
                                        <p:tgtEl>
                                          <p:spTgt spid="12"/>
                                        </p:tgtEl>
                                        <p:attrNameLst>
                                          <p:attrName>style.color</p:attrName>
                                        </p:attrNameLst>
                                      </p:cBhvr>
                                      <p:to>
                                        <a:srgbClr val="FF9900"/>
                                      </p:to>
                                    </p:animClr>
                                  </p:childTnLst>
                                </p:cTn>
                              </p:par>
                              <p:par>
                                <p:cTn id="44" presetID="3" presetClass="emph" presetSubtype="2" fill="hold" grpId="3" nodeType="withEffect">
                                  <p:stCondLst>
                                    <p:cond delay="0"/>
                                  </p:stCondLst>
                                  <p:childTnLst>
                                    <p:animClr clrSpc="rgb" dir="cw">
                                      <p:cBhvr override="childStyle">
                                        <p:cTn id="45" dur="2000" fill="hold"/>
                                        <p:tgtEl>
                                          <p:spTgt spid="13"/>
                                        </p:tgtEl>
                                        <p:attrNameLst>
                                          <p:attrName>style.color</p:attrName>
                                        </p:attrNameLst>
                                      </p:cBhvr>
                                      <p:to>
                                        <a:srgbClr val="FF9900"/>
                                      </p:to>
                                    </p:animClr>
                                  </p:childTnLst>
                                </p:cTn>
                              </p:par>
                              <p:par>
                                <p:cTn id="46" presetID="10" presetClass="exit" presetSubtype="0" fill="hold" grpId="1" nodeType="withEffect">
                                  <p:stCondLst>
                                    <p:cond delay="0"/>
                                  </p:stCondLst>
                                  <p:childTnLst>
                                    <p:animEffect transition="out" filter="fade">
                                      <p:cBhvr>
                                        <p:cTn id="47" dur="1250"/>
                                        <p:tgtEl>
                                          <p:spTgt spid="3074"/>
                                        </p:tgtEl>
                                      </p:cBhvr>
                                    </p:animEffect>
                                    <p:set>
                                      <p:cBhvr>
                                        <p:cTn id="48" dur="1" fill="hold">
                                          <p:stCondLst>
                                            <p:cond delay="1249"/>
                                          </p:stCondLst>
                                        </p:cTn>
                                        <p:tgtEl>
                                          <p:spTgt spid="3074"/>
                                        </p:tgtEl>
                                        <p:attrNameLst>
                                          <p:attrName>style.visibility</p:attrName>
                                        </p:attrNameLst>
                                      </p:cBhvr>
                                      <p:to>
                                        <p:strVal val="hidden"/>
                                      </p:to>
                                    </p:set>
                                  </p:childTnLst>
                                </p:cTn>
                              </p:par>
                            </p:childTnLst>
                          </p:cTn>
                        </p:par>
                        <p:par>
                          <p:cTn id="49" fill="hold">
                            <p:stCondLst>
                              <p:cond delay="2000"/>
                            </p:stCondLst>
                            <p:childTnLst>
                              <p:par>
                                <p:cTn id="50" presetID="10" presetClass="exit" presetSubtype="0" fill="hold" grpId="2" nodeType="afterEffect">
                                  <p:stCondLst>
                                    <p:cond delay="0"/>
                                  </p:stCondLst>
                                  <p:childTnLst>
                                    <p:animEffect transition="out" filter="fade">
                                      <p:cBhvr>
                                        <p:cTn id="51" dur="250"/>
                                        <p:tgtEl>
                                          <p:spTgt spid="4"/>
                                        </p:tgtEl>
                                      </p:cBhvr>
                                    </p:animEffect>
                                    <p:set>
                                      <p:cBhvr>
                                        <p:cTn id="52" dur="1" fill="hold">
                                          <p:stCondLst>
                                            <p:cond delay="249"/>
                                          </p:stCondLst>
                                        </p:cTn>
                                        <p:tgtEl>
                                          <p:spTgt spid="4"/>
                                        </p:tgtEl>
                                        <p:attrNameLst>
                                          <p:attrName>style.visibility</p:attrName>
                                        </p:attrNameLst>
                                      </p:cBhvr>
                                      <p:to>
                                        <p:strVal val="hidden"/>
                                      </p:to>
                                    </p:set>
                                  </p:childTnLst>
                                </p:cTn>
                              </p:par>
                              <p:par>
                                <p:cTn id="53" presetID="42" presetClass="entr" presetSubtype="0" fill="hold" grpId="0" nodeType="withEffect">
                                  <p:stCondLst>
                                    <p:cond delay="25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25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250"/>
                                        <p:tgtEl>
                                          <p:spTgt spid="14">
                                            <p:txEl>
                                              <p:pRg st="0" end="0"/>
                                            </p:txEl>
                                          </p:spTgt>
                                        </p:tgtEl>
                                      </p:cBhvr>
                                    </p:animEffect>
                                  </p:childTnLst>
                                </p:cTn>
                              </p:par>
                              <p:par>
                                <p:cTn id="61" presetID="10" presetClass="exit" presetSubtype="0" fill="hold" grpId="2" nodeType="withEffect">
                                  <p:stCondLst>
                                    <p:cond delay="25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10" presetClass="exit" presetSubtype="0" fill="hold" grpId="2" nodeType="withEffect">
                                  <p:stCondLst>
                                    <p:cond delay="25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2" presetClass="exit" presetSubtype="2" fill="hold" grpId="0" nodeType="withEffect">
                                  <p:stCondLst>
                                    <p:cond delay="750"/>
                                  </p:stCondLst>
                                  <p:childTnLst>
                                    <p:anim calcmode="lin" valueType="num">
                                      <p:cBhvr additive="base">
                                        <p:cTn id="68" dur="500"/>
                                        <p:tgtEl>
                                          <p:spTgt spid="14">
                                            <p:txEl>
                                              <p:pRg st="0" end="0"/>
                                            </p:txEl>
                                          </p:spTgt>
                                        </p:tgtEl>
                                        <p:attrNameLst>
                                          <p:attrName>ppt_x</p:attrName>
                                        </p:attrNameLst>
                                      </p:cBhvr>
                                      <p:tavLst>
                                        <p:tav tm="0">
                                          <p:val>
                                            <p:strVal val="#ppt_x"/>
                                          </p:val>
                                        </p:tav>
                                        <p:tav tm="100000">
                                          <p:val>
                                            <p:strVal val="#ppt_x+#ppt_w*1.125000"/>
                                          </p:val>
                                        </p:tav>
                                      </p:tavLst>
                                    </p:anim>
                                    <p:animEffect transition="out" filter="wipe(right)">
                                      <p:cBhvr>
                                        <p:cTn id="69" dur="500"/>
                                        <p:tgtEl>
                                          <p:spTgt spid="14">
                                            <p:txEl>
                                              <p:pRg st="0" end="0"/>
                                            </p:txEl>
                                          </p:spTgt>
                                        </p:tgtEl>
                                      </p:cBhvr>
                                    </p:animEffect>
                                    <p:set>
                                      <p:cBhvr>
                                        <p:cTn id="70"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250"/>
                                        <p:tgtEl>
                                          <p:spTgt spid="8"/>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250"/>
                                        <p:tgtEl>
                                          <p:spTgt spid="9"/>
                                        </p:tgtEl>
                                      </p:cBhvr>
                                    </p:animEffect>
                                  </p:childTnLst>
                                </p:cTn>
                              </p:par>
                              <p:par>
                                <p:cTn id="79" presetID="0" presetClass="path" presetSubtype="0" accel="50000" decel="50000" fill="hold" grpId="0" nodeType="withEffect">
                                  <p:stCondLst>
                                    <p:cond delay="0"/>
                                  </p:stCondLst>
                                  <p:childTnLst>
                                    <p:animMotion origin="layout" path="M 4.16667E-6 2.96296E-6 L 0.01493 -0.19583 " pathEditMode="relative" rAng="0" ptsTypes="AA">
                                      <p:cBhvr>
                                        <p:cTn id="80" dur="2000" fill="hold"/>
                                        <p:tgtEl>
                                          <p:spTgt spid="8"/>
                                        </p:tgtEl>
                                        <p:attrNameLst>
                                          <p:attrName>ppt_x</p:attrName>
                                          <p:attrName>ppt_y</p:attrName>
                                        </p:attrNameLst>
                                      </p:cBhvr>
                                      <p:rCtr x="747" y="-9792"/>
                                    </p:animMotion>
                                  </p:childTnLst>
                                </p:cTn>
                              </p:par>
                              <p:par>
                                <p:cTn id="81" presetID="10" presetClass="exit" presetSubtype="0" fill="hold" grpId="1" nodeType="withEffect">
                                  <p:stCondLst>
                                    <p:cond delay="0"/>
                                  </p:stCondLst>
                                  <p:childTnLst>
                                    <p:animEffect transition="out" filter="fade">
                                      <p:cBhvr>
                                        <p:cTn id="82" dur="1250"/>
                                        <p:tgtEl>
                                          <p:spTgt spid="7"/>
                                        </p:tgtEl>
                                      </p:cBhvr>
                                    </p:animEffect>
                                    <p:set>
                                      <p:cBhvr>
                                        <p:cTn id="83" dur="1" fill="hold">
                                          <p:stCondLst>
                                            <p:cond delay="1249"/>
                                          </p:stCondLst>
                                        </p:cTn>
                                        <p:tgtEl>
                                          <p:spTgt spid="7"/>
                                        </p:tgtEl>
                                        <p:attrNameLst>
                                          <p:attrName>style.visibility</p:attrName>
                                        </p:attrNameLst>
                                      </p:cBhvr>
                                      <p:to>
                                        <p:strVal val="hidden"/>
                                      </p:to>
                                    </p:set>
                                  </p:childTnLst>
                                </p:cTn>
                              </p:par>
                              <p:par>
                                <p:cTn id="84" presetID="23" presetClass="entr" presetSubtype="16"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1000" fill="hold"/>
                                        <p:tgtEl>
                                          <p:spTgt spid="10"/>
                                        </p:tgtEl>
                                        <p:attrNameLst>
                                          <p:attrName>ppt_w</p:attrName>
                                        </p:attrNameLst>
                                      </p:cBhvr>
                                      <p:tavLst>
                                        <p:tav tm="0">
                                          <p:val>
                                            <p:fltVal val="0"/>
                                          </p:val>
                                        </p:tav>
                                        <p:tav tm="100000">
                                          <p:val>
                                            <p:strVal val="#ppt_w"/>
                                          </p:val>
                                        </p:tav>
                                      </p:tavLst>
                                    </p:anim>
                                    <p:anim calcmode="lin" valueType="num">
                                      <p:cBhvr>
                                        <p:cTn id="87" dur="1000" fill="hold"/>
                                        <p:tgtEl>
                                          <p:spTgt spid="10"/>
                                        </p:tgtEl>
                                        <p:attrNameLst>
                                          <p:attrName>ppt_h</p:attrName>
                                        </p:attrNameLst>
                                      </p:cBhvr>
                                      <p:tavLst>
                                        <p:tav tm="0">
                                          <p:val>
                                            <p:fltVal val="0"/>
                                          </p:val>
                                        </p:tav>
                                        <p:tav tm="100000">
                                          <p:val>
                                            <p:strVal val="#ppt_h"/>
                                          </p:val>
                                        </p:tav>
                                      </p:tavLst>
                                    </p:anim>
                                  </p:childTnLst>
                                </p:cTn>
                              </p:par>
                              <p:par>
                                <p:cTn id="88" presetID="23" presetClass="exit" presetSubtype="16" fill="hold" grpId="1" nodeType="withEffect">
                                  <p:stCondLst>
                                    <p:cond delay="1000"/>
                                  </p:stCondLst>
                                  <p:childTnLst>
                                    <p:anim calcmode="lin" valueType="num">
                                      <p:cBhvr>
                                        <p:cTn id="89" dur="1000"/>
                                        <p:tgtEl>
                                          <p:spTgt spid="10"/>
                                        </p:tgtEl>
                                        <p:attrNameLst>
                                          <p:attrName>ppt_w</p:attrName>
                                        </p:attrNameLst>
                                      </p:cBhvr>
                                      <p:tavLst>
                                        <p:tav tm="0">
                                          <p:val>
                                            <p:strVal val="ppt_w"/>
                                          </p:val>
                                        </p:tav>
                                        <p:tav tm="100000">
                                          <p:val>
                                            <p:strVal val="4*ppt_w"/>
                                          </p:val>
                                        </p:tav>
                                      </p:tavLst>
                                    </p:anim>
                                    <p:anim calcmode="lin" valueType="num">
                                      <p:cBhvr>
                                        <p:cTn id="90" dur="1000"/>
                                        <p:tgtEl>
                                          <p:spTgt spid="10"/>
                                        </p:tgtEl>
                                        <p:attrNameLst>
                                          <p:attrName>ppt_h</p:attrName>
                                        </p:attrNameLst>
                                      </p:cBhvr>
                                      <p:tavLst>
                                        <p:tav tm="0">
                                          <p:val>
                                            <p:strVal val="ppt_h"/>
                                          </p:val>
                                        </p:tav>
                                        <p:tav tm="100000">
                                          <p:val>
                                            <p:strVal val="4*ppt_h"/>
                                          </p:val>
                                        </p:tav>
                                      </p:tavLst>
                                    </p:anim>
                                    <p:set>
                                      <p:cBhvr>
                                        <p:cTn id="91" dur="1" fill="hold">
                                          <p:stCondLst>
                                            <p:cond delay="999"/>
                                          </p:stCondLst>
                                        </p:cTn>
                                        <p:tgtEl>
                                          <p:spTgt spid="10"/>
                                        </p:tgtEl>
                                        <p:attrNameLst>
                                          <p:attrName>style.visibility</p:attrName>
                                        </p:attrNameLst>
                                      </p:cBhvr>
                                      <p:to>
                                        <p:strVal val="hidden"/>
                                      </p:to>
                                    </p:set>
                                  </p:childTnLst>
                                </p:cTn>
                              </p:par>
                              <p:par>
                                <p:cTn id="92" presetID="10" presetClass="exit" presetSubtype="0" fill="hold" grpId="2" nodeType="withEffect">
                                  <p:stCondLst>
                                    <p:cond delay="1000"/>
                                  </p:stCondLst>
                                  <p:childTnLst>
                                    <p:animEffect transition="out" filter="fade">
                                      <p:cBhvr>
                                        <p:cTn id="93" dur="1000"/>
                                        <p:tgtEl>
                                          <p:spTgt spid="10"/>
                                        </p:tgtEl>
                                      </p:cBhvr>
                                    </p:animEffect>
                                    <p:set>
                                      <p:cBhvr>
                                        <p:cTn id="94" dur="1" fill="hold">
                                          <p:stCondLst>
                                            <p:cond delay="999"/>
                                          </p:stCondLst>
                                        </p:cTn>
                                        <p:tgtEl>
                                          <p:spTgt spid="10"/>
                                        </p:tgtEl>
                                        <p:attrNameLst>
                                          <p:attrName>style.visibility</p:attrName>
                                        </p:attrNameLst>
                                      </p:cBhvr>
                                      <p:to>
                                        <p:strVal val="hidden"/>
                                      </p:to>
                                    </p:set>
                                  </p:childTnLst>
                                </p:cTn>
                              </p:par>
                              <p:par>
                                <p:cTn id="95" presetID="0" presetClass="path" presetSubtype="0" accel="50000" decel="50000" fill="hold" grpId="3" nodeType="withEffect">
                                  <p:stCondLst>
                                    <p:cond delay="0"/>
                                  </p:stCondLst>
                                  <p:childTnLst>
                                    <p:animMotion origin="layout" path="M 0 0 C -0.0283 -0.00092 -0.05643 -0.00162 -0.07344 -0.00509 C -0.09046 -0.00856 -0.0948 -0.00948 -0.10261 -0.02035 C -0.11042 -0.03122 -0.12049 -0.04833 -0.12032 -0.07077 C -0.12014 -0.0932 -0.11077 -0.12419 -0.10139 -0.15518 " pathEditMode="relative" ptsTypes="aaaaA">
                                      <p:cBhvr>
                                        <p:cTn id="96" dur="2000" fill="hold"/>
                                        <p:tgtEl>
                                          <p:spTgt spid="10"/>
                                        </p:tgtEl>
                                        <p:attrNameLst>
                                          <p:attrName>ppt_x</p:attrName>
                                          <p:attrName>ppt_y</p:attrName>
                                        </p:attrNameLst>
                                      </p:cBhvr>
                                    </p:animMotion>
                                  </p:childTnLst>
                                </p:cTn>
                              </p:par>
                            </p:childTnLst>
                          </p:cTn>
                        </p:par>
                        <p:par>
                          <p:cTn id="97" fill="hold">
                            <p:stCondLst>
                              <p:cond delay="2000"/>
                            </p:stCondLst>
                            <p:childTnLst>
                              <p:par>
                                <p:cTn id="98" presetID="10" presetClass="exit" presetSubtype="0" fill="hold" grpId="2" nodeType="afterEffect">
                                  <p:stCondLst>
                                    <p:cond delay="0"/>
                                  </p:stCondLst>
                                  <p:childTnLst>
                                    <p:animEffect transition="out" filter="fade">
                                      <p:cBhvr>
                                        <p:cTn id="99" dur="250"/>
                                        <p:tgtEl>
                                          <p:spTgt spid="8"/>
                                        </p:tgtEl>
                                      </p:cBhvr>
                                    </p:animEffect>
                                    <p:set>
                                      <p:cBhvr>
                                        <p:cTn id="100" dur="1" fill="hold">
                                          <p:stCondLst>
                                            <p:cond delay="249"/>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3" presetClass="exit" presetSubtype="32" fill="hold" grpId="2" nodeType="clickEffect">
                                  <p:stCondLst>
                                    <p:cond delay="0"/>
                                  </p:stCondLst>
                                  <p:childTnLst>
                                    <p:anim calcmode="lin" valueType="num">
                                      <p:cBhvr>
                                        <p:cTn id="104" dur="1000"/>
                                        <p:tgtEl>
                                          <p:spTgt spid="9"/>
                                        </p:tgtEl>
                                        <p:attrNameLst>
                                          <p:attrName>ppt_w</p:attrName>
                                        </p:attrNameLst>
                                      </p:cBhvr>
                                      <p:tavLst>
                                        <p:tav tm="0">
                                          <p:val>
                                            <p:strVal val="ppt_w"/>
                                          </p:val>
                                        </p:tav>
                                        <p:tav tm="100000">
                                          <p:val>
                                            <p:fltVal val="0"/>
                                          </p:val>
                                        </p:tav>
                                      </p:tavLst>
                                    </p:anim>
                                    <p:anim calcmode="lin" valueType="num">
                                      <p:cBhvr>
                                        <p:cTn id="105" dur="1000"/>
                                        <p:tgtEl>
                                          <p:spTgt spid="9"/>
                                        </p:tgtEl>
                                        <p:attrNameLst>
                                          <p:attrName>ppt_h</p:attrName>
                                        </p:attrNameLst>
                                      </p:cBhvr>
                                      <p:tavLst>
                                        <p:tav tm="0">
                                          <p:val>
                                            <p:strVal val="ppt_h"/>
                                          </p:val>
                                        </p:tav>
                                        <p:tav tm="100000">
                                          <p:val>
                                            <p:fltVal val="0"/>
                                          </p:val>
                                        </p:tav>
                                      </p:tavLst>
                                    </p:anim>
                                    <p:set>
                                      <p:cBhvr>
                                        <p:cTn id="106" dur="1" fill="hold">
                                          <p:stCondLst>
                                            <p:cond delay="999"/>
                                          </p:stCondLst>
                                        </p:cTn>
                                        <p:tgtEl>
                                          <p:spTgt spid="9"/>
                                        </p:tgtEl>
                                        <p:attrNameLst>
                                          <p:attrName>style.visibility</p:attrName>
                                        </p:attrNameLst>
                                      </p:cBhvr>
                                      <p:to>
                                        <p:strVal val="hidden"/>
                                      </p:to>
                                    </p:set>
                                  </p:childTnLst>
                                </p:cTn>
                              </p:par>
                              <p:par>
                                <p:cTn id="107" presetID="0" presetClass="path" presetSubtype="0" accel="50000" decel="50000" fill="hold" grpId="0" nodeType="withEffect">
                                  <p:stCondLst>
                                    <p:cond delay="0"/>
                                  </p:stCondLst>
                                  <p:childTnLst>
                                    <p:animMotion origin="layout" path="M 3.61111E-6 -3.7037E-6 L -0.00677 -0.03032 " pathEditMode="relative" rAng="0" ptsTypes="AA">
                                      <p:cBhvr>
                                        <p:cTn id="108" dur="1000" fill="hold"/>
                                        <p:tgtEl>
                                          <p:spTgt spid="9"/>
                                        </p:tgtEl>
                                        <p:attrNameLst>
                                          <p:attrName>ppt_x</p:attrName>
                                          <p:attrName>ppt_y</p:attrName>
                                        </p:attrNameLst>
                                      </p:cBhvr>
                                      <p:rCtr x="-347" y="-1528"/>
                                    </p:animMotion>
                                  </p:childTnLst>
                                </p:cTn>
                              </p:par>
                              <p:par>
                                <p:cTn id="109" presetID="23" presetClass="exit" presetSubtype="32" fill="hold" grpId="2" nodeType="withEffect">
                                  <p:stCondLst>
                                    <p:cond delay="250"/>
                                  </p:stCondLst>
                                  <p:childTnLst>
                                    <p:anim calcmode="lin" valueType="num">
                                      <p:cBhvr>
                                        <p:cTn id="110" dur="1250"/>
                                        <p:tgtEl>
                                          <p:spTgt spid="11"/>
                                        </p:tgtEl>
                                        <p:attrNameLst>
                                          <p:attrName>ppt_w</p:attrName>
                                        </p:attrNameLst>
                                      </p:cBhvr>
                                      <p:tavLst>
                                        <p:tav tm="0">
                                          <p:val>
                                            <p:strVal val="ppt_w"/>
                                          </p:val>
                                        </p:tav>
                                        <p:tav tm="100000">
                                          <p:val>
                                            <p:fltVal val="0"/>
                                          </p:val>
                                        </p:tav>
                                      </p:tavLst>
                                    </p:anim>
                                    <p:anim calcmode="lin" valueType="num">
                                      <p:cBhvr>
                                        <p:cTn id="111" dur="1250"/>
                                        <p:tgtEl>
                                          <p:spTgt spid="11"/>
                                        </p:tgtEl>
                                        <p:attrNameLst>
                                          <p:attrName>ppt_h</p:attrName>
                                        </p:attrNameLst>
                                      </p:cBhvr>
                                      <p:tavLst>
                                        <p:tav tm="0">
                                          <p:val>
                                            <p:strVal val="ppt_h"/>
                                          </p:val>
                                        </p:tav>
                                        <p:tav tm="100000">
                                          <p:val>
                                            <p:fltVal val="0"/>
                                          </p:val>
                                        </p:tav>
                                      </p:tavLst>
                                    </p:anim>
                                    <p:set>
                                      <p:cBhvr>
                                        <p:cTn id="112" dur="1" fill="hold">
                                          <p:stCondLst>
                                            <p:cond delay="1249"/>
                                          </p:stCondLst>
                                        </p:cTn>
                                        <p:tgtEl>
                                          <p:spTgt spid="11"/>
                                        </p:tgtEl>
                                        <p:attrNameLst>
                                          <p:attrName>style.visibility</p:attrName>
                                        </p:attrNameLst>
                                      </p:cBhvr>
                                      <p:to>
                                        <p:strVal val="hidden"/>
                                      </p:to>
                                    </p:set>
                                  </p:childTnLst>
                                </p:cTn>
                              </p:par>
                              <p:par>
                                <p:cTn id="113" presetID="42" presetClass="path" presetSubtype="0" accel="50000" decel="50000" fill="hold" grpId="4" nodeType="withEffect">
                                  <p:stCondLst>
                                    <p:cond delay="250"/>
                                  </p:stCondLst>
                                  <p:childTnLst>
                                    <p:animMotion origin="layout" path="M 0.22048 0.46574 L 0.03055 0.23704 " pathEditMode="relative" rAng="0" ptsTypes="AA">
                                      <p:cBhvr>
                                        <p:cTn id="114" dur="1250" fill="hold"/>
                                        <p:tgtEl>
                                          <p:spTgt spid="11"/>
                                        </p:tgtEl>
                                        <p:attrNameLst>
                                          <p:attrName>ppt_x</p:attrName>
                                          <p:attrName>ppt_y</p:attrName>
                                        </p:attrNameLst>
                                      </p:cBhvr>
                                      <p:rCtr x="-9497" y="-11435"/>
                                    </p:animMotion>
                                  </p:childTnLst>
                                </p:cTn>
                              </p:par>
                              <p:par>
                                <p:cTn id="115" presetID="8" presetClass="emph" presetSubtype="0" fill="hold" grpId="5" nodeType="withEffect">
                                  <p:stCondLst>
                                    <p:cond delay="250"/>
                                  </p:stCondLst>
                                  <p:childTnLst>
                                    <p:animRot by="-21600000">
                                      <p:cBhvr>
                                        <p:cTn id="116" dur="12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4" grpId="3"/>
      <p:bldP spid="5" grpId="0"/>
      <p:bldP spid="5" grpId="1"/>
      <p:bldP spid="5" grpId="2"/>
      <p:bldP spid="7" grpId="0"/>
      <p:bldP spid="7" grpId="1"/>
      <p:bldP spid="8" grpId="0"/>
      <p:bldP spid="8" grpId="1"/>
      <p:bldP spid="8" grpId="2"/>
      <p:bldP spid="9" grpId="0"/>
      <p:bldP spid="9" grpId="1"/>
      <p:bldP spid="9" grpId="2"/>
      <p:bldP spid="10" grpId="0" animBg="1"/>
      <p:bldP spid="10" grpId="1" animBg="1"/>
      <p:bldP spid="10" grpId="2" animBg="1"/>
      <p:bldP spid="10" grpId="3" animBg="1"/>
      <p:bldP spid="11" grpId="1"/>
      <p:bldP spid="11" grpId="2"/>
      <p:bldP spid="11" grpId="3"/>
      <p:bldP spid="11" grpId="4"/>
      <p:bldP spid="11" grpId="5"/>
      <p:bldP spid="12" grpId="0"/>
      <p:bldP spid="12" grpId="1"/>
      <p:bldP spid="12" grpId="2"/>
      <p:bldP spid="12" grpId="3"/>
      <p:bldP spid="13" grpId="0"/>
      <p:bldP spid="13" grpId="1"/>
      <p:bldP spid="13" grpId="2"/>
      <p:bldP spid="13" grpId="3"/>
      <p:bldP spid="1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0A2E0-EE82-416A-9858-2CAF1EC0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1">
            <a:extLst>
              <a:ext uri="{FF2B5EF4-FFF2-40B4-BE49-F238E27FC236}">
                <a16:creationId xmlns:a16="http://schemas.microsoft.com/office/drawing/2014/main" id="{7441B02D-532F-4216-A247-7335FAFA7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1">
            <a:extLst>
              <a:ext uri="{FF2B5EF4-FFF2-40B4-BE49-F238E27FC236}">
                <a16:creationId xmlns:a16="http://schemas.microsoft.com/office/drawing/2014/main" id="{6EDA1F26-2550-4B6F-AE0F-9CEE0424E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1">
            <a:extLst>
              <a:ext uri="{FF2B5EF4-FFF2-40B4-BE49-F238E27FC236}">
                <a16:creationId xmlns:a16="http://schemas.microsoft.com/office/drawing/2014/main" id="{B41D2481-A3CC-4C82-A342-A0251CC7FC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 name="Picture 1">
            <a:extLst>
              <a:ext uri="{FF2B5EF4-FFF2-40B4-BE49-F238E27FC236}">
                <a16:creationId xmlns:a16="http://schemas.microsoft.com/office/drawing/2014/main" id="{BF370B6B-9E56-43F6-8CB9-2A95FC1F8F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7" name="Picture 1">
            <a:extLst>
              <a:ext uri="{FF2B5EF4-FFF2-40B4-BE49-F238E27FC236}">
                <a16:creationId xmlns:a16="http://schemas.microsoft.com/office/drawing/2014/main" id="{7FA70991-D048-48DC-AC13-1451027D7375}"/>
              </a:ext>
            </a:extLst>
          </p:cNvPr>
          <p:cNvPicPr>
            <a:picLocks noChangeAspect="1"/>
          </p:cNvPicPr>
          <p:nvPr/>
        </p:nvPicPr>
        <p:blipFill rotWithShape="1">
          <a:blip r:embed="rId8">
            <a:extLst>
              <a:ext uri="{28A0092B-C50C-407E-A947-70E740481C1C}">
                <a14:useLocalDpi xmlns:a14="http://schemas.microsoft.com/office/drawing/2010/main" val="0"/>
              </a:ext>
            </a:extLst>
          </a:blip>
          <a:srcRect b="5536"/>
          <a:stretch/>
        </p:blipFill>
        <p:spPr>
          <a:xfrm>
            <a:off x="0" y="0"/>
            <a:ext cx="9144000" cy="6858000"/>
          </a:xfrm>
          <a:prstGeom prst="rect">
            <a:avLst/>
          </a:prstGeom>
        </p:spPr>
      </p:pic>
      <p:pic>
        <p:nvPicPr>
          <p:cNvPr id="8" name="Picture 1">
            <a:extLst>
              <a:ext uri="{FF2B5EF4-FFF2-40B4-BE49-F238E27FC236}">
                <a16:creationId xmlns:a16="http://schemas.microsoft.com/office/drawing/2014/main" id="{7627421A-0A38-42B5-8D4D-9070C8BCE3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9" name="Picture 1">
            <a:extLst>
              <a:ext uri="{FF2B5EF4-FFF2-40B4-BE49-F238E27FC236}">
                <a16:creationId xmlns:a16="http://schemas.microsoft.com/office/drawing/2014/main" id="{1790CAA1-9E12-4666-AAF8-26302E71CF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1">
            <a:extLst>
              <a:ext uri="{FF2B5EF4-FFF2-40B4-BE49-F238E27FC236}">
                <a16:creationId xmlns:a16="http://schemas.microsoft.com/office/drawing/2014/main" id="{A7ECD72F-5ABA-43F2-A925-8CDB0F6DE5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
            <a:extLst>
              <a:ext uri="{FF2B5EF4-FFF2-40B4-BE49-F238E27FC236}">
                <a16:creationId xmlns:a16="http://schemas.microsoft.com/office/drawing/2014/main" id="{B6A921DF-C92D-4343-8F24-A73D3B857A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
            <a:extLst>
              <a:ext uri="{FF2B5EF4-FFF2-40B4-BE49-F238E27FC236}">
                <a16:creationId xmlns:a16="http://schemas.microsoft.com/office/drawing/2014/main" id="{965C6FE0-FD63-4D15-AEF6-083FCB8628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
            <a:extLst>
              <a:ext uri="{FF2B5EF4-FFF2-40B4-BE49-F238E27FC236}">
                <a16:creationId xmlns:a16="http://schemas.microsoft.com/office/drawing/2014/main" id="{855F60FF-D204-41E4-A786-851AE4BF7D4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2">
            <a:extLst>
              <a:ext uri="{FF2B5EF4-FFF2-40B4-BE49-F238E27FC236}">
                <a16:creationId xmlns:a16="http://schemas.microsoft.com/office/drawing/2014/main" id="{170432E0-5611-4745-B1CC-8C9F71DFFFAA}"/>
              </a:ext>
            </a:extLst>
          </p:cNvPr>
          <p:cNvPicPr>
            <a:picLocks noChangeAspect="1"/>
          </p:cNvPicPr>
          <p:nvPr/>
        </p:nvPicPr>
        <p:blipFill rotWithShape="1">
          <a:blip r:embed="rId15">
            <a:extLst>
              <a:ext uri="{28A0092B-C50C-407E-A947-70E740481C1C}">
                <a14:useLocalDpi xmlns:a14="http://schemas.microsoft.com/office/drawing/2010/main" val="0"/>
              </a:ext>
            </a:extLst>
          </a:blip>
          <a:srcRect r="5803" b="8911"/>
          <a:stretch/>
        </p:blipFill>
        <p:spPr>
          <a:xfrm>
            <a:off x="-25400" y="-152400"/>
            <a:ext cx="9169400" cy="7010400"/>
          </a:xfrm>
          <a:prstGeom prst="rect">
            <a:avLst/>
          </a:prstGeom>
        </p:spPr>
      </p:pic>
      <p:pic>
        <p:nvPicPr>
          <p:cNvPr id="15" name="Picture 1">
            <a:extLst>
              <a:ext uri="{FF2B5EF4-FFF2-40B4-BE49-F238E27FC236}">
                <a16:creationId xmlns:a16="http://schemas.microsoft.com/office/drawing/2014/main" id="{BE81A4F0-0CFF-4295-B501-A787894B6D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
            <a:extLst>
              <a:ext uri="{FF2B5EF4-FFF2-40B4-BE49-F238E27FC236}">
                <a16:creationId xmlns:a16="http://schemas.microsoft.com/office/drawing/2014/main" id="{E299B95B-51B9-4F50-913C-C97936DEB0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8641" y="199861"/>
            <a:ext cx="8738135" cy="6375751"/>
          </a:xfrm>
          <a:prstGeom prst="rect">
            <a:avLst/>
          </a:prstGeom>
        </p:spPr>
      </p:pic>
      <p:pic>
        <p:nvPicPr>
          <p:cNvPr id="17" name="Picture 1">
            <a:extLst>
              <a:ext uri="{FF2B5EF4-FFF2-40B4-BE49-F238E27FC236}">
                <a16:creationId xmlns:a16="http://schemas.microsoft.com/office/drawing/2014/main" id="{A08CD0D1-F308-489A-B0D3-FA0A80F6E8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
            <a:extLst>
              <a:ext uri="{FF2B5EF4-FFF2-40B4-BE49-F238E27FC236}">
                <a16:creationId xmlns:a16="http://schemas.microsoft.com/office/drawing/2014/main" id="{E27FA80C-D582-4739-860B-A18769A866ED}"/>
              </a:ext>
            </a:extLst>
          </p:cNvPr>
          <p:cNvPicPr>
            <a:picLocks noChangeAspect="1"/>
          </p:cNvPicPr>
          <p:nvPr/>
        </p:nvPicPr>
        <p:blipFill rotWithShape="1">
          <a:blip r:embed="rId19">
            <a:extLst>
              <a:ext uri="{28A0092B-C50C-407E-A947-70E740481C1C}">
                <a14:useLocalDpi xmlns:a14="http://schemas.microsoft.com/office/drawing/2010/main" val="0"/>
              </a:ext>
            </a:extLst>
          </a:blip>
          <a:srcRect l="9333" r="20666"/>
          <a:stretch/>
        </p:blipFill>
        <p:spPr>
          <a:xfrm>
            <a:off x="0" y="0"/>
            <a:ext cx="9144001" cy="6858000"/>
          </a:xfrm>
          <a:prstGeom prst="rect">
            <a:avLst/>
          </a:prstGeom>
        </p:spPr>
      </p:pic>
      <p:pic>
        <p:nvPicPr>
          <p:cNvPr id="19" name="Picture 1">
            <a:extLst>
              <a:ext uri="{FF2B5EF4-FFF2-40B4-BE49-F238E27FC236}">
                <a16:creationId xmlns:a16="http://schemas.microsoft.com/office/drawing/2014/main" id="{B659C1F0-6DF8-43CC-90F6-01DF74672A7D}"/>
              </a:ext>
            </a:extLst>
          </p:cNvPr>
          <p:cNvPicPr>
            <a:picLocks noChangeAspect="1"/>
          </p:cNvPicPr>
          <p:nvPr/>
        </p:nvPicPr>
        <p:blipFill rotWithShape="1">
          <a:blip r:embed="rId20">
            <a:extLst>
              <a:ext uri="{28A0092B-C50C-407E-A947-70E740481C1C}">
                <a14:useLocalDpi xmlns:a14="http://schemas.microsoft.com/office/drawing/2010/main" val="0"/>
              </a:ext>
            </a:extLst>
          </a:blip>
          <a:srcRect l="12730" r="2405" b="2174"/>
          <a:stretch/>
        </p:blipFill>
        <p:spPr>
          <a:xfrm>
            <a:off x="1" y="0"/>
            <a:ext cx="9143999" cy="6858000"/>
          </a:xfrm>
          <a:prstGeom prst="rect">
            <a:avLst/>
          </a:prstGeom>
        </p:spPr>
      </p:pic>
      <p:pic>
        <p:nvPicPr>
          <p:cNvPr id="20" name="Picture 1">
            <a:extLst>
              <a:ext uri="{FF2B5EF4-FFF2-40B4-BE49-F238E27FC236}">
                <a16:creationId xmlns:a16="http://schemas.microsoft.com/office/drawing/2014/main" id="{7A2297A3-5489-48AE-8C1D-5B9E437D7C20}"/>
              </a:ext>
            </a:extLst>
          </p:cNvPr>
          <p:cNvPicPr>
            <a:picLocks noChangeAspect="1"/>
          </p:cNvPicPr>
          <p:nvPr/>
        </p:nvPicPr>
        <p:blipFill rotWithShape="1">
          <a:blip r:embed="rId21">
            <a:extLst>
              <a:ext uri="{28A0092B-C50C-407E-A947-70E740481C1C}">
                <a14:useLocalDpi xmlns:a14="http://schemas.microsoft.com/office/drawing/2010/main" val="0"/>
              </a:ext>
            </a:extLst>
          </a:blip>
          <a:srcRect t="4630" b="12037"/>
          <a:stretch/>
        </p:blipFill>
        <p:spPr>
          <a:xfrm>
            <a:off x="0" y="0"/>
            <a:ext cx="9144000" cy="6858000"/>
          </a:xfrm>
          <a:prstGeom prst="rect">
            <a:avLst/>
          </a:prstGeom>
        </p:spPr>
      </p:pic>
      <p:pic>
        <p:nvPicPr>
          <p:cNvPr id="21" name="Picture 1">
            <a:extLst>
              <a:ext uri="{FF2B5EF4-FFF2-40B4-BE49-F238E27FC236}">
                <a16:creationId xmlns:a16="http://schemas.microsoft.com/office/drawing/2014/main" id="{8B1B4C81-FE9F-49DC-8BF9-2A466DDAD6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1">
            <a:extLst>
              <a:ext uri="{FF2B5EF4-FFF2-40B4-BE49-F238E27FC236}">
                <a16:creationId xmlns:a16="http://schemas.microsoft.com/office/drawing/2014/main" id="{9E541232-59E9-43BC-B675-CA0171D60593}"/>
              </a:ext>
            </a:extLst>
          </p:cNvPr>
          <p:cNvPicPr>
            <a:picLocks noChangeAspect="1"/>
          </p:cNvPicPr>
          <p:nvPr/>
        </p:nvPicPr>
        <p:blipFill rotWithShape="1">
          <a:blip r:embed="rId23">
            <a:extLst>
              <a:ext uri="{28A0092B-C50C-407E-A947-70E740481C1C}">
                <a14:useLocalDpi xmlns:a14="http://schemas.microsoft.com/office/drawing/2010/main" val="0"/>
              </a:ext>
            </a:extLst>
          </a:blip>
          <a:srcRect b="2174"/>
          <a:stretch/>
        </p:blipFill>
        <p:spPr>
          <a:xfrm>
            <a:off x="0" y="0"/>
            <a:ext cx="9144000" cy="6858000"/>
          </a:xfrm>
          <a:prstGeom prst="rect">
            <a:avLst/>
          </a:prstGeom>
        </p:spPr>
      </p:pic>
      <p:pic>
        <p:nvPicPr>
          <p:cNvPr id="23" name="Picture 2">
            <a:extLst>
              <a:ext uri="{FF2B5EF4-FFF2-40B4-BE49-F238E27FC236}">
                <a16:creationId xmlns:a16="http://schemas.microsoft.com/office/drawing/2014/main" id="{FF852C2C-3ACB-420F-9B1B-41DAAE5A71C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3586"/>
            <a:ext cx="9194202" cy="6854414"/>
          </a:xfrm>
          <a:prstGeom prst="rect">
            <a:avLst/>
          </a:prstGeom>
        </p:spPr>
      </p:pic>
      <p:pic>
        <p:nvPicPr>
          <p:cNvPr id="25" name="Picture 2">
            <a:extLst>
              <a:ext uri="{FF2B5EF4-FFF2-40B4-BE49-F238E27FC236}">
                <a16:creationId xmlns:a16="http://schemas.microsoft.com/office/drawing/2014/main" id="{F4AF9E1E-CF5A-430E-899A-231B3F31F3C0}"/>
              </a:ext>
            </a:extLst>
          </p:cNvPr>
          <p:cNvPicPr>
            <a:picLocks noChangeAspect="1"/>
          </p:cNvPicPr>
          <p:nvPr/>
        </p:nvPicPr>
        <p:blipFill rotWithShape="1">
          <a:blip r:embed="rId25">
            <a:extLst>
              <a:ext uri="{28A0092B-C50C-407E-A947-70E740481C1C}">
                <a14:useLocalDpi xmlns:a14="http://schemas.microsoft.com/office/drawing/2010/main" val="0"/>
              </a:ext>
            </a:extLst>
          </a:blip>
          <a:srcRect r="2334"/>
          <a:stretch/>
        </p:blipFill>
        <p:spPr>
          <a:xfrm>
            <a:off x="0" y="0"/>
            <a:ext cx="9144001" cy="6858000"/>
          </a:xfrm>
          <a:prstGeom prst="rect">
            <a:avLst/>
          </a:prstGeom>
        </p:spPr>
      </p:pic>
      <p:sp>
        <p:nvSpPr>
          <p:cNvPr id="26" name="Title 1">
            <a:extLst>
              <a:ext uri="{FF2B5EF4-FFF2-40B4-BE49-F238E27FC236}">
                <a16:creationId xmlns:a16="http://schemas.microsoft.com/office/drawing/2014/main" id="{A335E7ED-F669-4DB6-8BCC-C4FACD8FBED6}"/>
              </a:ext>
            </a:extLst>
          </p:cNvPr>
          <p:cNvSpPr txBox="1">
            <a:spLocks/>
          </p:cNvSpPr>
          <p:nvPr/>
        </p:nvSpPr>
        <p:spPr>
          <a:xfrm>
            <a:off x="4052900" y="2990174"/>
            <a:ext cx="15278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keep</a:t>
            </a:r>
          </a:p>
        </p:txBody>
      </p:sp>
      <p:sp>
        <p:nvSpPr>
          <p:cNvPr id="27" name="Title 1">
            <a:extLst>
              <a:ext uri="{FF2B5EF4-FFF2-40B4-BE49-F238E27FC236}">
                <a16:creationId xmlns:a16="http://schemas.microsoft.com/office/drawing/2014/main" id="{9DEFB235-4AE1-424C-BEFA-919E64A83A91}"/>
              </a:ext>
            </a:extLst>
          </p:cNvPr>
          <p:cNvSpPr txBox="1">
            <a:spLocks/>
          </p:cNvSpPr>
          <p:nvPr/>
        </p:nvSpPr>
        <p:spPr>
          <a:xfrm>
            <a:off x="3347466" y="3957139"/>
            <a:ext cx="1572228" cy="1706562"/>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rPr>
              <a:t>W</a:t>
            </a:r>
            <a:endParaRPr lang="en-US" sz="9600"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endParaRPr>
          </a:p>
        </p:txBody>
      </p:sp>
      <p:sp>
        <p:nvSpPr>
          <p:cNvPr id="28" name="Title 1">
            <a:extLst>
              <a:ext uri="{FF2B5EF4-FFF2-40B4-BE49-F238E27FC236}">
                <a16:creationId xmlns:a16="http://schemas.microsoft.com/office/drawing/2014/main" id="{98525477-CE24-4AF4-B18A-406C1D7F010F}"/>
              </a:ext>
            </a:extLst>
          </p:cNvPr>
          <p:cNvSpPr txBox="1">
            <a:spLocks/>
          </p:cNvSpPr>
          <p:nvPr/>
        </p:nvSpPr>
        <p:spPr>
          <a:xfrm>
            <a:off x="4629821" y="3959043"/>
            <a:ext cx="1202803" cy="1706562"/>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rPr>
              <a:t>O</a:t>
            </a:r>
            <a:endParaRPr lang="en-US" sz="9600"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endParaRPr>
          </a:p>
        </p:txBody>
      </p:sp>
      <p:sp>
        <p:nvSpPr>
          <p:cNvPr id="29" name="Title 1">
            <a:extLst>
              <a:ext uri="{FF2B5EF4-FFF2-40B4-BE49-F238E27FC236}">
                <a16:creationId xmlns:a16="http://schemas.microsoft.com/office/drawing/2014/main" id="{239FFDA6-2720-4E08-A73C-36D6677256D0}"/>
              </a:ext>
            </a:extLst>
          </p:cNvPr>
          <p:cNvSpPr txBox="1">
            <a:spLocks/>
          </p:cNvSpPr>
          <p:nvPr/>
        </p:nvSpPr>
        <p:spPr>
          <a:xfrm>
            <a:off x="5566019" y="3956995"/>
            <a:ext cx="1130461" cy="1706562"/>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rPr>
              <a:t>R</a:t>
            </a:r>
            <a:endParaRPr lang="en-US" sz="9600"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endParaRPr>
          </a:p>
        </p:txBody>
      </p:sp>
      <p:sp>
        <p:nvSpPr>
          <p:cNvPr id="30" name="TextBox 20">
            <a:extLst>
              <a:ext uri="{FF2B5EF4-FFF2-40B4-BE49-F238E27FC236}">
                <a16:creationId xmlns:a16="http://schemas.microsoft.com/office/drawing/2014/main" id="{310A0F65-8A88-4F4E-8631-E74C30A59838}"/>
              </a:ext>
            </a:extLst>
          </p:cNvPr>
          <p:cNvSpPr txBox="1"/>
          <p:nvPr/>
        </p:nvSpPr>
        <p:spPr>
          <a:xfrm>
            <a:off x="6322487" y="2338654"/>
            <a:ext cx="1154570" cy="3282950"/>
          </a:xfrm>
          <a:prstGeom prst="rect">
            <a:avLst/>
          </a:prstGeom>
          <a:noFill/>
        </p:spPr>
        <p:txBody>
          <a:bodyPr wrap="square" rtlCol="0">
            <a:spAutoFit/>
            <a:scene3d>
              <a:camera prst="orthographicFront"/>
              <a:lightRig rig="flat" dir="t"/>
            </a:scene3d>
            <a:sp3d extrusionH="57150" prstMaterial="plastic">
              <a:bevelT w="38100" h="38100"/>
            </a:sp3d>
          </a:bodyPr>
          <a:lstStyle/>
          <a:p>
            <a:pPr algn="ctr">
              <a:lnSpc>
                <a:spcPts val="8000"/>
              </a:lnSpc>
            </a:pPr>
            <a:endPar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endParaRP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A</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D</a:t>
            </a: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 </a:t>
            </a:r>
          </a:p>
        </p:txBody>
      </p:sp>
      <p:sp>
        <p:nvSpPr>
          <p:cNvPr id="31" name="TextBox 21">
            <a:extLst>
              <a:ext uri="{FF2B5EF4-FFF2-40B4-BE49-F238E27FC236}">
                <a16:creationId xmlns:a16="http://schemas.microsoft.com/office/drawing/2014/main" id="{1CFDBFD4-EA7C-4574-B134-A920D952D3CA}"/>
              </a:ext>
            </a:extLst>
          </p:cNvPr>
          <p:cNvSpPr txBox="1"/>
          <p:nvPr/>
        </p:nvSpPr>
        <p:spPr>
          <a:xfrm>
            <a:off x="6322910" y="1324134"/>
            <a:ext cx="1154570" cy="4196020"/>
          </a:xfrm>
          <a:prstGeom prst="rect">
            <a:avLst/>
          </a:prstGeom>
          <a:noFill/>
        </p:spPr>
        <p:txBody>
          <a:bodyPr wrap="square" rtlCol="0">
            <a:spAutoFit/>
            <a:scene3d>
              <a:camera prst="orthographicFront"/>
              <a:lightRig rig="flat" dir="t"/>
            </a:scene3d>
            <a:sp3d extrusionH="57150" prstMaterial="plastic">
              <a:bevelT w="38100" h="38100"/>
            </a:sp3d>
          </a:bodyPr>
          <a:lstStyle/>
          <a:p>
            <a:pPr algn="ctr">
              <a:lnSpc>
                <a:spcPts val="8000"/>
              </a:lnSpc>
            </a:pP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 </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E</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A</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D</a:t>
            </a:r>
          </a:p>
        </p:txBody>
      </p:sp>
      <p:sp>
        <p:nvSpPr>
          <p:cNvPr id="32" name="TextBox 22">
            <a:extLst>
              <a:ext uri="{FF2B5EF4-FFF2-40B4-BE49-F238E27FC236}">
                <a16:creationId xmlns:a16="http://schemas.microsoft.com/office/drawing/2014/main" id="{B7F0C95E-088A-4E3A-ADE8-EE539BAB8C40}"/>
              </a:ext>
            </a:extLst>
          </p:cNvPr>
          <p:cNvSpPr txBox="1"/>
          <p:nvPr/>
        </p:nvSpPr>
        <p:spPr>
          <a:xfrm>
            <a:off x="6321013" y="1323796"/>
            <a:ext cx="1154570" cy="4196020"/>
          </a:xfrm>
          <a:prstGeom prst="rect">
            <a:avLst/>
          </a:prstGeom>
          <a:noFill/>
        </p:spPr>
        <p:txBody>
          <a:bodyPr wrap="square" rtlCol="0">
            <a:spAutoFit/>
            <a:scene3d>
              <a:camera prst="orthographicFront"/>
              <a:lightRig rig="flat" dir="t"/>
            </a:scene3d>
            <a:sp3d extrusionH="57150" prstMaterial="plastic">
              <a:bevelT w="38100" h="38100"/>
            </a:sp3d>
          </a:bodyPr>
          <a:lstStyle/>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R</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E</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A</a:t>
            </a:r>
          </a:p>
          <a:p>
            <a:pPr algn="ctr">
              <a:lnSpc>
                <a:spcPts val="8000"/>
              </a:lnSpc>
            </a:pPr>
            <a:r>
              <a:rPr lang="en-US" sz="9600" kern="0" spc="-600" dirty="0">
                <a:ln>
                  <a:solidFill>
                    <a:srgbClr val="010101"/>
                  </a:solidFill>
                </a:ln>
                <a:solidFill>
                  <a:srgbClr val="CC99FF"/>
                </a:solidFill>
                <a:effectLst>
                  <a:glow rad="63500">
                    <a:schemeClr val="tx1"/>
                  </a:glow>
                </a:effectLst>
                <a:latin typeface="Aharoni" panose="02010803020104030203" pitchFamily="2" charset="-79"/>
                <a:cs typeface="Aharoni" panose="02010803020104030203" pitchFamily="2" charset="-79"/>
              </a:rPr>
              <a:t>D</a:t>
            </a:r>
          </a:p>
        </p:txBody>
      </p:sp>
      <p:sp>
        <p:nvSpPr>
          <p:cNvPr id="33" name="Title 1">
            <a:extLst>
              <a:ext uri="{FF2B5EF4-FFF2-40B4-BE49-F238E27FC236}">
                <a16:creationId xmlns:a16="http://schemas.microsoft.com/office/drawing/2014/main" id="{E7C15A06-9C13-4025-AE97-633DA2EFC5E6}"/>
              </a:ext>
            </a:extLst>
          </p:cNvPr>
          <p:cNvSpPr txBox="1">
            <a:spLocks/>
          </p:cNvSpPr>
          <p:nvPr/>
        </p:nvSpPr>
        <p:spPr>
          <a:xfrm>
            <a:off x="6292524" y="3957138"/>
            <a:ext cx="1291541" cy="1706562"/>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rPr>
              <a:t>D</a:t>
            </a:r>
            <a:endParaRPr lang="en-US" sz="9600" dirty="0">
              <a:ln>
                <a:solidFill>
                  <a:srgbClr val="010101"/>
                </a:solidFill>
              </a:ln>
              <a:solidFill>
                <a:srgbClr val="00B0F0"/>
              </a:solidFill>
              <a:effectLst>
                <a:glow rad="63500">
                  <a:schemeClr val="tx1"/>
                </a:glow>
              </a:effectLst>
              <a:latin typeface="Aharoni" panose="02010803020104030203" pitchFamily="2" charset="-79"/>
              <a:cs typeface="Aharoni" panose="02010803020104030203" pitchFamily="2" charset="-79"/>
            </a:endParaRPr>
          </a:p>
        </p:txBody>
      </p:sp>
      <p:sp>
        <p:nvSpPr>
          <p:cNvPr id="34" name="Rectangle 4">
            <a:extLst>
              <a:ext uri="{FF2B5EF4-FFF2-40B4-BE49-F238E27FC236}">
                <a16:creationId xmlns:a16="http://schemas.microsoft.com/office/drawing/2014/main" id="{525975ED-E582-49F5-8FC8-9EF4DD56CB12}"/>
              </a:ext>
            </a:extLst>
          </p:cNvPr>
          <p:cNvSpPr>
            <a:spLocks noChangeArrowheads="1"/>
          </p:cNvSpPr>
          <p:nvPr/>
        </p:nvSpPr>
        <p:spPr bwMode="auto">
          <a:xfrm>
            <a:off x="4102878" y="958021"/>
            <a:ext cx="3935661" cy="161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9600" kern="0" dirty="0">
                <a:ln>
                  <a:solidFill>
                    <a:srgbClr val="010101"/>
                  </a:solidFill>
                </a:ln>
                <a:solidFill>
                  <a:srgbClr val="FF0000"/>
                </a:solidFill>
                <a:effectLst>
                  <a:glow rad="63500">
                    <a:schemeClr val="tx1"/>
                  </a:glow>
                </a:effectLst>
                <a:latin typeface="Aharoni" panose="02010803020104030203" pitchFamily="2" charset="-79"/>
                <a:cs typeface="Aharoni" panose="02010803020104030203" pitchFamily="2" charset="-79"/>
              </a:rPr>
              <a:t>HEART</a:t>
            </a:r>
          </a:p>
        </p:txBody>
      </p:sp>
      <p:sp>
        <p:nvSpPr>
          <p:cNvPr id="35" name="Rectangle 4">
            <a:extLst>
              <a:ext uri="{FF2B5EF4-FFF2-40B4-BE49-F238E27FC236}">
                <a16:creationId xmlns:a16="http://schemas.microsoft.com/office/drawing/2014/main" id="{9785FAAD-1EF8-45EA-91F0-7BD3D12BD4CA}"/>
              </a:ext>
            </a:extLst>
          </p:cNvPr>
          <p:cNvSpPr>
            <a:spLocks noChangeArrowheads="1"/>
          </p:cNvSpPr>
          <p:nvPr/>
        </p:nvSpPr>
        <p:spPr bwMode="auto">
          <a:xfrm>
            <a:off x="5683171" y="2990340"/>
            <a:ext cx="3301601" cy="161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9600" kern="0" dirty="0">
                <a:ln>
                  <a:solidFill>
                    <a:srgbClr val="010101"/>
                  </a:solidFill>
                </a:ln>
                <a:solidFill>
                  <a:srgbClr val="66FF33"/>
                </a:solidFill>
                <a:effectLst>
                  <a:glow rad="63500">
                    <a:schemeClr val="tx1"/>
                  </a:glow>
                </a:effectLst>
                <a:latin typeface="Aharoni" panose="02010803020104030203" pitchFamily="2" charset="-79"/>
                <a:cs typeface="Aharoni" panose="02010803020104030203" pitchFamily="2" charset="-79"/>
              </a:rPr>
              <a:t>PATH</a:t>
            </a:r>
          </a:p>
        </p:txBody>
      </p:sp>
      <p:sp>
        <p:nvSpPr>
          <p:cNvPr id="36" name="Title 1">
            <a:extLst>
              <a:ext uri="{FF2B5EF4-FFF2-40B4-BE49-F238E27FC236}">
                <a16:creationId xmlns:a16="http://schemas.microsoft.com/office/drawing/2014/main" id="{26C26AE4-A9AE-4E8A-84EC-85CF16E3C955}"/>
              </a:ext>
            </a:extLst>
          </p:cNvPr>
          <p:cNvSpPr txBox="1">
            <a:spLocks/>
          </p:cNvSpPr>
          <p:nvPr/>
        </p:nvSpPr>
        <p:spPr>
          <a:xfrm>
            <a:off x="4119258" y="1928060"/>
            <a:ext cx="3260643" cy="1706562"/>
          </a:xfrm>
          <a:prstGeom prst="rect">
            <a:avLst/>
          </a:prstGeom>
        </p:spPr>
        <p:txBody>
          <a:bodyPr vert="horz" lIns="91440" tIns="45720" rIns="91440" bIns="45720" rtlCol="0" anchor="ctr">
            <a:no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a:ln>
                  <a:solidFill>
                    <a:srgbClr val="010101"/>
                  </a:solidFill>
                </a:ln>
                <a:solidFill>
                  <a:srgbClr val="FFC000"/>
                </a:solidFill>
                <a:effectLst>
                  <a:glow rad="63500">
                    <a:schemeClr val="tx1"/>
                  </a:glow>
                </a:effectLst>
                <a:latin typeface="Aharoni" panose="02010803020104030203" pitchFamily="2" charset="-79"/>
                <a:cs typeface="Aharoni" panose="02010803020104030203" pitchFamily="2" charset="-79"/>
              </a:rPr>
              <a:t>PURE</a:t>
            </a:r>
            <a:endParaRPr lang="en-US" sz="9600" dirty="0">
              <a:ln>
                <a:solidFill>
                  <a:srgbClr val="010101"/>
                </a:solidFill>
              </a:ln>
              <a:solidFill>
                <a:srgbClr val="FFC000"/>
              </a:solidFill>
              <a:effectLst>
                <a:glow rad="63500">
                  <a:schemeClr val="tx1"/>
                </a:glow>
              </a:effectLst>
              <a:latin typeface="Aharoni" panose="02010803020104030203" pitchFamily="2" charset="-79"/>
              <a:cs typeface="Aharoni" panose="02010803020104030203" pitchFamily="2" charset="-79"/>
            </a:endParaRPr>
          </a:p>
        </p:txBody>
      </p:sp>
      <p:sp>
        <p:nvSpPr>
          <p:cNvPr id="37" name="Rectangle 2">
            <a:extLst>
              <a:ext uri="{FF2B5EF4-FFF2-40B4-BE49-F238E27FC236}">
                <a16:creationId xmlns:a16="http://schemas.microsoft.com/office/drawing/2014/main" id="{38C68BDE-332D-48D0-8E93-62107CD182D4}"/>
              </a:ext>
            </a:extLst>
          </p:cNvPr>
          <p:cNvSpPr txBox="1">
            <a:spLocks noChangeArrowheads="1"/>
          </p:cNvSpPr>
          <p:nvPr/>
        </p:nvSpPr>
        <p:spPr bwMode="auto">
          <a:xfrm>
            <a:off x="3098053" y="2388478"/>
            <a:ext cx="39353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 the words</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pic>
        <p:nvPicPr>
          <p:cNvPr id="38" name="Picture 30" descr="PowerPoint Slide Show - [SermonLayoutWork]">
            <a:extLst>
              <a:ext uri="{FF2B5EF4-FFF2-40B4-BE49-F238E27FC236}">
                <a16:creationId xmlns:a16="http://schemas.microsoft.com/office/drawing/2014/main" id="{48FB915F-D248-40E7-9532-767FDDA86C5C}"/>
              </a:ext>
            </a:extLst>
          </p:cNvPr>
          <p:cNvPicPr>
            <a:picLocks noChangeAspect="1"/>
          </p:cNvPicPr>
          <p:nvPr/>
        </p:nvPicPr>
        <p:blipFill rotWithShape="1">
          <a:blip r:embed="rId26">
            <a:clrChange>
              <a:clrFrom>
                <a:srgbClr val="111111"/>
              </a:clrFrom>
              <a:clrTo>
                <a:srgbClr val="111111">
                  <a:alpha val="0"/>
                </a:srgbClr>
              </a:clrTo>
            </a:clrChange>
            <a:extLst>
              <a:ext uri="{28A0092B-C50C-407E-A947-70E740481C1C}">
                <a14:useLocalDpi xmlns:a14="http://schemas.microsoft.com/office/drawing/2010/main" val="0"/>
              </a:ext>
            </a:extLst>
          </a:blip>
          <a:srcRect l="40507" t="16540" r="14398" b="22532"/>
          <a:stretch/>
        </p:blipFill>
        <p:spPr>
          <a:xfrm>
            <a:off x="3414532" y="1134319"/>
            <a:ext cx="5497974" cy="4178462"/>
          </a:xfrm>
          <a:prstGeom prst="rect">
            <a:avLst/>
          </a:prstGeom>
        </p:spPr>
      </p:pic>
      <p:pic>
        <p:nvPicPr>
          <p:cNvPr id="39" name="Picture 5">
            <a:extLst>
              <a:ext uri="{FF2B5EF4-FFF2-40B4-BE49-F238E27FC236}">
                <a16:creationId xmlns:a16="http://schemas.microsoft.com/office/drawing/2014/main" id="{E0694BE5-416C-49C9-A6ED-A70B1D3EE5D3}"/>
              </a:ext>
            </a:extLst>
          </p:cNvPr>
          <p:cNvPicPr>
            <a:picLocks noChangeAspect="1"/>
          </p:cNvPicPr>
          <p:nvPr/>
        </p:nvPicPr>
        <p:blipFill rotWithShape="1">
          <a:blip r:embed="rId25">
            <a:extLst>
              <a:ext uri="{28A0092B-C50C-407E-A947-70E740481C1C}">
                <a14:useLocalDpi xmlns:a14="http://schemas.microsoft.com/office/drawing/2010/main" val="0"/>
              </a:ext>
            </a:extLst>
          </a:blip>
          <a:srcRect r="65013"/>
          <a:stretch/>
        </p:blipFill>
        <p:spPr>
          <a:xfrm>
            <a:off x="0" y="0"/>
            <a:ext cx="3275636" cy="6858000"/>
          </a:xfrm>
          <a:prstGeom prst="rect">
            <a:avLst/>
          </a:prstGeom>
        </p:spPr>
      </p:pic>
      <p:sp>
        <p:nvSpPr>
          <p:cNvPr id="40" name="Rectangle 2">
            <a:extLst>
              <a:ext uri="{FF2B5EF4-FFF2-40B4-BE49-F238E27FC236}">
                <a16:creationId xmlns:a16="http://schemas.microsoft.com/office/drawing/2014/main" id="{F7467352-36E7-4938-A911-B4020EAB1DEB}"/>
              </a:ext>
            </a:extLst>
          </p:cNvPr>
          <p:cNvSpPr>
            <a:spLocks noGrp="1" noChangeArrowheads="1"/>
          </p:cNvSpPr>
          <p:nvPr>
            <p:ph type="title"/>
          </p:nvPr>
        </p:nvSpPr>
        <p:spPr>
          <a:xfrm>
            <a:off x="457200" y="1752600"/>
            <a:ext cx="8229600" cy="3382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Blessed is he who reads and  those who hear the words of this  prophecy, and keep those things which are written in it; for the time is near.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Revelation 1:3</a:t>
            </a:r>
          </a:p>
        </p:txBody>
      </p:sp>
      <p:sp>
        <p:nvSpPr>
          <p:cNvPr id="41" name="Rectangle 2">
            <a:extLst>
              <a:ext uri="{FF2B5EF4-FFF2-40B4-BE49-F238E27FC236}">
                <a16:creationId xmlns:a16="http://schemas.microsoft.com/office/drawing/2014/main" id="{035F0CBF-CADF-4E1E-B427-6AF57221798E}"/>
              </a:ext>
            </a:extLst>
          </p:cNvPr>
          <p:cNvSpPr txBox="1">
            <a:spLocks noChangeArrowheads="1"/>
          </p:cNvSpPr>
          <p:nvPr/>
        </p:nvSpPr>
        <p:spPr bwMode="auto">
          <a:xfrm>
            <a:off x="5160373" y="2386693"/>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2" name="TextBox 27">
            <a:extLst>
              <a:ext uri="{FF2B5EF4-FFF2-40B4-BE49-F238E27FC236}">
                <a16:creationId xmlns:a16="http://schemas.microsoft.com/office/drawing/2014/main" id="{12031FCE-A712-4DBE-8997-2CC4C7E423DE}"/>
              </a:ext>
            </a:extLst>
          </p:cNvPr>
          <p:cNvSpPr txBox="1"/>
          <p:nvPr/>
        </p:nvSpPr>
        <p:spPr>
          <a:xfrm>
            <a:off x="6321013" y="1323796"/>
            <a:ext cx="1154570" cy="4196020"/>
          </a:xfrm>
          <a:prstGeom prst="rect">
            <a:avLst/>
          </a:prstGeom>
          <a:noFill/>
        </p:spPr>
        <p:txBody>
          <a:bodyPr wrap="square" rtlCol="0">
            <a:spAutoFit/>
            <a:scene3d>
              <a:camera prst="orthographicFront"/>
              <a:lightRig rig="flat" dir="t"/>
            </a:scene3d>
            <a:sp3d extrusionH="57150" prstMaterial="plastic">
              <a:bevelT w="38100" h="38100"/>
            </a:sp3d>
          </a:bodyPr>
          <a:lstStyle/>
          <a:p>
            <a:pPr algn="ctr">
              <a:lnSpc>
                <a:spcPts val="8000"/>
              </a:lnSpc>
            </a:pP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R</a:t>
            </a:r>
          </a:p>
          <a:p>
            <a:pPr algn="ctr">
              <a:lnSpc>
                <a:spcPts val="8000"/>
              </a:lnSpc>
            </a:pP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E</a:t>
            </a:r>
          </a:p>
          <a:p>
            <a:pPr algn="ctr">
              <a:lnSpc>
                <a:spcPts val="8000"/>
              </a:lnSpc>
            </a:pP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A</a:t>
            </a:r>
          </a:p>
          <a:p>
            <a:pPr algn="ctr">
              <a:lnSpc>
                <a:spcPts val="8000"/>
              </a:lnSpc>
            </a:pPr>
            <a:r>
              <a:rPr lang="en-US" sz="9600" kern="0" spc="-600" dirty="0">
                <a:ln>
                  <a:solidFill>
                    <a:srgbClr val="010101"/>
                  </a:solidFill>
                </a:ln>
                <a:solidFill>
                  <a:schemeClr val="bg1"/>
                </a:solidFill>
                <a:effectLst>
                  <a:glow rad="63500">
                    <a:schemeClr val="tx1"/>
                  </a:glow>
                </a:effectLst>
                <a:latin typeface="Aharoni" panose="02010803020104030203" pitchFamily="2" charset="-79"/>
                <a:cs typeface="Aharoni" panose="02010803020104030203" pitchFamily="2" charset="-79"/>
              </a:rPr>
              <a:t>D</a:t>
            </a:r>
          </a:p>
        </p:txBody>
      </p:sp>
      <p:sp>
        <p:nvSpPr>
          <p:cNvPr id="43" name="Rectangle 2">
            <a:extLst>
              <a:ext uri="{FF2B5EF4-FFF2-40B4-BE49-F238E27FC236}">
                <a16:creationId xmlns:a16="http://schemas.microsoft.com/office/drawing/2014/main" id="{BCCBB61C-2D89-488E-839B-A05F5BB2F605}"/>
              </a:ext>
            </a:extLst>
          </p:cNvPr>
          <p:cNvSpPr txBox="1">
            <a:spLocks noChangeArrowheads="1"/>
          </p:cNvSpPr>
          <p:nvPr/>
        </p:nvSpPr>
        <p:spPr bwMode="auto">
          <a:xfrm>
            <a:off x="3955621" y="3065074"/>
            <a:ext cx="171889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keep</a:t>
            </a:r>
            <a:endParaRPr kumimoji="0" lang="en-US" altLang="en-US"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377427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18" presetClass="emph" presetSubtype="0" fill="hold" grpId="1" nodeType="withEffect">
                                      <p:stCondLst>
                                        <p:cond delay="0"/>
                                      </p:stCondLst>
                                      <p:childTnLst>
                                        <p:set>
                                          <p:cBhvr override="childStyle">
                                            <p:cTn id="19" dur="500" fill="hold"/>
                                            <p:tgtEl>
                                              <p:spTgt spid="26"/>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par>
                                    <p:cTn id="28" presetID="0" presetClass="path" presetSubtype="0" accel="69231" decel="30769" fill="hold" grpId="0" nodeType="withEffect">
                                      <p:stCondLst>
                                        <p:cond delay="0"/>
                                      </p:stCondLst>
                                      <p:childTnLst>
                                        <p:animMotion origin="layout" path="M -0.00034 -0.00024 C 0.02813 -0.00186 0.0566 -0.00255 0.07674 0.00648 C 0.09705 0.0155 0.11285 0.0287 0.12118 0.0537 C 0.12934 0.0787 0.13507 0.11412 0.12622 0.13819 C 0.11736 0.16203 0.09514 0.1868 0.06789 0.19722 C 0.04063 0.20763 -0.03715 0.20069 -0.03715 0.20092 L -0.58732 0.20069 " pathEditMode="relative" rAng="0" ptsTypes="AAAAAAA">
                                          <p:cBhvr>
                                            <p:cTn id="29" dur="3250" fill="hold"/>
                                            <p:tgtEl>
                                              <p:spTgt spid="37"/>
                                            </p:tgtEl>
                                            <p:attrNameLst>
                                              <p:attrName>ppt_x</p:attrName>
                                              <p:attrName>ppt_y</p:attrName>
                                            </p:attrNameLst>
                                          </p:cBhvr>
                                          <p:rCtr x="-22795" y="10116"/>
                                        </p:animMotion>
                                      </p:childTnLst>
                                    </p:cTn>
                                  </p:par>
                                  <p:par>
                                    <p:cTn id="30" presetID="10" presetClass="exit" presetSubtype="0" fill="hold" grpId="1" nodeType="withEffect">
                                      <p:stCondLst>
                                        <p:cond delay="0"/>
                                      </p:stCondLst>
                                      <p:childTnLst>
                                        <p:animEffect transition="out" filter="fade">
                                          <p:cBhvr>
                                            <p:cTn id="31" dur="1250"/>
                                            <p:tgtEl>
                                              <p:spTgt spid="40"/>
                                            </p:tgtEl>
                                          </p:cBhvr>
                                        </p:animEffect>
                                        <p:set>
                                          <p:cBhvr>
                                            <p:cTn id="32" dur="1" fill="hold">
                                              <p:stCondLst>
                                                <p:cond delay="1249"/>
                                              </p:stCondLst>
                                            </p:cTn>
                                            <p:tgtEl>
                                              <p:spTgt spid="40"/>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iterate type="lt">
                                        <p:tmPct val="0"/>
                                      </p:iterate>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anim calcmode="lin" valueType="num">
                                          <p:cBhvr>
                                            <p:cTn id="44" dur="2000" fill="hold"/>
                                            <p:tgtEl>
                                              <p:spTgt spid="33"/>
                                            </p:tgtEl>
                                            <p:attrNameLst>
                                              <p:attrName>ppt_w</p:attrName>
                                            </p:attrNameLst>
                                          </p:cBhvr>
                                          <p:tavLst>
                                            <p:tav tm="0" fmla="#ppt_w*sin(2.5*pi*$)">
                                              <p:val>
                                                <p:fltVal val="0"/>
                                              </p:val>
                                            </p:tav>
                                            <p:tav tm="100000">
                                              <p:val>
                                                <p:fltVal val="1"/>
                                              </p:val>
                                            </p:tav>
                                          </p:tavLst>
                                        </p:anim>
                                        <p:anim calcmode="lin" valueType="num">
                                          <p:cBhvr>
                                            <p:cTn id="45" dur="2000" fill="hold"/>
                                            <p:tgtEl>
                                              <p:spTgt spid="33"/>
                                            </p:tgtEl>
                                            <p:attrNameLst>
                                              <p:attrName>ppt_h</p:attrName>
                                            </p:attrNameLst>
                                          </p:cBhvr>
                                          <p:tavLst>
                                            <p:tav tm="0">
                                              <p:val>
                                                <p:strVal val="#ppt_h"/>
                                              </p:val>
                                            </p:tav>
                                            <p:tav tm="100000">
                                              <p:val>
                                                <p:strVal val="#ppt_h"/>
                                              </p:val>
                                            </p:tav>
                                          </p:tavLst>
                                        </p:anim>
                                      </p:childTnLst>
                                    </p:cTn>
                                  </p:par>
                                  <p:par>
                                    <p:cTn id="46" presetID="0" presetClass="path" presetSubtype="0" accel="50000" decel="50000" fill="hold" grpId="1" nodeType="withEffect">
                                      <p:stCondLst>
                                        <p:cond delay="0"/>
                                      </p:stCondLst>
                                      <p:iterate type="lt">
                                        <p:tmPct val="0"/>
                                      </p:iterate>
                                      <p:childTnLst>
                                        <p:animMotion origin="layout" path="M -5.55556E-7 1.11111E-6 L -0.7375 1.11111E-6 " pathEditMode="relative" rAng="0" ptsTypes="AA">
                                          <p:cBhvr>
                                            <p:cTn id="47" dur="2000" spd="-100000" fill="hold"/>
                                            <p:tgtEl>
                                              <p:spTgt spid="33"/>
                                            </p:tgtEl>
                                            <p:attrNameLst>
                                              <p:attrName>ppt_x</p:attrName>
                                              <p:attrName>ppt_y</p:attrName>
                                            </p:attrNameLst>
                                          </p:cBhvr>
                                          <p:rCtr x="-36875" y="0"/>
                                        </p:animMotion>
                                      </p:childTnLst>
                                    </p:cTn>
                                  </p:par>
                                  <p:par>
                                    <p:cTn id="48" presetID="1" presetClass="entr" presetSubtype="0" fill="hold" grpId="0" nodeType="withEffect">
                                      <p:stCondLst>
                                        <p:cond delay="250"/>
                                      </p:stCondLst>
                                      <p:childTnLst>
                                        <p:set>
                                          <p:cBhvr>
                                            <p:cTn id="49" dur="1" fill="hold">
                                              <p:stCondLst>
                                                <p:cond delay="0"/>
                                              </p:stCondLst>
                                            </p:cTn>
                                            <p:tgtEl>
                                              <p:spTgt spid="29"/>
                                            </p:tgtEl>
                                            <p:attrNameLst>
                                              <p:attrName>style.visibility</p:attrName>
                                            </p:attrNameLst>
                                          </p:cBhvr>
                                          <p:to>
                                            <p:strVal val="visible"/>
                                          </p:to>
                                        </p:set>
                                      </p:childTnLst>
                                    </p:cTn>
                                  </p:par>
                                  <p:par>
                                    <p:cTn id="50" presetID="8" presetClass="emph" presetSubtype="0" fill="hold" grpId="2" nodeType="withEffect" p14:presetBounceEnd="11000">
                                      <p:stCondLst>
                                        <p:cond delay="250"/>
                                      </p:stCondLst>
                                      <p:childTnLst>
                                        <p:animRot by="64800000" p14:bounceEnd="11000">
                                          <p:cBhvr>
                                            <p:cTn id="51" dur="2000" fill="hold"/>
                                            <p:tgtEl>
                                              <p:spTgt spid="29"/>
                                            </p:tgtEl>
                                            <p:attrNameLst>
                                              <p:attrName>r</p:attrName>
                                            </p:attrNameLst>
                                          </p:cBhvr>
                                        </p:animRot>
                                      </p:childTnLst>
                                    </p:cTn>
                                  </p:par>
                                  <p:par>
                                    <p:cTn id="52" presetID="0" presetClass="path" presetSubtype="0" accel="50000" decel="50000" fill="hold" grpId="1" nodeType="withEffect">
                                      <p:stCondLst>
                                        <p:cond delay="250"/>
                                      </p:stCondLst>
                                      <p:childTnLst>
                                        <p:animMotion origin="layout" path="M 3.88889E-6 1.11111E-6 L -0.66667 1.11111E-6 " pathEditMode="relative" rAng="0" ptsTypes="AA">
                                          <p:cBhvr>
                                            <p:cTn id="53" dur="2000" spd="-100000" fill="hold"/>
                                            <p:tgtEl>
                                              <p:spTgt spid="29"/>
                                            </p:tgtEl>
                                            <p:attrNameLst>
                                              <p:attrName>ppt_x</p:attrName>
                                              <p:attrName>ppt_y</p:attrName>
                                            </p:attrNameLst>
                                          </p:cBhvr>
                                          <p:rCtr x="-33333" y="0"/>
                                        </p:animMotion>
                                      </p:childTnLst>
                                    </p:cTn>
                                  </p:par>
                                  <p:par>
                                    <p:cTn id="54" presetID="26" presetClass="entr" presetSubtype="0" fill="hold" grpId="0" nodeType="withEffect">
                                      <p:stCondLst>
                                        <p:cond delay="50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80">
                                              <p:stCondLst>
                                                <p:cond delay="0"/>
                                              </p:stCondLst>
                                            </p:cTn>
                                            <p:tgtEl>
                                              <p:spTgt spid="28"/>
                                            </p:tgtEl>
                                          </p:cBhvr>
                                        </p:animEffect>
                                        <p:anim calcmode="lin" valueType="num">
                                          <p:cBhvr>
                                            <p:cTn id="5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2" dur="26">
                                              <p:stCondLst>
                                                <p:cond delay="650"/>
                                              </p:stCondLst>
                                            </p:cTn>
                                            <p:tgtEl>
                                              <p:spTgt spid="28"/>
                                            </p:tgtEl>
                                          </p:cBhvr>
                                          <p:to x="100000" y="60000"/>
                                        </p:animScale>
                                        <p:animScale>
                                          <p:cBhvr>
                                            <p:cTn id="63" dur="166" decel="50000">
                                              <p:stCondLst>
                                                <p:cond delay="676"/>
                                              </p:stCondLst>
                                            </p:cTn>
                                            <p:tgtEl>
                                              <p:spTgt spid="28"/>
                                            </p:tgtEl>
                                          </p:cBhvr>
                                          <p:to x="100000" y="100000"/>
                                        </p:animScale>
                                        <p:animScale>
                                          <p:cBhvr>
                                            <p:cTn id="64" dur="26">
                                              <p:stCondLst>
                                                <p:cond delay="1312"/>
                                              </p:stCondLst>
                                            </p:cTn>
                                            <p:tgtEl>
                                              <p:spTgt spid="28"/>
                                            </p:tgtEl>
                                          </p:cBhvr>
                                          <p:to x="100000" y="80000"/>
                                        </p:animScale>
                                        <p:animScale>
                                          <p:cBhvr>
                                            <p:cTn id="65" dur="166" decel="50000">
                                              <p:stCondLst>
                                                <p:cond delay="1338"/>
                                              </p:stCondLst>
                                            </p:cTn>
                                            <p:tgtEl>
                                              <p:spTgt spid="28"/>
                                            </p:tgtEl>
                                          </p:cBhvr>
                                          <p:to x="100000" y="100000"/>
                                        </p:animScale>
                                        <p:animScale>
                                          <p:cBhvr>
                                            <p:cTn id="66" dur="26">
                                              <p:stCondLst>
                                                <p:cond delay="1642"/>
                                              </p:stCondLst>
                                            </p:cTn>
                                            <p:tgtEl>
                                              <p:spTgt spid="28"/>
                                            </p:tgtEl>
                                          </p:cBhvr>
                                          <p:to x="100000" y="90000"/>
                                        </p:animScale>
                                        <p:animScale>
                                          <p:cBhvr>
                                            <p:cTn id="67" dur="166" decel="50000">
                                              <p:stCondLst>
                                                <p:cond delay="1668"/>
                                              </p:stCondLst>
                                            </p:cTn>
                                            <p:tgtEl>
                                              <p:spTgt spid="28"/>
                                            </p:tgtEl>
                                          </p:cBhvr>
                                          <p:to x="100000" y="100000"/>
                                        </p:animScale>
                                        <p:animScale>
                                          <p:cBhvr>
                                            <p:cTn id="68" dur="26">
                                              <p:stCondLst>
                                                <p:cond delay="1808"/>
                                              </p:stCondLst>
                                            </p:cTn>
                                            <p:tgtEl>
                                              <p:spTgt spid="28"/>
                                            </p:tgtEl>
                                          </p:cBhvr>
                                          <p:to x="100000" y="95000"/>
                                        </p:animScale>
                                        <p:animScale>
                                          <p:cBhvr>
                                            <p:cTn id="69" dur="166" decel="50000">
                                              <p:stCondLst>
                                                <p:cond delay="1834"/>
                                              </p:stCondLst>
                                            </p:cTn>
                                            <p:tgtEl>
                                              <p:spTgt spid="28"/>
                                            </p:tgtEl>
                                          </p:cBhvr>
                                          <p:to x="100000" y="100000"/>
                                        </p:animScale>
                                      </p:childTnLst>
                                    </p:cTn>
                                  </p:par>
                                  <p:par>
                                    <p:cTn id="70" presetID="0" presetClass="path" presetSubtype="0" accel="50000" decel="50000" fill="hold" grpId="1" nodeType="withEffect">
                                      <p:stCondLst>
                                        <p:cond delay="500"/>
                                      </p:stCondLst>
                                      <p:childTnLst>
                                        <p:animMotion origin="layout" path="M 1.38889E-6 -3.7037E-7 L -0.6 -3.7037E-7 " pathEditMode="relative" rAng="0" ptsTypes="AA">
                                          <p:cBhvr>
                                            <p:cTn id="71" dur="2000" spd="-100000" fill="hold"/>
                                            <p:tgtEl>
                                              <p:spTgt spid="28"/>
                                            </p:tgtEl>
                                            <p:attrNameLst>
                                              <p:attrName>ppt_x</p:attrName>
                                              <p:attrName>ppt_y</p:attrName>
                                            </p:attrNameLst>
                                          </p:cBhvr>
                                          <p:rCtr x="-30000" y="0"/>
                                        </p:animMotion>
                                      </p:childTnLst>
                                    </p:cTn>
                                  </p:par>
                                  <p:par>
                                    <p:cTn id="72" presetID="49" presetClass="entr" presetSubtype="0" decel="100000" fill="hold" grpId="0" nodeType="withEffect">
                                      <p:stCondLst>
                                        <p:cond delay="750"/>
                                      </p:stCondLst>
                                      <p:iterate type="lt">
                                        <p:tmPct val="0"/>
                                      </p:iterate>
                                      <p:childTnLst>
                                        <p:set>
                                          <p:cBhvr>
                                            <p:cTn id="73" dur="1" fill="hold">
                                              <p:stCondLst>
                                                <p:cond delay="0"/>
                                              </p:stCondLst>
                                            </p:cTn>
                                            <p:tgtEl>
                                              <p:spTgt spid="27"/>
                                            </p:tgtEl>
                                            <p:attrNameLst>
                                              <p:attrName>style.visibility</p:attrName>
                                            </p:attrNameLst>
                                          </p:cBhvr>
                                          <p:to>
                                            <p:strVal val="visible"/>
                                          </p:to>
                                        </p:set>
                                        <p:anim calcmode="lin" valueType="num">
                                          <p:cBhvr>
                                            <p:cTn id="74" dur="2000" fill="hold"/>
                                            <p:tgtEl>
                                              <p:spTgt spid="27"/>
                                            </p:tgtEl>
                                            <p:attrNameLst>
                                              <p:attrName>ppt_w</p:attrName>
                                            </p:attrNameLst>
                                          </p:cBhvr>
                                          <p:tavLst>
                                            <p:tav tm="0">
                                              <p:val>
                                                <p:fltVal val="0"/>
                                              </p:val>
                                            </p:tav>
                                            <p:tav tm="100000">
                                              <p:val>
                                                <p:strVal val="#ppt_w"/>
                                              </p:val>
                                            </p:tav>
                                          </p:tavLst>
                                        </p:anim>
                                        <p:anim calcmode="lin" valueType="num">
                                          <p:cBhvr>
                                            <p:cTn id="75" dur="2000" fill="hold"/>
                                            <p:tgtEl>
                                              <p:spTgt spid="27"/>
                                            </p:tgtEl>
                                            <p:attrNameLst>
                                              <p:attrName>ppt_h</p:attrName>
                                            </p:attrNameLst>
                                          </p:cBhvr>
                                          <p:tavLst>
                                            <p:tav tm="0">
                                              <p:val>
                                                <p:fltVal val="0"/>
                                              </p:val>
                                            </p:tav>
                                            <p:tav tm="100000">
                                              <p:val>
                                                <p:strVal val="#ppt_h"/>
                                              </p:val>
                                            </p:tav>
                                          </p:tavLst>
                                        </p:anim>
                                        <p:anim calcmode="lin" valueType="num">
                                          <p:cBhvr>
                                            <p:cTn id="76" dur="2000" fill="hold"/>
                                            <p:tgtEl>
                                              <p:spTgt spid="27"/>
                                            </p:tgtEl>
                                            <p:attrNameLst>
                                              <p:attrName>style.rotation</p:attrName>
                                            </p:attrNameLst>
                                          </p:cBhvr>
                                          <p:tavLst>
                                            <p:tav tm="0">
                                              <p:val>
                                                <p:fltVal val="360"/>
                                              </p:val>
                                            </p:tav>
                                            <p:tav tm="100000">
                                              <p:val>
                                                <p:fltVal val="0"/>
                                              </p:val>
                                            </p:tav>
                                          </p:tavLst>
                                        </p:anim>
                                        <p:animEffect transition="in" filter="fade">
                                          <p:cBhvr>
                                            <p:cTn id="77" dur="2000"/>
                                            <p:tgtEl>
                                              <p:spTgt spid="27"/>
                                            </p:tgtEl>
                                          </p:cBhvr>
                                        </p:animEffect>
                                      </p:childTnLst>
                                    </p:cTn>
                                  </p:par>
                                  <p:par>
                                    <p:cTn id="78" presetID="0" presetClass="path" presetSubtype="0" accel="50000" decel="50000" fill="hold" grpId="1" nodeType="withEffect">
                                      <p:stCondLst>
                                        <p:cond delay="750"/>
                                      </p:stCondLst>
                                      <p:iterate type="lt">
                                        <p:tmPct val="0"/>
                                      </p:iterate>
                                      <p:childTnLst>
                                        <p:animMotion origin="layout" path="M -3.33333E-6 1.11111E-6 L -0.49166 1.11111E-6 " pathEditMode="relative" rAng="0" ptsTypes="AA">
                                          <p:cBhvr>
                                            <p:cTn id="79" dur="2000" spd="-100000" fill="hold"/>
                                            <p:tgtEl>
                                              <p:spTgt spid="27"/>
                                            </p:tgtEl>
                                            <p:attrNameLst>
                                              <p:attrName>ppt_x</p:attrName>
                                              <p:attrName>ppt_y</p:attrName>
                                            </p:attrNameLst>
                                          </p:cBhvr>
                                          <p:rCtr x="-24583" y="0"/>
                                        </p:animMotion>
                                      </p:childTnLst>
                                    </p:cTn>
                                  </p:par>
                                </p:childTnLst>
                              </p:cTn>
                            </p:par>
                            <p:par>
                              <p:cTn id="80" fill="hold">
                                <p:stCondLst>
                                  <p:cond delay="2750"/>
                                </p:stCondLst>
                                <p:childTnLst>
                                  <p:par>
                                    <p:cTn id="81" presetID="26" presetClass="emph" presetSubtype="0" fill="hold" grpId="2" nodeType="afterEffect">
                                      <p:stCondLst>
                                        <p:cond delay="0"/>
                                      </p:stCondLst>
                                      <p:iterate type="lt">
                                        <p:tmPct val="0"/>
                                      </p:iterate>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par>
                                    <p:cTn id="84" presetID="26" presetClass="emph" presetSubtype="0" fill="hold" grpId="3" nodeType="withEffect">
                                      <p:stCondLst>
                                        <p:cond delay="0"/>
                                      </p:stCondLst>
                                      <p:childTnLst>
                                        <p:animEffect transition="out" filter="fade">
                                          <p:cBhvr>
                                            <p:cTn id="85" dur="500" tmFilter="0, 0; .2, .5; .8, .5; 1, 0"/>
                                            <p:tgtEl>
                                              <p:spTgt spid="29"/>
                                            </p:tgtEl>
                                          </p:cBhvr>
                                        </p:animEffect>
                                        <p:animScale>
                                          <p:cBhvr>
                                            <p:cTn id="86" dur="250" autoRev="1" fill="hold"/>
                                            <p:tgtEl>
                                              <p:spTgt spid="29"/>
                                            </p:tgtEl>
                                          </p:cBhvr>
                                          <p:by x="105000" y="105000"/>
                                        </p:animScale>
                                      </p:childTnLst>
                                    </p:cTn>
                                  </p:par>
                                  <p:par>
                                    <p:cTn id="87" presetID="26" presetClass="emph" presetSubtype="0" fill="hold" grpId="2" nodeType="withEffect">
                                      <p:stCondLst>
                                        <p:cond delay="0"/>
                                      </p:stCondLst>
                                      <p:childTnLst>
                                        <p:animEffect transition="out" filter="fade">
                                          <p:cBhvr>
                                            <p:cTn id="88" dur="500" tmFilter="0, 0; .2, .5; .8, .5; 1, 0"/>
                                            <p:tgtEl>
                                              <p:spTgt spid="28"/>
                                            </p:tgtEl>
                                          </p:cBhvr>
                                        </p:animEffect>
                                        <p:animScale>
                                          <p:cBhvr>
                                            <p:cTn id="89" dur="250" autoRev="1" fill="hold"/>
                                            <p:tgtEl>
                                              <p:spTgt spid="28"/>
                                            </p:tgtEl>
                                          </p:cBhvr>
                                          <p:by x="105000" y="105000"/>
                                        </p:animScale>
                                      </p:childTnLst>
                                    </p:cTn>
                                  </p:par>
                                  <p:par>
                                    <p:cTn id="90" presetID="26" presetClass="emph" presetSubtype="0" fill="hold" grpId="2" nodeType="withEffect">
                                      <p:stCondLst>
                                        <p:cond delay="0"/>
                                      </p:stCondLst>
                                      <p:iterate type="lt">
                                        <p:tmPct val="0"/>
                                      </p:iterate>
                                      <p:childTnLst>
                                        <p:animEffect transition="out" filter="fade">
                                          <p:cBhvr>
                                            <p:cTn id="91" dur="500" tmFilter="0, 0; .2, .5; .8, .5; 1, 0"/>
                                            <p:tgtEl>
                                              <p:spTgt spid="27"/>
                                            </p:tgtEl>
                                          </p:cBhvr>
                                        </p:animEffect>
                                        <p:animScale>
                                          <p:cBhvr>
                                            <p:cTn id="92" dur="250" autoRev="1" fill="hold"/>
                                            <p:tgtEl>
                                              <p:spTgt spid="27"/>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2" nodeType="clickEffect">
                                      <p:stCondLst>
                                        <p:cond delay="0"/>
                                      </p:stCondLst>
                                      <p:iterate type="lt">
                                        <p:tmPct val="0"/>
                                      </p:iterate>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1" presetClass="entr" presetSubtype="0" fill="hold" grpId="0" nodeType="withEffect">
                                      <p:stCondLst>
                                        <p:cond delay="250"/>
                                      </p:stCondLst>
                                      <p:iterate type="lt">
                                        <p:tmAbs val="0"/>
                                      </p:iterate>
                                      <p:childTnLst>
                                        <p:set>
                                          <p:cBhvr>
                                            <p:cTn id="99" dur="1" fill="hold">
                                              <p:stCondLst>
                                                <p:cond delay="0"/>
                                              </p:stCondLst>
                                            </p:cTn>
                                            <p:tgtEl>
                                              <p:spTgt spid="32"/>
                                            </p:tgtEl>
                                            <p:attrNameLst>
                                              <p:attrName>style.visibility</p:attrName>
                                            </p:attrNameLst>
                                          </p:cBhvr>
                                          <p:to>
                                            <p:strVal val="visible"/>
                                          </p:to>
                                        </p:set>
                                      </p:childTnLst>
                                    </p:cTn>
                                  </p:par>
                                  <p:par>
                                    <p:cTn id="100" presetID="22" presetClass="exit" presetSubtype="1" fill="hold" grpId="3" nodeType="withEffect">
                                      <p:stCondLst>
                                        <p:cond delay="250"/>
                                      </p:stCondLst>
                                      <p:iterate type="lt">
                                        <p:tmPct val="0"/>
                                      </p:iterate>
                                      <p:childTnLst>
                                        <p:animEffect transition="out" filter="wipe(up)">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34" presetClass="emph" presetSubtype="0" fill="hold" grpId="3" nodeType="withEffect">
                                      <p:stCondLst>
                                        <p:cond delay="250"/>
                                      </p:stCondLst>
                                      <p:iterate type="lt">
                                        <p:tmPct val="10000"/>
                                      </p:iterate>
                                      <p:childTnLst>
                                        <p:animMotion origin="layout" path="M -2.77778E-7 -2.59259E-6 L -0.00052 0.09699 " pathEditMode="relative" rAng="0" ptsTypes="AA">
                                          <p:cBhvr>
                                            <p:cTn id="104" dur="250" accel="50000" decel="50000" autoRev="1" fill="hold">
                                              <p:stCondLst>
                                                <p:cond delay="0"/>
                                              </p:stCondLst>
                                            </p:cTn>
                                            <p:tgtEl>
                                              <p:spTgt spid="32"/>
                                            </p:tgtEl>
                                            <p:attrNameLst>
                                              <p:attrName>ppt_x</p:attrName>
                                              <p:attrName>ppt_y</p:attrName>
                                            </p:attrNameLst>
                                          </p:cBhvr>
                                          <p:rCtr x="-35" y="4838"/>
                                        </p:animMotion>
                                        <p:animRot by="1500000">
                                          <p:cBhvr>
                                            <p:cTn id="105" dur="125" fill="hold">
                                              <p:stCondLst>
                                                <p:cond delay="0"/>
                                              </p:stCondLst>
                                            </p:cTn>
                                            <p:tgtEl>
                                              <p:spTgt spid="32"/>
                                            </p:tgtEl>
                                            <p:attrNameLst>
                                              <p:attrName>r</p:attrName>
                                            </p:attrNameLst>
                                          </p:cBhvr>
                                        </p:animRot>
                                        <p:animRot by="-1500000">
                                          <p:cBhvr>
                                            <p:cTn id="106" dur="125" fill="hold">
                                              <p:stCondLst>
                                                <p:cond delay="125"/>
                                              </p:stCondLst>
                                            </p:cTn>
                                            <p:tgtEl>
                                              <p:spTgt spid="32"/>
                                            </p:tgtEl>
                                            <p:attrNameLst>
                                              <p:attrName>r</p:attrName>
                                            </p:attrNameLst>
                                          </p:cBhvr>
                                        </p:animRot>
                                        <p:animRot by="-1500000">
                                          <p:cBhvr>
                                            <p:cTn id="107" dur="125" fill="hold">
                                              <p:stCondLst>
                                                <p:cond delay="250"/>
                                              </p:stCondLst>
                                            </p:cTn>
                                            <p:tgtEl>
                                              <p:spTgt spid="32"/>
                                            </p:tgtEl>
                                            <p:attrNameLst>
                                              <p:attrName>r</p:attrName>
                                            </p:attrNameLst>
                                          </p:cBhvr>
                                        </p:animRot>
                                        <p:animRot by="1500000">
                                          <p:cBhvr>
                                            <p:cTn id="108" dur="125" fill="hold">
                                              <p:stCondLst>
                                                <p:cond delay="375"/>
                                              </p:stCondLst>
                                            </p:cTn>
                                            <p:tgtEl>
                                              <p:spTgt spid="32"/>
                                            </p:tgtEl>
                                            <p:attrNameLst>
                                              <p:attrName>r</p:attrName>
                                            </p:attrNameLst>
                                          </p:cBhvr>
                                        </p:animRot>
                                      </p:childTnLst>
                                    </p:cTn>
                                  </p:par>
                                  <p:par>
                                    <p:cTn id="109" presetID="3" presetClass="emph" presetSubtype="10" fill="remove" grpId="1" nodeType="withEffect">
                                      <p:stCondLst>
                                        <p:cond delay="0"/>
                                      </p:stCondLst>
                                      <p:iterate type="lt">
                                        <p:tmPct val="0"/>
                                      </p:iterate>
                                      <p:childTnLst>
                                        <p:animClr clrSpc="hsl" dir="ccw">
                                          <p:cBhvr override="childStyle">
                                            <p:cTn id="110" dur="1000" fill="hold"/>
                                            <p:tgtEl>
                                              <p:spTgt spid="32"/>
                                            </p:tgtEl>
                                            <p:attrNameLst>
                                              <p:attrName>style.color</p:attrName>
                                            </p:attrNameLst>
                                          </p:cBhvr>
                                          <p:to>
                                            <a:srgbClr val="FA3824"/>
                                          </p:to>
                                        </p:animClr>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iterate type="lt">
                                        <p:tmAbs val="0"/>
                                      </p:iterate>
                                      <p:childTnLst>
                                        <p:set>
                                          <p:cBhvr>
                                            <p:cTn id="114" dur="1" fill="hold">
                                              <p:stCondLst>
                                                <p:cond delay="0"/>
                                              </p:stCondLst>
                                            </p:cTn>
                                            <p:tgtEl>
                                              <p:spTgt spid="34"/>
                                            </p:tgtEl>
                                            <p:attrNameLst>
                                              <p:attrName>style.visibility</p:attrName>
                                            </p:attrNameLst>
                                          </p:cBhvr>
                                          <p:to>
                                            <p:strVal val="visible"/>
                                          </p:to>
                                        </p:set>
                                      </p:childTnLst>
                                    </p:cTn>
                                  </p:par>
                                  <p:par>
                                    <p:cTn id="115" presetID="34" presetClass="emph" presetSubtype="0" fill="hold" grpId="1" nodeType="withEffect">
                                      <p:stCondLst>
                                        <p:cond delay="0"/>
                                      </p:stCondLst>
                                      <p:iterate type="lt">
                                        <p:tmPct val="10000"/>
                                      </p:iterate>
                                      <p:childTnLst>
                                        <p:animMotion origin="layout" path="M 1.11111E-6 2.59259E-6 L 0.09167 2.59259E-6 " pathEditMode="relative" rAng="0" ptsTypes="AA">
                                          <p:cBhvr>
                                            <p:cTn id="116" dur="250" accel="50000" decel="50000" autoRev="1" fill="hold">
                                              <p:stCondLst>
                                                <p:cond delay="0"/>
                                              </p:stCondLst>
                                            </p:cTn>
                                            <p:tgtEl>
                                              <p:spTgt spid="34"/>
                                            </p:tgtEl>
                                            <p:attrNameLst>
                                              <p:attrName>ppt_x</p:attrName>
                                              <p:attrName>ppt_y</p:attrName>
                                            </p:attrNameLst>
                                          </p:cBhvr>
                                          <p:rCtr x="4583" y="0"/>
                                        </p:animMotion>
                                        <p:animRot by="1500000">
                                          <p:cBhvr>
                                            <p:cTn id="117" dur="125" fill="hold">
                                              <p:stCondLst>
                                                <p:cond delay="0"/>
                                              </p:stCondLst>
                                            </p:cTn>
                                            <p:tgtEl>
                                              <p:spTgt spid="34"/>
                                            </p:tgtEl>
                                            <p:attrNameLst>
                                              <p:attrName>r</p:attrName>
                                            </p:attrNameLst>
                                          </p:cBhvr>
                                        </p:animRot>
                                        <p:animRot by="-1500000">
                                          <p:cBhvr>
                                            <p:cTn id="118" dur="125" fill="hold">
                                              <p:stCondLst>
                                                <p:cond delay="125"/>
                                              </p:stCondLst>
                                            </p:cTn>
                                            <p:tgtEl>
                                              <p:spTgt spid="34"/>
                                            </p:tgtEl>
                                            <p:attrNameLst>
                                              <p:attrName>r</p:attrName>
                                            </p:attrNameLst>
                                          </p:cBhvr>
                                        </p:animRot>
                                        <p:animRot by="-1500000">
                                          <p:cBhvr>
                                            <p:cTn id="119" dur="125" fill="hold">
                                              <p:stCondLst>
                                                <p:cond delay="250"/>
                                              </p:stCondLst>
                                            </p:cTn>
                                            <p:tgtEl>
                                              <p:spTgt spid="34"/>
                                            </p:tgtEl>
                                            <p:attrNameLst>
                                              <p:attrName>r</p:attrName>
                                            </p:attrNameLst>
                                          </p:cBhvr>
                                        </p:animRot>
                                        <p:animRot by="1500000">
                                          <p:cBhvr>
                                            <p:cTn id="120" dur="125" fill="hold">
                                              <p:stCondLst>
                                                <p:cond delay="375"/>
                                              </p:stCondLst>
                                            </p:cTn>
                                            <p:tgtEl>
                                              <p:spTgt spid="34"/>
                                            </p:tgtEl>
                                            <p:attrNameLst>
                                              <p:attrName>r</p:attrName>
                                            </p:attrNameLst>
                                          </p:cBhvr>
                                        </p:animRot>
                                      </p:childTnLst>
                                    </p:cTn>
                                  </p:par>
                                  <p:par>
                                    <p:cTn id="121" presetID="3" presetClass="emph" presetSubtype="6" autoRev="1" fill="hold" grpId="3" nodeType="withEffect">
                                      <p:stCondLst>
                                        <p:cond delay="0"/>
                                      </p:stCondLst>
                                      <p:iterate type="lt">
                                        <p:tmPct val="0"/>
                                      </p:iterate>
                                      <p:childTnLst>
                                        <p:animClr clrSpc="hsl" dir="cw">
                                          <p:cBhvr override="childStyle">
                                            <p:cTn id="122" dur="1000" fill="hold"/>
                                            <p:tgtEl>
                                              <p:spTgt spid="34"/>
                                            </p:tgtEl>
                                            <p:attrNameLst>
                                              <p:attrName>style.color</p:attrName>
                                            </p:attrNameLst>
                                          </p:cBhvr>
                                          <p:to>
                                            <a:schemeClr val="accent2"/>
                                          </p:to>
                                        </p:animClr>
                                      </p:childTnLst>
                                    </p:cTn>
                                  </p:par>
                                  <p:par>
                                    <p:cTn id="123" presetID="22" presetClass="exit" presetSubtype="8" fill="hold" grpId="4" nodeType="withEffect">
                                      <p:stCondLst>
                                        <p:cond delay="0"/>
                                      </p:stCondLst>
                                      <p:iterate type="lt">
                                        <p:tmPct val="0"/>
                                      </p:iterate>
                                      <p:childTnLst>
                                        <p:animEffect transition="out" filter="wipe(left)">
                                          <p:cBhvr>
                                            <p:cTn id="124" dur="100"/>
                                            <p:tgtEl>
                                              <p:spTgt spid="32"/>
                                            </p:tgtEl>
                                          </p:cBhvr>
                                        </p:animEffect>
                                        <p:set>
                                          <p:cBhvr>
                                            <p:cTn id="125" dur="1" fill="hold">
                                              <p:stCondLst>
                                                <p:cond delay="99"/>
                                              </p:stCondLst>
                                            </p:cTn>
                                            <p:tgtEl>
                                              <p:spTgt spid="32"/>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3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49" presetClass="entr" presetSubtype="0" decel="100000" fill="hold" grpId="0" nodeType="clickEffect">
                                      <p:stCondLst>
                                        <p:cond delay="0"/>
                                      </p:stCondLst>
                                      <p:iterate type="lt">
                                        <p:tmPct val="0"/>
                                      </p:iterate>
                                      <p:childTnLst>
                                        <p:set>
                                          <p:cBhvr>
                                            <p:cTn id="131" dur="1" fill="hold">
                                              <p:stCondLst>
                                                <p:cond delay="0"/>
                                              </p:stCondLst>
                                            </p:cTn>
                                            <p:tgtEl>
                                              <p:spTgt spid="36"/>
                                            </p:tgtEl>
                                            <p:attrNameLst>
                                              <p:attrName>style.visibility</p:attrName>
                                            </p:attrNameLst>
                                          </p:cBhvr>
                                          <p:to>
                                            <p:strVal val="visible"/>
                                          </p:to>
                                        </p:set>
                                        <p:anim calcmode="lin" valueType="num">
                                          <p:cBhvr>
                                            <p:cTn id="132" dur="2000" fill="hold"/>
                                            <p:tgtEl>
                                              <p:spTgt spid="36"/>
                                            </p:tgtEl>
                                            <p:attrNameLst>
                                              <p:attrName>ppt_w</p:attrName>
                                            </p:attrNameLst>
                                          </p:cBhvr>
                                          <p:tavLst>
                                            <p:tav tm="0">
                                              <p:val>
                                                <p:fltVal val="0"/>
                                              </p:val>
                                            </p:tav>
                                            <p:tav tm="100000">
                                              <p:val>
                                                <p:strVal val="#ppt_w"/>
                                              </p:val>
                                            </p:tav>
                                          </p:tavLst>
                                        </p:anim>
                                        <p:anim calcmode="lin" valueType="num">
                                          <p:cBhvr>
                                            <p:cTn id="133" dur="2000" fill="hold"/>
                                            <p:tgtEl>
                                              <p:spTgt spid="36"/>
                                            </p:tgtEl>
                                            <p:attrNameLst>
                                              <p:attrName>ppt_h</p:attrName>
                                            </p:attrNameLst>
                                          </p:cBhvr>
                                          <p:tavLst>
                                            <p:tav tm="0">
                                              <p:val>
                                                <p:fltVal val="0"/>
                                              </p:val>
                                            </p:tav>
                                            <p:tav tm="100000">
                                              <p:val>
                                                <p:strVal val="#ppt_h"/>
                                              </p:val>
                                            </p:tav>
                                          </p:tavLst>
                                        </p:anim>
                                        <p:anim calcmode="lin" valueType="num">
                                          <p:cBhvr>
                                            <p:cTn id="134" dur="2000" fill="hold"/>
                                            <p:tgtEl>
                                              <p:spTgt spid="36"/>
                                            </p:tgtEl>
                                            <p:attrNameLst>
                                              <p:attrName>style.rotation</p:attrName>
                                            </p:attrNameLst>
                                          </p:cBhvr>
                                          <p:tavLst>
                                            <p:tav tm="0">
                                              <p:val>
                                                <p:fltVal val="360"/>
                                              </p:val>
                                            </p:tav>
                                            <p:tav tm="100000">
                                              <p:val>
                                                <p:fltVal val="0"/>
                                              </p:val>
                                            </p:tav>
                                          </p:tavLst>
                                        </p:anim>
                                        <p:animEffect transition="in" filter="fade">
                                          <p:cBhvr>
                                            <p:cTn id="135" dur="2000"/>
                                            <p:tgtEl>
                                              <p:spTgt spid="36"/>
                                            </p:tgtEl>
                                          </p:cBhvr>
                                        </p:animEffect>
                                      </p:childTnLst>
                                    </p:cTn>
                                  </p:par>
                                  <p:par>
                                    <p:cTn id="136" presetID="0" presetClass="path" presetSubtype="0" accel="50000" decel="50000" fill="hold" grpId="1" nodeType="withEffect">
                                      <p:stCondLst>
                                        <p:cond delay="0"/>
                                      </p:stCondLst>
                                      <p:iterate type="lt">
                                        <p:tmPct val="0"/>
                                      </p:iterate>
                                      <p:childTnLst>
                                        <p:animMotion origin="layout" path="M 5.55556E-7 4.44444E-6 L -0.48698 0.17338 " pathEditMode="relative" rAng="0" ptsTypes="AA">
                                          <p:cBhvr>
                                            <p:cTn id="137" dur="2000" spd="-100000" fill="hold"/>
                                            <p:tgtEl>
                                              <p:spTgt spid="36"/>
                                            </p:tgtEl>
                                            <p:attrNameLst>
                                              <p:attrName>ppt_x</p:attrName>
                                              <p:attrName>ppt_y</p:attrName>
                                            </p:attrNameLst>
                                          </p:cBhvr>
                                          <p:rCtr x="-24358" y="8657"/>
                                        </p:animMotion>
                                      </p:childTnLst>
                                    </p:cTn>
                                  </p:par>
                                  <p:par>
                                    <p:cTn id="138" presetID="26" presetClass="emph" presetSubtype="0" fill="hold" grpId="2" nodeType="withEffect">
                                      <p:stCondLst>
                                        <p:cond delay="0"/>
                                      </p:stCondLst>
                                      <p:iterate type="lt">
                                        <p:tmPct val="0"/>
                                      </p:iterate>
                                      <p:childTnLst>
                                        <p:animEffect transition="out" filter="fade">
                                          <p:cBhvr>
                                            <p:cTn id="139" dur="500" tmFilter="0, 0; .2, .5; .8, .5; 1, 0"/>
                                            <p:tgtEl>
                                              <p:spTgt spid="36"/>
                                            </p:tgtEl>
                                          </p:cBhvr>
                                        </p:animEffect>
                                        <p:animScale>
                                          <p:cBhvr>
                                            <p:cTn id="140" dur="250" autoRev="1" fill="hold"/>
                                            <p:tgtEl>
                                              <p:spTgt spid="36"/>
                                            </p:tgtEl>
                                          </p:cBhvr>
                                          <p:by x="105000" y="105000"/>
                                        </p:animScale>
                                      </p:childTnLst>
                                    </p:cTn>
                                  </p:par>
                                  <p:par>
                                    <p:cTn id="141" presetID="10" presetClass="entr" presetSubtype="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
                                            <p:tgtEl>
                                              <p:spTgt spid="30"/>
                                            </p:tgtEl>
                                          </p:cBhvr>
                                        </p:animEffect>
                                      </p:childTnLst>
                                    </p:cTn>
                                  </p:par>
                                  <p:par>
                                    <p:cTn id="144" presetID="22" presetClass="exit" presetSubtype="8" fill="hold" grpId="1" nodeType="withEffect">
                                      <p:stCondLst>
                                        <p:cond delay="1500"/>
                                      </p:stCondLst>
                                      <p:childTnLst>
                                        <p:animEffect transition="out" filter="wipe(left)">
                                          <p:cBhvr>
                                            <p:cTn id="145" dur="500"/>
                                            <p:tgtEl>
                                              <p:spTgt spid="31"/>
                                            </p:tgtEl>
                                          </p:cBhvr>
                                        </p:animEffect>
                                        <p:set>
                                          <p:cBhvr>
                                            <p:cTn id="146" dur="1" fill="hold">
                                              <p:stCondLst>
                                                <p:cond delay="499"/>
                                              </p:stCondLst>
                                            </p:cTn>
                                            <p:tgtEl>
                                              <p:spTgt spid="31"/>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iterate type="lt">
                                        <p:tmAbs val="0"/>
                                      </p:iterate>
                                      <p:childTnLst>
                                        <p:set>
                                          <p:cBhvr>
                                            <p:cTn id="150" dur="1" fill="hold">
                                              <p:stCondLst>
                                                <p:cond delay="0"/>
                                              </p:stCondLst>
                                            </p:cTn>
                                            <p:tgtEl>
                                              <p:spTgt spid="35"/>
                                            </p:tgtEl>
                                            <p:attrNameLst>
                                              <p:attrName>style.visibility</p:attrName>
                                            </p:attrNameLst>
                                          </p:cBhvr>
                                          <p:to>
                                            <p:strVal val="visible"/>
                                          </p:to>
                                        </p:set>
                                      </p:childTnLst>
                                    </p:cTn>
                                  </p:par>
                                  <p:par>
                                    <p:cTn id="151" presetID="34" presetClass="emph" presetSubtype="0" fill="hold" grpId="1" nodeType="withEffect">
                                      <p:stCondLst>
                                        <p:cond delay="0"/>
                                      </p:stCondLst>
                                      <p:iterate type="lt">
                                        <p:tmPct val="10000"/>
                                      </p:iterate>
                                      <p:childTnLst>
                                        <p:animMotion origin="layout" path="M -3.33333E-6 -3.7037E-6 L 0.09167 -3.7037E-6 " pathEditMode="relative" rAng="0" ptsTypes="AA">
                                          <p:cBhvr>
                                            <p:cTn id="152" dur="250" accel="50000" decel="50000" autoRev="1" fill="hold">
                                              <p:stCondLst>
                                                <p:cond delay="0"/>
                                              </p:stCondLst>
                                            </p:cTn>
                                            <p:tgtEl>
                                              <p:spTgt spid="35"/>
                                            </p:tgtEl>
                                            <p:attrNameLst>
                                              <p:attrName>ppt_x</p:attrName>
                                              <p:attrName>ppt_y</p:attrName>
                                            </p:attrNameLst>
                                          </p:cBhvr>
                                          <p:rCtr x="4583" y="0"/>
                                        </p:animMotion>
                                        <p:animRot by="1500000">
                                          <p:cBhvr>
                                            <p:cTn id="153" dur="125" fill="hold">
                                              <p:stCondLst>
                                                <p:cond delay="0"/>
                                              </p:stCondLst>
                                            </p:cTn>
                                            <p:tgtEl>
                                              <p:spTgt spid="35"/>
                                            </p:tgtEl>
                                            <p:attrNameLst>
                                              <p:attrName>r</p:attrName>
                                            </p:attrNameLst>
                                          </p:cBhvr>
                                        </p:animRot>
                                        <p:animRot by="-1500000">
                                          <p:cBhvr>
                                            <p:cTn id="154" dur="125" fill="hold">
                                              <p:stCondLst>
                                                <p:cond delay="125"/>
                                              </p:stCondLst>
                                            </p:cTn>
                                            <p:tgtEl>
                                              <p:spTgt spid="35"/>
                                            </p:tgtEl>
                                            <p:attrNameLst>
                                              <p:attrName>r</p:attrName>
                                            </p:attrNameLst>
                                          </p:cBhvr>
                                        </p:animRot>
                                        <p:animRot by="-1500000">
                                          <p:cBhvr>
                                            <p:cTn id="155" dur="125" fill="hold">
                                              <p:stCondLst>
                                                <p:cond delay="250"/>
                                              </p:stCondLst>
                                            </p:cTn>
                                            <p:tgtEl>
                                              <p:spTgt spid="35"/>
                                            </p:tgtEl>
                                            <p:attrNameLst>
                                              <p:attrName>r</p:attrName>
                                            </p:attrNameLst>
                                          </p:cBhvr>
                                        </p:animRot>
                                        <p:animRot by="1500000">
                                          <p:cBhvr>
                                            <p:cTn id="156" dur="125" fill="hold">
                                              <p:stCondLst>
                                                <p:cond delay="375"/>
                                              </p:stCondLst>
                                            </p:cTn>
                                            <p:tgtEl>
                                              <p:spTgt spid="35"/>
                                            </p:tgtEl>
                                            <p:attrNameLst>
                                              <p:attrName>r</p:attrName>
                                            </p:attrNameLst>
                                          </p:cBhvr>
                                        </p:animRot>
                                      </p:childTnLst>
                                    </p:cTn>
                                  </p:par>
                                  <p:par>
                                    <p:cTn id="157" presetID="3" presetClass="emph" presetSubtype="6" autoRev="1" fill="hold" grpId="3" nodeType="withEffect">
                                      <p:stCondLst>
                                        <p:cond delay="0"/>
                                      </p:stCondLst>
                                      <p:iterate type="lt">
                                        <p:tmPct val="0"/>
                                      </p:iterate>
                                      <p:childTnLst>
                                        <p:animClr clrSpc="hsl" dir="cw">
                                          <p:cBhvr override="childStyle">
                                            <p:cTn id="158" dur="1000" fill="hold"/>
                                            <p:tgtEl>
                                              <p:spTgt spid="35"/>
                                            </p:tgtEl>
                                            <p:attrNameLst>
                                              <p:attrName>style.color</p:attrName>
                                            </p:attrNameLst>
                                          </p:cBhvr>
                                          <p:to>
                                            <a:srgbClr val="FF3300"/>
                                          </p:to>
                                        </p:animClr>
                                      </p:childTnLst>
                                    </p:cTn>
                                  </p:par>
                                  <p:par>
                                    <p:cTn id="159" presetID="22" presetClass="entr" presetSubtype="8" fill="hold" grpId="4" nodeType="withEffect">
                                      <p:stCondLst>
                                        <p:cond delay="0"/>
                                      </p:stCondLst>
                                      <p:iterate type="lt">
                                        <p:tmPct val="0"/>
                                      </p:iterate>
                                      <p:childTnLst>
                                        <p:set>
                                          <p:cBhvr>
                                            <p:cTn id="160" dur="1" fill="hold">
                                              <p:stCondLst>
                                                <p:cond delay="0"/>
                                              </p:stCondLst>
                                            </p:cTn>
                                            <p:tgtEl>
                                              <p:spTgt spid="33"/>
                                            </p:tgtEl>
                                            <p:attrNameLst>
                                              <p:attrName>style.visibility</p:attrName>
                                            </p:attrNameLst>
                                          </p:cBhvr>
                                          <p:to>
                                            <p:strVal val="visible"/>
                                          </p:to>
                                        </p:set>
                                        <p:animEffect transition="in" filter="wipe(left)">
                                          <p:cBhvr>
                                            <p:cTn id="161" dur="500"/>
                                            <p:tgtEl>
                                              <p:spTgt spid="33"/>
                                            </p:tgtEl>
                                          </p:cBhvr>
                                        </p:animEffect>
                                      </p:childTnLst>
                                    </p:cTn>
                                  </p:par>
                                  <p:par>
                                    <p:cTn id="162" presetID="22" presetClass="exit" presetSubtype="8" fill="hold" grpId="1" nodeType="withEffect">
                                      <p:stCondLst>
                                        <p:cond delay="0"/>
                                      </p:stCondLst>
                                      <p:childTnLst>
                                        <p:animEffect transition="out" filter="wipe(left)">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1" nodeType="clickEffect">
                                      <p:stCondLst>
                                        <p:cond delay="0"/>
                                      </p:stCondLst>
                                      <p:iterate type="lt">
                                        <p:tmPct val="0"/>
                                      </p:iterate>
                                      <p:childTnLst>
                                        <p:set>
                                          <p:cBhvr>
                                            <p:cTn id="168" dur="1" fill="hold">
                                              <p:stCondLst>
                                                <p:cond delay="0"/>
                                              </p:stCondLst>
                                            </p:cTn>
                                            <p:tgtEl>
                                              <p:spTgt spid="42"/>
                                            </p:tgtEl>
                                            <p:attrNameLst>
                                              <p:attrName>style.visibility</p:attrName>
                                            </p:attrNameLst>
                                          </p:cBhvr>
                                          <p:to>
                                            <p:strVal val="visible"/>
                                          </p:to>
                                        </p:set>
                                        <p:animEffect transition="in" filter="wipe(up)">
                                          <p:cBhvr>
                                            <p:cTn id="169" dur="500"/>
                                            <p:tgtEl>
                                              <p:spTgt spid="42"/>
                                            </p:tgtEl>
                                          </p:cBhvr>
                                        </p:animEffect>
                                      </p:childTnLst>
                                    </p:cTn>
                                  </p:par>
                                  <p:par>
                                    <p:cTn id="170" presetID="1" presetClass="entr" presetSubtype="0" fill="hold" grpId="0" nodeType="withEffect">
                                      <p:stCondLst>
                                        <p:cond delay="250"/>
                                      </p:stCondLst>
                                      <p:iterate type="lt">
                                        <p:tmAbs val="0"/>
                                      </p:iterate>
                                      <p:childTnLst>
                                        <p:set>
                                          <p:cBhvr>
                                            <p:cTn id="171" dur="1" fill="hold">
                                              <p:stCondLst>
                                                <p:cond delay="0"/>
                                              </p:stCondLst>
                                            </p:cTn>
                                            <p:tgtEl>
                                              <p:spTgt spid="42"/>
                                            </p:tgtEl>
                                            <p:attrNameLst>
                                              <p:attrName>style.visibility</p:attrName>
                                            </p:attrNameLst>
                                          </p:cBhvr>
                                          <p:to>
                                            <p:strVal val="visible"/>
                                          </p:to>
                                        </p:set>
                                      </p:childTnLst>
                                    </p:cTn>
                                  </p:par>
                                  <p:par>
                                    <p:cTn id="172" presetID="34" presetClass="emph" presetSubtype="0" fill="hold" grpId="2" nodeType="withEffect">
                                      <p:stCondLst>
                                        <p:cond delay="250"/>
                                      </p:stCondLst>
                                      <p:iterate type="lt">
                                        <p:tmPct val="10000"/>
                                      </p:iterate>
                                      <p:childTnLst>
                                        <p:animMotion origin="layout" path="M -2.77778E-7 -2.59259E-6 L -0.00052 0.09699 " pathEditMode="relative" rAng="0" ptsTypes="AA">
                                          <p:cBhvr>
                                            <p:cTn id="173" dur="250" accel="50000" decel="50000" autoRev="1" fill="hold">
                                              <p:stCondLst>
                                                <p:cond delay="0"/>
                                              </p:stCondLst>
                                            </p:cTn>
                                            <p:tgtEl>
                                              <p:spTgt spid="42"/>
                                            </p:tgtEl>
                                            <p:attrNameLst>
                                              <p:attrName>ppt_x</p:attrName>
                                              <p:attrName>ppt_y</p:attrName>
                                            </p:attrNameLst>
                                          </p:cBhvr>
                                          <p:rCtr x="-35" y="4838"/>
                                        </p:animMotion>
                                        <p:animRot by="1500000">
                                          <p:cBhvr>
                                            <p:cTn id="174" dur="125" fill="hold">
                                              <p:stCondLst>
                                                <p:cond delay="0"/>
                                              </p:stCondLst>
                                            </p:cTn>
                                            <p:tgtEl>
                                              <p:spTgt spid="42"/>
                                            </p:tgtEl>
                                            <p:attrNameLst>
                                              <p:attrName>r</p:attrName>
                                            </p:attrNameLst>
                                          </p:cBhvr>
                                        </p:animRot>
                                        <p:animRot by="-1500000">
                                          <p:cBhvr>
                                            <p:cTn id="175" dur="125" fill="hold">
                                              <p:stCondLst>
                                                <p:cond delay="125"/>
                                              </p:stCondLst>
                                            </p:cTn>
                                            <p:tgtEl>
                                              <p:spTgt spid="42"/>
                                            </p:tgtEl>
                                            <p:attrNameLst>
                                              <p:attrName>r</p:attrName>
                                            </p:attrNameLst>
                                          </p:cBhvr>
                                        </p:animRot>
                                        <p:animRot by="-1500000">
                                          <p:cBhvr>
                                            <p:cTn id="176" dur="125" fill="hold">
                                              <p:stCondLst>
                                                <p:cond delay="250"/>
                                              </p:stCondLst>
                                            </p:cTn>
                                            <p:tgtEl>
                                              <p:spTgt spid="42"/>
                                            </p:tgtEl>
                                            <p:attrNameLst>
                                              <p:attrName>r</p:attrName>
                                            </p:attrNameLst>
                                          </p:cBhvr>
                                        </p:animRot>
                                        <p:animRot by="1500000">
                                          <p:cBhvr>
                                            <p:cTn id="177" dur="125" fill="hold">
                                              <p:stCondLst>
                                                <p:cond delay="375"/>
                                              </p:stCondLst>
                                            </p:cTn>
                                            <p:tgtEl>
                                              <p:spTgt spid="42"/>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38"/>
                                            </p:tgtEl>
                                            <p:attrNameLst>
                                              <p:attrName>style.visibility</p:attrName>
                                            </p:attrNameLst>
                                          </p:cBhvr>
                                          <p:to>
                                            <p:strVal val="visible"/>
                                          </p:to>
                                        </p:set>
                                      </p:childTnLst>
                                    </p:cTn>
                                  </p:par>
                                  <p:par>
                                    <p:cTn id="182" presetID="23" presetClass="exit" presetSubtype="272" fill="hold" nodeType="withEffect">
                                      <p:stCondLst>
                                        <p:cond delay="0"/>
                                      </p:stCondLst>
                                      <p:childTnLst>
                                        <p:anim calcmode="lin" valueType="num">
                                          <p:cBhvr>
                                            <p:cTn id="183" dur="500"/>
                                            <p:tgtEl>
                                              <p:spTgt spid="38"/>
                                            </p:tgtEl>
                                            <p:attrNameLst>
                                              <p:attrName>ppt_w</p:attrName>
                                            </p:attrNameLst>
                                          </p:cBhvr>
                                          <p:tavLst>
                                            <p:tav tm="0">
                                              <p:val>
                                                <p:strVal val="ppt_w"/>
                                              </p:val>
                                            </p:tav>
                                            <p:tav tm="100000">
                                              <p:val>
                                                <p:strVal val="4/3*ppt_w"/>
                                              </p:val>
                                            </p:tav>
                                          </p:tavLst>
                                        </p:anim>
                                        <p:anim calcmode="lin" valueType="num">
                                          <p:cBhvr>
                                            <p:cTn id="184" dur="500"/>
                                            <p:tgtEl>
                                              <p:spTgt spid="38"/>
                                            </p:tgtEl>
                                            <p:attrNameLst>
                                              <p:attrName>ppt_h</p:attrName>
                                            </p:attrNameLst>
                                          </p:cBhvr>
                                          <p:tavLst>
                                            <p:tav tm="0">
                                              <p:val>
                                                <p:strVal val="ppt_h"/>
                                              </p:val>
                                            </p:tav>
                                            <p:tav tm="100000">
                                              <p:val>
                                                <p:strVal val="4/3*ppt_h"/>
                                              </p:val>
                                            </p:tav>
                                          </p:tavLst>
                                        </p:anim>
                                        <p:set>
                                          <p:cBhvr>
                                            <p:cTn id="185" dur="1" fill="hold">
                                              <p:stCondLst>
                                                <p:cond delay="499"/>
                                              </p:stCondLst>
                                            </p:cTn>
                                            <p:tgtEl>
                                              <p:spTgt spid="38"/>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38"/>
                                            </p:tgtEl>
                                          </p:cBhvr>
                                        </p:animEffect>
                                        <p:set>
                                          <p:cBhvr>
                                            <p:cTn id="188" dur="1" fill="hold">
                                              <p:stCondLst>
                                                <p:cond delay="499"/>
                                              </p:stCondLst>
                                            </p:cTn>
                                            <p:tgtEl>
                                              <p:spTgt spid="38"/>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38"/>
                                            </p:tgtEl>
                                            <p:attrNameLst>
                                              <p:attrName>style.visibility</p:attrName>
                                            </p:attrNameLst>
                                          </p:cBhvr>
                                          <p:to>
                                            <p:strVal val="visible"/>
                                          </p:to>
                                        </p:set>
                                      </p:childTnLst>
                                    </p:cTn>
                                  </p:par>
                                  <p:par>
                                    <p:cTn id="193" presetID="1" presetClass="exit" presetSubtype="0" fill="hold" grpId="4"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grpId="2" nodeType="withEffect">
                                      <p:stCondLst>
                                        <p:cond delay="0"/>
                                      </p:stCondLst>
                                      <p:iterate type="lt">
                                        <p:tmAbs val="0"/>
                                      </p:iterate>
                                      <p:childTnLst>
                                        <p:set>
                                          <p:cBhvr>
                                            <p:cTn id="196" dur="1" fill="hold">
                                              <p:stCondLst>
                                                <p:cond delay="0"/>
                                              </p:stCondLst>
                                            </p:cTn>
                                            <p:tgtEl>
                                              <p:spTgt spid="34"/>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28"/>
                                            </p:tgtEl>
                                            <p:attrNameLst>
                                              <p:attrName>style.visibility</p:attrName>
                                            </p:attrNameLst>
                                          </p:cBhvr>
                                          <p:to>
                                            <p:strVal val="hidden"/>
                                          </p:to>
                                        </p:set>
                                      </p:childTnLst>
                                    </p:cTn>
                                  </p:par>
                                  <p:par>
                                    <p:cTn id="199" presetID="1" presetClass="exit" presetSubtype="0" fill="hold" grpId="3" nodeType="withEffect">
                                      <p:stCondLst>
                                        <p:cond delay="0"/>
                                      </p:stCondLst>
                                      <p:iterate type="lt">
                                        <p:tmAbs val="0"/>
                                      </p:iterate>
                                      <p:childTnLst>
                                        <p:set>
                                          <p:cBhvr>
                                            <p:cTn id="200" dur="1" fill="hold">
                                              <p:stCondLst>
                                                <p:cond delay="0"/>
                                              </p:stCondLst>
                                            </p:cTn>
                                            <p:tgtEl>
                                              <p:spTgt spid="27"/>
                                            </p:tgtEl>
                                            <p:attrNameLst>
                                              <p:attrName>style.visibility</p:attrName>
                                            </p:attrNameLst>
                                          </p:cBhvr>
                                          <p:to>
                                            <p:strVal val="hidden"/>
                                          </p:to>
                                        </p:set>
                                      </p:childTnLst>
                                    </p:cTn>
                                  </p:par>
                                  <p:par>
                                    <p:cTn id="201" presetID="1" presetClass="exit" presetSubtype="0" fill="hold" grpId="2" nodeType="withEffect">
                                      <p:stCondLst>
                                        <p:cond delay="0"/>
                                      </p:stCondLst>
                                      <p:iterate type="lt">
                                        <p:tmAbs val="0"/>
                                      </p:iterate>
                                      <p:childTnLst>
                                        <p:set>
                                          <p:cBhvr>
                                            <p:cTn id="202" dur="1" fill="hold">
                                              <p:stCondLst>
                                                <p:cond delay="0"/>
                                              </p:stCondLst>
                                            </p:cTn>
                                            <p:tgtEl>
                                              <p:spTgt spid="35"/>
                                            </p:tgtEl>
                                            <p:attrNameLst>
                                              <p:attrName>style.visibility</p:attrName>
                                            </p:attrNameLst>
                                          </p:cBhvr>
                                          <p:to>
                                            <p:strVal val="hidden"/>
                                          </p:to>
                                        </p:set>
                                      </p:childTnLst>
                                    </p:cTn>
                                  </p:par>
                                  <p:par>
                                    <p:cTn id="203" presetID="1" presetClass="exit" presetSubtype="0" fill="hold" grpId="3" nodeType="withEffect">
                                      <p:stCondLst>
                                        <p:cond delay="0"/>
                                      </p:stCondLst>
                                      <p:iterate type="lt">
                                        <p:tmAbs val="0"/>
                                      </p:iterate>
                                      <p:childTnLst>
                                        <p:set>
                                          <p:cBhvr>
                                            <p:cTn id="204" dur="1" fill="hold">
                                              <p:stCondLst>
                                                <p:cond delay="0"/>
                                              </p:stCondLst>
                                            </p:cTn>
                                            <p:tgtEl>
                                              <p:spTgt spid="36"/>
                                            </p:tgtEl>
                                            <p:attrNameLst>
                                              <p:attrName>style.visibility</p:attrName>
                                            </p:attrNameLst>
                                          </p:cBhvr>
                                          <p:to>
                                            <p:strVal val="hidden"/>
                                          </p:to>
                                        </p:set>
                                      </p:childTnLst>
                                    </p:cTn>
                                  </p:par>
                                  <p:par>
                                    <p:cTn id="205" presetID="1" presetClass="exit" presetSubtype="0" fill="hold" grpId="5" nodeType="withEffect">
                                      <p:stCondLst>
                                        <p:cond delay="0"/>
                                      </p:stCondLst>
                                      <p:iterate type="lt">
                                        <p:tmAbs val="0"/>
                                      </p:iterate>
                                      <p:childTnLst>
                                        <p:set>
                                          <p:cBhvr>
                                            <p:cTn id="206" dur="1" fill="hold">
                                              <p:stCondLst>
                                                <p:cond delay="0"/>
                                              </p:stCondLst>
                                            </p:cTn>
                                            <p:tgtEl>
                                              <p:spTgt spid="33"/>
                                            </p:tgtEl>
                                            <p:attrNameLst>
                                              <p:attrName>style.visibility</p:attrName>
                                            </p:attrNameLst>
                                          </p:cBhvr>
                                          <p:to>
                                            <p:strVal val="hidden"/>
                                          </p:to>
                                        </p:set>
                                      </p:childTnLst>
                                    </p:cTn>
                                  </p:par>
                                  <p:par>
                                    <p:cTn id="207" presetID="1" presetClass="exit" presetSubtype="0" fill="hold" grpId="3" nodeType="withEffect">
                                      <p:stCondLst>
                                        <p:cond delay="0"/>
                                      </p:stCondLst>
                                      <p:iterate type="lt">
                                        <p:tmAbs val="0"/>
                                      </p:iterate>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37"/>
                                            </p:tgtEl>
                                            <p:attrNameLst>
                                              <p:attrName>style.visibility</p:attrName>
                                            </p:attrNameLst>
                                          </p:cBhvr>
                                          <p:to>
                                            <p:strVal val="hidden"/>
                                          </p:to>
                                        </p:set>
                                      </p:childTnLst>
                                    </p:cTn>
                                  </p:par>
                                  <p:par>
                                    <p:cTn id="211" presetID="23" presetClass="exit" presetSubtype="32" fill="hold" nodeType="withEffect">
                                      <p:stCondLst>
                                        <p:cond delay="0"/>
                                      </p:stCondLst>
                                      <p:childTnLst>
                                        <p:anim calcmode="lin" valueType="num">
                                          <p:cBhvr>
                                            <p:cTn id="212" dur="2000"/>
                                            <p:tgtEl>
                                              <p:spTgt spid="38"/>
                                            </p:tgtEl>
                                            <p:attrNameLst>
                                              <p:attrName>ppt_w</p:attrName>
                                            </p:attrNameLst>
                                          </p:cBhvr>
                                          <p:tavLst>
                                            <p:tav tm="0">
                                              <p:val>
                                                <p:strVal val="ppt_w"/>
                                              </p:val>
                                            </p:tav>
                                            <p:tav tm="100000">
                                              <p:val>
                                                <p:fltVal val="0"/>
                                              </p:val>
                                            </p:tav>
                                          </p:tavLst>
                                        </p:anim>
                                        <p:anim calcmode="lin" valueType="num">
                                          <p:cBhvr>
                                            <p:cTn id="213" dur="2000"/>
                                            <p:tgtEl>
                                              <p:spTgt spid="38"/>
                                            </p:tgtEl>
                                            <p:attrNameLst>
                                              <p:attrName>ppt_h</p:attrName>
                                            </p:attrNameLst>
                                          </p:cBhvr>
                                          <p:tavLst>
                                            <p:tav tm="0">
                                              <p:val>
                                                <p:strVal val="ppt_h"/>
                                              </p:val>
                                            </p:tav>
                                            <p:tav tm="100000">
                                              <p:val>
                                                <p:fltVal val="0"/>
                                              </p:val>
                                            </p:tav>
                                          </p:tavLst>
                                        </p:anim>
                                        <p:set>
                                          <p:cBhvr>
                                            <p:cTn id="214" dur="1" fill="hold">
                                              <p:stCondLst>
                                                <p:cond delay="1999"/>
                                              </p:stCondLst>
                                            </p:cTn>
                                            <p:tgtEl>
                                              <p:spTgt spid="38"/>
                                            </p:tgtEl>
                                            <p:attrNameLst>
                                              <p:attrName>style.visibility</p:attrName>
                                            </p:attrNameLst>
                                          </p:cBhvr>
                                          <p:to>
                                            <p:strVal val="hidden"/>
                                          </p:to>
                                        </p:set>
                                      </p:childTnLst>
                                    </p:cTn>
                                  </p:par>
                                  <p:par>
                                    <p:cTn id="215" presetID="8" presetClass="emph" presetSubtype="0" fill="hold" nodeType="withEffect">
                                      <p:stCondLst>
                                        <p:cond delay="0"/>
                                      </p:stCondLst>
                                      <p:childTnLst>
                                        <p:animRot by="43200000">
                                          <p:cBhvr>
                                            <p:cTn id="216" dur="2000" fill="hold"/>
                                            <p:tgtEl>
                                              <p:spTgt spid="38"/>
                                            </p:tgtEl>
                                            <p:attrNameLst>
                                              <p:attrName>r</p:attrName>
                                            </p:attrNameLst>
                                          </p:cBhvr>
                                        </p:animRot>
                                      </p:childTnLst>
                                    </p:cTn>
                                  </p:par>
                                  <p:par>
                                    <p:cTn id="217" presetID="0" presetClass="path" presetSubtype="0" accel="50000" decel="50000" fill="hold" nodeType="withEffect">
                                      <p:stCondLst>
                                        <p:cond delay="0"/>
                                      </p:stCondLst>
                                      <p:childTnLst>
                                        <p:animMotion origin="layout" path="M 1.66667E-6 -3.9778E-6 C -0.00712 0.01504 -0.02083 0.06499 -0.04236 0.0902 C -0.06389 0.11541 -0.09636 0.13761 -0.12969 0.15079 C -0.16302 0.16397 -0.2066 0.16513 -0.24236 0.16929 C -0.27813 0.17345 -0.32309 0.17415 -0.34427 0.1753 " pathEditMode="relative" rAng="0" ptsTypes="aaaaa">
                                          <p:cBhvr>
                                            <p:cTn id="218" dur="2000" fill="hold"/>
                                            <p:tgtEl>
                                              <p:spTgt spid="38"/>
                                            </p:tgtEl>
                                            <p:attrNameLst>
                                              <p:attrName>ppt_x</p:attrName>
                                              <p:attrName>ppt_y</p:attrName>
                                            </p:attrNameLst>
                                          </p:cBhvr>
                                          <p:rCtr x="-17222" y="8765"/>
                                        </p:animMotion>
                                      </p:childTnLst>
                                    </p:cTn>
                                  </p:par>
                                </p:childTnLst>
                              </p:cTn>
                            </p:par>
                            <p:par>
                              <p:cTn id="219" fill="hold">
                                <p:stCondLst>
                                  <p:cond delay="2000"/>
                                </p:stCondLst>
                                <p:childTnLst>
                                  <p:par>
                                    <p:cTn id="220" presetID="10" presetClass="exit" presetSubtype="0" fill="hold" nodeType="afterEffect">
                                      <p:stCondLst>
                                        <p:cond delay="0"/>
                                      </p:stCondLst>
                                      <p:childTnLst>
                                        <p:animEffect transition="out" filter="fade">
                                          <p:cBhvr>
                                            <p:cTn id="221" dur="10"/>
                                            <p:tgtEl>
                                              <p:spTgt spid="39"/>
                                            </p:tgtEl>
                                          </p:cBhvr>
                                        </p:animEffect>
                                        <p:set>
                                          <p:cBhvr>
                                            <p:cTn id="222" dur="1" fill="hold">
                                              <p:stCondLst>
                                                <p:cond delay="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6" grpId="2"/>
          <p:bldP spid="27" grpId="0"/>
          <p:bldP spid="27" grpId="1"/>
          <p:bldP spid="27" grpId="2"/>
          <p:bldP spid="27" grpId="3"/>
          <p:bldP spid="28" grpId="0"/>
          <p:bldP spid="28" grpId="1"/>
          <p:bldP spid="28" grpId="2"/>
          <p:bldP spid="28" grpId="3"/>
          <p:bldP spid="29" grpId="0"/>
          <p:bldP spid="29" grpId="1"/>
          <p:bldP spid="29" grpId="2"/>
          <p:bldP spid="29" grpId="3"/>
          <p:bldP spid="29" grpId="4"/>
          <p:bldP spid="30" grpId="0"/>
          <p:bldP spid="30" grpId="1"/>
          <p:bldP spid="31" grpId="0"/>
          <p:bldP spid="31" grpId="1"/>
          <p:bldP spid="32" grpId="0"/>
          <p:bldP spid="32" grpId="1"/>
          <p:bldP spid="32" grpId="2"/>
          <p:bldP spid="32" grpId="3"/>
          <p:bldP spid="32" grpId="4"/>
          <p:bldP spid="33" grpId="0"/>
          <p:bldP spid="33" grpId="1"/>
          <p:bldP spid="33" grpId="2"/>
          <p:bldP spid="33" grpId="3"/>
          <p:bldP spid="33" grpId="4"/>
          <p:bldP spid="33" grpId="5"/>
          <p:bldP spid="34" grpId="0"/>
          <p:bldP spid="34" grpId="1"/>
          <p:bldP spid="34" grpId="2"/>
          <p:bldP spid="34" grpId="3"/>
          <p:bldP spid="35" grpId="0"/>
          <p:bldP spid="35" grpId="1"/>
          <p:bldP spid="35" grpId="2"/>
          <p:bldP spid="35" grpId="3"/>
          <p:bldP spid="36" grpId="0"/>
          <p:bldP spid="36" grpId="1"/>
          <p:bldP spid="36" grpId="2"/>
          <p:bldP spid="36" grpId="3"/>
          <p:bldP spid="37" grpId="0"/>
          <p:bldP spid="37" grpId="1"/>
          <p:bldP spid="37" grpId="2"/>
          <p:bldP spid="40" grpId="0"/>
          <p:bldP spid="40" grpId="1"/>
          <p:bldP spid="41" grpId="0"/>
          <p:bldP spid="42" grpId="0"/>
          <p:bldP spid="42" grpId="1"/>
          <p:bldP spid="42" grpId="2"/>
          <p:bldP spid="42" grpId="3"/>
          <p:bldP spid="43" grpId="0"/>
          <p:bldP spid="4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18" presetClass="emph" presetSubtype="0" fill="hold" grpId="1" nodeType="withEffect">
                                      <p:stCondLst>
                                        <p:cond delay="0"/>
                                      </p:stCondLst>
                                      <p:childTnLst>
                                        <p:set>
                                          <p:cBhvr override="childStyle">
                                            <p:cTn id="19" dur="500" fill="hold"/>
                                            <p:tgtEl>
                                              <p:spTgt spid="26"/>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par>
                                    <p:cTn id="28" presetID="0" presetClass="path" presetSubtype="0" accel="69231" decel="30769" fill="hold" grpId="0" nodeType="withEffect">
                                      <p:stCondLst>
                                        <p:cond delay="0"/>
                                      </p:stCondLst>
                                      <p:childTnLst>
                                        <p:animMotion origin="layout" path="M -0.00034 -0.00024 C 0.02813 -0.00186 0.0566 -0.00255 0.07674 0.00648 C 0.09705 0.0155 0.11285 0.0287 0.12118 0.0537 C 0.12934 0.0787 0.13507 0.11412 0.12622 0.13819 C 0.11736 0.16203 0.09514 0.1868 0.06789 0.19722 C 0.04063 0.20763 -0.03715 0.20069 -0.03715 0.20092 L -0.58732 0.20069 " pathEditMode="relative" rAng="0" ptsTypes="AAAAAAA">
                                          <p:cBhvr>
                                            <p:cTn id="29" dur="3250" fill="hold"/>
                                            <p:tgtEl>
                                              <p:spTgt spid="37"/>
                                            </p:tgtEl>
                                            <p:attrNameLst>
                                              <p:attrName>ppt_x</p:attrName>
                                              <p:attrName>ppt_y</p:attrName>
                                            </p:attrNameLst>
                                          </p:cBhvr>
                                          <p:rCtr x="-22795" y="10116"/>
                                        </p:animMotion>
                                      </p:childTnLst>
                                    </p:cTn>
                                  </p:par>
                                  <p:par>
                                    <p:cTn id="30" presetID="10" presetClass="exit" presetSubtype="0" fill="hold" grpId="1" nodeType="withEffect">
                                      <p:stCondLst>
                                        <p:cond delay="0"/>
                                      </p:stCondLst>
                                      <p:childTnLst>
                                        <p:animEffect transition="out" filter="fade">
                                          <p:cBhvr>
                                            <p:cTn id="31" dur="1250"/>
                                            <p:tgtEl>
                                              <p:spTgt spid="40"/>
                                            </p:tgtEl>
                                          </p:cBhvr>
                                        </p:animEffect>
                                        <p:set>
                                          <p:cBhvr>
                                            <p:cTn id="32" dur="1" fill="hold">
                                              <p:stCondLst>
                                                <p:cond delay="1249"/>
                                              </p:stCondLst>
                                            </p:cTn>
                                            <p:tgtEl>
                                              <p:spTgt spid="40"/>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iterate type="lt">
                                        <p:tmPct val="0"/>
                                      </p:iterate>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anim calcmode="lin" valueType="num">
                                          <p:cBhvr>
                                            <p:cTn id="44" dur="2000" fill="hold"/>
                                            <p:tgtEl>
                                              <p:spTgt spid="33"/>
                                            </p:tgtEl>
                                            <p:attrNameLst>
                                              <p:attrName>ppt_w</p:attrName>
                                            </p:attrNameLst>
                                          </p:cBhvr>
                                          <p:tavLst>
                                            <p:tav tm="0" fmla="#ppt_w*sin(2.5*pi*$)">
                                              <p:val>
                                                <p:fltVal val="0"/>
                                              </p:val>
                                            </p:tav>
                                            <p:tav tm="100000">
                                              <p:val>
                                                <p:fltVal val="1"/>
                                              </p:val>
                                            </p:tav>
                                          </p:tavLst>
                                        </p:anim>
                                        <p:anim calcmode="lin" valueType="num">
                                          <p:cBhvr>
                                            <p:cTn id="45" dur="2000" fill="hold"/>
                                            <p:tgtEl>
                                              <p:spTgt spid="33"/>
                                            </p:tgtEl>
                                            <p:attrNameLst>
                                              <p:attrName>ppt_h</p:attrName>
                                            </p:attrNameLst>
                                          </p:cBhvr>
                                          <p:tavLst>
                                            <p:tav tm="0">
                                              <p:val>
                                                <p:strVal val="#ppt_h"/>
                                              </p:val>
                                            </p:tav>
                                            <p:tav tm="100000">
                                              <p:val>
                                                <p:strVal val="#ppt_h"/>
                                              </p:val>
                                            </p:tav>
                                          </p:tavLst>
                                        </p:anim>
                                      </p:childTnLst>
                                    </p:cTn>
                                  </p:par>
                                  <p:par>
                                    <p:cTn id="46" presetID="0" presetClass="path" presetSubtype="0" accel="50000" decel="50000" fill="hold" grpId="1" nodeType="withEffect">
                                      <p:stCondLst>
                                        <p:cond delay="0"/>
                                      </p:stCondLst>
                                      <p:iterate type="lt">
                                        <p:tmPct val="0"/>
                                      </p:iterate>
                                      <p:childTnLst>
                                        <p:animMotion origin="layout" path="M -5.55556E-7 1.11111E-6 L -0.7375 1.11111E-6 " pathEditMode="relative" rAng="0" ptsTypes="AA">
                                          <p:cBhvr>
                                            <p:cTn id="47" dur="2000" spd="-100000" fill="hold"/>
                                            <p:tgtEl>
                                              <p:spTgt spid="33"/>
                                            </p:tgtEl>
                                            <p:attrNameLst>
                                              <p:attrName>ppt_x</p:attrName>
                                              <p:attrName>ppt_y</p:attrName>
                                            </p:attrNameLst>
                                          </p:cBhvr>
                                          <p:rCtr x="-36875" y="0"/>
                                        </p:animMotion>
                                      </p:childTnLst>
                                    </p:cTn>
                                  </p:par>
                                  <p:par>
                                    <p:cTn id="48" presetID="1" presetClass="entr" presetSubtype="0" fill="hold" grpId="0" nodeType="withEffect">
                                      <p:stCondLst>
                                        <p:cond delay="250"/>
                                      </p:stCondLst>
                                      <p:childTnLst>
                                        <p:set>
                                          <p:cBhvr>
                                            <p:cTn id="49" dur="1" fill="hold">
                                              <p:stCondLst>
                                                <p:cond delay="0"/>
                                              </p:stCondLst>
                                            </p:cTn>
                                            <p:tgtEl>
                                              <p:spTgt spid="29"/>
                                            </p:tgtEl>
                                            <p:attrNameLst>
                                              <p:attrName>style.visibility</p:attrName>
                                            </p:attrNameLst>
                                          </p:cBhvr>
                                          <p:to>
                                            <p:strVal val="visible"/>
                                          </p:to>
                                        </p:set>
                                      </p:childTnLst>
                                    </p:cTn>
                                  </p:par>
                                  <p:par>
                                    <p:cTn id="50" presetID="8" presetClass="emph" presetSubtype="0" fill="hold" grpId="2" nodeType="withEffect">
                                      <p:stCondLst>
                                        <p:cond delay="250"/>
                                      </p:stCondLst>
                                      <p:childTnLst>
                                        <p:animRot by="64800000">
                                          <p:cBhvr>
                                            <p:cTn id="51" dur="2000" fill="hold"/>
                                            <p:tgtEl>
                                              <p:spTgt spid="29"/>
                                            </p:tgtEl>
                                            <p:attrNameLst>
                                              <p:attrName>r</p:attrName>
                                            </p:attrNameLst>
                                          </p:cBhvr>
                                        </p:animRot>
                                      </p:childTnLst>
                                    </p:cTn>
                                  </p:par>
                                  <p:par>
                                    <p:cTn id="52" presetID="0" presetClass="path" presetSubtype="0" accel="50000" decel="50000" fill="hold" grpId="1" nodeType="withEffect">
                                      <p:stCondLst>
                                        <p:cond delay="250"/>
                                      </p:stCondLst>
                                      <p:childTnLst>
                                        <p:animMotion origin="layout" path="M 3.88889E-6 1.11111E-6 L -0.66667 1.11111E-6 " pathEditMode="relative" rAng="0" ptsTypes="AA">
                                          <p:cBhvr>
                                            <p:cTn id="53" dur="2000" spd="-100000" fill="hold"/>
                                            <p:tgtEl>
                                              <p:spTgt spid="29"/>
                                            </p:tgtEl>
                                            <p:attrNameLst>
                                              <p:attrName>ppt_x</p:attrName>
                                              <p:attrName>ppt_y</p:attrName>
                                            </p:attrNameLst>
                                          </p:cBhvr>
                                          <p:rCtr x="-33333" y="0"/>
                                        </p:animMotion>
                                      </p:childTnLst>
                                    </p:cTn>
                                  </p:par>
                                  <p:par>
                                    <p:cTn id="54" presetID="26" presetClass="entr" presetSubtype="0" fill="hold" grpId="0" nodeType="withEffect">
                                      <p:stCondLst>
                                        <p:cond delay="50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80">
                                              <p:stCondLst>
                                                <p:cond delay="0"/>
                                              </p:stCondLst>
                                            </p:cTn>
                                            <p:tgtEl>
                                              <p:spTgt spid="28"/>
                                            </p:tgtEl>
                                          </p:cBhvr>
                                        </p:animEffect>
                                        <p:anim calcmode="lin" valueType="num">
                                          <p:cBhvr>
                                            <p:cTn id="5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2" dur="26">
                                              <p:stCondLst>
                                                <p:cond delay="650"/>
                                              </p:stCondLst>
                                            </p:cTn>
                                            <p:tgtEl>
                                              <p:spTgt spid="28"/>
                                            </p:tgtEl>
                                          </p:cBhvr>
                                          <p:to x="100000" y="60000"/>
                                        </p:animScale>
                                        <p:animScale>
                                          <p:cBhvr>
                                            <p:cTn id="63" dur="166" decel="50000">
                                              <p:stCondLst>
                                                <p:cond delay="676"/>
                                              </p:stCondLst>
                                            </p:cTn>
                                            <p:tgtEl>
                                              <p:spTgt spid="28"/>
                                            </p:tgtEl>
                                          </p:cBhvr>
                                          <p:to x="100000" y="100000"/>
                                        </p:animScale>
                                        <p:animScale>
                                          <p:cBhvr>
                                            <p:cTn id="64" dur="26">
                                              <p:stCondLst>
                                                <p:cond delay="1312"/>
                                              </p:stCondLst>
                                            </p:cTn>
                                            <p:tgtEl>
                                              <p:spTgt spid="28"/>
                                            </p:tgtEl>
                                          </p:cBhvr>
                                          <p:to x="100000" y="80000"/>
                                        </p:animScale>
                                        <p:animScale>
                                          <p:cBhvr>
                                            <p:cTn id="65" dur="166" decel="50000">
                                              <p:stCondLst>
                                                <p:cond delay="1338"/>
                                              </p:stCondLst>
                                            </p:cTn>
                                            <p:tgtEl>
                                              <p:spTgt spid="28"/>
                                            </p:tgtEl>
                                          </p:cBhvr>
                                          <p:to x="100000" y="100000"/>
                                        </p:animScale>
                                        <p:animScale>
                                          <p:cBhvr>
                                            <p:cTn id="66" dur="26">
                                              <p:stCondLst>
                                                <p:cond delay="1642"/>
                                              </p:stCondLst>
                                            </p:cTn>
                                            <p:tgtEl>
                                              <p:spTgt spid="28"/>
                                            </p:tgtEl>
                                          </p:cBhvr>
                                          <p:to x="100000" y="90000"/>
                                        </p:animScale>
                                        <p:animScale>
                                          <p:cBhvr>
                                            <p:cTn id="67" dur="166" decel="50000">
                                              <p:stCondLst>
                                                <p:cond delay="1668"/>
                                              </p:stCondLst>
                                            </p:cTn>
                                            <p:tgtEl>
                                              <p:spTgt spid="28"/>
                                            </p:tgtEl>
                                          </p:cBhvr>
                                          <p:to x="100000" y="100000"/>
                                        </p:animScale>
                                        <p:animScale>
                                          <p:cBhvr>
                                            <p:cTn id="68" dur="26">
                                              <p:stCondLst>
                                                <p:cond delay="1808"/>
                                              </p:stCondLst>
                                            </p:cTn>
                                            <p:tgtEl>
                                              <p:spTgt spid="28"/>
                                            </p:tgtEl>
                                          </p:cBhvr>
                                          <p:to x="100000" y="95000"/>
                                        </p:animScale>
                                        <p:animScale>
                                          <p:cBhvr>
                                            <p:cTn id="69" dur="166" decel="50000">
                                              <p:stCondLst>
                                                <p:cond delay="1834"/>
                                              </p:stCondLst>
                                            </p:cTn>
                                            <p:tgtEl>
                                              <p:spTgt spid="28"/>
                                            </p:tgtEl>
                                          </p:cBhvr>
                                          <p:to x="100000" y="100000"/>
                                        </p:animScale>
                                      </p:childTnLst>
                                    </p:cTn>
                                  </p:par>
                                  <p:par>
                                    <p:cTn id="70" presetID="0" presetClass="path" presetSubtype="0" accel="50000" decel="50000" fill="hold" grpId="1" nodeType="withEffect">
                                      <p:stCondLst>
                                        <p:cond delay="500"/>
                                      </p:stCondLst>
                                      <p:childTnLst>
                                        <p:animMotion origin="layout" path="M 1.38889E-6 -3.7037E-7 L -0.6 -3.7037E-7 " pathEditMode="relative" rAng="0" ptsTypes="AA">
                                          <p:cBhvr>
                                            <p:cTn id="71" dur="2000" spd="-100000" fill="hold"/>
                                            <p:tgtEl>
                                              <p:spTgt spid="28"/>
                                            </p:tgtEl>
                                            <p:attrNameLst>
                                              <p:attrName>ppt_x</p:attrName>
                                              <p:attrName>ppt_y</p:attrName>
                                            </p:attrNameLst>
                                          </p:cBhvr>
                                          <p:rCtr x="-30000" y="0"/>
                                        </p:animMotion>
                                      </p:childTnLst>
                                    </p:cTn>
                                  </p:par>
                                  <p:par>
                                    <p:cTn id="72" presetID="49" presetClass="entr" presetSubtype="0" decel="100000" fill="hold" grpId="0" nodeType="withEffect">
                                      <p:stCondLst>
                                        <p:cond delay="750"/>
                                      </p:stCondLst>
                                      <p:iterate type="lt">
                                        <p:tmPct val="0"/>
                                      </p:iterate>
                                      <p:childTnLst>
                                        <p:set>
                                          <p:cBhvr>
                                            <p:cTn id="73" dur="1" fill="hold">
                                              <p:stCondLst>
                                                <p:cond delay="0"/>
                                              </p:stCondLst>
                                            </p:cTn>
                                            <p:tgtEl>
                                              <p:spTgt spid="27"/>
                                            </p:tgtEl>
                                            <p:attrNameLst>
                                              <p:attrName>style.visibility</p:attrName>
                                            </p:attrNameLst>
                                          </p:cBhvr>
                                          <p:to>
                                            <p:strVal val="visible"/>
                                          </p:to>
                                        </p:set>
                                        <p:anim calcmode="lin" valueType="num">
                                          <p:cBhvr>
                                            <p:cTn id="74" dur="2000" fill="hold"/>
                                            <p:tgtEl>
                                              <p:spTgt spid="27"/>
                                            </p:tgtEl>
                                            <p:attrNameLst>
                                              <p:attrName>ppt_w</p:attrName>
                                            </p:attrNameLst>
                                          </p:cBhvr>
                                          <p:tavLst>
                                            <p:tav tm="0">
                                              <p:val>
                                                <p:fltVal val="0"/>
                                              </p:val>
                                            </p:tav>
                                            <p:tav tm="100000">
                                              <p:val>
                                                <p:strVal val="#ppt_w"/>
                                              </p:val>
                                            </p:tav>
                                          </p:tavLst>
                                        </p:anim>
                                        <p:anim calcmode="lin" valueType="num">
                                          <p:cBhvr>
                                            <p:cTn id="75" dur="2000" fill="hold"/>
                                            <p:tgtEl>
                                              <p:spTgt spid="27"/>
                                            </p:tgtEl>
                                            <p:attrNameLst>
                                              <p:attrName>ppt_h</p:attrName>
                                            </p:attrNameLst>
                                          </p:cBhvr>
                                          <p:tavLst>
                                            <p:tav tm="0">
                                              <p:val>
                                                <p:fltVal val="0"/>
                                              </p:val>
                                            </p:tav>
                                            <p:tav tm="100000">
                                              <p:val>
                                                <p:strVal val="#ppt_h"/>
                                              </p:val>
                                            </p:tav>
                                          </p:tavLst>
                                        </p:anim>
                                        <p:anim calcmode="lin" valueType="num">
                                          <p:cBhvr>
                                            <p:cTn id="76" dur="2000" fill="hold"/>
                                            <p:tgtEl>
                                              <p:spTgt spid="27"/>
                                            </p:tgtEl>
                                            <p:attrNameLst>
                                              <p:attrName>style.rotation</p:attrName>
                                            </p:attrNameLst>
                                          </p:cBhvr>
                                          <p:tavLst>
                                            <p:tav tm="0">
                                              <p:val>
                                                <p:fltVal val="360"/>
                                              </p:val>
                                            </p:tav>
                                            <p:tav tm="100000">
                                              <p:val>
                                                <p:fltVal val="0"/>
                                              </p:val>
                                            </p:tav>
                                          </p:tavLst>
                                        </p:anim>
                                        <p:animEffect transition="in" filter="fade">
                                          <p:cBhvr>
                                            <p:cTn id="77" dur="2000"/>
                                            <p:tgtEl>
                                              <p:spTgt spid="27"/>
                                            </p:tgtEl>
                                          </p:cBhvr>
                                        </p:animEffect>
                                      </p:childTnLst>
                                    </p:cTn>
                                  </p:par>
                                  <p:par>
                                    <p:cTn id="78" presetID="0" presetClass="path" presetSubtype="0" accel="50000" decel="50000" fill="hold" grpId="1" nodeType="withEffect">
                                      <p:stCondLst>
                                        <p:cond delay="750"/>
                                      </p:stCondLst>
                                      <p:iterate type="lt">
                                        <p:tmPct val="0"/>
                                      </p:iterate>
                                      <p:childTnLst>
                                        <p:animMotion origin="layout" path="M -3.33333E-6 1.11111E-6 L -0.49166 1.11111E-6 " pathEditMode="relative" rAng="0" ptsTypes="AA">
                                          <p:cBhvr>
                                            <p:cTn id="79" dur="2000" spd="-100000" fill="hold"/>
                                            <p:tgtEl>
                                              <p:spTgt spid="27"/>
                                            </p:tgtEl>
                                            <p:attrNameLst>
                                              <p:attrName>ppt_x</p:attrName>
                                              <p:attrName>ppt_y</p:attrName>
                                            </p:attrNameLst>
                                          </p:cBhvr>
                                          <p:rCtr x="-24583" y="0"/>
                                        </p:animMotion>
                                      </p:childTnLst>
                                    </p:cTn>
                                  </p:par>
                                </p:childTnLst>
                              </p:cTn>
                            </p:par>
                            <p:par>
                              <p:cTn id="80" fill="hold">
                                <p:stCondLst>
                                  <p:cond delay="2750"/>
                                </p:stCondLst>
                                <p:childTnLst>
                                  <p:par>
                                    <p:cTn id="81" presetID="26" presetClass="emph" presetSubtype="0" fill="hold" grpId="2" nodeType="afterEffect">
                                      <p:stCondLst>
                                        <p:cond delay="0"/>
                                      </p:stCondLst>
                                      <p:iterate type="lt">
                                        <p:tmPct val="0"/>
                                      </p:iterate>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par>
                                    <p:cTn id="84" presetID="26" presetClass="emph" presetSubtype="0" fill="hold" grpId="3" nodeType="withEffect">
                                      <p:stCondLst>
                                        <p:cond delay="0"/>
                                      </p:stCondLst>
                                      <p:childTnLst>
                                        <p:animEffect transition="out" filter="fade">
                                          <p:cBhvr>
                                            <p:cTn id="85" dur="500" tmFilter="0, 0; .2, .5; .8, .5; 1, 0"/>
                                            <p:tgtEl>
                                              <p:spTgt spid="29"/>
                                            </p:tgtEl>
                                          </p:cBhvr>
                                        </p:animEffect>
                                        <p:animScale>
                                          <p:cBhvr>
                                            <p:cTn id="86" dur="250" autoRev="1" fill="hold"/>
                                            <p:tgtEl>
                                              <p:spTgt spid="29"/>
                                            </p:tgtEl>
                                          </p:cBhvr>
                                          <p:by x="105000" y="105000"/>
                                        </p:animScale>
                                      </p:childTnLst>
                                    </p:cTn>
                                  </p:par>
                                  <p:par>
                                    <p:cTn id="87" presetID="26" presetClass="emph" presetSubtype="0" fill="hold" grpId="2" nodeType="withEffect">
                                      <p:stCondLst>
                                        <p:cond delay="0"/>
                                      </p:stCondLst>
                                      <p:childTnLst>
                                        <p:animEffect transition="out" filter="fade">
                                          <p:cBhvr>
                                            <p:cTn id="88" dur="500" tmFilter="0, 0; .2, .5; .8, .5; 1, 0"/>
                                            <p:tgtEl>
                                              <p:spTgt spid="28"/>
                                            </p:tgtEl>
                                          </p:cBhvr>
                                        </p:animEffect>
                                        <p:animScale>
                                          <p:cBhvr>
                                            <p:cTn id="89" dur="250" autoRev="1" fill="hold"/>
                                            <p:tgtEl>
                                              <p:spTgt spid="28"/>
                                            </p:tgtEl>
                                          </p:cBhvr>
                                          <p:by x="105000" y="105000"/>
                                        </p:animScale>
                                      </p:childTnLst>
                                    </p:cTn>
                                  </p:par>
                                  <p:par>
                                    <p:cTn id="90" presetID="26" presetClass="emph" presetSubtype="0" fill="hold" grpId="2" nodeType="withEffect">
                                      <p:stCondLst>
                                        <p:cond delay="0"/>
                                      </p:stCondLst>
                                      <p:iterate type="lt">
                                        <p:tmPct val="0"/>
                                      </p:iterate>
                                      <p:childTnLst>
                                        <p:animEffect transition="out" filter="fade">
                                          <p:cBhvr>
                                            <p:cTn id="91" dur="500" tmFilter="0, 0; .2, .5; .8, .5; 1, 0"/>
                                            <p:tgtEl>
                                              <p:spTgt spid="27"/>
                                            </p:tgtEl>
                                          </p:cBhvr>
                                        </p:animEffect>
                                        <p:animScale>
                                          <p:cBhvr>
                                            <p:cTn id="92" dur="250" autoRev="1" fill="hold"/>
                                            <p:tgtEl>
                                              <p:spTgt spid="27"/>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2" nodeType="clickEffect">
                                      <p:stCondLst>
                                        <p:cond delay="0"/>
                                      </p:stCondLst>
                                      <p:iterate type="lt">
                                        <p:tmPct val="0"/>
                                      </p:iterate>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1" presetClass="entr" presetSubtype="0" fill="hold" grpId="0" nodeType="withEffect">
                                      <p:stCondLst>
                                        <p:cond delay="250"/>
                                      </p:stCondLst>
                                      <p:iterate type="lt">
                                        <p:tmAbs val="0"/>
                                      </p:iterate>
                                      <p:childTnLst>
                                        <p:set>
                                          <p:cBhvr>
                                            <p:cTn id="99" dur="1" fill="hold">
                                              <p:stCondLst>
                                                <p:cond delay="0"/>
                                              </p:stCondLst>
                                            </p:cTn>
                                            <p:tgtEl>
                                              <p:spTgt spid="32"/>
                                            </p:tgtEl>
                                            <p:attrNameLst>
                                              <p:attrName>style.visibility</p:attrName>
                                            </p:attrNameLst>
                                          </p:cBhvr>
                                          <p:to>
                                            <p:strVal val="visible"/>
                                          </p:to>
                                        </p:set>
                                      </p:childTnLst>
                                    </p:cTn>
                                  </p:par>
                                  <p:par>
                                    <p:cTn id="100" presetID="22" presetClass="exit" presetSubtype="1" fill="hold" grpId="3" nodeType="withEffect">
                                      <p:stCondLst>
                                        <p:cond delay="250"/>
                                      </p:stCondLst>
                                      <p:iterate type="lt">
                                        <p:tmPct val="0"/>
                                      </p:iterate>
                                      <p:childTnLst>
                                        <p:animEffect transition="out" filter="wipe(up)">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34" presetClass="emph" presetSubtype="0" fill="hold" grpId="3" nodeType="withEffect">
                                      <p:stCondLst>
                                        <p:cond delay="250"/>
                                      </p:stCondLst>
                                      <p:iterate type="lt">
                                        <p:tmPct val="10000"/>
                                      </p:iterate>
                                      <p:childTnLst>
                                        <p:animMotion origin="layout" path="M -2.77778E-7 -2.59259E-6 L -0.00052 0.09699 " pathEditMode="relative" rAng="0" ptsTypes="AA">
                                          <p:cBhvr>
                                            <p:cTn id="104" dur="250" accel="50000" decel="50000" autoRev="1" fill="hold">
                                              <p:stCondLst>
                                                <p:cond delay="0"/>
                                              </p:stCondLst>
                                            </p:cTn>
                                            <p:tgtEl>
                                              <p:spTgt spid="32"/>
                                            </p:tgtEl>
                                            <p:attrNameLst>
                                              <p:attrName>ppt_x</p:attrName>
                                              <p:attrName>ppt_y</p:attrName>
                                            </p:attrNameLst>
                                          </p:cBhvr>
                                          <p:rCtr x="-35" y="4838"/>
                                        </p:animMotion>
                                        <p:animRot by="1500000">
                                          <p:cBhvr>
                                            <p:cTn id="105" dur="125" fill="hold">
                                              <p:stCondLst>
                                                <p:cond delay="0"/>
                                              </p:stCondLst>
                                            </p:cTn>
                                            <p:tgtEl>
                                              <p:spTgt spid="32"/>
                                            </p:tgtEl>
                                            <p:attrNameLst>
                                              <p:attrName>r</p:attrName>
                                            </p:attrNameLst>
                                          </p:cBhvr>
                                        </p:animRot>
                                        <p:animRot by="-1500000">
                                          <p:cBhvr>
                                            <p:cTn id="106" dur="125" fill="hold">
                                              <p:stCondLst>
                                                <p:cond delay="125"/>
                                              </p:stCondLst>
                                            </p:cTn>
                                            <p:tgtEl>
                                              <p:spTgt spid="32"/>
                                            </p:tgtEl>
                                            <p:attrNameLst>
                                              <p:attrName>r</p:attrName>
                                            </p:attrNameLst>
                                          </p:cBhvr>
                                        </p:animRot>
                                        <p:animRot by="-1500000">
                                          <p:cBhvr>
                                            <p:cTn id="107" dur="125" fill="hold">
                                              <p:stCondLst>
                                                <p:cond delay="250"/>
                                              </p:stCondLst>
                                            </p:cTn>
                                            <p:tgtEl>
                                              <p:spTgt spid="32"/>
                                            </p:tgtEl>
                                            <p:attrNameLst>
                                              <p:attrName>r</p:attrName>
                                            </p:attrNameLst>
                                          </p:cBhvr>
                                        </p:animRot>
                                        <p:animRot by="1500000">
                                          <p:cBhvr>
                                            <p:cTn id="108" dur="125" fill="hold">
                                              <p:stCondLst>
                                                <p:cond delay="375"/>
                                              </p:stCondLst>
                                            </p:cTn>
                                            <p:tgtEl>
                                              <p:spTgt spid="32"/>
                                            </p:tgtEl>
                                            <p:attrNameLst>
                                              <p:attrName>r</p:attrName>
                                            </p:attrNameLst>
                                          </p:cBhvr>
                                        </p:animRot>
                                      </p:childTnLst>
                                    </p:cTn>
                                  </p:par>
                                  <p:par>
                                    <p:cTn id="109" presetID="3" presetClass="emph" presetSubtype="10" fill="remove" grpId="1" nodeType="withEffect">
                                      <p:stCondLst>
                                        <p:cond delay="0"/>
                                      </p:stCondLst>
                                      <p:iterate type="lt">
                                        <p:tmPct val="0"/>
                                      </p:iterate>
                                      <p:childTnLst>
                                        <p:animClr clrSpc="hsl" dir="ccw">
                                          <p:cBhvr override="childStyle">
                                            <p:cTn id="110" dur="1000" fill="hold"/>
                                            <p:tgtEl>
                                              <p:spTgt spid="32"/>
                                            </p:tgtEl>
                                            <p:attrNameLst>
                                              <p:attrName>style.color</p:attrName>
                                            </p:attrNameLst>
                                          </p:cBhvr>
                                          <p:to>
                                            <a:srgbClr val="FA3824"/>
                                          </p:to>
                                        </p:animClr>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iterate type="lt">
                                        <p:tmAbs val="0"/>
                                      </p:iterate>
                                      <p:childTnLst>
                                        <p:set>
                                          <p:cBhvr>
                                            <p:cTn id="114" dur="1" fill="hold">
                                              <p:stCondLst>
                                                <p:cond delay="0"/>
                                              </p:stCondLst>
                                            </p:cTn>
                                            <p:tgtEl>
                                              <p:spTgt spid="34"/>
                                            </p:tgtEl>
                                            <p:attrNameLst>
                                              <p:attrName>style.visibility</p:attrName>
                                            </p:attrNameLst>
                                          </p:cBhvr>
                                          <p:to>
                                            <p:strVal val="visible"/>
                                          </p:to>
                                        </p:set>
                                      </p:childTnLst>
                                    </p:cTn>
                                  </p:par>
                                  <p:par>
                                    <p:cTn id="115" presetID="34" presetClass="emph" presetSubtype="0" fill="hold" grpId="1" nodeType="withEffect">
                                      <p:stCondLst>
                                        <p:cond delay="0"/>
                                      </p:stCondLst>
                                      <p:iterate type="lt">
                                        <p:tmPct val="10000"/>
                                      </p:iterate>
                                      <p:childTnLst>
                                        <p:animMotion origin="layout" path="M 1.11111E-6 2.59259E-6 L 0.09167 2.59259E-6 " pathEditMode="relative" rAng="0" ptsTypes="AA">
                                          <p:cBhvr>
                                            <p:cTn id="116" dur="250" accel="50000" decel="50000" autoRev="1" fill="hold">
                                              <p:stCondLst>
                                                <p:cond delay="0"/>
                                              </p:stCondLst>
                                            </p:cTn>
                                            <p:tgtEl>
                                              <p:spTgt spid="34"/>
                                            </p:tgtEl>
                                            <p:attrNameLst>
                                              <p:attrName>ppt_x</p:attrName>
                                              <p:attrName>ppt_y</p:attrName>
                                            </p:attrNameLst>
                                          </p:cBhvr>
                                          <p:rCtr x="4583" y="0"/>
                                        </p:animMotion>
                                        <p:animRot by="1500000">
                                          <p:cBhvr>
                                            <p:cTn id="117" dur="125" fill="hold">
                                              <p:stCondLst>
                                                <p:cond delay="0"/>
                                              </p:stCondLst>
                                            </p:cTn>
                                            <p:tgtEl>
                                              <p:spTgt spid="34"/>
                                            </p:tgtEl>
                                            <p:attrNameLst>
                                              <p:attrName>r</p:attrName>
                                            </p:attrNameLst>
                                          </p:cBhvr>
                                        </p:animRot>
                                        <p:animRot by="-1500000">
                                          <p:cBhvr>
                                            <p:cTn id="118" dur="125" fill="hold">
                                              <p:stCondLst>
                                                <p:cond delay="125"/>
                                              </p:stCondLst>
                                            </p:cTn>
                                            <p:tgtEl>
                                              <p:spTgt spid="34"/>
                                            </p:tgtEl>
                                            <p:attrNameLst>
                                              <p:attrName>r</p:attrName>
                                            </p:attrNameLst>
                                          </p:cBhvr>
                                        </p:animRot>
                                        <p:animRot by="-1500000">
                                          <p:cBhvr>
                                            <p:cTn id="119" dur="125" fill="hold">
                                              <p:stCondLst>
                                                <p:cond delay="250"/>
                                              </p:stCondLst>
                                            </p:cTn>
                                            <p:tgtEl>
                                              <p:spTgt spid="34"/>
                                            </p:tgtEl>
                                            <p:attrNameLst>
                                              <p:attrName>r</p:attrName>
                                            </p:attrNameLst>
                                          </p:cBhvr>
                                        </p:animRot>
                                        <p:animRot by="1500000">
                                          <p:cBhvr>
                                            <p:cTn id="120" dur="125" fill="hold">
                                              <p:stCondLst>
                                                <p:cond delay="375"/>
                                              </p:stCondLst>
                                            </p:cTn>
                                            <p:tgtEl>
                                              <p:spTgt spid="34"/>
                                            </p:tgtEl>
                                            <p:attrNameLst>
                                              <p:attrName>r</p:attrName>
                                            </p:attrNameLst>
                                          </p:cBhvr>
                                        </p:animRot>
                                      </p:childTnLst>
                                    </p:cTn>
                                  </p:par>
                                  <p:par>
                                    <p:cTn id="121" presetID="3" presetClass="emph" presetSubtype="6" autoRev="1" fill="hold" grpId="3" nodeType="withEffect">
                                      <p:stCondLst>
                                        <p:cond delay="0"/>
                                      </p:stCondLst>
                                      <p:iterate type="lt">
                                        <p:tmPct val="0"/>
                                      </p:iterate>
                                      <p:childTnLst>
                                        <p:animClr clrSpc="hsl" dir="cw">
                                          <p:cBhvr override="childStyle">
                                            <p:cTn id="122" dur="1000" fill="hold"/>
                                            <p:tgtEl>
                                              <p:spTgt spid="34"/>
                                            </p:tgtEl>
                                            <p:attrNameLst>
                                              <p:attrName>style.color</p:attrName>
                                            </p:attrNameLst>
                                          </p:cBhvr>
                                          <p:to>
                                            <a:schemeClr val="accent2"/>
                                          </p:to>
                                        </p:animClr>
                                      </p:childTnLst>
                                    </p:cTn>
                                  </p:par>
                                  <p:par>
                                    <p:cTn id="123" presetID="22" presetClass="exit" presetSubtype="8" fill="hold" grpId="4" nodeType="withEffect">
                                      <p:stCondLst>
                                        <p:cond delay="0"/>
                                      </p:stCondLst>
                                      <p:iterate type="lt">
                                        <p:tmPct val="0"/>
                                      </p:iterate>
                                      <p:childTnLst>
                                        <p:animEffect transition="out" filter="wipe(left)">
                                          <p:cBhvr>
                                            <p:cTn id="124" dur="100"/>
                                            <p:tgtEl>
                                              <p:spTgt spid="32"/>
                                            </p:tgtEl>
                                          </p:cBhvr>
                                        </p:animEffect>
                                        <p:set>
                                          <p:cBhvr>
                                            <p:cTn id="125" dur="1" fill="hold">
                                              <p:stCondLst>
                                                <p:cond delay="99"/>
                                              </p:stCondLst>
                                            </p:cTn>
                                            <p:tgtEl>
                                              <p:spTgt spid="32"/>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3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49" presetClass="entr" presetSubtype="0" decel="100000" fill="hold" grpId="0" nodeType="clickEffect">
                                      <p:stCondLst>
                                        <p:cond delay="0"/>
                                      </p:stCondLst>
                                      <p:iterate type="lt">
                                        <p:tmPct val="0"/>
                                      </p:iterate>
                                      <p:childTnLst>
                                        <p:set>
                                          <p:cBhvr>
                                            <p:cTn id="131" dur="1" fill="hold">
                                              <p:stCondLst>
                                                <p:cond delay="0"/>
                                              </p:stCondLst>
                                            </p:cTn>
                                            <p:tgtEl>
                                              <p:spTgt spid="36"/>
                                            </p:tgtEl>
                                            <p:attrNameLst>
                                              <p:attrName>style.visibility</p:attrName>
                                            </p:attrNameLst>
                                          </p:cBhvr>
                                          <p:to>
                                            <p:strVal val="visible"/>
                                          </p:to>
                                        </p:set>
                                        <p:anim calcmode="lin" valueType="num">
                                          <p:cBhvr>
                                            <p:cTn id="132" dur="2000" fill="hold"/>
                                            <p:tgtEl>
                                              <p:spTgt spid="36"/>
                                            </p:tgtEl>
                                            <p:attrNameLst>
                                              <p:attrName>ppt_w</p:attrName>
                                            </p:attrNameLst>
                                          </p:cBhvr>
                                          <p:tavLst>
                                            <p:tav tm="0">
                                              <p:val>
                                                <p:fltVal val="0"/>
                                              </p:val>
                                            </p:tav>
                                            <p:tav tm="100000">
                                              <p:val>
                                                <p:strVal val="#ppt_w"/>
                                              </p:val>
                                            </p:tav>
                                          </p:tavLst>
                                        </p:anim>
                                        <p:anim calcmode="lin" valueType="num">
                                          <p:cBhvr>
                                            <p:cTn id="133" dur="2000" fill="hold"/>
                                            <p:tgtEl>
                                              <p:spTgt spid="36"/>
                                            </p:tgtEl>
                                            <p:attrNameLst>
                                              <p:attrName>ppt_h</p:attrName>
                                            </p:attrNameLst>
                                          </p:cBhvr>
                                          <p:tavLst>
                                            <p:tav tm="0">
                                              <p:val>
                                                <p:fltVal val="0"/>
                                              </p:val>
                                            </p:tav>
                                            <p:tav tm="100000">
                                              <p:val>
                                                <p:strVal val="#ppt_h"/>
                                              </p:val>
                                            </p:tav>
                                          </p:tavLst>
                                        </p:anim>
                                        <p:anim calcmode="lin" valueType="num">
                                          <p:cBhvr>
                                            <p:cTn id="134" dur="2000" fill="hold"/>
                                            <p:tgtEl>
                                              <p:spTgt spid="36"/>
                                            </p:tgtEl>
                                            <p:attrNameLst>
                                              <p:attrName>style.rotation</p:attrName>
                                            </p:attrNameLst>
                                          </p:cBhvr>
                                          <p:tavLst>
                                            <p:tav tm="0">
                                              <p:val>
                                                <p:fltVal val="360"/>
                                              </p:val>
                                            </p:tav>
                                            <p:tav tm="100000">
                                              <p:val>
                                                <p:fltVal val="0"/>
                                              </p:val>
                                            </p:tav>
                                          </p:tavLst>
                                        </p:anim>
                                        <p:animEffect transition="in" filter="fade">
                                          <p:cBhvr>
                                            <p:cTn id="135" dur="2000"/>
                                            <p:tgtEl>
                                              <p:spTgt spid="36"/>
                                            </p:tgtEl>
                                          </p:cBhvr>
                                        </p:animEffect>
                                      </p:childTnLst>
                                    </p:cTn>
                                  </p:par>
                                  <p:par>
                                    <p:cTn id="136" presetID="0" presetClass="path" presetSubtype="0" accel="50000" decel="50000" fill="hold" grpId="1" nodeType="withEffect">
                                      <p:stCondLst>
                                        <p:cond delay="0"/>
                                      </p:stCondLst>
                                      <p:iterate type="lt">
                                        <p:tmPct val="0"/>
                                      </p:iterate>
                                      <p:childTnLst>
                                        <p:animMotion origin="layout" path="M 5.55556E-7 4.44444E-6 L -0.48698 0.17338 " pathEditMode="relative" rAng="0" ptsTypes="AA">
                                          <p:cBhvr>
                                            <p:cTn id="137" dur="2000" spd="-100000" fill="hold"/>
                                            <p:tgtEl>
                                              <p:spTgt spid="36"/>
                                            </p:tgtEl>
                                            <p:attrNameLst>
                                              <p:attrName>ppt_x</p:attrName>
                                              <p:attrName>ppt_y</p:attrName>
                                            </p:attrNameLst>
                                          </p:cBhvr>
                                          <p:rCtr x="-24358" y="8657"/>
                                        </p:animMotion>
                                      </p:childTnLst>
                                    </p:cTn>
                                  </p:par>
                                  <p:par>
                                    <p:cTn id="138" presetID="26" presetClass="emph" presetSubtype="0" fill="hold" grpId="2" nodeType="withEffect">
                                      <p:stCondLst>
                                        <p:cond delay="0"/>
                                      </p:stCondLst>
                                      <p:iterate type="lt">
                                        <p:tmPct val="0"/>
                                      </p:iterate>
                                      <p:childTnLst>
                                        <p:animEffect transition="out" filter="fade">
                                          <p:cBhvr>
                                            <p:cTn id="139" dur="500" tmFilter="0, 0; .2, .5; .8, .5; 1, 0"/>
                                            <p:tgtEl>
                                              <p:spTgt spid="36"/>
                                            </p:tgtEl>
                                          </p:cBhvr>
                                        </p:animEffect>
                                        <p:animScale>
                                          <p:cBhvr>
                                            <p:cTn id="140" dur="250" autoRev="1" fill="hold"/>
                                            <p:tgtEl>
                                              <p:spTgt spid="36"/>
                                            </p:tgtEl>
                                          </p:cBhvr>
                                          <p:by x="105000" y="105000"/>
                                        </p:animScale>
                                      </p:childTnLst>
                                    </p:cTn>
                                  </p:par>
                                  <p:par>
                                    <p:cTn id="141" presetID="10" presetClass="entr" presetSubtype="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
                                            <p:tgtEl>
                                              <p:spTgt spid="30"/>
                                            </p:tgtEl>
                                          </p:cBhvr>
                                        </p:animEffect>
                                      </p:childTnLst>
                                    </p:cTn>
                                  </p:par>
                                  <p:par>
                                    <p:cTn id="144" presetID="22" presetClass="exit" presetSubtype="8" fill="hold" grpId="1" nodeType="withEffect">
                                      <p:stCondLst>
                                        <p:cond delay="1500"/>
                                      </p:stCondLst>
                                      <p:childTnLst>
                                        <p:animEffect transition="out" filter="wipe(left)">
                                          <p:cBhvr>
                                            <p:cTn id="145" dur="500"/>
                                            <p:tgtEl>
                                              <p:spTgt spid="31"/>
                                            </p:tgtEl>
                                          </p:cBhvr>
                                        </p:animEffect>
                                        <p:set>
                                          <p:cBhvr>
                                            <p:cTn id="146" dur="1" fill="hold">
                                              <p:stCondLst>
                                                <p:cond delay="499"/>
                                              </p:stCondLst>
                                            </p:cTn>
                                            <p:tgtEl>
                                              <p:spTgt spid="31"/>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iterate type="lt">
                                        <p:tmAbs val="0"/>
                                      </p:iterate>
                                      <p:childTnLst>
                                        <p:set>
                                          <p:cBhvr>
                                            <p:cTn id="150" dur="1" fill="hold">
                                              <p:stCondLst>
                                                <p:cond delay="0"/>
                                              </p:stCondLst>
                                            </p:cTn>
                                            <p:tgtEl>
                                              <p:spTgt spid="35"/>
                                            </p:tgtEl>
                                            <p:attrNameLst>
                                              <p:attrName>style.visibility</p:attrName>
                                            </p:attrNameLst>
                                          </p:cBhvr>
                                          <p:to>
                                            <p:strVal val="visible"/>
                                          </p:to>
                                        </p:set>
                                      </p:childTnLst>
                                    </p:cTn>
                                  </p:par>
                                  <p:par>
                                    <p:cTn id="151" presetID="34" presetClass="emph" presetSubtype="0" fill="hold" grpId="1" nodeType="withEffect">
                                      <p:stCondLst>
                                        <p:cond delay="0"/>
                                      </p:stCondLst>
                                      <p:iterate type="lt">
                                        <p:tmPct val="10000"/>
                                      </p:iterate>
                                      <p:childTnLst>
                                        <p:animMotion origin="layout" path="M -3.33333E-6 -3.7037E-6 L 0.09167 -3.7037E-6 " pathEditMode="relative" rAng="0" ptsTypes="AA">
                                          <p:cBhvr>
                                            <p:cTn id="152" dur="250" accel="50000" decel="50000" autoRev="1" fill="hold">
                                              <p:stCondLst>
                                                <p:cond delay="0"/>
                                              </p:stCondLst>
                                            </p:cTn>
                                            <p:tgtEl>
                                              <p:spTgt spid="35"/>
                                            </p:tgtEl>
                                            <p:attrNameLst>
                                              <p:attrName>ppt_x</p:attrName>
                                              <p:attrName>ppt_y</p:attrName>
                                            </p:attrNameLst>
                                          </p:cBhvr>
                                          <p:rCtr x="4583" y="0"/>
                                        </p:animMotion>
                                        <p:animRot by="1500000">
                                          <p:cBhvr>
                                            <p:cTn id="153" dur="125" fill="hold">
                                              <p:stCondLst>
                                                <p:cond delay="0"/>
                                              </p:stCondLst>
                                            </p:cTn>
                                            <p:tgtEl>
                                              <p:spTgt spid="35"/>
                                            </p:tgtEl>
                                            <p:attrNameLst>
                                              <p:attrName>r</p:attrName>
                                            </p:attrNameLst>
                                          </p:cBhvr>
                                        </p:animRot>
                                        <p:animRot by="-1500000">
                                          <p:cBhvr>
                                            <p:cTn id="154" dur="125" fill="hold">
                                              <p:stCondLst>
                                                <p:cond delay="125"/>
                                              </p:stCondLst>
                                            </p:cTn>
                                            <p:tgtEl>
                                              <p:spTgt spid="35"/>
                                            </p:tgtEl>
                                            <p:attrNameLst>
                                              <p:attrName>r</p:attrName>
                                            </p:attrNameLst>
                                          </p:cBhvr>
                                        </p:animRot>
                                        <p:animRot by="-1500000">
                                          <p:cBhvr>
                                            <p:cTn id="155" dur="125" fill="hold">
                                              <p:stCondLst>
                                                <p:cond delay="250"/>
                                              </p:stCondLst>
                                            </p:cTn>
                                            <p:tgtEl>
                                              <p:spTgt spid="35"/>
                                            </p:tgtEl>
                                            <p:attrNameLst>
                                              <p:attrName>r</p:attrName>
                                            </p:attrNameLst>
                                          </p:cBhvr>
                                        </p:animRot>
                                        <p:animRot by="1500000">
                                          <p:cBhvr>
                                            <p:cTn id="156" dur="125" fill="hold">
                                              <p:stCondLst>
                                                <p:cond delay="375"/>
                                              </p:stCondLst>
                                            </p:cTn>
                                            <p:tgtEl>
                                              <p:spTgt spid="35"/>
                                            </p:tgtEl>
                                            <p:attrNameLst>
                                              <p:attrName>r</p:attrName>
                                            </p:attrNameLst>
                                          </p:cBhvr>
                                        </p:animRot>
                                      </p:childTnLst>
                                    </p:cTn>
                                  </p:par>
                                  <p:par>
                                    <p:cTn id="157" presetID="3" presetClass="emph" presetSubtype="6" autoRev="1" fill="hold" grpId="3" nodeType="withEffect">
                                      <p:stCondLst>
                                        <p:cond delay="0"/>
                                      </p:stCondLst>
                                      <p:iterate type="lt">
                                        <p:tmPct val="0"/>
                                      </p:iterate>
                                      <p:childTnLst>
                                        <p:animClr clrSpc="hsl" dir="cw">
                                          <p:cBhvr override="childStyle">
                                            <p:cTn id="158" dur="1000" fill="hold"/>
                                            <p:tgtEl>
                                              <p:spTgt spid="35"/>
                                            </p:tgtEl>
                                            <p:attrNameLst>
                                              <p:attrName>style.color</p:attrName>
                                            </p:attrNameLst>
                                          </p:cBhvr>
                                          <p:to>
                                            <a:srgbClr val="FF3300"/>
                                          </p:to>
                                        </p:animClr>
                                      </p:childTnLst>
                                    </p:cTn>
                                  </p:par>
                                  <p:par>
                                    <p:cTn id="159" presetID="22" presetClass="entr" presetSubtype="8" fill="hold" grpId="4" nodeType="withEffect">
                                      <p:stCondLst>
                                        <p:cond delay="0"/>
                                      </p:stCondLst>
                                      <p:iterate type="lt">
                                        <p:tmPct val="0"/>
                                      </p:iterate>
                                      <p:childTnLst>
                                        <p:set>
                                          <p:cBhvr>
                                            <p:cTn id="160" dur="1" fill="hold">
                                              <p:stCondLst>
                                                <p:cond delay="0"/>
                                              </p:stCondLst>
                                            </p:cTn>
                                            <p:tgtEl>
                                              <p:spTgt spid="33"/>
                                            </p:tgtEl>
                                            <p:attrNameLst>
                                              <p:attrName>style.visibility</p:attrName>
                                            </p:attrNameLst>
                                          </p:cBhvr>
                                          <p:to>
                                            <p:strVal val="visible"/>
                                          </p:to>
                                        </p:set>
                                        <p:animEffect transition="in" filter="wipe(left)">
                                          <p:cBhvr>
                                            <p:cTn id="161" dur="500"/>
                                            <p:tgtEl>
                                              <p:spTgt spid="33"/>
                                            </p:tgtEl>
                                          </p:cBhvr>
                                        </p:animEffect>
                                      </p:childTnLst>
                                    </p:cTn>
                                  </p:par>
                                  <p:par>
                                    <p:cTn id="162" presetID="22" presetClass="exit" presetSubtype="8" fill="hold" grpId="1" nodeType="withEffect">
                                      <p:stCondLst>
                                        <p:cond delay="0"/>
                                      </p:stCondLst>
                                      <p:childTnLst>
                                        <p:animEffect transition="out" filter="wipe(left)">
                                          <p:cBhvr>
                                            <p:cTn id="163" dur="500"/>
                                            <p:tgtEl>
                                              <p:spTgt spid="30"/>
                                            </p:tgtEl>
                                          </p:cBhvr>
                                        </p:animEffect>
                                        <p:set>
                                          <p:cBhvr>
                                            <p:cTn id="164" dur="1" fill="hold">
                                              <p:stCondLst>
                                                <p:cond delay="499"/>
                                              </p:stCondLst>
                                            </p:cTn>
                                            <p:tgtEl>
                                              <p:spTgt spid="3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1" nodeType="clickEffect">
                                      <p:stCondLst>
                                        <p:cond delay="0"/>
                                      </p:stCondLst>
                                      <p:iterate type="lt">
                                        <p:tmPct val="0"/>
                                      </p:iterate>
                                      <p:childTnLst>
                                        <p:set>
                                          <p:cBhvr>
                                            <p:cTn id="168" dur="1" fill="hold">
                                              <p:stCondLst>
                                                <p:cond delay="0"/>
                                              </p:stCondLst>
                                            </p:cTn>
                                            <p:tgtEl>
                                              <p:spTgt spid="42"/>
                                            </p:tgtEl>
                                            <p:attrNameLst>
                                              <p:attrName>style.visibility</p:attrName>
                                            </p:attrNameLst>
                                          </p:cBhvr>
                                          <p:to>
                                            <p:strVal val="visible"/>
                                          </p:to>
                                        </p:set>
                                        <p:animEffect transition="in" filter="wipe(up)">
                                          <p:cBhvr>
                                            <p:cTn id="169" dur="500"/>
                                            <p:tgtEl>
                                              <p:spTgt spid="42"/>
                                            </p:tgtEl>
                                          </p:cBhvr>
                                        </p:animEffect>
                                      </p:childTnLst>
                                    </p:cTn>
                                  </p:par>
                                  <p:par>
                                    <p:cTn id="170" presetID="1" presetClass="entr" presetSubtype="0" fill="hold" grpId="0" nodeType="withEffect">
                                      <p:stCondLst>
                                        <p:cond delay="250"/>
                                      </p:stCondLst>
                                      <p:iterate type="lt">
                                        <p:tmAbs val="0"/>
                                      </p:iterate>
                                      <p:childTnLst>
                                        <p:set>
                                          <p:cBhvr>
                                            <p:cTn id="171" dur="1" fill="hold">
                                              <p:stCondLst>
                                                <p:cond delay="0"/>
                                              </p:stCondLst>
                                            </p:cTn>
                                            <p:tgtEl>
                                              <p:spTgt spid="42"/>
                                            </p:tgtEl>
                                            <p:attrNameLst>
                                              <p:attrName>style.visibility</p:attrName>
                                            </p:attrNameLst>
                                          </p:cBhvr>
                                          <p:to>
                                            <p:strVal val="visible"/>
                                          </p:to>
                                        </p:set>
                                      </p:childTnLst>
                                    </p:cTn>
                                  </p:par>
                                  <p:par>
                                    <p:cTn id="172" presetID="34" presetClass="emph" presetSubtype="0" fill="hold" grpId="2" nodeType="withEffect">
                                      <p:stCondLst>
                                        <p:cond delay="250"/>
                                      </p:stCondLst>
                                      <p:iterate type="lt">
                                        <p:tmPct val="10000"/>
                                      </p:iterate>
                                      <p:childTnLst>
                                        <p:animMotion origin="layout" path="M -2.77778E-7 -2.59259E-6 L -0.00052 0.09699 " pathEditMode="relative" rAng="0" ptsTypes="AA">
                                          <p:cBhvr>
                                            <p:cTn id="173" dur="250" accel="50000" decel="50000" autoRev="1" fill="hold">
                                              <p:stCondLst>
                                                <p:cond delay="0"/>
                                              </p:stCondLst>
                                            </p:cTn>
                                            <p:tgtEl>
                                              <p:spTgt spid="42"/>
                                            </p:tgtEl>
                                            <p:attrNameLst>
                                              <p:attrName>ppt_x</p:attrName>
                                              <p:attrName>ppt_y</p:attrName>
                                            </p:attrNameLst>
                                          </p:cBhvr>
                                          <p:rCtr x="-35" y="4838"/>
                                        </p:animMotion>
                                        <p:animRot by="1500000">
                                          <p:cBhvr>
                                            <p:cTn id="174" dur="125" fill="hold">
                                              <p:stCondLst>
                                                <p:cond delay="0"/>
                                              </p:stCondLst>
                                            </p:cTn>
                                            <p:tgtEl>
                                              <p:spTgt spid="42"/>
                                            </p:tgtEl>
                                            <p:attrNameLst>
                                              <p:attrName>r</p:attrName>
                                            </p:attrNameLst>
                                          </p:cBhvr>
                                        </p:animRot>
                                        <p:animRot by="-1500000">
                                          <p:cBhvr>
                                            <p:cTn id="175" dur="125" fill="hold">
                                              <p:stCondLst>
                                                <p:cond delay="125"/>
                                              </p:stCondLst>
                                            </p:cTn>
                                            <p:tgtEl>
                                              <p:spTgt spid="42"/>
                                            </p:tgtEl>
                                            <p:attrNameLst>
                                              <p:attrName>r</p:attrName>
                                            </p:attrNameLst>
                                          </p:cBhvr>
                                        </p:animRot>
                                        <p:animRot by="-1500000">
                                          <p:cBhvr>
                                            <p:cTn id="176" dur="125" fill="hold">
                                              <p:stCondLst>
                                                <p:cond delay="250"/>
                                              </p:stCondLst>
                                            </p:cTn>
                                            <p:tgtEl>
                                              <p:spTgt spid="42"/>
                                            </p:tgtEl>
                                            <p:attrNameLst>
                                              <p:attrName>r</p:attrName>
                                            </p:attrNameLst>
                                          </p:cBhvr>
                                        </p:animRot>
                                        <p:animRot by="1500000">
                                          <p:cBhvr>
                                            <p:cTn id="177" dur="125" fill="hold">
                                              <p:stCondLst>
                                                <p:cond delay="375"/>
                                              </p:stCondLst>
                                            </p:cTn>
                                            <p:tgtEl>
                                              <p:spTgt spid="42"/>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38"/>
                                            </p:tgtEl>
                                            <p:attrNameLst>
                                              <p:attrName>style.visibility</p:attrName>
                                            </p:attrNameLst>
                                          </p:cBhvr>
                                          <p:to>
                                            <p:strVal val="visible"/>
                                          </p:to>
                                        </p:set>
                                      </p:childTnLst>
                                    </p:cTn>
                                  </p:par>
                                  <p:par>
                                    <p:cTn id="182" presetID="23" presetClass="exit" presetSubtype="272" fill="hold" nodeType="withEffect">
                                      <p:stCondLst>
                                        <p:cond delay="0"/>
                                      </p:stCondLst>
                                      <p:childTnLst>
                                        <p:anim calcmode="lin" valueType="num">
                                          <p:cBhvr>
                                            <p:cTn id="183" dur="500"/>
                                            <p:tgtEl>
                                              <p:spTgt spid="38"/>
                                            </p:tgtEl>
                                            <p:attrNameLst>
                                              <p:attrName>ppt_w</p:attrName>
                                            </p:attrNameLst>
                                          </p:cBhvr>
                                          <p:tavLst>
                                            <p:tav tm="0">
                                              <p:val>
                                                <p:strVal val="ppt_w"/>
                                              </p:val>
                                            </p:tav>
                                            <p:tav tm="100000">
                                              <p:val>
                                                <p:strVal val="4/3*ppt_w"/>
                                              </p:val>
                                            </p:tav>
                                          </p:tavLst>
                                        </p:anim>
                                        <p:anim calcmode="lin" valueType="num">
                                          <p:cBhvr>
                                            <p:cTn id="184" dur="500"/>
                                            <p:tgtEl>
                                              <p:spTgt spid="38"/>
                                            </p:tgtEl>
                                            <p:attrNameLst>
                                              <p:attrName>ppt_h</p:attrName>
                                            </p:attrNameLst>
                                          </p:cBhvr>
                                          <p:tavLst>
                                            <p:tav tm="0">
                                              <p:val>
                                                <p:strVal val="ppt_h"/>
                                              </p:val>
                                            </p:tav>
                                            <p:tav tm="100000">
                                              <p:val>
                                                <p:strVal val="4/3*ppt_h"/>
                                              </p:val>
                                            </p:tav>
                                          </p:tavLst>
                                        </p:anim>
                                        <p:set>
                                          <p:cBhvr>
                                            <p:cTn id="185" dur="1" fill="hold">
                                              <p:stCondLst>
                                                <p:cond delay="499"/>
                                              </p:stCondLst>
                                            </p:cTn>
                                            <p:tgtEl>
                                              <p:spTgt spid="38"/>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38"/>
                                            </p:tgtEl>
                                          </p:cBhvr>
                                        </p:animEffect>
                                        <p:set>
                                          <p:cBhvr>
                                            <p:cTn id="188" dur="1" fill="hold">
                                              <p:stCondLst>
                                                <p:cond delay="499"/>
                                              </p:stCondLst>
                                            </p:cTn>
                                            <p:tgtEl>
                                              <p:spTgt spid="38"/>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38"/>
                                            </p:tgtEl>
                                            <p:attrNameLst>
                                              <p:attrName>style.visibility</p:attrName>
                                            </p:attrNameLst>
                                          </p:cBhvr>
                                          <p:to>
                                            <p:strVal val="visible"/>
                                          </p:to>
                                        </p:set>
                                      </p:childTnLst>
                                    </p:cTn>
                                  </p:par>
                                  <p:par>
                                    <p:cTn id="193" presetID="1" presetClass="exit" presetSubtype="0" fill="hold" grpId="4"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grpId="2" nodeType="withEffect">
                                      <p:stCondLst>
                                        <p:cond delay="0"/>
                                      </p:stCondLst>
                                      <p:iterate type="lt">
                                        <p:tmAbs val="0"/>
                                      </p:iterate>
                                      <p:childTnLst>
                                        <p:set>
                                          <p:cBhvr>
                                            <p:cTn id="196" dur="1" fill="hold">
                                              <p:stCondLst>
                                                <p:cond delay="0"/>
                                              </p:stCondLst>
                                            </p:cTn>
                                            <p:tgtEl>
                                              <p:spTgt spid="34"/>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28"/>
                                            </p:tgtEl>
                                            <p:attrNameLst>
                                              <p:attrName>style.visibility</p:attrName>
                                            </p:attrNameLst>
                                          </p:cBhvr>
                                          <p:to>
                                            <p:strVal val="hidden"/>
                                          </p:to>
                                        </p:set>
                                      </p:childTnLst>
                                    </p:cTn>
                                  </p:par>
                                  <p:par>
                                    <p:cTn id="199" presetID="1" presetClass="exit" presetSubtype="0" fill="hold" grpId="3" nodeType="withEffect">
                                      <p:stCondLst>
                                        <p:cond delay="0"/>
                                      </p:stCondLst>
                                      <p:iterate type="lt">
                                        <p:tmAbs val="0"/>
                                      </p:iterate>
                                      <p:childTnLst>
                                        <p:set>
                                          <p:cBhvr>
                                            <p:cTn id="200" dur="1" fill="hold">
                                              <p:stCondLst>
                                                <p:cond delay="0"/>
                                              </p:stCondLst>
                                            </p:cTn>
                                            <p:tgtEl>
                                              <p:spTgt spid="27"/>
                                            </p:tgtEl>
                                            <p:attrNameLst>
                                              <p:attrName>style.visibility</p:attrName>
                                            </p:attrNameLst>
                                          </p:cBhvr>
                                          <p:to>
                                            <p:strVal val="hidden"/>
                                          </p:to>
                                        </p:set>
                                      </p:childTnLst>
                                    </p:cTn>
                                  </p:par>
                                  <p:par>
                                    <p:cTn id="201" presetID="1" presetClass="exit" presetSubtype="0" fill="hold" grpId="2" nodeType="withEffect">
                                      <p:stCondLst>
                                        <p:cond delay="0"/>
                                      </p:stCondLst>
                                      <p:iterate type="lt">
                                        <p:tmAbs val="0"/>
                                      </p:iterate>
                                      <p:childTnLst>
                                        <p:set>
                                          <p:cBhvr>
                                            <p:cTn id="202" dur="1" fill="hold">
                                              <p:stCondLst>
                                                <p:cond delay="0"/>
                                              </p:stCondLst>
                                            </p:cTn>
                                            <p:tgtEl>
                                              <p:spTgt spid="35"/>
                                            </p:tgtEl>
                                            <p:attrNameLst>
                                              <p:attrName>style.visibility</p:attrName>
                                            </p:attrNameLst>
                                          </p:cBhvr>
                                          <p:to>
                                            <p:strVal val="hidden"/>
                                          </p:to>
                                        </p:set>
                                      </p:childTnLst>
                                    </p:cTn>
                                  </p:par>
                                  <p:par>
                                    <p:cTn id="203" presetID="1" presetClass="exit" presetSubtype="0" fill="hold" grpId="3" nodeType="withEffect">
                                      <p:stCondLst>
                                        <p:cond delay="0"/>
                                      </p:stCondLst>
                                      <p:iterate type="lt">
                                        <p:tmAbs val="0"/>
                                      </p:iterate>
                                      <p:childTnLst>
                                        <p:set>
                                          <p:cBhvr>
                                            <p:cTn id="204" dur="1" fill="hold">
                                              <p:stCondLst>
                                                <p:cond delay="0"/>
                                              </p:stCondLst>
                                            </p:cTn>
                                            <p:tgtEl>
                                              <p:spTgt spid="36"/>
                                            </p:tgtEl>
                                            <p:attrNameLst>
                                              <p:attrName>style.visibility</p:attrName>
                                            </p:attrNameLst>
                                          </p:cBhvr>
                                          <p:to>
                                            <p:strVal val="hidden"/>
                                          </p:to>
                                        </p:set>
                                      </p:childTnLst>
                                    </p:cTn>
                                  </p:par>
                                  <p:par>
                                    <p:cTn id="205" presetID="1" presetClass="exit" presetSubtype="0" fill="hold" grpId="5" nodeType="withEffect">
                                      <p:stCondLst>
                                        <p:cond delay="0"/>
                                      </p:stCondLst>
                                      <p:iterate type="lt">
                                        <p:tmAbs val="0"/>
                                      </p:iterate>
                                      <p:childTnLst>
                                        <p:set>
                                          <p:cBhvr>
                                            <p:cTn id="206" dur="1" fill="hold">
                                              <p:stCondLst>
                                                <p:cond delay="0"/>
                                              </p:stCondLst>
                                            </p:cTn>
                                            <p:tgtEl>
                                              <p:spTgt spid="33"/>
                                            </p:tgtEl>
                                            <p:attrNameLst>
                                              <p:attrName>style.visibility</p:attrName>
                                            </p:attrNameLst>
                                          </p:cBhvr>
                                          <p:to>
                                            <p:strVal val="hidden"/>
                                          </p:to>
                                        </p:set>
                                      </p:childTnLst>
                                    </p:cTn>
                                  </p:par>
                                  <p:par>
                                    <p:cTn id="207" presetID="1" presetClass="exit" presetSubtype="0" fill="hold" grpId="3" nodeType="withEffect">
                                      <p:stCondLst>
                                        <p:cond delay="0"/>
                                      </p:stCondLst>
                                      <p:iterate type="lt">
                                        <p:tmAbs val="0"/>
                                      </p:iterate>
                                      <p:childTnLst>
                                        <p:set>
                                          <p:cBhvr>
                                            <p:cTn id="208" dur="1" fill="hold">
                                              <p:stCondLst>
                                                <p:cond delay="0"/>
                                              </p:stCondLst>
                                            </p:cTn>
                                            <p:tgtEl>
                                              <p:spTgt spid="42"/>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37"/>
                                            </p:tgtEl>
                                            <p:attrNameLst>
                                              <p:attrName>style.visibility</p:attrName>
                                            </p:attrNameLst>
                                          </p:cBhvr>
                                          <p:to>
                                            <p:strVal val="hidden"/>
                                          </p:to>
                                        </p:set>
                                      </p:childTnLst>
                                    </p:cTn>
                                  </p:par>
                                  <p:par>
                                    <p:cTn id="211" presetID="23" presetClass="exit" presetSubtype="32" fill="hold" nodeType="withEffect">
                                      <p:stCondLst>
                                        <p:cond delay="0"/>
                                      </p:stCondLst>
                                      <p:childTnLst>
                                        <p:anim calcmode="lin" valueType="num">
                                          <p:cBhvr>
                                            <p:cTn id="212" dur="2000"/>
                                            <p:tgtEl>
                                              <p:spTgt spid="38"/>
                                            </p:tgtEl>
                                            <p:attrNameLst>
                                              <p:attrName>ppt_w</p:attrName>
                                            </p:attrNameLst>
                                          </p:cBhvr>
                                          <p:tavLst>
                                            <p:tav tm="0">
                                              <p:val>
                                                <p:strVal val="ppt_w"/>
                                              </p:val>
                                            </p:tav>
                                            <p:tav tm="100000">
                                              <p:val>
                                                <p:fltVal val="0"/>
                                              </p:val>
                                            </p:tav>
                                          </p:tavLst>
                                        </p:anim>
                                        <p:anim calcmode="lin" valueType="num">
                                          <p:cBhvr>
                                            <p:cTn id="213" dur="2000"/>
                                            <p:tgtEl>
                                              <p:spTgt spid="38"/>
                                            </p:tgtEl>
                                            <p:attrNameLst>
                                              <p:attrName>ppt_h</p:attrName>
                                            </p:attrNameLst>
                                          </p:cBhvr>
                                          <p:tavLst>
                                            <p:tav tm="0">
                                              <p:val>
                                                <p:strVal val="ppt_h"/>
                                              </p:val>
                                            </p:tav>
                                            <p:tav tm="100000">
                                              <p:val>
                                                <p:fltVal val="0"/>
                                              </p:val>
                                            </p:tav>
                                          </p:tavLst>
                                        </p:anim>
                                        <p:set>
                                          <p:cBhvr>
                                            <p:cTn id="214" dur="1" fill="hold">
                                              <p:stCondLst>
                                                <p:cond delay="1999"/>
                                              </p:stCondLst>
                                            </p:cTn>
                                            <p:tgtEl>
                                              <p:spTgt spid="38"/>
                                            </p:tgtEl>
                                            <p:attrNameLst>
                                              <p:attrName>style.visibility</p:attrName>
                                            </p:attrNameLst>
                                          </p:cBhvr>
                                          <p:to>
                                            <p:strVal val="hidden"/>
                                          </p:to>
                                        </p:set>
                                      </p:childTnLst>
                                    </p:cTn>
                                  </p:par>
                                  <p:par>
                                    <p:cTn id="215" presetID="8" presetClass="emph" presetSubtype="0" fill="hold" nodeType="withEffect">
                                      <p:stCondLst>
                                        <p:cond delay="0"/>
                                      </p:stCondLst>
                                      <p:childTnLst>
                                        <p:animRot by="43200000">
                                          <p:cBhvr>
                                            <p:cTn id="216" dur="2000" fill="hold"/>
                                            <p:tgtEl>
                                              <p:spTgt spid="38"/>
                                            </p:tgtEl>
                                            <p:attrNameLst>
                                              <p:attrName>r</p:attrName>
                                            </p:attrNameLst>
                                          </p:cBhvr>
                                        </p:animRot>
                                      </p:childTnLst>
                                    </p:cTn>
                                  </p:par>
                                  <p:par>
                                    <p:cTn id="217" presetID="0" presetClass="path" presetSubtype="0" accel="50000" decel="50000" fill="hold" nodeType="withEffect">
                                      <p:stCondLst>
                                        <p:cond delay="0"/>
                                      </p:stCondLst>
                                      <p:childTnLst>
                                        <p:animMotion origin="layout" path="M 1.66667E-6 -3.9778E-6 C -0.00712 0.01504 -0.02083 0.06499 -0.04236 0.0902 C -0.06389 0.11541 -0.09636 0.13761 -0.12969 0.15079 C -0.16302 0.16397 -0.2066 0.16513 -0.24236 0.16929 C -0.27813 0.17345 -0.32309 0.17415 -0.34427 0.1753 " pathEditMode="relative" rAng="0" ptsTypes="aaaaa">
                                          <p:cBhvr>
                                            <p:cTn id="218" dur="2000" fill="hold"/>
                                            <p:tgtEl>
                                              <p:spTgt spid="38"/>
                                            </p:tgtEl>
                                            <p:attrNameLst>
                                              <p:attrName>ppt_x</p:attrName>
                                              <p:attrName>ppt_y</p:attrName>
                                            </p:attrNameLst>
                                          </p:cBhvr>
                                          <p:rCtr x="-17222" y="8765"/>
                                        </p:animMotion>
                                      </p:childTnLst>
                                    </p:cTn>
                                  </p:par>
                                </p:childTnLst>
                              </p:cTn>
                            </p:par>
                            <p:par>
                              <p:cTn id="219" fill="hold">
                                <p:stCondLst>
                                  <p:cond delay="2000"/>
                                </p:stCondLst>
                                <p:childTnLst>
                                  <p:par>
                                    <p:cTn id="220" presetID="10" presetClass="exit" presetSubtype="0" fill="hold" nodeType="afterEffect">
                                      <p:stCondLst>
                                        <p:cond delay="0"/>
                                      </p:stCondLst>
                                      <p:childTnLst>
                                        <p:animEffect transition="out" filter="fade">
                                          <p:cBhvr>
                                            <p:cTn id="221" dur="10"/>
                                            <p:tgtEl>
                                              <p:spTgt spid="39"/>
                                            </p:tgtEl>
                                          </p:cBhvr>
                                        </p:animEffect>
                                        <p:set>
                                          <p:cBhvr>
                                            <p:cTn id="222" dur="1" fill="hold">
                                              <p:stCondLst>
                                                <p:cond delay="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6" grpId="2"/>
          <p:bldP spid="27" grpId="0"/>
          <p:bldP spid="27" grpId="1"/>
          <p:bldP spid="27" grpId="2"/>
          <p:bldP spid="27" grpId="3"/>
          <p:bldP spid="28" grpId="0"/>
          <p:bldP spid="28" grpId="1"/>
          <p:bldP spid="28" grpId="2"/>
          <p:bldP spid="28" grpId="3"/>
          <p:bldP spid="29" grpId="0"/>
          <p:bldP spid="29" grpId="1"/>
          <p:bldP spid="29" grpId="2"/>
          <p:bldP spid="29" grpId="3"/>
          <p:bldP spid="29" grpId="4"/>
          <p:bldP spid="30" grpId="0"/>
          <p:bldP spid="30" grpId="1"/>
          <p:bldP spid="31" grpId="0"/>
          <p:bldP spid="31" grpId="1"/>
          <p:bldP spid="32" grpId="0"/>
          <p:bldP spid="32" grpId="1"/>
          <p:bldP spid="32" grpId="2"/>
          <p:bldP spid="32" grpId="3"/>
          <p:bldP spid="32" grpId="4"/>
          <p:bldP spid="33" grpId="0"/>
          <p:bldP spid="33" grpId="1"/>
          <p:bldP spid="33" grpId="2"/>
          <p:bldP spid="33" grpId="3"/>
          <p:bldP spid="33" grpId="4"/>
          <p:bldP spid="33" grpId="5"/>
          <p:bldP spid="34" grpId="0"/>
          <p:bldP spid="34" grpId="1"/>
          <p:bldP spid="34" grpId="2"/>
          <p:bldP spid="34" grpId="3"/>
          <p:bldP spid="35" grpId="0"/>
          <p:bldP spid="35" grpId="1"/>
          <p:bldP spid="35" grpId="2"/>
          <p:bldP spid="35" grpId="3"/>
          <p:bldP spid="36" grpId="0"/>
          <p:bldP spid="36" grpId="1"/>
          <p:bldP spid="36" grpId="2"/>
          <p:bldP spid="36" grpId="3"/>
          <p:bldP spid="37" grpId="0"/>
          <p:bldP spid="37" grpId="1"/>
          <p:bldP spid="37" grpId="2"/>
          <p:bldP spid="40" grpId="0"/>
          <p:bldP spid="40" grpId="1"/>
          <p:bldP spid="41" grpId="0"/>
          <p:bldP spid="42" grpId="0"/>
          <p:bldP spid="42" grpId="1"/>
          <p:bldP spid="42" grpId="2"/>
          <p:bldP spid="42" grpId="3"/>
          <p:bldP spid="43" grpId="0"/>
          <p:bldP spid="43"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108F6CF-A352-4592-BF37-FF7AB7268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 cy="1371600"/>
          </a:xfrm>
          <a:prstGeom prst="rect">
            <a:avLst/>
          </a:prstGeom>
        </p:spPr>
      </p:pic>
      <p:pic>
        <p:nvPicPr>
          <p:cNvPr id="5" name="Picture 1">
            <a:extLst>
              <a:ext uri="{FF2B5EF4-FFF2-40B4-BE49-F238E27FC236}">
                <a16:creationId xmlns:a16="http://schemas.microsoft.com/office/drawing/2014/main" id="{FB8BE780-4F50-4B7F-9D32-BDCFD9FEB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3805" y="0"/>
            <a:ext cx="1828800" cy="1371600"/>
          </a:xfrm>
          <a:prstGeom prst="rect">
            <a:avLst/>
          </a:prstGeom>
        </p:spPr>
      </p:pic>
      <p:pic>
        <p:nvPicPr>
          <p:cNvPr id="6" name="Picture 1">
            <a:extLst>
              <a:ext uri="{FF2B5EF4-FFF2-40B4-BE49-F238E27FC236}">
                <a16:creationId xmlns:a16="http://schemas.microsoft.com/office/drawing/2014/main" id="{E38A554C-B44A-4352-BE37-F5A87EB0A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694" y="0"/>
            <a:ext cx="1840707" cy="1371600"/>
          </a:xfrm>
          <a:prstGeom prst="rect">
            <a:avLst/>
          </a:prstGeom>
        </p:spPr>
      </p:pic>
      <p:pic>
        <p:nvPicPr>
          <p:cNvPr id="7" name="Picture 1">
            <a:extLst>
              <a:ext uri="{FF2B5EF4-FFF2-40B4-BE49-F238E27FC236}">
                <a16:creationId xmlns:a16="http://schemas.microsoft.com/office/drawing/2014/main" id="{9213CA4F-757F-4CF3-A74D-E9C031C24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1" y="0"/>
            <a:ext cx="1828800" cy="1371600"/>
          </a:xfrm>
          <a:prstGeom prst="rect">
            <a:avLst/>
          </a:prstGeom>
        </p:spPr>
      </p:pic>
      <p:pic>
        <p:nvPicPr>
          <p:cNvPr id="8" name="Picture 1">
            <a:extLst>
              <a:ext uri="{FF2B5EF4-FFF2-40B4-BE49-F238E27FC236}">
                <a16:creationId xmlns:a16="http://schemas.microsoft.com/office/drawing/2014/main" id="{9F4CD133-9C8E-4221-918A-24C7F7EE33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0"/>
            <a:ext cx="1828800" cy="1371600"/>
          </a:xfrm>
          <a:prstGeom prst="rect">
            <a:avLst/>
          </a:prstGeom>
        </p:spPr>
      </p:pic>
      <p:pic>
        <p:nvPicPr>
          <p:cNvPr id="9" name="Picture 1">
            <a:extLst>
              <a:ext uri="{FF2B5EF4-FFF2-40B4-BE49-F238E27FC236}">
                <a16:creationId xmlns:a16="http://schemas.microsoft.com/office/drawing/2014/main" id="{5EA550EE-FF35-401F-8F6F-DD1EA6E4B2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536"/>
          <a:stretch/>
        </p:blipFill>
        <p:spPr>
          <a:xfrm>
            <a:off x="0" y="1364875"/>
            <a:ext cx="1815353" cy="1351430"/>
          </a:xfrm>
          <a:prstGeom prst="rect">
            <a:avLst/>
          </a:prstGeom>
        </p:spPr>
      </p:pic>
      <p:pic>
        <p:nvPicPr>
          <p:cNvPr id="10" name="Picture 1">
            <a:extLst>
              <a:ext uri="{FF2B5EF4-FFF2-40B4-BE49-F238E27FC236}">
                <a16:creationId xmlns:a16="http://schemas.microsoft.com/office/drawing/2014/main" id="{8B9D7E6E-9C17-46B9-8CBD-1D48508E78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9506" y="1364455"/>
            <a:ext cx="1882588" cy="1351849"/>
          </a:xfrm>
          <a:prstGeom prst="rect">
            <a:avLst/>
          </a:prstGeom>
        </p:spPr>
      </p:pic>
      <p:pic>
        <p:nvPicPr>
          <p:cNvPr id="11" name="Picture 1">
            <a:extLst>
              <a:ext uri="{FF2B5EF4-FFF2-40B4-BE49-F238E27FC236}">
                <a16:creationId xmlns:a16="http://schemas.microsoft.com/office/drawing/2014/main" id="{41B53C87-E7D4-43F6-9D57-98C7720876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17259" y="1361514"/>
            <a:ext cx="1869142" cy="1354791"/>
          </a:xfrm>
          <a:prstGeom prst="rect">
            <a:avLst/>
          </a:prstGeom>
        </p:spPr>
      </p:pic>
      <p:pic>
        <p:nvPicPr>
          <p:cNvPr id="12" name="Picture 1">
            <a:extLst>
              <a:ext uri="{FF2B5EF4-FFF2-40B4-BE49-F238E27FC236}">
                <a16:creationId xmlns:a16="http://schemas.microsoft.com/office/drawing/2014/main" id="{C2E6F88D-A41B-4A38-80B5-11EB85B3F9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2093" y="1364875"/>
            <a:ext cx="1801907" cy="1351430"/>
          </a:xfrm>
          <a:prstGeom prst="rect">
            <a:avLst/>
          </a:prstGeom>
        </p:spPr>
      </p:pic>
      <p:pic>
        <p:nvPicPr>
          <p:cNvPr id="13" name="Picture 1">
            <a:extLst>
              <a:ext uri="{FF2B5EF4-FFF2-40B4-BE49-F238E27FC236}">
                <a16:creationId xmlns:a16="http://schemas.microsoft.com/office/drawing/2014/main" id="{C37DB4DB-2B2B-4BD3-BB37-CD814F1CD7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1904" y="1366837"/>
            <a:ext cx="1817595" cy="1349467"/>
          </a:xfrm>
          <a:prstGeom prst="rect">
            <a:avLst/>
          </a:prstGeom>
        </p:spPr>
      </p:pic>
      <p:pic>
        <p:nvPicPr>
          <p:cNvPr id="14" name="Picture 1">
            <a:extLst>
              <a:ext uri="{FF2B5EF4-FFF2-40B4-BE49-F238E27FC236}">
                <a16:creationId xmlns:a16="http://schemas.microsoft.com/office/drawing/2014/main" id="{A090666F-0424-44BF-9F1A-8ACCC462F3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709864"/>
            <a:ext cx="1802606" cy="1418384"/>
          </a:xfrm>
          <a:prstGeom prst="rect">
            <a:avLst/>
          </a:prstGeom>
        </p:spPr>
      </p:pic>
      <p:pic>
        <p:nvPicPr>
          <p:cNvPr id="15" name="Picture 1">
            <a:extLst>
              <a:ext uri="{FF2B5EF4-FFF2-40B4-BE49-F238E27FC236}">
                <a16:creationId xmlns:a16="http://schemas.microsoft.com/office/drawing/2014/main" id="{43B176CC-E8F4-4A1D-94BD-0A58971AA7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01905" y="2716307"/>
            <a:ext cx="1810869" cy="1411940"/>
          </a:xfrm>
          <a:prstGeom prst="rect">
            <a:avLst/>
          </a:prstGeom>
        </p:spPr>
      </p:pic>
      <p:pic>
        <p:nvPicPr>
          <p:cNvPr id="16" name="Picture 2">
            <a:extLst>
              <a:ext uri="{FF2B5EF4-FFF2-40B4-BE49-F238E27FC236}">
                <a16:creationId xmlns:a16="http://schemas.microsoft.com/office/drawing/2014/main" id="{59EDEBC3-E0A2-418A-BC96-0141804C0A3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5803" b="8911"/>
          <a:stretch/>
        </p:blipFill>
        <p:spPr>
          <a:xfrm>
            <a:off x="7302078" y="2712244"/>
            <a:ext cx="1841922" cy="1416003"/>
          </a:xfrm>
          <a:prstGeom prst="rect">
            <a:avLst/>
          </a:prstGeom>
        </p:spPr>
      </p:pic>
      <p:pic>
        <p:nvPicPr>
          <p:cNvPr id="17" name="Picture 1">
            <a:extLst>
              <a:ext uri="{FF2B5EF4-FFF2-40B4-BE49-F238E27FC236}">
                <a16:creationId xmlns:a16="http://schemas.microsoft.com/office/drawing/2014/main" id="{19142272-489D-48D3-BAE2-EEB93C248F8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41578" y="2712945"/>
            <a:ext cx="1887069" cy="1415302"/>
          </a:xfrm>
          <a:prstGeom prst="rect">
            <a:avLst/>
          </a:prstGeom>
        </p:spPr>
      </p:pic>
      <p:pic>
        <p:nvPicPr>
          <p:cNvPr id="18" name="Picture 1">
            <a:extLst>
              <a:ext uri="{FF2B5EF4-FFF2-40B4-BE49-F238E27FC236}">
                <a16:creationId xmlns:a16="http://schemas.microsoft.com/office/drawing/2014/main" id="{CE18DC4A-117D-4CCD-AF1A-BA8BAFC0588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170" t="-3603" b="1"/>
          <a:stretch/>
        </p:blipFill>
        <p:spPr>
          <a:xfrm>
            <a:off x="3616287" y="2721166"/>
            <a:ext cx="1829772" cy="1407081"/>
          </a:xfrm>
          <a:prstGeom prst="rect">
            <a:avLst/>
          </a:prstGeom>
        </p:spPr>
      </p:pic>
      <p:pic>
        <p:nvPicPr>
          <p:cNvPr id="19" name="Picture 1">
            <a:extLst>
              <a:ext uri="{FF2B5EF4-FFF2-40B4-BE49-F238E27FC236}">
                <a16:creationId xmlns:a16="http://schemas.microsoft.com/office/drawing/2014/main" id="{2B1A6713-5A95-4640-8FA9-09FC3087DA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4128240"/>
            <a:ext cx="1237138" cy="927854"/>
          </a:xfrm>
          <a:prstGeom prst="rect">
            <a:avLst/>
          </a:prstGeom>
        </p:spPr>
      </p:pic>
      <p:pic>
        <p:nvPicPr>
          <p:cNvPr id="20" name="Picture 1">
            <a:extLst>
              <a:ext uri="{FF2B5EF4-FFF2-40B4-BE49-F238E27FC236}">
                <a16:creationId xmlns:a16="http://schemas.microsoft.com/office/drawing/2014/main" id="{3A7C8856-33EC-4549-8ADB-96F479A2FD2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333" r="20666"/>
          <a:stretch/>
        </p:blipFill>
        <p:spPr>
          <a:xfrm>
            <a:off x="0" y="5039279"/>
            <a:ext cx="1223682" cy="917761"/>
          </a:xfrm>
          <a:prstGeom prst="rect">
            <a:avLst/>
          </a:prstGeom>
        </p:spPr>
      </p:pic>
      <p:pic>
        <p:nvPicPr>
          <p:cNvPr id="21" name="Picture 1">
            <a:extLst>
              <a:ext uri="{FF2B5EF4-FFF2-40B4-BE49-F238E27FC236}">
                <a16:creationId xmlns:a16="http://schemas.microsoft.com/office/drawing/2014/main" id="{D55869CD-9C5F-48E5-8E2A-602A93D1250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2730" r="2405" b="2174"/>
          <a:stretch/>
        </p:blipFill>
        <p:spPr>
          <a:xfrm>
            <a:off x="7906871" y="5029194"/>
            <a:ext cx="1237129" cy="897591"/>
          </a:xfrm>
          <a:prstGeom prst="rect">
            <a:avLst/>
          </a:prstGeom>
        </p:spPr>
      </p:pic>
      <p:pic>
        <p:nvPicPr>
          <p:cNvPr id="22" name="Picture 1">
            <a:extLst>
              <a:ext uri="{FF2B5EF4-FFF2-40B4-BE49-F238E27FC236}">
                <a16:creationId xmlns:a16="http://schemas.microsoft.com/office/drawing/2014/main" id="{8A5AB88F-D7DB-4D31-B8EF-9E26646887A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4630" b="12037"/>
          <a:stretch/>
        </p:blipFill>
        <p:spPr>
          <a:xfrm>
            <a:off x="7906871" y="5930153"/>
            <a:ext cx="1237129" cy="927847"/>
          </a:xfrm>
          <a:prstGeom prst="rect">
            <a:avLst/>
          </a:prstGeom>
        </p:spPr>
      </p:pic>
      <p:pic>
        <p:nvPicPr>
          <p:cNvPr id="23" name="Picture 1">
            <a:extLst>
              <a:ext uri="{FF2B5EF4-FFF2-40B4-BE49-F238E27FC236}">
                <a16:creationId xmlns:a16="http://schemas.microsoft.com/office/drawing/2014/main" id="{6F605801-8960-4E8E-9B0B-DDD2449A057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06863" y="4114793"/>
            <a:ext cx="1237138" cy="927854"/>
          </a:xfrm>
          <a:prstGeom prst="rect">
            <a:avLst/>
          </a:prstGeom>
        </p:spPr>
      </p:pic>
      <p:pic>
        <p:nvPicPr>
          <p:cNvPr id="24" name="Picture 1">
            <a:extLst>
              <a:ext uri="{FF2B5EF4-FFF2-40B4-BE49-F238E27FC236}">
                <a16:creationId xmlns:a16="http://schemas.microsoft.com/office/drawing/2014/main" id="{1839C5D8-8B2D-4007-A1DA-B96FF0674B02}"/>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2174"/>
          <a:stretch/>
        </p:blipFill>
        <p:spPr>
          <a:xfrm>
            <a:off x="-1" y="5957047"/>
            <a:ext cx="1210235" cy="900953"/>
          </a:xfrm>
          <a:prstGeom prst="rect">
            <a:avLst/>
          </a:prstGeom>
        </p:spPr>
      </p:pic>
      <p:pic>
        <p:nvPicPr>
          <p:cNvPr id="25" name="Picture 2">
            <a:extLst>
              <a:ext uri="{FF2B5EF4-FFF2-40B4-BE49-F238E27FC236}">
                <a16:creationId xmlns:a16="http://schemas.microsoft.com/office/drawing/2014/main" id="{DA28491F-B0DA-4CCE-8912-A76368C9E25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10234" y="4114801"/>
            <a:ext cx="3429002" cy="2743200"/>
          </a:xfrm>
          <a:prstGeom prst="rect">
            <a:avLst/>
          </a:prstGeom>
        </p:spPr>
      </p:pic>
      <p:pic>
        <p:nvPicPr>
          <p:cNvPr id="26" name="Picture 2">
            <a:extLst>
              <a:ext uri="{FF2B5EF4-FFF2-40B4-BE49-F238E27FC236}">
                <a16:creationId xmlns:a16="http://schemas.microsoft.com/office/drawing/2014/main" id="{6C9CCB4A-2256-42FB-9C24-15FC7E95AC95}"/>
              </a:ext>
            </a:extLst>
          </p:cNvPr>
          <p:cNvPicPr>
            <a:picLocks noChangeAspect="1"/>
          </p:cNvPicPr>
          <p:nvPr/>
        </p:nvPicPr>
        <p:blipFill rotWithShape="1">
          <a:blip r:embed="rId25">
            <a:extLst>
              <a:ext uri="{28A0092B-C50C-407E-A947-70E740481C1C}">
                <a14:useLocalDpi xmlns:a14="http://schemas.microsoft.com/office/drawing/2010/main" val="0"/>
              </a:ext>
            </a:extLst>
          </a:blip>
          <a:srcRect r="2334"/>
          <a:stretch/>
        </p:blipFill>
        <p:spPr>
          <a:xfrm>
            <a:off x="4625788" y="4114800"/>
            <a:ext cx="3281085" cy="2743200"/>
          </a:xfrm>
          <a:prstGeom prst="rect">
            <a:avLst/>
          </a:prstGeom>
        </p:spPr>
      </p:pic>
    </p:spTree>
    <p:extLst>
      <p:ext uri="{BB962C8B-B14F-4D97-AF65-F5344CB8AC3E}">
        <p14:creationId xmlns:p14="http://schemas.microsoft.com/office/powerpoint/2010/main" val="11765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words of the LORD are pure words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His word is like a fire that breaks a rock to pieces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 hope in His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His word is a lamp to our feet and to our path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add to His words, lest He rebuke you</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manifested His word through preaching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Desire the pure milk of the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 soul is in danger if unwilling to hear His word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Reject any other gospel than what was once sent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Casting off the word nullifies His sacrifice for sins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the sacrifice of Jesus is The Word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word of our God stands forever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Blessed is he who keeps the word of God</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127901">
            <a:off x="588380" y="704220"/>
            <a:ext cx="8226831" cy="536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600" b="1" spc="50" dirty="0">
                <a:ln w="11430"/>
                <a:blipFill>
                  <a:blip r:embed="rId5"/>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His Word            is the Choice Notes from Heaven</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25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1500">
                                          <p:stCondLst>
                                            <p:cond delay="0"/>
                                          </p:stCondLst>
                                        </p:cTn>
                                        <p:tgtEl>
                                          <p:spTgt spid="5"/>
                                        </p:tgtEl>
                                      </p:cBhvr>
                                    </p:animEffect>
                                    <p:anim to="" calcmode="lin" valueType="num">
                                      <p:cBhvr>
                                        <p:cTn id="100" dur="1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1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mph" presetSubtype="10" fill="hold" grpId="1" nodeType="clickEffect">
                                  <p:stCondLst>
                                    <p:cond delay="0"/>
                                  </p:stCondLst>
                                  <p:childTnLst>
                                    <p:animClr clrSpc="hsl" dir="ccw">
                                      <p:cBhvr override="childStyle">
                                        <p:cTn id="105" dur="2000" fill="hold"/>
                                        <p:tgtEl>
                                          <p:spTgt spid="4">
                                            <p:txEl>
                                              <p:pRg st="0" end="0"/>
                                            </p:txEl>
                                          </p:spTgt>
                                        </p:tgtEl>
                                        <p:attrNameLst>
                                          <p:attrName>style.color</p:attrName>
                                        </p:attrNameLst>
                                      </p:cBhvr>
                                      <p:to>
                                        <a:srgbClr val="FFFF00"/>
                                      </p:to>
                                    </p:animClr>
                                  </p:childTnLst>
                                </p:cTn>
                              </p:par>
                              <p:par>
                                <p:cTn id="106" presetID="3" presetClass="emph" presetSubtype="10" fill="hold" grpId="1" nodeType="withEffect">
                                  <p:stCondLst>
                                    <p:cond delay="0"/>
                                  </p:stCondLst>
                                  <p:childTnLst>
                                    <p:animClr clrSpc="hsl" dir="ccw">
                                      <p:cBhvr override="childStyle">
                                        <p:cTn id="107" dur="2000" fill="hold"/>
                                        <p:tgtEl>
                                          <p:spTgt spid="4">
                                            <p:txEl>
                                              <p:pRg st="1" end="1"/>
                                            </p:txEl>
                                          </p:spTgt>
                                        </p:tgtEl>
                                        <p:attrNameLst>
                                          <p:attrName>style.color</p:attrName>
                                        </p:attrNameLst>
                                      </p:cBhvr>
                                      <p:to>
                                        <a:srgbClr val="FFFF00"/>
                                      </p:to>
                                    </p:animClr>
                                  </p:childTnLst>
                                </p:cTn>
                              </p:par>
                              <p:par>
                                <p:cTn id="108" presetID="3" presetClass="emph" presetSubtype="10" fill="hold" grpId="1" nodeType="withEffect">
                                  <p:stCondLst>
                                    <p:cond delay="0"/>
                                  </p:stCondLst>
                                  <p:childTnLst>
                                    <p:animClr clrSpc="hsl" dir="ccw">
                                      <p:cBhvr override="childStyle">
                                        <p:cTn id="109" dur="2000" fill="hold"/>
                                        <p:tgtEl>
                                          <p:spTgt spid="4">
                                            <p:txEl>
                                              <p:pRg st="2" end="2"/>
                                            </p:txEl>
                                          </p:spTgt>
                                        </p:tgtEl>
                                        <p:attrNameLst>
                                          <p:attrName>style.color</p:attrName>
                                        </p:attrNameLst>
                                      </p:cBhvr>
                                      <p:to>
                                        <a:srgbClr val="FFFF00"/>
                                      </p:to>
                                    </p:animClr>
                                  </p:childTnLst>
                                </p:cTn>
                              </p:par>
                              <p:par>
                                <p:cTn id="110" presetID="3" presetClass="emph" presetSubtype="10" fill="hold" grpId="1" nodeType="withEffect">
                                  <p:stCondLst>
                                    <p:cond delay="0"/>
                                  </p:stCondLst>
                                  <p:childTnLst>
                                    <p:animClr clrSpc="hsl" dir="ccw">
                                      <p:cBhvr override="childStyle">
                                        <p:cTn id="111" dur="2000" fill="hold"/>
                                        <p:tgtEl>
                                          <p:spTgt spid="4">
                                            <p:txEl>
                                              <p:pRg st="3" end="3"/>
                                            </p:txEl>
                                          </p:spTgt>
                                        </p:tgtEl>
                                        <p:attrNameLst>
                                          <p:attrName>style.color</p:attrName>
                                        </p:attrNameLst>
                                      </p:cBhvr>
                                      <p:to>
                                        <a:srgbClr val="FFFF00"/>
                                      </p:to>
                                    </p:animClr>
                                  </p:childTnLst>
                                </p:cTn>
                              </p:par>
                              <p:par>
                                <p:cTn id="112" presetID="3" presetClass="emph" presetSubtype="10" fill="hold" grpId="1" nodeType="withEffect">
                                  <p:stCondLst>
                                    <p:cond delay="0"/>
                                  </p:stCondLst>
                                  <p:childTnLst>
                                    <p:animClr clrSpc="hsl" dir="ccw">
                                      <p:cBhvr override="childStyle">
                                        <p:cTn id="113" dur="2000" fill="hold"/>
                                        <p:tgtEl>
                                          <p:spTgt spid="4">
                                            <p:txEl>
                                              <p:pRg st="4" end="4"/>
                                            </p:txEl>
                                          </p:spTgt>
                                        </p:tgtEl>
                                        <p:attrNameLst>
                                          <p:attrName>style.color</p:attrName>
                                        </p:attrNameLst>
                                      </p:cBhvr>
                                      <p:to>
                                        <a:srgbClr val="FFFF00"/>
                                      </p:to>
                                    </p:animClr>
                                  </p:childTnLst>
                                </p:cTn>
                              </p:par>
                              <p:par>
                                <p:cTn id="114" presetID="3" presetClass="emph" presetSubtype="10" fill="hold" grpId="1" nodeType="withEffect">
                                  <p:stCondLst>
                                    <p:cond delay="0"/>
                                  </p:stCondLst>
                                  <p:childTnLst>
                                    <p:animClr clrSpc="hsl" dir="ccw">
                                      <p:cBhvr override="childStyle">
                                        <p:cTn id="115" dur="2000" fill="hold"/>
                                        <p:tgtEl>
                                          <p:spTgt spid="4">
                                            <p:txEl>
                                              <p:pRg st="5" end="5"/>
                                            </p:txEl>
                                          </p:spTgt>
                                        </p:tgtEl>
                                        <p:attrNameLst>
                                          <p:attrName>style.color</p:attrName>
                                        </p:attrNameLst>
                                      </p:cBhvr>
                                      <p:to>
                                        <a:srgbClr val="FFFF00"/>
                                      </p:to>
                                    </p:animClr>
                                  </p:childTnLst>
                                </p:cTn>
                              </p:par>
                              <p:par>
                                <p:cTn id="116" presetID="3" presetClass="emph" presetSubtype="10" fill="hold" grpId="1" nodeType="withEffect">
                                  <p:stCondLst>
                                    <p:cond delay="0"/>
                                  </p:stCondLst>
                                  <p:childTnLst>
                                    <p:animClr clrSpc="hsl" dir="ccw">
                                      <p:cBhvr override="childStyle">
                                        <p:cTn id="117" dur="2000" fill="hold"/>
                                        <p:tgtEl>
                                          <p:spTgt spid="4">
                                            <p:txEl>
                                              <p:pRg st="6" end="6"/>
                                            </p:txEl>
                                          </p:spTgt>
                                        </p:tgtEl>
                                        <p:attrNameLst>
                                          <p:attrName>style.color</p:attrName>
                                        </p:attrNameLst>
                                      </p:cBhvr>
                                      <p:to>
                                        <a:srgbClr val="FFFF00"/>
                                      </p:to>
                                    </p:animClr>
                                  </p:childTnLst>
                                </p:cTn>
                              </p:par>
                              <p:par>
                                <p:cTn id="118" presetID="3" presetClass="emph" presetSubtype="10" fill="hold" grpId="1" nodeType="withEffect">
                                  <p:stCondLst>
                                    <p:cond delay="0"/>
                                  </p:stCondLst>
                                  <p:childTnLst>
                                    <p:animClr clrSpc="hsl" dir="ccw">
                                      <p:cBhvr override="childStyle">
                                        <p:cTn id="119" dur="2000" fill="hold"/>
                                        <p:tgtEl>
                                          <p:spTgt spid="4">
                                            <p:txEl>
                                              <p:pRg st="7" end="7"/>
                                            </p:txEl>
                                          </p:spTgt>
                                        </p:tgtEl>
                                        <p:attrNameLst>
                                          <p:attrName>style.color</p:attrName>
                                        </p:attrNameLst>
                                      </p:cBhvr>
                                      <p:to>
                                        <a:srgbClr val="FFFF00"/>
                                      </p:to>
                                    </p:animClr>
                                  </p:childTnLst>
                                </p:cTn>
                              </p:par>
                              <p:par>
                                <p:cTn id="120" presetID="3" presetClass="emph" presetSubtype="10" fill="hold" grpId="1" nodeType="withEffect">
                                  <p:stCondLst>
                                    <p:cond delay="0"/>
                                  </p:stCondLst>
                                  <p:childTnLst>
                                    <p:animClr clrSpc="hsl" dir="ccw">
                                      <p:cBhvr override="childStyle">
                                        <p:cTn id="121" dur="2000" fill="hold"/>
                                        <p:tgtEl>
                                          <p:spTgt spid="4">
                                            <p:txEl>
                                              <p:pRg st="8" end="8"/>
                                            </p:txEl>
                                          </p:spTgt>
                                        </p:tgtEl>
                                        <p:attrNameLst>
                                          <p:attrName>style.color</p:attrName>
                                        </p:attrNameLst>
                                      </p:cBhvr>
                                      <p:to>
                                        <a:srgbClr val="FFFF00"/>
                                      </p:to>
                                    </p:animClr>
                                  </p:childTnLst>
                                </p:cTn>
                              </p:par>
                              <p:par>
                                <p:cTn id="122" presetID="3" presetClass="emph" presetSubtype="10" fill="hold" grpId="1" nodeType="withEffect">
                                  <p:stCondLst>
                                    <p:cond delay="0"/>
                                  </p:stCondLst>
                                  <p:childTnLst>
                                    <p:animClr clrSpc="hsl" dir="ccw">
                                      <p:cBhvr override="childStyle">
                                        <p:cTn id="123" dur="2000" fill="hold"/>
                                        <p:tgtEl>
                                          <p:spTgt spid="4">
                                            <p:txEl>
                                              <p:pRg st="9" end="9"/>
                                            </p:txEl>
                                          </p:spTgt>
                                        </p:tgtEl>
                                        <p:attrNameLst>
                                          <p:attrName>style.color</p:attrName>
                                        </p:attrNameLst>
                                      </p:cBhvr>
                                      <p:to>
                                        <a:srgbClr val="FFFF00"/>
                                      </p:to>
                                    </p:animClr>
                                  </p:childTnLst>
                                </p:cTn>
                              </p:par>
                              <p:par>
                                <p:cTn id="124" presetID="3" presetClass="emph" presetSubtype="10" fill="hold" grpId="1" nodeType="withEffect">
                                  <p:stCondLst>
                                    <p:cond delay="0"/>
                                  </p:stCondLst>
                                  <p:childTnLst>
                                    <p:animClr clrSpc="hsl" dir="ccw">
                                      <p:cBhvr override="childStyle">
                                        <p:cTn id="125" dur="2000" fill="hold"/>
                                        <p:tgtEl>
                                          <p:spTgt spid="4">
                                            <p:txEl>
                                              <p:pRg st="10" end="10"/>
                                            </p:txEl>
                                          </p:spTgt>
                                        </p:tgtEl>
                                        <p:attrNameLst>
                                          <p:attrName>style.color</p:attrName>
                                        </p:attrNameLst>
                                      </p:cBhvr>
                                      <p:to>
                                        <a:srgbClr val="FFFF00"/>
                                      </p:to>
                                    </p:animClr>
                                  </p:childTnLst>
                                </p:cTn>
                              </p:par>
                              <p:par>
                                <p:cTn id="126" presetID="3" presetClass="emph" presetSubtype="10" fill="hold" grpId="1" nodeType="withEffect">
                                  <p:stCondLst>
                                    <p:cond delay="0"/>
                                  </p:stCondLst>
                                  <p:childTnLst>
                                    <p:animClr clrSpc="hsl" dir="ccw">
                                      <p:cBhvr override="childStyle">
                                        <p:cTn id="127" dur="2000" fill="hold"/>
                                        <p:tgtEl>
                                          <p:spTgt spid="4">
                                            <p:txEl>
                                              <p:pRg st="11" end="11"/>
                                            </p:txEl>
                                          </p:spTgt>
                                        </p:tgtEl>
                                        <p:attrNameLst>
                                          <p:attrName>style.color</p:attrName>
                                        </p:attrNameLst>
                                      </p:cBhvr>
                                      <p:to>
                                        <a:srgbClr val="FFFF00"/>
                                      </p:to>
                                    </p:animClr>
                                  </p:childTnLst>
                                </p:cTn>
                              </p:par>
                              <p:par>
                                <p:cTn id="128" presetID="3" presetClass="emph" presetSubtype="10" fill="hold" grpId="1" nodeType="withEffect">
                                  <p:stCondLst>
                                    <p:cond delay="0"/>
                                  </p:stCondLst>
                                  <p:childTnLst>
                                    <p:animClr clrSpc="hsl" dir="ccw">
                                      <p:cBhvr override="childStyle">
                                        <p:cTn id="129" dur="2000" fill="hold"/>
                                        <p:tgtEl>
                                          <p:spTgt spid="4">
                                            <p:txEl>
                                              <p:pRg st="12" end="12"/>
                                            </p:txEl>
                                          </p:spTgt>
                                        </p:tgtEl>
                                        <p:attrNameLst>
                                          <p:attrName>style.color</p:attrName>
                                        </p:attrNameLst>
                                      </p:cBhvr>
                                      <p:to>
                                        <a:srgbClr val="FFFF00"/>
                                      </p:to>
                                    </p:animClr>
                                  </p:childTnLst>
                                </p:cTn>
                              </p:par>
                            </p:childTnLst>
                          </p:cTn>
                        </p:par>
                        <p:par>
                          <p:cTn id="130" fill="hold">
                            <p:stCondLst>
                              <p:cond delay="2000"/>
                            </p:stCondLst>
                            <p:childTnLst>
                              <p:par>
                                <p:cTn id="131" presetID="0" presetClass="exit" presetSubtype="0" fill="hold" grpId="1" nodeType="afterEffect">
                                  <p:stCondLst>
                                    <p:cond delay="300"/>
                                  </p:stCondLst>
                                  <p:childTnLst>
                                    <p:set>
                                      <p:cBhvr>
                                        <p:cTn id="132" dur="1" fill="hold">
                                          <p:stCondLst>
                                            <p:cond delay="1499"/>
                                          </p:stCondLst>
                                        </p:cTn>
                                        <p:tgtEl>
                                          <p:spTgt spid="5"/>
                                        </p:tgtEl>
                                        <p:attrNameLst>
                                          <p:attrName>style.visibility</p:attrName>
                                        </p:attrNameLst>
                                      </p:cBhvr>
                                      <p:to>
                                        <p:strVal val="hidden"/>
                                      </p:to>
                                    </p:set>
                                    <p:animEffect transition="out" filter="dissolve">
                                      <p:cBhvr>
                                        <p:cTn id="133" dur="1500">
                                          <p:stCondLst>
                                            <p:cond delay="0"/>
                                          </p:stCondLst>
                                        </p:cTn>
                                        <p:tgtEl>
                                          <p:spTgt spid="5"/>
                                        </p:tgtEl>
                                      </p:cBhvr>
                                    </p:animEffect>
                                    <p:anim to="" calcmode="lin" valueType="num">
                                      <p:cBhvr>
                                        <p:cTn id="134"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5"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6" fill="hold">
                            <p:stCondLst>
                              <p:cond delay="3800"/>
                            </p:stCondLst>
                            <p:childTnLst>
                              <p:par>
                                <p:cTn id="137" presetID="23" presetClass="exit" presetSubtype="32" fill="hold" nodeType="after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8.33333E-7 -1.90564E-6 L 0.1132 0.54834 " pathEditMode="relative" rAng="0" ptsTypes="AA">
                                      <p:cBhvr>
                                        <p:cTn id="190" dur="1750" fill="hold"/>
                                        <p:tgtEl>
                                          <p:spTgt spid="4">
                                            <p:txEl>
                                              <p:pRg st="0" end="0"/>
                                            </p:txEl>
                                          </p:spTgt>
                                        </p:tgtEl>
                                        <p:attrNameLst>
                                          <p:attrName>ppt_x</p:attrName>
                                          <p:attrName>ppt_y</p:attrName>
                                        </p:attrNameLst>
                                      </p:cBhvr>
                                      <p:rCtr x="5660" y="27405"/>
                                    </p:animMotion>
                                  </p:childTnLst>
                                </p:cTn>
                              </p:par>
                              <p:par>
                                <p:cTn id="191" presetID="0" presetClass="path" presetSubtype="0" accel="50000" decel="50000" fill="hold" nodeType="withEffect">
                                  <p:stCondLst>
                                    <p:cond delay="0"/>
                                  </p:stCondLst>
                                  <p:childTnLst>
                                    <p:animMotion origin="layout" path="M -4.72222E-6 3.09898E-6 L 0.02882 0.48011 " pathEditMode="relative" rAng="0" ptsTypes="AA">
                                      <p:cBhvr>
                                        <p:cTn id="192" dur="1750" fill="hold"/>
                                        <p:tgtEl>
                                          <p:spTgt spid="4">
                                            <p:txEl>
                                              <p:pRg st="1" end="1"/>
                                            </p:txEl>
                                          </p:spTgt>
                                        </p:tgtEl>
                                        <p:attrNameLst>
                                          <p:attrName>ppt_x</p:attrName>
                                          <p:attrName>ppt_y</p:attrName>
                                        </p:attrNameLst>
                                      </p:cBhvr>
                                      <p:rCtr x="1441" y="24006"/>
                                    </p:animMotion>
                                  </p:childTnLst>
                                </p:cTn>
                              </p:par>
                              <p:par>
                                <p:cTn id="193" presetID="0" presetClass="path" presetSubtype="0" accel="50000" decel="50000" fill="hold" nodeType="withEffect">
                                  <p:stCondLst>
                                    <p:cond delay="0"/>
                                  </p:stCondLst>
                                  <p:childTnLst>
                                    <p:animMotion origin="layout" path="M -1.38889E-6 0.00023 L 0.26702 0.4068 " pathEditMode="relative" rAng="0" ptsTypes="AA">
                                      <p:cBhvr>
                                        <p:cTn id="194" dur="1750" fill="hold"/>
                                        <p:tgtEl>
                                          <p:spTgt spid="4">
                                            <p:txEl>
                                              <p:pRg st="2" end="2"/>
                                            </p:txEl>
                                          </p:spTgt>
                                        </p:tgtEl>
                                        <p:attrNameLst>
                                          <p:attrName>ppt_x</p:attrName>
                                          <p:attrName>ppt_y</p:attrName>
                                        </p:attrNameLst>
                                      </p:cBhvr>
                                      <p:rCtr x="13351" y="20328"/>
                                    </p:animMotion>
                                  </p:childTnLst>
                                </p:cTn>
                              </p:par>
                              <p:par>
                                <p:cTn id="195" presetID="0" presetClass="path" presetSubtype="0" accel="50000" decel="50000" fill="hold" nodeType="withEffect">
                                  <p:stCondLst>
                                    <p:cond delay="0"/>
                                  </p:stCondLst>
                                  <p:childTnLst>
                                    <p:animMotion origin="layout" path="M 5.55556E-7 0.00023 L 0.05365 0.33511 " pathEditMode="relative" rAng="0" ptsTypes="AA">
                                      <p:cBhvr>
                                        <p:cTn id="196" dur="1750" fill="hold"/>
                                        <p:tgtEl>
                                          <p:spTgt spid="4">
                                            <p:txEl>
                                              <p:pRg st="3" end="3"/>
                                            </p:txEl>
                                          </p:spTgt>
                                        </p:tgtEl>
                                        <p:attrNameLst>
                                          <p:attrName>ppt_x</p:attrName>
                                          <p:attrName>ppt_y</p:attrName>
                                        </p:attrNameLst>
                                      </p:cBhvr>
                                      <p:rCtr x="2674" y="16744"/>
                                    </p:animMotion>
                                  </p:childTnLst>
                                </p:cTn>
                              </p:par>
                              <p:par>
                                <p:cTn id="197" presetID="0" presetClass="path" presetSubtype="0" accel="50000" decel="50000" fill="hold" nodeType="withEffect">
                                  <p:stCondLst>
                                    <p:cond delay="0"/>
                                  </p:stCondLst>
                                  <p:childTnLst>
                                    <p:animMotion origin="layout" path="M 3.05556E-6 0.00093 L 0.06771 0.26041 " pathEditMode="relative" rAng="0" ptsTypes="AA">
                                      <p:cBhvr>
                                        <p:cTn id="198" dur="1750" fill="hold"/>
                                        <p:tgtEl>
                                          <p:spTgt spid="4">
                                            <p:txEl>
                                              <p:pRg st="4" end="4"/>
                                            </p:txEl>
                                          </p:spTgt>
                                        </p:tgtEl>
                                        <p:attrNameLst>
                                          <p:attrName>ppt_x</p:attrName>
                                          <p:attrName>ppt_y</p:attrName>
                                        </p:attrNameLst>
                                      </p:cBhvr>
                                      <p:rCtr x="3385" y="12974"/>
                                    </p:animMotion>
                                  </p:childTnLst>
                                </p:cTn>
                              </p:par>
                              <p:par>
                                <p:cTn id="199" presetID="0" presetClass="path" presetSubtype="0" accel="50000" decel="50000" fill="hold" nodeType="withEffect">
                                  <p:stCondLst>
                                    <p:cond delay="0"/>
                                  </p:stCondLst>
                                  <p:childTnLst>
                                    <p:animMotion origin="layout" path="M -1.94444E-6 0.0007 L 0.06597 0.18872 " pathEditMode="relative" rAng="0" ptsTypes="AA">
                                      <p:cBhvr>
                                        <p:cTn id="200" dur="1750" fill="hold"/>
                                        <p:tgtEl>
                                          <p:spTgt spid="4">
                                            <p:txEl>
                                              <p:pRg st="5" end="5"/>
                                            </p:txEl>
                                          </p:spTgt>
                                        </p:tgtEl>
                                        <p:attrNameLst>
                                          <p:attrName>ppt_x</p:attrName>
                                          <p:attrName>ppt_y</p:attrName>
                                        </p:attrNameLst>
                                      </p:cBhvr>
                                      <p:rCtr x="3299" y="9389"/>
                                    </p:animMotion>
                                  </p:childTnLst>
                                </p:cTn>
                              </p:par>
                              <p:par>
                                <p:cTn id="201" presetID="0" presetClass="path" presetSubtype="0" accel="50000" decel="50000" fill="hold" nodeType="withEffect">
                                  <p:stCondLst>
                                    <p:cond delay="0"/>
                                  </p:stCondLst>
                                  <p:childTnLst>
                                    <p:animMotion origin="layout" path="M 3.33333E-6 0.00047 L 0.16718 0.11541 " pathEditMode="relative" rAng="0" ptsTypes="AA">
                                      <p:cBhvr>
                                        <p:cTn id="202" dur="1750" fill="hold"/>
                                        <p:tgtEl>
                                          <p:spTgt spid="4">
                                            <p:txEl>
                                              <p:pRg st="6" end="6"/>
                                            </p:txEl>
                                          </p:spTgt>
                                        </p:tgtEl>
                                        <p:attrNameLst>
                                          <p:attrName>ppt_x</p:attrName>
                                          <p:attrName>ppt_y</p:attrName>
                                        </p:attrNameLst>
                                      </p:cBhvr>
                                      <p:rCtr x="8351" y="5735"/>
                                    </p:animMotion>
                                  </p:childTnLst>
                                </p:cTn>
                              </p:par>
                              <p:par>
                                <p:cTn id="203" presetID="0" presetClass="path" presetSubtype="0" accel="50000" decel="50000" fill="hold" nodeType="withEffect">
                                  <p:stCondLst>
                                    <p:cond delay="0"/>
                                  </p:stCondLst>
                                  <p:childTnLst>
                                    <p:animMotion origin="layout" path="M -3.05556E-6 0.00046 L 0.04601 0.03029 " pathEditMode="relative" rAng="0" ptsTypes="AA">
                                      <p:cBhvr>
                                        <p:cTn id="204" dur="1750" fill="hold"/>
                                        <p:tgtEl>
                                          <p:spTgt spid="4">
                                            <p:txEl>
                                              <p:pRg st="7" end="7"/>
                                            </p:txEl>
                                          </p:spTgt>
                                        </p:tgtEl>
                                        <p:attrNameLst>
                                          <p:attrName>ppt_x</p:attrName>
                                          <p:attrName>ppt_y</p:attrName>
                                        </p:attrNameLst>
                                      </p:cBhvr>
                                      <p:rCtr x="2292" y="1480"/>
                                    </p:animMotion>
                                  </p:childTnLst>
                                </p:cTn>
                              </p:par>
                              <p:par>
                                <p:cTn id="205" presetID="0" presetClass="path" presetSubtype="0" accel="50000" decel="50000" fill="hold" nodeType="withEffect">
                                  <p:stCondLst>
                                    <p:cond delay="0"/>
                                  </p:stCondLst>
                                  <p:childTnLst>
                                    <p:animMotion origin="layout" path="M 3.88889E-6 0.00069 L 0.02326 -0.03122 " pathEditMode="relative" rAng="0" ptsTypes="AA">
                                      <p:cBhvr>
                                        <p:cTn id="206" dur="1750" fill="hold"/>
                                        <p:tgtEl>
                                          <p:spTgt spid="4">
                                            <p:txEl>
                                              <p:pRg st="8" end="8"/>
                                            </p:txEl>
                                          </p:spTgt>
                                        </p:tgtEl>
                                        <p:attrNameLst>
                                          <p:attrName>ppt_x</p:attrName>
                                          <p:attrName>ppt_y</p:attrName>
                                        </p:attrNameLst>
                                      </p:cBhvr>
                                      <p:rCtr x="1163" y="-1596"/>
                                    </p:animMotion>
                                  </p:childTnLst>
                                </p:cTn>
                              </p:par>
                              <p:par>
                                <p:cTn id="207" presetID="0" presetClass="path" presetSubtype="0" accel="50000" decel="50000" fill="hold" nodeType="withEffect">
                                  <p:stCondLst>
                                    <p:cond delay="0"/>
                                  </p:stCondLst>
                                  <p:childTnLst>
                                    <p:animMotion origin="layout" path="M 3.88889E-6 0.00023 L 0.02204 -0.10592 " pathEditMode="relative" rAng="0" ptsTypes="AA">
                                      <p:cBhvr>
                                        <p:cTn id="208" dur="1750" fill="hold"/>
                                        <p:tgtEl>
                                          <p:spTgt spid="4">
                                            <p:txEl>
                                              <p:pRg st="9" end="9"/>
                                            </p:txEl>
                                          </p:spTgt>
                                        </p:tgtEl>
                                        <p:attrNameLst>
                                          <p:attrName>ppt_x</p:attrName>
                                          <p:attrName>ppt_y</p:attrName>
                                        </p:attrNameLst>
                                      </p:cBhvr>
                                      <p:rCtr x="1094" y="-5319"/>
                                    </p:animMotion>
                                  </p:childTnLst>
                                </p:cTn>
                              </p:par>
                              <p:par>
                                <p:cTn id="209" presetID="0" presetClass="path" presetSubtype="0" accel="50000" decel="50000" fill="hold" nodeType="withEffect">
                                  <p:stCondLst>
                                    <p:cond delay="0"/>
                                  </p:stCondLst>
                                  <p:childTnLst>
                                    <p:animMotion origin="layout" path="M 3.33333E-6 0.00023 L 0.07708 -0.17923 " pathEditMode="relative" rAng="0" ptsTypes="AA">
                                      <p:cBhvr>
                                        <p:cTn id="210" dur="1750" fill="hold"/>
                                        <p:tgtEl>
                                          <p:spTgt spid="4">
                                            <p:txEl>
                                              <p:pRg st="10" end="10"/>
                                            </p:txEl>
                                          </p:spTgt>
                                        </p:tgtEl>
                                        <p:attrNameLst>
                                          <p:attrName>ppt_x</p:attrName>
                                          <p:attrName>ppt_y</p:attrName>
                                        </p:attrNameLst>
                                      </p:cBhvr>
                                      <p:rCtr x="3854" y="-8973"/>
                                    </p:animMotion>
                                  </p:childTnLst>
                                </p:cTn>
                              </p:par>
                              <p:par>
                                <p:cTn id="211" presetID="0" presetClass="path" presetSubtype="0" accel="50000" decel="50000" fill="hold" nodeType="withEffect">
                                  <p:stCondLst>
                                    <p:cond delay="0"/>
                                  </p:stCondLst>
                                  <p:childTnLst>
                                    <p:animMotion origin="layout" path="M 4.44444E-6 0.0007 L 0.13559 -0.25439 " pathEditMode="relative" rAng="0" ptsTypes="AA">
                                      <p:cBhvr>
                                        <p:cTn id="212" dur="1750" fill="hold"/>
                                        <p:tgtEl>
                                          <p:spTgt spid="4">
                                            <p:txEl>
                                              <p:pRg st="11" end="11"/>
                                            </p:txEl>
                                          </p:spTgt>
                                        </p:tgtEl>
                                        <p:attrNameLst>
                                          <p:attrName>ppt_x</p:attrName>
                                          <p:attrName>ppt_y</p:attrName>
                                        </p:attrNameLst>
                                      </p:cBhvr>
                                      <p:rCtr x="6771" y="-12766"/>
                                    </p:animMotion>
                                  </p:childTnLst>
                                </p:cTn>
                              </p:par>
                              <p:par>
                                <p:cTn id="213" presetID="0" presetClass="path" presetSubtype="0" accel="50000" decel="50000" fill="hold" nodeType="withEffect">
                                  <p:stCondLst>
                                    <p:cond delay="0"/>
                                  </p:stCondLst>
                                  <p:childTnLst>
                                    <p:animMotion origin="layout" path="M -3.33333E-6 0.0007 L 0.09289 -0.32423 " pathEditMode="relative" rAng="0" ptsTypes="AA">
                                      <p:cBhvr>
                                        <p:cTn id="214" dur="1750" fill="hold"/>
                                        <p:tgtEl>
                                          <p:spTgt spid="4">
                                            <p:txEl>
                                              <p:pRg st="12" end="12"/>
                                            </p:txEl>
                                          </p:spTgt>
                                        </p:tgtEl>
                                        <p:attrNameLst>
                                          <p:attrName>ppt_x</p:attrName>
                                          <p:attrName>ppt_y</p:attrName>
                                        </p:attrNameLst>
                                      </p:cBhvr>
                                      <p:rCtr x="4635" y="-16258"/>
                                    </p:animMotion>
                                  </p:childTnLst>
                                </p:cTn>
                              </p:par>
                              <p:par>
                                <p:cTn id="215" presetID="6" presetClass="entr" presetSubtype="16" fill="hold" nodeType="withEffect">
                                  <p:stCondLst>
                                    <p:cond delay="0"/>
                                  </p:stCondLst>
                                  <p:childTnLst>
                                    <p:set>
                                      <p:cBhvr>
                                        <p:cTn id="216" dur="1" fill="hold">
                                          <p:stCondLst>
                                            <p:cond delay="0"/>
                                          </p:stCondLst>
                                        </p:cTn>
                                        <p:tgtEl>
                                          <p:spTgt spid="3"/>
                                        </p:tgtEl>
                                        <p:attrNameLst>
                                          <p:attrName>style.visibility</p:attrName>
                                        </p:attrNameLst>
                                      </p:cBhvr>
                                      <p:to>
                                        <p:strVal val="visible"/>
                                      </p:to>
                                    </p:set>
                                    <p:animEffect transition="in" filter="circle(in)">
                                      <p:cBhvr>
                                        <p:cTn id="2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3840448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A3D396B8-ECAE-4ABF-BFA9-1AC366DAB726}"/>
              </a:ext>
            </a:extLst>
          </p:cNvPr>
          <p:cNvSpPr txBox="1">
            <a:spLocks/>
          </p:cNvSpPr>
          <p:nvPr/>
        </p:nvSpPr>
        <p:spPr>
          <a:xfrm>
            <a:off x="973380" y="4470400"/>
            <a:ext cx="7030442" cy="737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from this generation forever</a:t>
            </a:r>
          </a:p>
        </p:txBody>
      </p:sp>
      <p:sp>
        <p:nvSpPr>
          <p:cNvPr id="7" name="Title 1">
            <a:extLst>
              <a:ext uri="{FF2B5EF4-FFF2-40B4-BE49-F238E27FC236}">
                <a16:creationId xmlns:a16="http://schemas.microsoft.com/office/drawing/2014/main" id="{82E9A944-ACA4-497D-BEC4-89C7712C4620}"/>
              </a:ext>
            </a:extLst>
          </p:cNvPr>
          <p:cNvSpPr txBox="1">
            <a:spLocks/>
          </p:cNvSpPr>
          <p:nvPr/>
        </p:nvSpPr>
        <p:spPr>
          <a:xfrm>
            <a:off x="7019461" y="1141412"/>
            <a:ext cx="1453731" cy="6850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pure</a:t>
            </a:r>
          </a:p>
        </p:txBody>
      </p:sp>
      <p:sp>
        <p:nvSpPr>
          <p:cNvPr id="3074" name="Rectangle 2"/>
          <p:cNvSpPr>
            <a:spLocks noGrp="1" noChangeArrowheads="1"/>
          </p:cNvSpPr>
          <p:nvPr>
            <p:ph type="title"/>
          </p:nvPr>
        </p:nvSpPr>
        <p:spPr>
          <a:xfrm>
            <a:off x="457200" y="1066800"/>
            <a:ext cx="8229600" cy="4754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words of the LORD are pure words, Like silver tried in a furnace of earth, Purified seven times. You shall keep them, O LORD, You shall preserve them from this generation forever.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12:6-7</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1238250" y="175069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1610424" y="1079242"/>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FDF504C0-BB76-4163-98E5-752B70C5E4A2}"/>
              </a:ext>
            </a:extLst>
          </p:cNvPr>
          <p:cNvSpPr txBox="1">
            <a:spLocks noChangeArrowheads="1"/>
          </p:cNvSpPr>
          <p:nvPr/>
        </p:nvSpPr>
        <p:spPr bwMode="auto">
          <a:xfrm>
            <a:off x="6942136" y="1083956"/>
            <a:ext cx="1616076" cy="75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pure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E2D827F0-6D53-4C85-B27F-E028BE43D9C6}"/>
              </a:ext>
            </a:extLst>
          </p:cNvPr>
          <p:cNvSpPr txBox="1">
            <a:spLocks noChangeArrowheads="1"/>
          </p:cNvSpPr>
          <p:nvPr/>
        </p:nvSpPr>
        <p:spPr bwMode="auto">
          <a:xfrm>
            <a:off x="997566" y="4431464"/>
            <a:ext cx="6999112" cy="77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from this generation forever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hidden="1"/>
          <p:cNvSpPr txBox="1">
            <a:spLocks noChangeArrowheads="1"/>
          </p:cNvSpPr>
          <p:nvPr/>
        </p:nvSpPr>
        <p:spPr bwMode="auto">
          <a:xfrm>
            <a:off x="3063240" y="212026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8" presetClass="emph" presetSubtype="0" fill="hold" grpId="1" nodeType="withEffect">
                                  <p:stCondLst>
                                    <p:cond delay="0"/>
                                  </p:stCondLst>
                                  <p:childTnLst>
                                    <p:set>
                                      <p:cBhvr override="childStyle">
                                        <p:cTn id="14" dur="500" fill="hold"/>
                                        <p:tgtEl>
                                          <p:spTgt spid="7"/>
                                        </p:tgtEl>
                                        <p:attrNameLst>
                                          <p:attrName>style.textDecorationUnderline</p:attrName>
                                        </p:attrNameLst>
                                      </p:cBhvr>
                                      <p:to>
                                        <p:strVal val="true"/>
                                      </p:to>
                                    </p:se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par>
                                <p:cTn id="23" presetID="18" presetClass="emph" presetSubtype="0" fill="hold" grpId="1" nodeType="withEffect">
                                  <p:stCondLst>
                                    <p:cond delay="0"/>
                                  </p:stCondLst>
                                  <p:childTnLst>
                                    <p:set>
                                      <p:cBhvr override="childStyle">
                                        <p:cTn id="24" dur="750" fill="hold"/>
                                        <p:tgtEl>
                                          <p:spTgt spid="9"/>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50"/>
                                        <p:tgtEl>
                                          <p:spTgt spid="5"/>
                                        </p:tgtEl>
                                      </p:cBhvr>
                                    </p:animEffect>
                                  </p:childTnLst>
                                </p:cTn>
                              </p:par>
                              <p:par>
                                <p:cTn id="36" presetID="0" presetClass="path" presetSubtype="0" accel="50000" decel="50000" fill="hold" grpId="0" nodeType="withEffect">
                                  <p:stCondLst>
                                    <p:cond delay="0"/>
                                  </p:stCondLst>
                                  <p:childTnLst>
                                    <p:animMotion origin="layout" path="M -3.33333E-6 3.7037E-7 L 0.19966 0.05393 " pathEditMode="relative" rAng="0" ptsTypes="AA">
                                      <p:cBhvr>
                                        <p:cTn id="37" dur="2000" fill="hold"/>
                                        <p:tgtEl>
                                          <p:spTgt spid="4"/>
                                        </p:tgtEl>
                                        <p:attrNameLst>
                                          <p:attrName>ppt_x</p:attrName>
                                          <p:attrName>ppt_y</p:attrName>
                                        </p:attrNameLst>
                                      </p:cBhvr>
                                      <p:rCtr x="9983" y="2685"/>
                                    </p:animMotion>
                                  </p:childTnLst>
                                </p:cTn>
                              </p:par>
                              <p:par>
                                <p:cTn id="38" presetID="0" presetClass="path" presetSubtype="0" accel="50000" decel="50000" fill="hold" grpId="0" nodeType="withEffect">
                                  <p:stCondLst>
                                    <p:cond delay="0"/>
                                  </p:stCondLst>
                                  <p:childTnLst>
                                    <p:animMotion origin="layout" path="M 1.66667E-6 -2.96296E-6 L 0.15903 0.15185 " pathEditMode="relative" rAng="0" ptsTypes="AA">
                                      <p:cBhvr>
                                        <p:cTn id="39" dur="2000" fill="hold"/>
                                        <p:tgtEl>
                                          <p:spTgt spid="5"/>
                                        </p:tgtEl>
                                        <p:attrNameLst>
                                          <p:attrName>ppt_x</p:attrName>
                                          <p:attrName>ppt_y</p:attrName>
                                        </p:attrNameLst>
                                      </p:cBhvr>
                                      <p:rCtr x="7951" y="7593"/>
                                    </p:animMotion>
                                  </p:childTnLst>
                                </p:cTn>
                              </p:par>
                              <p:par>
                                <p:cTn id="40" presetID="10" presetClass="exit" presetSubtype="0" fill="hold" grpId="1" nodeType="withEffect">
                                  <p:stCondLst>
                                    <p:cond delay="0"/>
                                  </p:stCondLst>
                                  <p:childTnLst>
                                    <p:animEffect transition="out" filter="fade">
                                      <p:cBhvr>
                                        <p:cTn id="41" dur="1250"/>
                                        <p:tgtEl>
                                          <p:spTgt spid="3074"/>
                                        </p:tgtEl>
                                      </p:cBhvr>
                                    </p:animEffect>
                                    <p:set>
                                      <p:cBhvr>
                                        <p:cTn id="42" dur="1" fill="hold">
                                          <p:stCondLst>
                                            <p:cond delay="1249"/>
                                          </p:stCondLst>
                                        </p:cTn>
                                        <p:tgtEl>
                                          <p:spTgt spid="3074"/>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7" grpId="0"/>
      <p:bldP spid="7" grpId="1"/>
      <p:bldP spid="7" grpId="2"/>
      <p:bldP spid="3074" grpId="0"/>
      <p:bldP spid="3074" grpId="1"/>
      <p:bldP spid="4" grpId="0"/>
      <p:bldP spid="4" grpId="1"/>
      <p:bldP spid="5" grpId="0"/>
      <p:bldP spid="5" grpId="1"/>
      <p:bldP spid="8" grpId="0"/>
      <p:bldP spid="8"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133600"/>
            <a:ext cx="8229600" cy="2697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 not My word like a fire?" says the LORD, "And like a hammer that breaks the rock in pieces?"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Jeremiah 23:29</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063240" y="212026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3063240" y="212026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904561" y="3807902"/>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6998970" y="246507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43393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0" presetClass="path" presetSubtype="0" accel="50000" decel="50000" fill="hold" grpId="0" nodeType="withEffect">
                                  <p:stCondLst>
                                    <p:cond delay="0"/>
                                  </p:stCondLst>
                                  <p:childTnLst>
                                    <p:animMotion origin="layout" path="M 3.88889E-6 -4.81481E-6 L -0.23629 0.24607 " pathEditMode="relative" rAng="0" ptsTypes="AA">
                                      <p:cBhvr>
                                        <p:cTn id="26" dur="2000" fill="hold"/>
                                        <p:tgtEl>
                                          <p:spTgt spid="4"/>
                                        </p:tgtEl>
                                        <p:attrNameLst>
                                          <p:attrName>ppt_x</p:attrName>
                                          <p:attrName>ppt_y</p:attrName>
                                        </p:attrNameLst>
                                      </p:cBhvr>
                                      <p:rCtr x="-11823" y="12292"/>
                                    </p:animMotion>
                                  </p:childTnLst>
                                </p:cTn>
                              </p:par>
                              <p:par>
                                <p:cTn id="27" presetID="0" presetClass="path" presetSubtype="0" accel="50000" decel="50000" fill="hold" grpId="0" nodeType="withEffect">
                                  <p:stCondLst>
                                    <p:cond delay="0"/>
                                  </p:stCondLst>
                                  <p:childTnLst>
                                    <p:animMotion origin="layout" path="M 3.88889E-6 -4.81481E-6 L 0.4302 0.05047 " pathEditMode="relative" rAng="0" ptsTypes="AA">
                                      <p:cBhvr>
                                        <p:cTn id="28" dur="2000" fill="hold"/>
                                        <p:tgtEl>
                                          <p:spTgt spid="7"/>
                                        </p:tgtEl>
                                        <p:attrNameLst>
                                          <p:attrName>ppt_x</p:attrName>
                                          <p:attrName>ppt_y</p:attrName>
                                        </p:attrNameLst>
                                      </p:cBhvr>
                                      <p:rCtr x="21510" y="2523"/>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7" grpId="0"/>
      <p:bldP spid="7" grpId="1"/>
      <p:bldP spid="7"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txBox="1">
            <a:spLocks/>
          </p:cNvSpPr>
          <p:nvPr/>
        </p:nvSpPr>
        <p:spPr>
          <a:xfrm>
            <a:off x="3697876" y="2392953"/>
            <a:ext cx="49203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8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36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80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457200" y="17526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KAPH. My soul faints for Your salvation, But I hope in Your word. My eyes fail from searching Your word, Saying, "When will You comfort me?"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119:81-82 </a:t>
            </a:r>
          </a:p>
        </p:txBody>
      </p:sp>
      <p:sp>
        <p:nvSpPr>
          <p:cNvPr id="4" name="Rectangle 2"/>
          <p:cNvSpPr txBox="1">
            <a:spLocks noChangeArrowheads="1"/>
          </p:cNvSpPr>
          <p:nvPr/>
        </p:nvSpPr>
        <p:spPr bwMode="auto">
          <a:xfrm>
            <a:off x="6998970" y="246507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904561" y="3807902"/>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F407FA39-3FCB-492B-A779-321F60A6B25B}"/>
              </a:ext>
            </a:extLst>
          </p:cNvPr>
          <p:cNvSpPr txBox="1">
            <a:spLocks noChangeArrowheads="1"/>
          </p:cNvSpPr>
          <p:nvPr/>
        </p:nvSpPr>
        <p:spPr bwMode="auto">
          <a:xfrm>
            <a:off x="3587262" y="2472714"/>
            <a:ext cx="513487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 hope in Your word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7"/>
          <p:cNvSpPr>
            <a:spLocks noChangeArrowheads="1"/>
          </p:cNvSpPr>
          <p:nvPr/>
        </p:nvSpPr>
        <p:spPr bwMode="auto">
          <a:xfrm>
            <a:off x="5267494" y="237184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6" name="Rectangle 2" hidden="1"/>
          <p:cNvSpPr txBox="1">
            <a:spLocks noChangeArrowheads="1"/>
          </p:cNvSpPr>
          <p:nvPr/>
        </p:nvSpPr>
        <p:spPr bwMode="auto">
          <a:xfrm>
            <a:off x="3665220" y="44043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718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par>
                                <p:cTn id="15" presetID="10" presetClass="exit" presetSubtype="0" fill="hold" grpId="2" nodeType="withEffect">
                                  <p:stCondLst>
                                    <p:cond delay="0"/>
                                  </p:stCondLst>
                                  <p:childTnLst>
                                    <p:animEffect transition="out" filter="fade">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0"/>
                                  </p:stCondLst>
                                  <p:childTnLst>
                                    <p:set>
                                      <p:cBhvr override="childStyle">
                                        <p:cTn id="24" dur="500" fill="hold"/>
                                        <p:tgtEl>
                                          <p:spTgt spid="7"/>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stCondLst>
                                            <p:cond delay="0"/>
                                          </p:stCondLst>
                                        </p:cTn>
                                        <p:tgtEl>
                                          <p:spTgt spid="8"/>
                                        </p:tgtEl>
                                      </p:cBhvr>
                                    </p:animEffect>
                                    <p:anim to="" calcmode="lin" valueType="num">
                                      <p:cBhvr>
                                        <p:cTn id="3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0" presetClass="path" presetSubtype="0" accel="50000" decel="50000" fill="hold" grpId="0" nodeType="withEffect">
                                  <p:stCondLst>
                                    <p:cond delay="0"/>
                                  </p:stCondLst>
                                  <p:childTnLst>
                                    <p:animMotion origin="layout" path="M 1.94444E-6 3.7037E-6 L -0.36476 0.28264 " pathEditMode="relative" rAng="0" ptsTypes="AA">
                                      <p:cBhvr>
                                        <p:cTn id="43" dur="2000" fill="hold"/>
                                        <p:tgtEl>
                                          <p:spTgt spid="4"/>
                                        </p:tgtEl>
                                        <p:attrNameLst>
                                          <p:attrName>ppt_x</p:attrName>
                                          <p:attrName>ppt_y</p:attrName>
                                        </p:attrNameLst>
                                      </p:cBhvr>
                                      <p:rCtr x="-18247" y="14120"/>
                                    </p:animMotion>
                                  </p:childTnLst>
                                </p:cTn>
                              </p:par>
                              <p:par>
                                <p:cTn id="44" presetID="0" presetClass="path" presetSubtype="0" accel="50000" decel="50000" fill="hold" grpId="0" nodeType="withEffect">
                                  <p:stCondLst>
                                    <p:cond delay="0"/>
                                  </p:stCondLst>
                                  <p:childTnLst>
                                    <p:animMotion origin="layout" path="M 5E-6 3.7037E-7 L 0.30191 0.08681 " pathEditMode="relative" rAng="0" ptsTypes="AA">
                                      <p:cBhvr>
                                        <p:cTn id="45" dur="2000" fill="hold"/>
                                        <p:tgtEl>
                                          <p:spTgt spid="5"/>
                                        </p:tgtEl>
                                        <p:attrNameLst>
                                          <p:attrName>ppt_x</p:attrName>
                                          <p:attrName>ppt_y</p:attrName>
                                        </p:attrNameLst>
                                      </p:cBhvr>
                                      <p:rCtr x="15087" y="4329"/>
                                    </p:animMotion>
                                  </p:childTnLst>
                                </p:cTn>
                              </p:par>
                              <p:par>
                                <p:cTn id="46" presetID="10" presetClass="exit" presetSubtype="0" fill="hold" grpId="1" nodeType="withEffect">
                                  <p:stCondLst>
                                    <p:cond delay="0"/>
                                  </p:stCondLst>
                                  <p:childTnLst>
                                    <p:animEffect transition="out" filter="fade">
                                      <p:cBhvr>
                                        <p:cTn id="47" dur="1250"/>
                                        <p:tgtEl>
                                          <p:spTgt spid="3074"/>
                                        </p:tgtEl>
                                      </p:cBhvr>
                                    </p:animEffect>
                                    <p:set>
                                      <p:cBhvr>
                                        <p:cTn id="48" dur="1" fill="hold">
                                          <p:stCondLst>
                                            <p:cond delay="1249"/>
                                          </p:stCondLst>
                                        </p:cTn>
                                        <p:tgtEl>
                                          <p:spTgt spid="3074"/>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4" grpId="2"/>
      <p:bldP spid="5" grpId="0"/>
      <p:bldP spid="5" grpId="1"/>
      <p:bldP spid="5" grpId="2"/>
      <p:bldP spid="9" grpId="0"/>
      <p:bldP spid="9"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074" name="Rectangle 2"/>
          <p:cNvSpPr>
            <a:spLocks noGrp="1" noChangeArrowheads="1"/>
          </p:cNvSpPr>
          <p:nvPr>
            <p:ph type="title"/>
          </p:nvPr>
        </p:nvSpPr>
        <p:spPr>
          <a:xfrm>
            <a:off x="838200" y="4343400"/>
            <a:ext cx="7543800" cy="216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NUN. Your word is a lamp to my feet And a light to my path.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119:105</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665220" y="440436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5471160" y="349377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536414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0" presetClass="path" presetSubtype="0" accel="50000" decel="50000" fill="hold" grpId="0" nodeType="withEffect">
                                  <p:stCondLst>
                                    <p:cond delay="0"/>
                                  </p:stCondLst>
                                  <p:childTnLst>
                                    <p:animMotion origin="layout" path="M -4.72222E-6 4.81481E-6 L 0.1974 -0.13288 " pathEditMode="relative" rAng="0" ptsTypes="AA">
                                      <p:cBhvr>
                                        <p:cTn id="21" dur="2000" fill="hold"/>
                                        <p:tgtEl>
                                          <p:spTgt spid="4"/>
                                        </p:tgtEl>
                                        <p:attrNameLst>
                                          <p:attrName>ppt_x</p:attrName>
                                          <p:attrName>ppt_y</p:attrName>
                                        </p:attrNameLst>
                                      </p:cBhvr>
                                      <p:rCtr x="9861" y="-6644"/>
                                    </p:animMotion>
                                  </p:childTnLst>
                                </p:cTn>
                              </p:par>
                              <p:par>
                                <p:cTn id="22" presetID="10" presetClass="exit" presetSubtype="0" fill="hold" grpId="1" nodeType="withEffect">
                                  <p:stCondLst>
                                    <p:cond delay="0"/>
                                  </p:stCondLst>
                                  <p:childTnLst>
                                    <p:animEffect transition="out" filter="fade">
                                      <p:cBhvr>
                                        <p:cTn id="23" dur="1250"/>
                                        <p:tgtEl>
                                          <p:spTgt spid="3074"/>
                                        </p:tgtEl>
                                      </p:cBhvr>
                                    </p:animEffect>
                                    <p:set>
                                      <p:cBhvr>
                                        <p:cTn id="24"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536"/>
          <a:stretch/>
        </p:blipFill>
        <p:spPr>
          <a:xfrm>
            <a:off x="0" y="0"/>
            <a:ext cx="9144000" cy="6858000"/>
          </a:xfrm>
          <a:prstGeom prst="rect">
            <a:avLst/>
          </a:prstGeom>
        </p:spPr>
      </p:pic>
      <p:sp>
        <p:nvSpPr>
          <p:cNvPr id="8" name="Title 1"/>
          <p:cNvSpPr txBox="1">
            <a:spLocks/>
          </p:cNvSpPr>
          <p:nvPr/>
        </p:nvSpPr>
        <p:spPr>
          <a:xfrm>
            <a:off x="2012186" y="4093580"/>
            <a:ext cx="580277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It gives understanding</a:t>
            </a:r>
          </a:p>
        </p:txBody>
      </p:sp>
      <p:sp>
        <p:nvSpPr>
          <p:cNvPr id="3074" name="Rectangle 2"/>
          <p:cNvSpPr>
            <a:spLocks noGrp="1" noChangeArrowheads="1"/>
          </p:cNvSpPr>
          <p:nvPr>
            <p:ph type="title"/>
          </p:nvPr>
        </p:nvSpPr>
        <p:spPr>
          <a:xfrm>
            <a:off x="533400" y="3429000"/>
            <a:ext cx="8077200" cy="223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entrance of Your words gives light; It gives understanding to the simple.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119:130 </a:t>
            </a:r>
          </a:p>
        </p:txBody>
      </p:sp>
      <p:sp>
        <p:nvSpPr>
          <p:cNvPr id="4" name="Rectangle 2"/>
          <p:cNvSpPr txBox="1">
            <a:spLocks noChangeArrowheads="1"/>
          </p:cNvSpPr>
          <p:nvPr/>
        </p:nvSpPr>
        <p:spPr bwMode="auto">
          <a:xfrm>
            <a:off x="5471160" y="349377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471160" y="349377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hidden="1"/>
          <p:cNvSpPr txBox="1">
            <a:spLocks noChangeArrowheads="1"/>
          </p:cNvSpPr>
          <p:nvPr/>
        </p:nvSpPr>
        <p:spPr bwMode="auto">
          <a:xfrm>
            <a:off x="6598920" y="328993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1923495" y="1947586"/>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1D31E54A-4A64-4914-B00D-1ACE6FD875CB}"/>
              </a:ext>
            </a:extLst>
          </p:cNvPr>
          <p:cNvSpPr txBox="1">
            <a:spLocks noChangeArrowheads="1"/>
          </p:cNvSpPr>
          <p:nvPr/>
        </p:nvSpPr>
        <p:spPr bwMode="auto">
          <a:xfrm>
            <a:off x="2096305" y="4165599"/>
            <a:ext cx="5641144" cy="7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It gives understanding</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420855445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7"/>
                                        </p:tgtEl>
                                      </p:cBhvr>
                                    </p:animEffect>
                                    <p:set>
                                      <p:cBhvr>
                                        <p:cTn id="13" dur="1" fill="hold">
                                          <p:stCondLst>
                                            <p:cond delay="24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600"/>
                                        <p:tgtEl>
                                          <p:spTgt spid="8"/>
                                        </p:tgtEl>
                                      </p:cBhvr>
                                    </p:animEffect>
                                  </p:childTnLst>
                                </p:cTn>
                              </p:par>
                              <p:par>
                                <p:cTn id="19" presetID="18" presetClass="emph" presetSubtype="0" fill="hold" grpId="1" nodeType="withEffect">
                                  <p:stCondLst>
                                    <p:cond delay="0"/>
                                  </p:stCondLst>
                                  <p:childTnLst>
                                    <p:set>
                                      <p:cBhvr override="childStyle">
                                        <p:cTn id="20" dur="600" fill="hold"/>
                                        <p:tgtEl>
                                          <p:spTgt spid="8"/>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6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3" presetClass="emph" presetSubtype="6" fill="hold" grpId="3" nodeType="withEffect">
                                  <p:stCondLst>
                                    <p:cond delay="250"/>
                                  </p:stCondLst>
                                  <p:childTnLst>
                                    <p:animClr clrSpc="hsl" dir="cw">
                                      <p:cBhvr override="childStyle">
                                        <p:cTn id="33" dur="2000" fill="hold"/>
                                        <p:tgtEl>
                                          <p:spTgt spid="7"/>
                                        </p:tgtEl>
                                        <p:attrNameLst>
                                          <p:attrName>style.color</p:attrName>
                                        </p:attrNameLst>
                                      </p:cBhvr>
                                      <p:to>
                                        <a:srgbClr val="FFFF00"/>
                                      </p:to>
                                    </p:animClr>
                                  </p:childTnLst>
                                </p:cTn>
                              </p:par>
                              <p:par>
                                <p:cTn id="34" presetID="3" presetClass="emph" presetSubtype="6" fill="hold" grpId="2" nodeType="withEffect">
                                  <p:stCondLst>
                                    <p:cond delay="250"/>
                                  </p:stCondLst>
                                  <p:childTnLst>
                                    <p:animClr clrSpc="hsl" dir="cw">
                                      <p:cBhvr override="childStyle">
                                        <p:cTn id="35" dur="2000" fill="hold"/>
                                        <p:tgtEl>
                                          <p:spTgt spid="4"/>
                                        </p:tgtEl>
                                        <p:attrNameLst>
                                          <p:attrName>style.color</p:attrName>
                                        </p:attrNameLst>
                                      </p:cBhvr>
                                      <p:to>
                                        <a:srgbClr val="FFFF00"/>
                                      </p:to>
                                    </p:animClr>
                                  </p:childTnLst>
                                </p:cTn>
                              </p:par>
                              <p:par>
                                <p:cTn id="36" presetID="0" presetClass="path" presetSubtype="0" accel="50000" decel="50000" fill="hold" grpId="0" nodeType="withEffect">
                                  <p:stCondLst>
                                    <p:cond delay="0"/>
                                  </p:stCondLst>
                                  <p:childTnLst>
                                    <p:animMotion origin="layout" path="M -5.55556E-7 3.7037E-6 L -0.38785 -0.22524 " pathEditMode="relative" rAng="0" ptsTypes="AA">
                                      <p:cBhvr>
                                        <p:cTn id="37" dur="2000" fill="hold"/>
                                        <p:tgtEl>
                                          <p:spTgt spid="4"/>
                                        </p:tgtEl>
                                        <p:attrNameLst>
                                          <p:attrName>ppt_x</p:attrName>
                                          <p:attrName>ppt_y</p:attrName>
                                        </p:attrNameLst>
                                      </p:cBhvr>
                                      <p:rCtr x="-19392" y="-11273"/>
                                    </p:animMotion>
                                  </p:childTnLst>
                                </p:cTn>
                              </p:par>
                              <p:par>
                                <p:cTn id="38" presetID="0" presetClass="path" presetSubtype="0" accel="50000" decel="50000" fill="hold" grpId="0" nodeType="withEffect">
                                  <p:stCondLst>
                                    <p:cond delay="0"/>
                                  </p:stCondLst>
                                  <p:childTnLst>
                                    <p:animMotion origin="layout" path="M -5.55556E-7 3.7037E-6 L 0.12344 -0.02986 " pathEditMode="relative" rAng="0" ptsTypes="AA">
                                      <p:cBhvr>
                                        <p:cTn id="39" dur="2000" fill="hold"/>
                                        <p:tgtEl>
                                          <p:spTgt spid="7"/>
                                        </p:tgtEl>
                                        <p:attrNameLst>
                                          <p:attrName>ppt_x</p:attrName>
                                          <p:attrName>ppt_y</p:attrName>
                                        </p:attrNameLst>
                                      </p:cBhvr>
                                      <p:rCtr x="6163" y="-1505"/>
                                    </p:animMotion>
                                  </p:childTnLst>
                                </p:cTn>
                              </p:par>
                              <p:par>
                                <p:cTn id="40" presetID="10" presetClass="exit" presetSubtype="0" fill="hold" grpId="1" nodeType="withEffect">
                                  <p:stCondLst>
                                    <p:cond delay="0"/>
                                  </p:stCondLst>
                                  <p:childTnLst>
                                    <p:animEffect transition="out" filter="fade">
                                      <p:cBhvr>
                                        <p:cTn id="41" dur="1250"/>
                                        <p:tgtEl>
                                          <p:spTgt spid="3074"/>
                                        </p:tgtEl>
                                      </p:cBhvr>
                                    </p:animEffect>
                                    <p:set>
                                      <p:cBhvr>
                                        <p:cTn id="42" dur="1" fill="hold">
                                          <p:stCondLst>
                                            <p:cond delay="1249"/>
                                          </p:stCondLst>
                                        </p:cTn>
                                        <p:tgtEl>
                                          <p:spTgt spid="3074"/>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4" grpId="0"/>
      <p:bldP spid="4" grpId="1"/>
      <p:bldP spid="4" grpId="2"/>
      <p:bldP spid="7" grpId="0"/>
      <p:bldP spid="7" grpId="1"/>
      <p:bldP spid="7" grpId="2"/>
      <p:bldP spid="7" grpId="3"/>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8" name="Title 1">
            <a:extLst>
              <a:ext uri="{FF2B5EF4-FFF2-40B4-BE49-F238E27FC236}">
                <a16:creationId xmlns:a16="http://schemas.microsoft.com/office/drawing/2014/main" id="{B4608D47-CC78-40A7-BEF1-64053AECBCD6}"/>
              </a:ext>
            </a:extLst>
          </p:cNvPr>
          <p:cNvSpPr txBox="1">
            <a:spLocks/>
          </p:cNvSpPr>
          <p:nvPr/>
        </p:nvSpPr>
        <p:spPr>
          <a:xfrm>
            <a:off x="428269" y="2674144"/>
            <a:ext cx="1850112"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shield</a:t>
            </a:r>
          </a:p>
        </p:txBody>
      </p:sp>
      <p:sp>
        <p:nvSpPr>
          <p:cNvPr id="10" name="Title 1">
            <a:extLst>
              <a:ext uri="{FF2B5EF4-FFF2-40B4-BE49-F238E27FC236}">
                <a16:creationId xmlns:a16="http://schemas.microsoft.com/office/drawing/2014/main" id="{6C88148A-B555-4555-9174-7DF76B788A0D}"/>
              </a:ext>
            </a:extLst>
          </p:cNvPr>
          <p:cNvSpPr txBox="1">
            <a:spLocks/>
          </p:cNvSpPr>
          <p:nvPr/>
        </p:nvSpPr>
        <p:spPr>
          <a:xfrm>
            <a:off x="4056698" y="2674620"/>
            <a:ext cx="133890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who</a:t>
            </a:r>
          </a:p>
        </p:txBody>
      </p:sp>
      <p:sp>
        <p:nvSpPr>
          <p:cNvPr id="12" name="Title 1">
            <a:extLst>
              <a:ext uri="{FF2B5EF4-FFF2-40B4-BE49-F238E27FC236}">
                <a16:creationId xmlns:a16="http://schemas.microsoft.com/office/drawing/2014/main" id="{E406594B-7028-4A56-A996-A443E18154CF}"/>
              </a:ext>
            </a:extLst>
          </p:cNvPr>
          <p:cNvSpPr txBox="1">
            <a:spLocks/>
          </p:cNvSpPr>
          <p:nvPr/>
        </p:nvSpPr>
        <p:spPr>
          <a:xfrm>
            <a:off x="7357110" y="2684780"/>
            <a:ext cx="143034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trust</a:t>
            </a:r>
          </a:p>
        </p:txBody>
      </p:sp>
      <p:sp>
        <p:nvSpPr>
          <p:cNvPr id="14" name="Title 1">
            <a:extLst>
              <a:ext uri="{FF2B5EF4-FFF2-40B4-BE49-F238E27FC236}">
                <a16:creationId xmlns:a16="http://schemas.microsoft.com/office/drawing/2014/main" id="{41D6BA08-7D91-4A55-8912-9E5F8943A50C}"/>
              </a:ext>
            </a:extLst>
          </p:cNvPr>
          <p:cNvSpPr txBox="1">
            <a:spLocks/>
          </p:cNvSpPr>
          <p:nvPr/>
        </p:nvSpPr>
        <p:spPr>
          <a:xfrm>
            <a:off x="5785009" y="3353752"/>
            <a:ext cx="269907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His words</a:t>
            </a:r>
          </a:p>
        </p:txBody>
      </p:sp>
      <p:sp>
        <p:nvSpPr>
          <p:cNvPr id="3074" name="Rectangle 2"/>
          <p:cNvSpPr>
            <a:spLocks noGrp="1" noChangeArrowheads="1"/>
          </p:cNvSpPr>
          <p:nvPr>
            <p:ph type="title"/>
          </p:nvPr>
        </p:nvSpPr>
        <p:spPr>
          <a:xfrm>
            <a:off x="533400" y="19050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FF00"/>
                </a:solidFill>
                <a:effectLst>
                  <a:glow rad="101600">
                    <a:schemeClr val="tx1"/>
                  </a:glow>
                  <a:outerShdw blurRad="50800" algn="tl" rotWithShape="0">
                    <a:srgbClr val="000000"/>
                  </a:outerShdw>
                </a:effectLst>
                <a:latin typeface="Calibri" panose="020F0502020204030204" pitchFamily="34" charset="0"/>
              </a:rPr>
              <a:t>Every word of God is pure; He is a shield to those who put their trust in Him. Do not add to His words, Lest He rebuke you, and you be found a liar. </a:t>
            </a:r>
            <a:r>
              <a:rPr lang="en-US" altLang="en-US" sz="3200" b="1" dirty="0">
                <a:ln w="17780" cmpd="sng">
                  <a:solidFill>
                    <a:srgbClr val="FFFFFF"/>
                  </a:solidFill>
                  <a:prstDash val="solid"/>
                  <a:miter lim="800000"/>
                </a:ln>
                <a:solidFill>
                  <a:srgbClr val="FFFF00"/>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FF00"/>
                </a:solidFill>
                <a:effectLst>
                  <a:glow rad="101600">
                    <a:schemeClr val="tx1"/>
                  </a:glow>
                  <a:outerShdw blurRad="50800" algn="tl" rotWithShape="0">
                    <a:srgbClr val="000000"/>
                  </a:outerShdw>
                </a:effectLst>
                <a:latin typeface="Calibri" panose="020F0502020204030204" pitchFamily="34" charset="0"/>
              </a:rPr>
              <a:t>Proverbs 30:5-6 </a:t>
            </a:r>
          </a:p>
        </p:txBody>
      </p:sp>
      <p:sp>
        <p:nvSpPr>
          <p:cNvPr id="4" name="Rectangle 2"/>
          <p:cNvSpPr txBox="1">
            <a:spLocks noChangeArrowheads="1"/>
          </p:cNvSpPr>
          <p:nvPr/>
        </p:nvSpPr>
        <p:spPr bwMode="auto">
          <a:xfrm>
            <a:off x="6598920" y="328993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1923495" y="1947586"/>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466386" y="1949056"/>
            <a:ext cx="148985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pure</a:t>
            </a:r>
            <a:endParaRPr lang="en-US" altLang="en-US" sz="4000" b="1" i="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45094AC9-D019-4001-BF71-35DB7AD78415}"/>
              </a:ext>
            </a:extLst>
          </p:cNvPr>
          <p:cNvSpPr txBox="1">
            <a:spLocks noChangeArrowheads="1"/>
          </p:cNvSpPr>
          <p:nvPr/>
        </p:nvSpPr>
        <p:spPr bwMode="auto">
          <a:xfrm>
            <a:off x="422909" y="2615473"/>
            <a:ext cx="1867854" cy="76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shield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2">
            <a:extLst>
              <a:ext uri="{FF2B5EF4-FFF2-40B4-BE49-F238E27FC236}">
                <a16:creationId xmlns:a16="http://schemas.microsoft.com/office/drawing/2014/main" id="{68B3BD44-5F77-46F6-8C9E-C651E8322185}"/>
              </a:ext>
            </a:extLst>
          </p:cNvPr>
          <p:cNvSpPr txBox="1">
            <a:spLocks noChangeArrowheads="1"/>
          </p:cNvSpPr>
          <p:nvPr/>
        </p:nvSpPr>
        <p:spPr bwMode="auto">
          <a:xfrm>
            <a:off x="4012406" y="2615473"/>
            <a:ext cx="1426678" cy="76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who</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6F0044E0-4874-4F68-BBA4-D8ACBAFB6F15}"/>
              </a:ext>
            </a:extLst>
          </p:cNvPr>
          <p:cNvSpPr txBox="1">
            <a:spLocks noChangeArrowheads="1"/>
          </p:cNvSpPr>
          <p:nvPr/>
        </p:nvSpPr>
        <p:spPr bwMode="auto">
          <a:xfrm>
            <a:off x="7271886" y="2623293"/>
            <a:ext cx="160303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trust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5" name="Rectangle 2">
            <a:extLst>
              <a:ext uri="{FF2B5EF4-FFF2-40B4-BE49-F238E27FC236}">
                <a16:creationId xmlns:a16="http://schemas.microsoft.com/office/drawing/2014/main" id="{F2349E63-1F72-4F98-AB2C-8BC92734E57D}"/>
              </a:ext>
            </a:extLst>
          </p:cNvPr>
          <p:cNvSpPr txBox="1">
            <a:spLocks noChangeArrowheads="1"/>
          </p:cNvSpPr>
          <p:nvPr/>
        </p:nvSpPr>
        <p:spPr bwMode="auto">
          <a:xfrm>
            <a:off x="5792001" y="3264695"/>
            <a:ext cx="2682868" cy="8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His words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hidden="1"/>
          <p:cNvSpPr txBox="1">
            <a:spLocks noChangeArrowheads="1"/>
          </p:cNvSpPr>
          <p:nvPr/>
        </p:nvSpPr>
        <p:spPr bwMode="auto">
          <a:xfrm>
            <a:off x="3916101" y="2574402"/>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3893766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par>
                          <p:cTn id="15" fill="hold">
                            <p:stCondLst>
                              <p:cond delay="1000"/>
                            </p:stCondLst>
                            <p:childTnLst>
                              <p:par>
                                <p:cTn id="16" presetID="10" presetClass="exit" presetSubtype="0" fill="hold" grpId="4" nodeType="afterEffect">
                                  <p:stCondLst>
                                    <p:cond delay="0"/>
                                  </p:stCondLst>
                                  <p:childTnLst>
                                    <p:animEffect transition="out" filter="fade">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par>
                                <p:cTn id="19" presetID="10" presetClass="exit" presetSubtype="0" fill="hold" grpId="4" nodeType="withEffect">
                                  <p:stCondLst>
                                    <p:cond delay="0"/>
                                  </p:stCondLst>
                                  <p:childTnLst>
                                    <p:animEffect transition="out" filter="fade">
                                      <p:cBhvr>
                                        <p:cTn id="20" dur="250"/>
                                        <p:tgtEl>
                                          <p:spTgt spid="5"/>
                                        </p:tgtEl>
                                      </p:cBhvr>
                                    </p:animEffect>
                                    <p:set>
                                      <p:cBhvr>
                                        <p:cTn id="21" dur="1" fill="hold">
                                          <p:stCondLst>
                                            <p:cond delay="24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8" presetClass="emph" presetSubtype="0" fill="hold" grpId="1" nodeType="withEffect">
                                  <p:stCondLst>
                                    <p:cond delay="0"/>
                                  </p:stCondLst>
                                  <p:childTnLst>
                                    <p:set>
                                      <p:cBhvr override="childStyle">
                                        <p:cTn id="28" dur="500" fill="hold"/>
                                        <p:tgtEl>
                                          <p:spTgt spid="8"/>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18" presetClass="emph" presetSubtype="0" fill="hold" grpId="1" nodeType="withEffect">
                                  <p:stCondLst>
                                    <p:cond delay="400"/>
                                  </p:stCondLst>
                                  <p:childTnLst>
                                    <p:set>
                                      <p:cBhvr override="childStyle">
                                        <p:cTn id="36" dur="500" fill="hold"/>
                                        <p:tgtEl>
                                          <p:spTgt spid="10"/>
                                        </p:tgtEl>
                                        <p:attrNameLst>
                                          <p:attrName>style.textDecorationUnderline</p:attrName>
                                        </p:attrNameLst>
                                      </p:cBhvr>
                                      <p:to>
                                        <p:strVal val="true"/>
                                      </p:to>
                                    </p:set>
                                  </p:childTnLst>
                                </p:cTn>
                              </p:par>
                              <p:par>
                                <p:cTn id="37" presetID="22" presetClass="entr" presetSubtype="8"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80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18" presetClass="emph" presetSubtype="0" fill="hold" grpId="1" nodeType="withEffect">
                                  <p:stCondLst>
                                    <p:cond delay="800"/>
                                  </p:stCondLst>
                                  <p:childTnLst>
                                    <p:set>
                                      <p:cBhvr override="childStyle">
                                        <p:cTn id="44" dur="500" fill="hold"/>
                                        <p:tgtEl>
                                          <p:spTgt spid="12"/>
                                        </p:tgtEl>
                                        <p:attrNameLst>
                                          <p:attrName>style.textDecorationUnderline</p:attrName>
                                        </p:attrNameLst>
                                      </p:cBhvr>
                                      <p:to>
                                        <p:strVal val="true"/>
                                      </p:to>
                                    </p:set>
                                  </p:childTnLst>
                                </p:cTn>
                              </p:par>
                              <p:par>
                                <p:cTn id="45" presetID="22" presetClass="entr" presetSubtype="8" fill="hold" grpId="0" nodeType="withEffect">
                                  <p:stCondLst>
                                    <p:cond delay="80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120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par>
                                <p:cTn id="51" presetID="18" presetClass="emph" presetSubtype="0" fill="hold" grpId="1" nodeType="withEffect">
                                  <p:stCondLst>
                                    <p:cond delay="1200"/>
                                  </p:stCondLst>
                                  <p:childTnLst>
                                    <p:set>
                                      <p:cBhvr override="childStyle">
                                        <p:cTn id="52" dur="500" fill="hold"/>
                                        <p:tgtEl>
                                          <p:spTgt spid="14"/>
                                        </p:tgtEl>
                                        <p:attrNameLst>
                                          <p:attrName>style.textDecorationUnderline</p:attrName>
                                        </p:attrNameLst>
                                      </p:cBhvr>
                                      <p:to>
                                        <p:strVal val="true"/>
                                      </p:to>
                                    </p:set>
                                  </p:childTnLst>
                                </p:cTn>
                              </p:par>
                              <p:par>
                                <p:cTn id="53" presetID="22" presetClass="entr" presetSubtype="8" fill="hold" grpId="0" nodeType="withEffect">
                                  <p:stCondLst>
                                    <p:cond delay="120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50"/>
                                        <p:tgtEl>
                                          <p:spTgt spid="4"/>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250"/>
                                        <p:tgtEl>
                                          <p:spTgt spid="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childTnLst>
                                </p:cTn>
                              </p:par>
                              <p:par>
                                <p:cTn id="66" presetID="0" presetClass="path" presetSubtype="0" accel="50000" decel="50000" fill="hold" grpId="0" nodeType="withEffect">
                                  <p:stCondLst>
                                    <p:cond delay="0"/>
                                  </p:stCondLst>
                                  <p:childTnLst>
                                    <p:animMotion origin="layout" path="M 1.94444E-6 4.81481E-6 L -0.2934 -0.10417 " pathEditMode="relative" rAng="0" ptsTypes="AA">
                                      <p:cBhvr>
                                        <p:cTn id="67" dur="2000" fill="hold"/>
                                        <p:tgtEl>
                                          <p:spTgt spid="4"/>
                                        </p:tgtEl>
                                        <p:attrNameLst>
                                          <p:attrName>ppt_x</p:attrName>
                                          <p:attrName>ppt_y</p:attrName>
                                        </p:attrNameLst>
                                      </p:cBhvr>
                                      <p:rCtr x="-14670" y="-5208"/>
                                    </p:animMotion>
                                  </p:childTnLst>
                                </p:cTn>
                              </p:par>
                              <p:par>
                                <p:cTn id="68" presetID="0" presetClass="path" presetSubtype="0" accel="50000" decel="50000" fill="hold" grpId="0" nodeType="withEffect">
                                  <p:stCondLst>
                                    <p:cond delay="0"/>
                                  </p:stCondLst>
                                  <p:childTnLst>
                                    <p:animMotion origin="layout" path="M -3.33333E-6 -3.33333E-6 L 0.21789 0.09144 " pathEditMode="relative" rAng="0" ptsTypes="AA">
                                      <p:cBhvr>
                                        <p:cTn id="69" dur="2000" fill="hold"/>
                                        <p:tgtEl>
                                          <p:spTgt spid="5"/>
                                        </p:tgtEl>
                                        <p:attrNameLst>
                                          <p:attrName>ppt_x</p:attrName>
                                          <p:attrName>ppt_y</p:attrName>
                                        </p:attrNameLst>
                                      </p:cBhvr>
                                      <p:rCtr x="10885" y="4560"/>
                                    </p:animMotion>
                                  </p:childTnLst>
                                </p:cTn>
                              </p:par>
                              <p:par>
                                <p:cTn id="70" presetID="3" presetClass="emph" presetSubtype="2" fill="hold" grpId="5" nodeType="withEffect">
                                  <p:stCondLst>
                                    <p:cond delay="0"/>
                                  </p:stCondLst>
                                  <p:childTnLst>
                                    <p:animClr clrSpc="rgb" dir="cw">
                                      <p:cBhvr override="childStyle">
                                        <p:cTn id="71" dur="2000" fill="hold"/>
                                        <p:tgtEl>
                                          <p:spTgt spid="4"/>
                                        </p:tgtEl>
                                        <p:attrNameLst>
                                          <p:attrName>style.color</p:attrName>
                                        </p:attrNameLst>
                                      </p:cBhvr>
                                      <p:to>
                                        <a:srgbClr val="0066FF"/>
                                      </p:to>
                                    </p:animClr>
                                  </p:childTnLst>
                                </p:cTn>
                              </p:par>
                              <p:par>
                                <p:cTn id="72" presetID="3" presetClass="emph" presetSubtype="2" fill="hold" grpId="5" nodeType="withEffect">
                                  <p:stCondLst>
                                    <p:cond delay="0"/>
                                  </p:stCondLst>
                                  <p:childTnLst>
                                    <p:animClr clrSpc="rgb" dir="cw">
                                      <p:cBhvr override="childStyle">
                                        <p:cTn id="73" dur="2000" fill="hold"/>
                                        <p:tgtEl>
                                          <p:spTgt spid="5"/>
                                        </p:tgtEl>
                                        <p:attrNameLst>
                                          <p:attrName>style.color</p:attrName>
                                        </p:attrNameLst>
                                      </p:cBhvr>
                                      <p:to>
                                        <a:srgbClr val="0066FF"/>
                                      </p:to>
                                    </p:animClr>
                                  </p:childTnLst>
                                </p:cTn>
                              </p:par>
                              <p:par>
                                <p:cTn id="74" presetID="3" presetClass="emph" presetSubtype="10" fill="hold" grpId="2" nodeType="withEffect">
                                  <p:stCondLst>
                                    <p:cond delay="0"/>
                                  </p:stCondLst>
                                  <p:childTnLst>
                                    <p:animClr clrSpc="hsl" dir="ccw">
                                      <p:cBhvr override="childStyle">
                                        <p:cTn id="75" dur="1500" fill="hold"/>
                                        <p:tgtEl>
                                          <p:spTgt spid="7"/>
                                        </p:tgtEl>
                                        <p:attrNameLst>
                                          <p:attrName>style.color</p:attrName>
                                        </p:attrNameLst>
                                      </p:cBhvr>
                                      <p:to>
                                        <a:srgbClr val="0066FF"/>
                                      </p:to>
                                    </p:animClr>
                                  </p:childTnLst>
                                </p:cTn>
                              </p:par>
                              <p:par>
                                <p:cTn id="76" presetID="0" presetClass="exit" presetSubtype="0" fill="hold" grpId="1" nodeType="withEffect">
                                  <p:stCondLst>
                                    <p:cond delay="0"/>
                                  </p:stCondLst>
                                  <p:childTnLst>
                                    <p:set>
                                      <p:cBhvr>
                                        <p:cTn id="77" dur="1" fill="hold">
                                          <p:stCondLst>
                                            <p:cond delay="1499"/>
                                          </p:stCondLst>
                                        </p:cTn>
                                        <p:tgtEl>
                                          <p:spTgt spid="7"/>
                                        </p:tgtEl>
                                        <p:attrNameLst>
                                          <p:attrName>style.visibility</p:attrName>
                                        </p:attrNameLst>
                                      </p:cBhvr>
                                      <p:to>
                                        <p:strVal val="hidden"/>
                                      </p:to>
                                    </p:set>
                                    <p:animEffect transition="out" filter="dissolve">
                                      <p:cBhvr>
                                        <p:cTn id="78" dur="1500">
                                          <p:stCondLst>
                                            <p:cond delay="0"/>
                                          </p:stCondLst>
                                        </p:cTn>
                                        <p:tgtEl>
                                          <p:spTgt spid="7"/>
                                        </p:tgtEl>
                                      </p:cBhvr>
                                    </p:animEffect>
                                    <p:anim to="" calcmode="lin" valueType="num">
                                      <p:cBhvr>
                                        <p:cTn id="79" dur="15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80" dur="15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81" presetID="10" presetClass="exit" presetSubtype="0" fill="hold" grpId="1" nodeType="withEffect">
                                  <p:stCondLst>
                                    <p:cond delay="0"/>
                                  </p:stCondLst>
                                  <p:childTnLst>
                                    <p:animEffect transition="out" filter="fade">
                                      <p:cBhvr>
                                        <p:cTn id="82" dur="1250"/>
                                        <p:tgtEl>
                                          <p:spTgt spid="3074"/>
                                        </p:tgtEl>
                                      </p:cBhvr>
                                    </p:animEffect>
                                    <p:set>
                                      <p:cBhvr>
                                        <p:cTn id="83" dur="1" fill="hold">
                                          <p:stCondLst>
                                            <p:cond delay="1249"/>
                                          </p:stCondLst>
                                        </p:cTn>
                                        <p:tgtEl>
                                          <p:spTgt spid="307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10" grpId="2"/>
      <p:bldP spid="12" grpId="0"/>
      <p:bldP spid="12" grpId="1"/>
      <p:bldP spid="12" grpId="2"/>
      <p:bldP spid="14" grpId="0"/>
      <p:bldP spid="14" grpId="1"/>
      <p:bldP spid="14" grpId="2"/>
      <p:bldP spid="3074" grpId="0"/>
      <p:bldP spid="3074" grpId="1"/>
      <p:bldP spid="4" grpId="0"/>
      <p:bldP spid="4" grpId="1"/>
      <p:bldP spid="4" grpId="4"/>
      <p:bldP spid="4" grpId="5"/>
      <p:bldP spid="5" grpId="0"/>
      <p:bldP spid="5" grpId="1"/>
      <p:bldP spid="5" grpId="4"/>
      <p:bldP spid="5" grpId="5"/>
      <p:bldP spid="7" grpId="0"/>
      <p:bldP spid="7" grpId="1"/>
      <p:bldP spid="7" grpId="2"/>
      <p:bldP spid="9" grpId="0"/>
      <p:bldP spid="9" grpId="1"/>
      <p:bldP spid="11" grpId="0"/>
      <p:bldP spid="11" grpId="1"/>
      <p:bldP spid="13" grpId="0"/>
      <p:bldP spid="13" grpId="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own Arrow 2"/>
          <p:cNvSpPr/>
          <p:nvPr/>
        </p:nvSpPr>
        <p:spPr>
          <a:xfrm rot="20428340">
            <a:off x="3175129" y="1655179"/>
            <a:ext cx="333881" cy="606055"/>
          </a:xfrm>
          <a:prstGeom prst="downArrow">
            <a:avLst>
              <a:gd name="adj1" fmla="val 39466"/>
              <a:gd name="adj2" fmla="val 660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38324">
            <a:off x="5897108" y="1668682"/>
            <a:ext cx="333881" cy="606055"/>
          </a:xfrm>
          <a:prstGeom prst="downArrow">
            <a:avLst>
              <a:gd name="adj1" fmla="val 39466"/>
              <a:gd name="adj2" fmla="val 660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574218" y="1499017"/>
            <a:ext cx="333881" cy="606055"/>
          </a:xfrm>
          <a:prstGeom prst="downArrow">
            <a:avLst>
              <a:gd name="adj1" fmla="val 39466"/>
              <a:gd name="adj2" fmla="val 660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38884" y="2309191"/>
            <a:ext cx="3242486" cy="1334963"/>
          </a:xfrm>
          <a:custGeom>
            <a:avLst/>
            <a:gdLst>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698938 w 3208283"/>
              <a:gd name="connsiteY6" fmla="*/ 47297 h 890752"/>
              <a:gd name="connsiteX7" fmla="*/ 898635 w 3208283"/>
              <a:gd name="connsiteY7" fmla="*/ 10511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29255 w 3208283"/>
              <a:gd name="connsiteY12" fmla="*/ 131379 h 890752"/>
              <a:gd name="connsiteX13" fmla="*/ 1597573 w 3208283"/>
              <a:gd name="connsiteY13" fmla="*/ 210207 h 890752"/>
              <a:gd name="connsiteX14" fmla="*/ 1631731 w 3208283"/>
              <a:gd name="connsiteY14" fmla="*/ 317938 h 890752"/>
              <a:gd name="connsiteX15" fmla="*/ 1665890 w 3208283"/>
              <a:gd name="connsiteY15" fmla="*/ 249621 h 890752"/>
              <a:gd name="connsiteX16" fmla="*/ 1742090 w 3208283"/>
              <a:gd name="connsiteY16" fmla="*/ 170793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898635 w 3208283"/>
              <a:gd name="connsiteY7" fmla="*/ 10511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29255 w 3208283"/>
              <a:gd name="connsiteY12" fmla="*/ 131379 h 890752"/>
              <a:gd name="connsiteX13" fmla="*/ 1597573 w 3208283"/>
              <a:gd name="connsiteY13" fmla="*/ 210207 h 890752"/>
              <a:gd name="connsiteX14" fmla="*/ 1631731 w 3208283"/>
              <a:gd name="connsiteY14" fmla="*/ 317938 h 890752"/>
              <a:gd name="connsiteX15" fmla="*/ 1665890 w 3208283"/>
              <a:gd name="connsiteY15" fmla="*/ 249621 h 890752"/>
              <a:gd name="connsiteX16" fmla="*/ 1742090 w 3208283"/>
              <a:gd name="connsiteY16" fmla="*/ 170793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29255 w 3208283"/>
              <a:gd name="connsiteY12" fmla="*/ 131379 h 890752"/>
              <a:gd name="connsiteX13" fmla="*/ 1597573 w 3208283"/>
              <a:gd name="connsiteY13" fmla="*/ 210207 h 890752"/>
              <a:gd name="connsiteX14" fmla="*/ 1631731 w 3208283"/>
              <a:gd name="connsiteY14" fmla="*/ 317938 h 890752"/>
              <a:gd name="connsiteX15" fmla="*/ 1665890 w 3208283"/>
              <a:gd name="connsiteY15" fmla="*/ 249621 h 890752"/>
              <a:gd name="connsiteX16" fmla="*/ 1742090 w 3208283"/>
              <a:gd name="connsiteY16" fmla="*/ 170793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97573 w 3208283"/>
              <a:gd name="connsiteY13" fmla="*/ 210207 h 890752"/>
              <a:gd name="connsiteX14" fmla="*/ 1631731 w 3208283"/>
              <a:gd name="connsiteY14" fmla="*/ 317938 h 890752"/>
              <a:gd name="connsiteX15" fmla="*/ 1665890 w 3208283"/>
              <a:gd name="connsiteY15" fmla="*/ 249621 h 890752"/>
              <a:gd name="connsiteX16" fmla="*/ 1742090 w 3208283"/>
              <a:gd name="connsiteY16" fmla="*/ 170793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2090 w 3208283"/>
              <a:gd name="connsiteY16" fmla="*/ 170793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9973 w 3208283"/>
              <a:gd name="connsiteY16" fmla="*/ 176048 h 890752"/>
              <a:gd name="connsiteX17" fmla="*/ 1844566 w 3208283"/>
              <a:gd name="connsiteY17" fmla="*/ 118242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9973 w 3208283"/>
              <a:gd name="connsiteY16" fmla="*/ 176048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4373 w 3208283"/>
              <a:gd name="connsiteY21" fmla="*/ 17604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9973 w 3208283"/>
              <a:gd name="connsiteY16" fmla="*/ 176048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71800 w 3208283"/>
              <a:gd name="connsiteY22" fmla="*/ 231228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4451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9973 w 3208283"/>
              <a:gd name="connsiteY16" fmla="*/ 176048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49973 w 3208283"/>
              <a:gd name="connsiteY16" fmla="*/ 176048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65890 w 3208283"/>
              <a:gd name="connsiteY15" fmla="*/ 249621 h 890752"/>
              <a:gd name="connsiteX16" fmla="*/ 1757856 w 3208283"/>
              <a:gd name="connsiteY16" fmla="*/ 183931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76401 w 3208283"/>
              <a:gd name="connsiteY15" fmla="*/ 252248 h 890752"/>
              <a:gd name="connsiteX16" fmla="*/ 1757856 w 3208283"/>
              <a:gd name="connsiteY16" fmla="*/ 183931 h 890752"/>
              <a:gd name="connsiteX17" fmla="*/ 1849821 w 3208283"/>
              <a:gd name="connsiteY17" fmla="*/ 126125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0945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76401 w 3208283"/>
              <a:gd name="connsiteY15" fmla="*/ 252248 h 890752"/>
              <a:gd name="connsiteX16" fmla="*/ 1757856 w 3208283"/>
              <a:gd name="connsiteY16" fmla="*/ 183931 h 890752"/>
              <a:gd name="connsiteX17" fmla="*/ 1852449 w 3208283"/>
              <a:gd name="connsiteY17" fmla="*/ 134008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8828 h 890752"/>
              <a:gd name="connsiteX12" fmla="*/ 1518745 w 3208283"/>
              <a:gd name="connsiteY12" fmla="*/ 131379 h 890752"/>
              <a:gd name="connsiteX13" fmla="*/ 1589690 w 3208283"/>
              <a:gd name="connsiteY13" fmla="*/ 212835 h 890752"/>
              <a:gd name="connsiteX14" fmla="*/ 1631731 w 3208283"/>
              <a:gd name="connsiteY14" fmla="*/ 317938 h 890752"/>
              <a:gd name="connsiteX15" fmla="*/ 1676401 w 3208283"/>
              <a:gd name="connsiteY15" fmla="*/ 252248 h 890752"/>
              <a:gd name="connsiteX16" fmla="*/ 1757856 w 3208283"/>
              <a:gd name="connsiteY16" fmla="*/ 183931 h 890752"/>
              <a:gd name="connsiteX17" fmla="*/ 1852449 w 3208283"/>
              <a:gd name="connsiteY17" fmla="*/ 134008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 name="connsiteX0" fmla="*/ 3205655 w 3208283"/>
              <a:gd name="connsiteY0" fmla="*/ 286407 h 890752"/>
              <a:gd name="connsiteX1" fmla="*/ 3208283 w 3208283"/>
              <a:gd name="connsiteY1" fmla="*/ 890752 h 890752"/>
              <a:gd name="connsiteX2" fmla="*/ 0 w 3208283"/>
              <a:gd name="connsiteY2" fmla="*/ 890752 h 890752"/>
              <a:gd name="connsiteX3" fmla="*/ 2628 w 3208283"/>
              <a:gd name="connsiteY3" fmla="*/ 170793 h 890752"/>
              <a:gd name="connsiteX4" fmla="*/ 36786 w 3208283"/>
              <a:gd name="connsiteY4" fmla="*/ 176048 h 890752"/>
              <a:gd name="connsiteX5" fmla="*/ 210207 w 3208283"/>
              <a:gd name="connsiteY5" fmla="*/ 155027 h 890752"/>
              <a:gd name="connsiteX6" fmla="*/ 704193 w 3208283"/>
              <a:gd name="connsiteY6" fmla="*/ 57807 h 890752"/>
              <a:gd name="connsiteX7" fmla="*/ 903890 w 3208283"/>
              <a:gd name="connsiteY7" fmla="*/ 23649 h 890752"/>
              <a:gd name="connsiteX8" fmla="*/ 1079938 w 3208283"/>
              <a:gd name="connsiteY8" fmla="*/ 0 h 890752"/>
              <a:gd name="connsiteX9" fmla="*/ 1192924 w 3208283"/>
              <a:gd name="connsiteY9" fmla="*/ 5255 h 890752"/>
              <a:gd name="connsiteX10" fmla="*/ 1319049 w 3208283"/>
              <a:gd name="connsiteY10" fmla="*/ 26276 h 890752"/>
              <a:gd name="connsiteX11" fmla="*/ 1437290 w 3208283"/>
              <a:gd name="connsiteY11" fmla="*/ 78828 h 890752"/>
              <a:gd name="connsiteX12" fmla="*/ 1510862 w 3208283"/>
              <a:gd name="connsiteY12" fmla="*/ 134006 h 890752"/>
              <a:gd name="connsiteX13" fmla="*/ 1589690 w 3208283"/>
              <a:gd name="connsiteY13" fmla="*/ 212835 h 890752"/>
              <a:gd name="connsiteX14" fmla="*/ 1631731 w 3208283"/>
              <a:gd name="connsiteY14" fmla="*/ 317938 h 890752"/>
              <a:gd name="connsiteX15" fmla="*/ 1676401 w 3208283"/>
              <a:gd name="connsiteY15" fmla="*/ 252248 h 890752"/>
              <a:gd name="connsiteX16" fmla="*/ 1757856 w 3208283"/>
              <a:gd name="connsiteY16" fmla="*/ 183931 h 890752"/>
              <a:gd name="connsiteX17" fmla="*/ 1852449 w 3208283"/>
              <a:gd name="connsiteY17" fmla="*/ 134008 h 890752"/>
              <a:gd name="connsiteX18" fmla="*/ 1978573 w 3208283"/>
              <a:gd name="connsiteY18" fmla="*/ 91966 h 890752"/>
              <a:gd name="connsiteX19" fmla="*/ 2154621 w 3208283"/>
              <a:gd name="connsiteY19" fmla="*/ 94593 h 890752"/>
              <a:gd name="connsiteX20" fmla="*/ 2341180 w 3208283"/>
              <a:gd name="connsiteY20" fmla="*/ 115614 h 890752"/>
              <a:gd name="connsiteX21" fmla="*/ 2661745 w 3208283"/>
              <a:gd name="connsiteY21" fmla="*/ 186558 h 890752"/>
              <a:gd name="connsiteX22" fmla="*/ 2969173 w 3208283"/>
              <a:gd name="connsiteY22" fmla="*/ 244366 h 890752"/>
              <a:gd name="connsiteX23" fmla="*/ 3205655 w 3208283"/>
              <a:gd name="connsiteY23" fmla="*/ 286407 h 89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8283" h="890752">
                <a:moveTo>
                  <a:pt x="3205655" y="286407"/>
                </a:moveTo>
                <a:lnTo>
                  <a:pt x="3208283" y="890752"/>
                </a:lnTo>
                <a:lnTo>
                  <a:pt x="0" y="890752"/>
                </a:lnTo>
                <a:lnTo>
                  <a:pt x="2628" y="170793"/>
                </a:lnTo>
                <a:lnTo>
                  <a:pt x="36786" y="176048"/>
                </a:lnTo>
                <a:lnTo>
                  <a:pt x="210207" y="155027"/>
                </a:lnTo>
                <a:lnTo>
                  <a:pt x="704193" y="57807"/>
                </a:lnTo>
                <a:lnTo>
                  <a:pt x="903890" y="23649"/>
                </a:lnTo>
                <a:lnTo>
                  <a:pt x="1079938" y="0"/>
                </a:lnTo>
                <a:lnTo>
                  <a:pt x="1192924" y="5255"/>
                </a:lnTo>
                <a:lnTo>
                  <a:pt x="1319049" y="26276"/>
                </a:lnTo>
                <a:lnTo>
                  <a:pt x="1437290" y="78828"/>
                </a:lnTo>
                <a:lnTo>
                  <a:pt x="1510862" y="134006"/>
                </a:lnTo>
                <a:lnTo>
                  <a:pt x="1589690" y="212835"/>
                </a:lnTo>
                <a:lnTo>
                  <a:pt x="1631731" y="317938"/>
                </a:lnTo>
                <a:lnTo>
                  <a:pt x="1676401" y="252248"/>
                </a:lnTo>
                <a:lnTo>
                  <a:pt x="1757856" y="183931"/>
                </a:lnTo>
                <a:lnTo>
                  <a:pt x="1852449" y="134008"/>
                </a:lnTo>
                <a:lnTo>
                  <a:pt x="1978573" y="91966"/>
                </a:lnTo>
                <a:lnTo>
                  <a:pt x="2154621" y="94593"/>
                </a:lnTo>
                <a:lnTo>
                  <a:pt x="2341180" y="115614"/>
                </a:lnTo>
                <a:lnTo>
                  <a:pt x="2661745" y="186558"/>
                </a:lnTo>
                <a:lnTo>
                  <a:pt x="2969173" y="244366"/>
                </a:lnTo>
                <a:lnTo>
                  <a:pt x="3205655" y="286407"/>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440449" y="303032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read distinctly</a:t>
            </a:r>
          </a:p>
        </p:txBody>
      </p:sp>
      <p:sp>
        <p:nvSpPr>
          <p:cNvPr id="3074" name="Rectangle 2"/>
          <p:cNvSpPr>
            <a:spLocks noGrp="1" noChangeArrowheads="1"/>
          </p:cNvSpPr>
          <p:nvPr>
            <p:ph type="title"/>
          </p:nvPr>
        </p:nvSpPr>
        <p:spPr>
          <a:xfrm>
            <a:off x="457200" y="3048000"/>
            <a:ext cx="8229600" cy="3459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So they read distinctly from the book, in the Law of God; and they gave the sense, and helped them to understand the reading.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Nehemiah 8:8</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916101" y="2574402"/>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3959626" y="3753019"/>
            <a:ext cx="6375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404437" y="3751138"/>
            <a:ext cx="6375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5610876" y="5095416"/>
            <a:ext cx="53147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6390334" y="5095706"/>
            <a:ext cx="58934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069C757A-9B01-477E-8761-A444BBE1093D}"/>
              </a:ext>
            </a:extLst>
          </p:cNvPr>
          <p:cNvSpPr txBox="1">
            <a:spLocks noChangeArrowheads="1"/>
          </p:cNvSpPr>
          <p:nvPr/>
        </p:nvSpPr>
        <p:spPr bwMode="auto">
          <a:xfrm>
            <a:off x="2293032" y="3086930"/>
            <a:ext cx="426016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read distinctly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a:extLst>
              <a:ext uri="{FF2B5EF4-FFF2-40B4-BE49-F238E27FC236}">
                <a16:creationId xmlns:a16="http://schemas.microsoft.com/office/drawing/2014/main" id="{8C4E517A-799D-4D02-AABD-0D5D29EE5F21}"/>
              </a:ext>
            </a:extLst>
          </p:cNvPr>
          <p:cNvSpPr txBox="1">
            <a:spLocks noChangeArrowheads="1"/>
          </p:cNvSpPr>
          <p:nvPr/>
        </p:nvSpPr>
        <p:spPr bwMode="auto">
          <a:xfrm>
            <a:off x="3352800" y="3076663"/>
            <a:ext cx="3326176" cy="7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clearly</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2">
            <a:extLst>
              <a:ext uri="{FF2B5EF4-FFF2-40B4-BE49-F238E27FC236}">
                <a16:creationId xmlns:a16="http://schemas.microsoft.com/office/drawing/2014/main" id="{C1F33274-9CB9-4520-A40F-914F66414DB8}"/>
              </a:ext>
            </a:extLst>
          </p:cNvPr>
          <p:cNvSpPr txBox="1">
            <a:spLocks noChangeArrowheads="1"/>
          </p:cNvSpPr>
          <p:nvPr/>
        </p:nvSpPr>
        <p:spPr bwMode="auto">
          <a:xfrm>
            <a:off x="3352800" y="3076663"/>
            <a:ext cx="3326176" cy="7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bluntly</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8" name="Rectangle 2">
            <a:extLst>
              <a:ext uri="{FF2B5EF4-FFF2-40B4-BE49-F238E27FC236}">
                <a16:creationId xmlns:a16="http://schemas.microsoft.com/office/drawing/2014/main" id="{903F19AE-D891-4EC4-AA3D-2877BEB18BC3}"/>
              </a:ext>
            </a:extLst>
          </p:cNvPr>
          <p:cNvSpPr txBox="1">
            <a:spLocks noChangeArrowheads="1"/>
          </p:cNvSpPr>
          <p:nvPr/>
        </p:nvSpPr>
        <p:spPr bwMode="auto">
          <a:xfrm>
            <a:off x="3352800" y="3065233"/>
            <a:ext cx="3326176" cy="7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definitely</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9" name="Rectangle 2">
            <a:extLst>
              <a:ext uri="{FF2B5EF4-FFF2-40B4-BE49-F238E27FC236}">
                <a16:creationId xmlns:a16="http://schemas.microsoft.com/office/drawing/2014/main" id="{2B4FE7BF-7B34-4344-9997-2D507D8F5D1B}"/>
              </a:ext>
            </a:extLst>
          </p:cNvPr>
          <p:cNvSpPr txBox="1">
            <a:spLocks noChangeArrowheads="1"/>
          </p:cNvSpPr>
          <p:nvPr/>
        </p:nvSpPr>
        <p:spPr bwMode="auto">
          <a:xfrm>
            <a:off x="3352800" y="3065233"/>
            <a:ext cx="3326176" cy="7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specifically</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2" name="Rectangle 2">
            <a:extLst>
              <a:ext uri="{FF2B5EF4-FFF2-40B4-BE49-F238E27FC236}">
                <a16:creationId xmlns:a16="http://schemas.microsoft.com/office/drawing/2014/main" id="{A724AA7B-030C-449B-8584-7A091B29749D}"/>
              </a:ext>
            </a:extLst>
          </p:cNvPr>
          <p:cNvSpPr txBox="1">
            <a:spLocks noChangeArrowheads="1"/>
          </p:cNvSpPr>
          <p:nvPr/>
        </p:nvSpPr>
        <p:spPr bwMode="auto">
          <a:xfrm>
            <a:off x="3017520" y="3076663"/>
            <a:ext cx="3851910" cy="76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unquestionably</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2" hidden="1"/>
          <p:cNvSpPr txBox="1">
            <a:spLocks noChangeArrowheads="1"/>
          </p:cNvSpPr>
          <p:nvPr/>
        </p:nvSpPr>
        <p:spPr bwMode="auto">
          <a:xfrm>
            <a:off x="6629400" y="2836545"/>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10144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par>
                                <p:cTn id="8" presetID="0" presetClass="exit" presetSubtype="0" fill="hold" grpId="1" nodeType="withEffect">
                                  <p:stCondLst>
                                    <p:cond delay="0"/>
                                  </p:stCondLst>
                                  <p:childTnLst>
                                    <p:set>
                                      <p:cBhvr>
                                        <p:cTn id="9" dur="1" fill="hold">
                                          <p:stCondLst>
                                            <p:cond delay="999"/>
                                          </p:stCondLst>
                                        </p:cTn>
                                        <p:tgtEl>
                                          <p:spTgt spid="4"/>
                                        </p:tgtEl>
                                        <p:attrNameLst>
                                          <p:attrName>style.visibility</p:attrName>
                                        </p:attrNameLst>
                                      </p:cBhvr>
                                      <p:to>
                                        <p:strVal val="hidden"/>
                                      </p:to>
                                    </p:set>
                                    <p:animEffect transition="out" filter="dissolve">
                                      <p:cBhvr>
                                        <p:cTn id="10" dur="1000">
                                          <p:stCondLst>
                                            <p:cond delay="0"/>
                                          </p:stCondLst>
                                        </p:cTn>
                                        <p:tgtEl>
                                          <p:spTgt spid="4"/>
                                        </p:tgtEl>
                                      </p:cBhvr>
                                    </p:animEffect>
                                    <p:anim to="" calcmode="lin" valueType="num">
                                      <p:cBhvr>
                                        <p:cTn id="11"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12"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8" presetClass="emph" presetSubtype="0" fill="hold" grpId="1" nodeType="withEffect">
                                  <p:stCondLst>
                                    <p:cond delay="0"/>
                                  </p:stCondLst>
                                  <p:childTnLst>
                                    <p:set>
                                      <p:cBhvr override="childStyle">
                                        <p:cTn id="19" dur="500" fill="hold"/>
                                        <p:tgtEl>
                                          <p:spTgt spid="10"/>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25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childTnLst>
                                </p:cTn>
                              </p:par>
                              <p:par>
                                <p:cTn id="46" presetID="23" presetClass="exit" presetSubtype="32" fill="hold" grpId="1" nodeType="withEffect">
                                  <p:stCondLst>
                                    <p:cond delay="0"/>
                                  </p:stCondLst>
                                  <p:childTnLst>
                                    <p:anim calcmode="lin" valueType="num">
                                      <p:cBhvr>
                                        <p:cTn id="47" dur="500"/>
                                        <p:tgtEl>
                                          <p:spTgt spid="17"/>
                                        </p:tgtEl>
                                        <p:attrNameLst>
                                          <p:attrName>ppt_w</p:attrName>
                                        </p:attrNameLst>
                                      </p:cBhvr>
                                      <p:tavLst>
                                        <p:tav tm="0">
                                          <p:val>
                                            <p:strVal val="ppt_w"/>
                                          </p:val>
                                        </p:tav>
                                        <p:tav tm="100000">
                                          <p:val>
                                            <p:fltVal val="0"/>
                                          </p:val>
                                        </p:tav>
                                      </p:tavLst>
                                    </p:anim>
                                    <p:anim calcmode="lin" valueType="num">
                                      <p:cBhvr>
                                        <p:cTn id="48" dur="500"/>
                                        <p:tgtEl>
                                          <p:spTgt spid="17"/>
                                        </p:tgtEl>
                                        <p:attrNameLst>
                                          <p:attrName>ppt_h</p:attrName>
                                        </p:attrNameLst>
                                      </p:cBhvr>
                                      <p:tavLst>
                                        <p:tav tm="0">
                                          <p:val>
                                            <p:strVal val="ppt_h"/>
                                          </p:val>
                                        </p:tav>
                                        <p:tav tm="100000">
                                          <p:val>
                                            <p:fltVal val="0"/>
                                          </p:val>
                                        </p:tav>
                                      </p:tavLst>
                                    </p:anim>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childTnLst>
                                </p:cTn>
                              </p:par>
                              <p:par>
                                <p:cTn id="56" presetID="23" presetClass="exit" presetSubtype="32" fill="hold" grpId="1" nodeType="withEffect">
                                  <p:stCondLst>
                                    <p:cond delay="0"/>
                                  </p:stCondLst>
                                  <p:childTnLst>
                                    <p:anim calcmode="lin" valueType="num">
                                      <p:cBhvr>
                                        <p:cTn id="57" dur="500"/>
                                        <p:tgtEl>
                                          <p:spTgt spid="20"/>
                                        </p:tgtEl>
                                        <p:attrNameLst>
                                          <p:attrName>ppt_w</p:attrName>
                                        </p:attrNameLst>
                                      </p:cBhvr>
                                      <p:tavLst>
                                        <p:tav tm="0">
                                          <p:val>
                                            <p:strVal val="ppt_w"/>
                                          </p:val>
                                        </p:tav>
                                        <p:tav tm="100000">
                                          <p:val>
                                            <p:fltVal val="0"/>
                                          </p:val>
                                        </p:tav>
                                      </p:tavLst>
                                    </p:anim>
                                    <p:anim calcmode="lin" valueType="num">
                                      <p:cBhvr>
                                        <p:cTn id="58" dur="500"/>
                                        <p:tgtEl>
                                          <p:spTgt spid="20"/>
                                        </p:tgtEl>
                                        <p:attrNameLst>
                                          <p:attrName>ppt_h</p:attrName>
                                        </p:attrNameLst>
                                      </p:cBhvr>
                                      <p:tavLst>
                                        <p:tav tm="0">
                                          <p:val>
                                            <p:strVal val="ppt_h"/>
                                          </p:val>
                                        </p:tav>
                                        <p:tav tm="100000">
                                          <p:val>
                                            <p:fltVal val="0"/>
                                          </p:val>
                                        </p:tav>
                                      </p:tavLst>
                                    </p:anim>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childTnLst>
                                </p:cTn>
                              </p:par>
                              <p:par>
                                <p:cTn id="66" presetID="23" presetClass="exit" presetSubtype="32" fill="hold" grpId="1" nodeType="with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childTnLst>
                                </p:cTn>
                              </p:par>
                              <p:par>
                                <p:cTn id="76" presetID="23" presetClass="exit" presetSubtype="32" fill="hold" grpId="1" nodeType="withEffect">
                                  <p:stCondLst>
                                    <p:cond delay="0"/>
                                  </p:stCondLst>
                                  <p:childTnLst>
                                    <p:anim calcmode="lin" valueType="num">
                                      <p:cBhvr>
                                        <p:cTn id="77" dur="500"/>
                                        <p:tgtEl>
                                          <p:spTgt spid="19"/>
                                        </p:tgtEl>
                                        <p:attrNameLst>
                                          <p:attrName>ppt_w</p:attrName>
                                        </p:attrNameLst>
                                      </p:cBhvr>
                                      <p:tavLst>
                                        <p:tav tm="0">
                                          <p:val>
                                            <p:strVal val="ppt_w"/>
                                          </p:val>
                                        </p:tav>
                                        <p:tav tm="100000">
                                          <p:val>
                                            <p:fltVal val="0"/>
                                          </p:val>
                                        </p:tav>
                                      </p:tavLst>
                                    </p:anim>
                                    <p:anim calcmode="lin" valueType="num">
                                      <p:cBhvr>
                                        <p:cTn id="78" dur="500"/>
                                        <p:tgtEl>
                                          <p:spTgt spid="19"/>
                                        </p:tgtEl>
                                        <p:attrNameLst>
                                          <p:attrName>ppt_h</p:attrName>
                                        </p:attrNameLst>
                                      </p:cBhvr>
                                      <p:tavLst>
                                        <p:tav tm="0">
                                          <p:val>
                                            <p:strVal val="ppt_h"/>
                                          </p:val>
                                        </p:tav>
                                        <p:tav tm="100000">
                                          <p:val>
                                            <p:fltVal val="0"/>
                                          </p:val>
                                        </p:tav>
                                      </p:tavLst>
                                    </p:anim>
                                    <p:set>
                                      <p:cBhvr>
                                        <p:cTn id="79" dur="1" fill="hold">
                                          <p:stCondLst>
                                            <p:cond delay="499"/>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1"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250"/>
                                        <p:tgtEl>
                                          <p:spTgt spid="6"/>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250"/>
                                        <p:tgtEl>
                                          <p:spTgt spid="7"/>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250"/>
                                        <p:tgtEl>
                                          <p:spTgt spid="8"/>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50"/>
                                        <p:tgtEl>
                                          <p:spTgt spid="9"/>
                                        </p:tgtEl>
                                      </p:cBhvr>
                                    </p:animEffect>
                                  </p:childTnLst>
                                </p:cTn>
                              </p:par>
                              <p:par>
                                <p:cTn id="94" presetID="0" presetClass="path" presetSubtype="0" accel="50000" decel="50000" fill="hold" grpId="0" nodeType="withEffect">
                                  <p:stCondLst>
                                    <p:cond delay="0"/>
                                  </p:stCondLst>
                                  <p:childTnLst>
                                    <p:animMotion origin="layout" path="M -1.94444E-6 2.22222E-6 L 0.30521 -0.1338 " pathEditMode="relative" rAng="0" ptsTypes="AA">
                                      <p:cBhvr>
                                        <p:cTn id="95" dur="2000" fill="hold"/>
                                        <p:tgtEl>
                                          <p:spTgt spid="6"/>
                                        </p:tgtEl>
                                        <p:attrNameLst>
                                          <p:attrName>ppt_x</p:attrName>
                                          <p:attrName>ppt_y</p:attrName>
                                        </p:attrNameLst>
                                      </p:cBhvr>
                                      <p:rCtr x="15260" y="-6690"/>
                                    </p:animMotion>
                                  </p:childTnLst>
                                </p:cTn>
                              </p:par>
                              <p:par>
                                <p:cTn id="96" presetID="0" presetClass="path" presetSubtype="0" accel="50000" decel="50000" fill="hold" grpId="0" nodeType="withEffect">
                                  <p:stCondLst>
                                    <p:cond delay="0"/>
                                  </p:stCondLst>
                                  <p:childTnLst>
                                    <p:animMotion origin="layout" path="M 1.94444E-6 3.7037E-6 L 0.18646 -0.13334 " pathEditMode="relative" rAng="0" ptsTypes="AA">
                                      <p:cBhvr>
                                        <p:cTn id="97" dur="2000" fill="hold"/>
                                        <p:tgtEl>
                                          <p:spTgt spid="7"/>
                                        </p:tgtEl>
                                        <p:attrNameLst>
                                          <p:attrName>ppt_x</p:attrName>
                                          <p:attrName>ppt_y</p:attrName>
                                        </p:attrNameLst>
                                      </p:cBhvr>
                                      <p:rCtr x="9323" y="-6667"/>
                                    </p:animMotion>
                                  </p:childTnLst>
                                </p:cTn>
                              </p:par>
                              <p:par>
                                <p:cTn id="98" presetID="0" presetClass="path" presetSubtype="0" accel="50000" decel="50000" fill="hold" grpId="0" nodeType="withEffect">
                                  <p:stCondLst>
                                    <p:cond delay="0"/>
                                  </p:stCondLst>
                                  <p:childTnLst>
                                    <p:animMotion origin="layout" path="M -4.72222E-6 -1.11111E-6 L 0.19688 -0.3294 " pathEditMode="relative" rAng="0" ptsTypes="AA">
                                      <p:cBhvr>
                                        <p:cTn id="99" dur="2000" fill="hold"/>
                                        <p:tgtEl>
                                          <p:spTgt spid="8"/>
                                        </p:tgtEl>
                                        <p:attrNameLst>
                                          <p:attrName>ppt_x</p:attrName>
                                          <p:attrName>ppt_y</p:attrName>
                                        </p:attrNameLst>
                                      </p:cBhvr>
                                      <p:rCtr x="9844" y="-16481"/>
                                    </p:animMotion>
                                  </p:childTnLst>
                                </p:cTn>
                              </p:par>
                              <p:par>
                                <p:cTn id="100" presetID="0" presetClass="path" presetSubtype="0" accel="50000" decel="50000" fill="hold" grpId="0" nodeType="withEffect">
                                  <p:stCondLst>
                                    <p:cond delay="0"/>
                                  </p:stCondLst>
                                  <p:childTnLst>
                                    <p:animMotion origin="layout" path="M 3.61111E-6 -1.11111E-6 L 0.13576 -0.32917 " pathEditMode="relative" rAng="0" ptsTypes="AA">
                                      <p:cBhvr>
                                        <p:cTn id="101" dur="2000" fill="hold"/>
                                        <p:tgtEl>
                                          <p:spTgt spid="9"/>
                                        </p:tgtEl>
                                        <p:attrNameLst>
                                          <p:attrName>ppt_x</p:attrName>
                                          <p:attrName>ppt_y</p:attrName>
                                        </p:attrNameLst>
                                      </p:cBhvr>
                                      <p:rCtr x="6788" y="-16458"/>
                                    </p:animMotion>
                                  </p:childTnLst>
                                </p:cTn>
                              </p:par>
                              <p:par>
                                <p:cTn id="102" presetID="10" presetClass="exit" presetSubtype="0" fill="hold" grpId="1" nodeType="withEffect">
                                  <p:stCondLst>
                                    <p:cond delay="0"/>
                                  </p:stCondLst>
                                  <p:childTnLst>
                                    <p:animEffect transition="out" filter="fade">
                                      <p:cBhvr>
                                        <p:cTn id="103" dur="1250"/>
                                        <p:tgtEl>
                                          <p:spTgt spid="3074"/>
                                        </p:tgtEl>
                                      </p:cBhvr>
                                    </p:animEffect>
                                    <p:set>
                                      <p:cBhvr>
                                        <p:cTn id="104" dur="1" fill="hold">
                                          <p:stCondLst>
                                            <p:cond delay="1249"/>
                                          </p:stCondLst>
                                        </p:cTn>
                                        <p:tgtEl>
                                          <p:spTgt spid="3074"/>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23" presetClass="exit" presetSubtype="32" fill="hold" grpId="1" nodeType="withEffect">
                                  <p:stCondLst>
                                    <p:cond delay="0"/>
                                  </p:stCondLst>
                                  <p:childTnLst>
                                    <p:anim calcmode="lin" valueType="num">
                                      <p:cBhvr>
                                        <p:cTn id="112" dur="500"/>
                                        <p:tgtEl>
                                          <p:spTgt spid="22"/>
                                        </p:tgtEl>
                                        <p:attrNameLst>
                                          <p:attrName>ppt_w</p:attrName>
                                        </p:attrNameLst>
                                      </p:cBhvr>
                                      <p:tavLst>
                                        <p:tav tm="0">
                                          <p:val>
                                            <p:strVal val="ppt_w"/>
                                          </p:val>
                                        </p:tav>
                                        <p:tav tm="100000">
                                          <p:val>
                                            <p:fltVal val="0"/>
                                          </p:val>
                                        </p:tav>
                                      </p:tavLst>
                                    </p:anim>
                                    <p:anim calcmode="lin" valueType="num">
                                      <p:cBhvr>
                                        <p:cTn id="113" dur="500"/>
                                        <p:tgtEl>
                                          <p:spTgt spid="22"/>
                                        </p:tgtEl>
                                        <p:attrNameLst>
                                          <p:attrName>ppt_h</p:attrName>
                                        </p:attrNameLst>
                                      </p:cBhvr>
                                      <p:tavLst>
                                        <p:tav tm="0">
                                          <p:val>
                                            <p:strVal val="ppt_h"/>
                                          </p:val>
                                        </p:tav>
                                        <p:tav tm="100000">
                                          <p:val>
                                            <p:fltVal val="0"/>
                                          </p:val>
                                        </p:tav>
                                      </p:tavLst>
                                    </p:anim>
                                    <p:set>
                                      <p:cBhvr>
                                        <p:cTn id="114" dur="1" fill="hold">
                                          <p:stCondLst>
                                            <p:cond delay="499"/>
                                          </p:stCondLst>
                                        </p:cTn>
                                        <p:tgtEl>
                                          <p:spTgt spid="22"/>
                                        </p:tgtEl>
                                        <p:attrNameLst>
                                          <p:attrName>style.visibility</p:attrName>
                                        </p:attrNameLst>
                                      </p:cBhvr>
                                      <p:to>
                                        <p:strVal val="hidden"/>
                                      </p:to>
                                    </p:set>
                                  </p:childTnLst>
                                </p:cTn>
                              </p:par>
                              <p:par>
                                <p:cTn id="115" presetID="0" presetClass="path" presetSubtype="0" accel="50000" decel="50000" fill="hold" grpId="1" nodeType="withEffect">
                                  <p:stCondLst>
                                    <p:cond delay="650"/>
                                  </p:stCondLst>
                                  <p:childTnLst>
                                    <p:animMotion origin="layout" path="M -1.38889E-6 -2.63645E-6 L 0.0507 0.17854 " pathEditMode="relative" rAng="0" ptsTypes="AA">
                                      <p:cBhvr>
                                        <p:cTn id="116" dur="2000" fill="hold"/>
                                        <p:tgtEl>
                                          <p:spTgt spid="3"/>
                                        </p:tgtEl>
                                        <p:attrNameLst>
                                          <p:attrName>ppt_x</p:attrName>
                                          <p:attrName>ppt_y</p:attrName>
                                        </p:attrNameLst>
                                      </p:cBhvr>
                                      <p:rCtr x="2535" y="8927"/>
                                    </p:animMotion>
                                  </p:childTnLst>
                                </p:cTn>
                              </p:par>
                              <p:par>
                                <p:cTn id="117" presetID="0" presetClass="path" presetSubtype="0" accel="50000" decel="50000" fill="hold" grpId="1" nodeType="withEffect">
                                  <p:stCondLst>
                                    <p:cond delay="650"/>
                                  </p:stCondLst>
                                  <p:childTnLst>
                                    <p:animMotion origin="layout" path="M -2.77778E-6 -1.48148E-6 L 0.00122 0.2257 " pathEditMode="relative" rAng="0" ptsTypes="AA">
                                      <p:cBhvr>
                                        <p:cTn id="118" dur="2000" fill="hold"/>
                                        <p:tgtEl>
                                          <p:spTgt spid="14"/>
                                        </p:tgtEl>
                                        <p:attrNameLst>
                                          <p:attrName>ppt_x</p:attrName>
                                          <p:attrName>ppt_y</p:attrName>
                                        </p:attrNameLst>
                                      </p:cBhvr>
                                      <p:rCtr x="52" y="11273"/>
                                    </p:animMotion>
                                  </p:childTnLst>
                                </p:cTn>
                              </p:par>
                              <p:par>
                                <p:cTn id="119" presetID="0" presetClass="path" presetSubtype="0" accel="50000" decel="50000" fill="hold" grpId="1" nodeType="withEffect">
                                  <p:stCondLst>
                                    <p:cond delay="650"/>
                                  </p:stCondLst>
                                  <p:childTnLst>
                                    <p:animMotion origin="layout" path="M -4.44444E-6 -4.04255E-6 L -0.03784 0.18363 " pathEditMode="relative" rAng="0" ptsTypes="AA">
                                      <p:cBhvr>
                                        <p:cTn id="120" dur="2000" fill="hold"/>
                                        <p:tgtEl>
                                          <p:spTgt spid="12"/>
                                        </p:tgtEl>
                                        <p:attrNameLst>
                                          <p:attrName>ppt_x</p:attrName>
                                          <p:attrName>ppt_y</p:attrName>
                                        </p:attrNameLst>
                                      </p:cBhvr>
                                      <p:rCtr x="-1892" y="9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4" grpId="0" animBg="1"/>
      <p:bldP spid="14" grpId="1" animBg="1"/>
      <p:bldP spid="10" grpId="0"/>
      <p:bldP spid="10" grpId="1"/>
      <p:bldP spid="10" grpId="2"/>
      <p:bldP spid="3074" grpId="0"/>
      <p:bldP spid="3074" grpId="1"/>
      <p:bldP spid="4" grpId="1"/>
      <p:bldP spid="6" grpId="0"/>
      <p:bldP spid="6" grpId="1"/>
      <p:bldP spid="7" grpId="0"/>
      <p:bldP spid="7" grpId="1"/>
      <p:bldP spid="8" grpId="0"/>
      <p:bldP spid="8" grpId="1"/>
      <p:bldP spid="9" grpId="0"/>
      <p:bldP spid="9" grpId="1"/>
      <p:bldP spid="15" grpId="0"/>
      <p:bldP spid="15" grpId="1"/>
      <p:bldP spid="17" grpId="0"/>
      <p:bldP spid="17" grpId="1"/>
      <p:bldP spid="20" grpId="0"/>
      <p:bldP spid="20" grpId="1"/>
      <p:bldP spid="18" grpId="0"/>
      <p:bldP spid="18" grpId="1"/>
      <p:bldP spid="19" grpId="0"/>
      <p:bldP spid="19" grpId="1"/>
      <p:bldP spid="22" grpId="0"/>
      <p:bldP spid="22"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TotalTime>
  <Words>1768</Words>
  <Application>Microsoft Office PowerPoint</Application>
  <PresentationFormat>On-screen Show (4:3)</PresentationFormat>
  <Paragraphs>267</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Aharoni</vt:lpstr>
      <vt:lpstr>Arial</vt:lpstr>
      <vt:lpstr>Calibri</vt:lpstr>
      <vt:lpstr>Default Design</vt:lpstr>
      <vt:lpstr>PowerPoint Presentation</vt:lpstr>
      <vt:lpstr>PowerPoint Presentation</vt:lpstr>
      <vt:lpstr>The words of the LORD are pure words, Like silver tried in a furnace of earth, Purified seven times. You shall keep them, O LORD, You shall preserve them from this generation forever.         — Psalms 12:6-7 </vt:lpstr>
      <vt:lpstr>"Is not My word like a fire?" says the LORD, "And like a hammer that breaks the rock in pieces?"    — Jeremiah 23:29 </vt:lpstr>
      <vt:lpstr>KAPH. My soul faints for Your salvation, But I hope in Your word. My eyes fail from searching Your word, Saying, "When will You comfort me?" — Psalms 119:81-82 </vt:lpstr>
      <vt:lpstr>NUN. Your word is a lamp to my feet And a light to my path. — Psalms 119:105 </vt:lpstr>
      <vt:lpstr>The entrance of Your words gives light; It gives understanding to the simple. — Psalms 119:130 </vt:lpstr>
      <vt:lpstr>Every word of God is pure; He is a shield to those who put their trust in Him. Do not add to His words, Lest He rebuke you, and you be found a liar. — Proverbs 30:5-6 </vt:lpstr>
      <vt:lpstr>So they read distinctly from the book, in the Law of God; and they gave the sense, and helped them to understand the reading.             — Nehemiah 8:8 </vt:lpstr>
      <vt:lpstr>… in hope of eternal life which God, who cannot lie, promised before time began, but has in   due time manifested His word through preaching, which was committed to me according to the commandment of God our Savior; — Titus 1:2-3 </vt:lpstr>
      <vt:lpstr>Therefore, laying aside all malice, all deceit, hypocrisy, envy, and all evil speaking, as newborn babes, desire the pure milk of the word, that you may grow thereby, if indeed you have tasted that the Lord is gracious. — 1st Peter 2:1-3</vt:lpstr>
      <vt:lpstr>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God also bearing witness both with signs and wonders, with various miracles,     and gifts of the Holy Spirit, according to             His own will? — Hebrews 2:1-4 </vt:lpstr>
      <vt:lpstr>But even if we, or an angel from heaven, preach any other gospel to you than what we have preached to you, let him be accursed. As we have said before, so now I say again, if anyone preaches any other gospel to you than what you have received, let him be accursed. — Galatians 1:8-9 </vt:lpstr>
      <vt:lpstr>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 Hebrews 6:4-6 </vt:lpstr>
      <vt:lpstr>But the word of the LORD endures forever." Now this is the word which by the gospel was preached to you. — 1st Peter 1:25 </vt:lpstr>
      <vt:lpstr>"Now the parable is this: The seed is the word of God." — Luke 8:11 </vt:lpstr>
      <vt:lpstr>In the beginning was the Word, and the Word was with God, and the Word was God. He was in the beginning with God. All things were made through Him, and without Him nothing was made that was made.    In Him was life, and the life was the light of men. And the light shines in the darkness, and the darkness did not comprehend it. — John 1:1-5 </vt:lpstr>
      <vt:lpstr>He was clothed with a robe dipped in blood, and His name is called The Word of God.                — Revelation 19:13  </vt:lpstr>
      <vt:lpstr>He sent His word and healed them, And delivered them from their destructions. — Psalms 107:20 </vt:lpstr>
      <vt:lpstr>"Do not think that I came to destroy the Law or the Prophets.    I did not come to destroy but to fulfill. For assuredly, I say to you, till heaven and earth pass away, one jot or one tittle will by no means pass from the law till all is fulfilled." — Matthew 5:17-18  </vt:lpstr>
      <vt:lpstr>"Heaven and earth will pass away, but My words will by no means pass away." — Matthew 24:35 </vt:lpstr>
      <vt:lpstr>"The grass withers, the flower fades, But the word of our God stands forever." — Isaiah 40:8 </vt:lpstr>
      <vt:lpstr>Every word of God is pure; He is a shield to those who put their trust in Him. Do not add to His words, Lest He rebuke you, and you be found a liar. — Proverbs 30-5-6 </vt:lpstr>
      <vt:lpstr>Blessed is he who reads and  those who hear the words of this  prophecy, and keep those things which are written in it; for the time is near. — Revelation 1:3</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293</cp:revision>
  <dcterms:created xsi:type="dcterms:W3CDTF">2014-04-12T23:55:49Z</dcterms:created>
  <dcterms:modified xsi:type="dcterms:W3CDTF">2021-01-15T07:19:57Z</dcterms:modified>
</cp:coreProperties>
</file>