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405" r:id="rId4"/>
    <p:sldId id="409" r:id="rId5"/>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350" r:id="rId33"/>
    <p:sldId id="408" r:id="rId34"/>
    <p:sldId id="401" r:id="rId35"/>
    <p:sldId id="3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9900CC"/>
    <a:srgbClr val="CC66FF"/>
    <a:srgbClr val="5BD4FF"/>
    <a:srgbClr val="33CCFF"/>
    <a:srgbClr val="99CCFF"/>
    <a:srgbClr val="E6E6E6"/>
    <a:srgbClr val="CCECFF"/>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8" autoAdjust="0"/>
    <p:restoredTop sz="90756" autoAdjust="0"/>
  </p:normalViewPr>
  <p:slideViewPr>
    <p:cSldViewPr snapToGrid="0">
      <p:cViewPr varScale="1">
        <p:scale>
          <a:sx n="83" d="100"/>
          <a:sy n="83" d="100"/>
        </p:scale>
        <p:origin x="1200" y="8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A2ADC-8250-4911-920A-1A9B4E6A5C5D}" type="datetimeFigureOut">
              <a:rPr lang="en-US" smtClean="0"/>
              <a:t>5/19/2019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C9568-E3D6-45BA-A626-EF0F78B9350D}" type="slidenum">
              <a:rPr lang="en-US" smtClean="0"/>
              <a:t>‹#›</a:t>
            </a:fld>
            <a:endParaRPr lang="en-US"/>
          </a:p>
        </p:txBody>
      </p:sp>
    </p:spTree>
    <p:extLst>
      <p:ext uri="{BB962C8B-B14F-4D97-AF65-F5344CB8AC3E}">
        <p14:creationId xmlns:p14="http://schemas.microsoft.com/office/powerpoint/2010/main" val="236798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uncovers her colorless</a:t>
            </a:r>
            <a:r>
              <a:rPr lang="en-US" baseline="0" dirty="0"/>
              <a:t> veil.</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a:t>
            </a:fld>
            <a:endParaRPr lang="en-US"/>
          </a:p>
        </p:txBody>
      </p:sp>
    </p:spTree>
    <p:extLst>
      <p:ext uri="{BB962C8B-B14F-4D97-AF65-F5344CB8AC3E}">
        <p14:creationId xmlns:p14="http://schemas.microsoft.com/office/powerpoint/2010/main" val="349523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voice rages across all barriers assuming all tones.</a:t>
            </a:r>
          </a:p>
        </p:txBody>
      </p:sp>
      <p:sp>
        <p:nvSpPr>
          <p:cNvPr id="4" name="Slide Number Placeholder 3"/>
          <p:cNvSpPr>
            <a:spLocks noGrp="1"/>
          </p:cNvSpPr>
          <p:nvPr>
            <p:ph type="sldNum" sz="quarter" idx="10"/>
          </p:nvPr>
        </p:nvSpPr>
        <p:spPr/>
        <p:txBody>
          <a:bodyPr/>
          <a:lstStyle/>
          <a:p>
            <a:fld id="{934C9568-E3D6-45BA-A626-EF0F78B9350D}" type="slidenum">
              <a:rPr lang="en-US" smtClean="0"/>
              <a:t>10</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Explosive truth cuts all darkness in His</a:t>
            </a:r>
            <a:r>
              <a:rPr lang="en-US" baseline="0" dirty="0"/>
              <a:t> doubling light.</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11</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Truth’s fire charges across the deceptions of man.</a:t>
            </a:r>
          </a:p>
        </p:txBody>
      </p:sp>
      <p:sp>
        <p:nvSpPr>
          <p:cNvPr id="4" name="Slide Number Placeholder 3"/>
          <p:cNvSpPr>
            <a:spLocks noGrp="1"/>
          </p:cNvSpPr>
          <p:nvPr>
            <p:ph type="sldNum" sz="quarter" idx="10"/>
          </p:nvPr>
        </p:nvSpPr>
        <p:spPr/>
        <p:txBody>
          <a:bodyPr/>
          <a:lstStyle/>
          <a:p>
            <a:fld id="{934C9568-E3D6-45BA-A626-EF0F78B9350D}" type="slidenum">
              <a:rPr lang="en-US" smtClean="0"/>
              <a:t>12</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greater truth than the Creator</a:t>
            </a:r>
            <a:r>
              <a:rPr lang="en-US" baseline="0" dirty="0"/>
              <a:t> of life in man.</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13</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Greater than any substance, He glorifies permanency. </a:t>
            </a:r>
          </a:p>
        </p:txBody>
      </p:sp>
      <p:sp>
        <p:nvSpPr>
          <p:cNvPr id="4" name="Slide Number Placeholder 3"/>
          <p:cNvSpPr>
            <a:spLocks noGrp="1"/>
          </p:cNvSpPr>
          <p:nvPr>
            <p:ph type="sldNum" sz="quarter" idx="10"/>
          </p:nvPr>
        </p:nvSpPr>
        <p:spPr/>
        <p:txBody>
          <a:bodyPr/>
          <a:lstStyle/>
          <a:p>
            <a:fld id="{934C9568-E3D6-45BA-A626-EF0F78B9350D}" type="slidenum">
              <a:rPr lang="en-US" smtClean="0"/>
              <a:t>14</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He that allows men to be to know.</a:t>
            </a:r>
          </a:p>
        </p:txBody>
      </p:sp>
      <p:sp>
        <p:nvSpPr>
          <p:cNvPr id="4" name="Slide Number Placeholder 3"/>
          <p:cNvSpPr>
            <a:spLocks noGrp="1"/>
          </p:cNvSpPr>
          <p:nvPr>
            <p:ph type="sldNum" sz="quarter" idx="10"/>
          </p:nvPr>
        </p:nvSpPr>
        <p:spPr/>
        <p:txBody>
          <a:bodyPr/>
          <a:lstStyle/>
          <a:p>
            <a:fld id="{934C9568-E3D6-45BA-A626-EF0F78B9350D}" type="slidenum">
              <a:rPr lang="en-US" smtClean="0"/>
              <a:t>15</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molten womb clears the darkness.</a:t>
            </a:r>
          </a:p>
        </p:txBody>
      </p:sp>
      <p:sp>
        <p:nvSpPr>
          <p:cNvPr id="4" name="Slide Number Placeholder 3"/>
          <p:cNvSpPr>
            <a:spLocks noGrp="1"/>
          </p:cNvSpPr>
          <p:nvPr>
            <p:ph type="sldNum" sz="quarter" idx="10"/>
          </p:nvPr>
        </p:nvSpPr>
        <p:spPr/>
        <p:txBody>
          <a:bodyPr/>
          <a:lstStyle/>
          <a:p>
            <a:fld id="{934C9568-E3D6-45BA-A626-EF0F78B9350D}" type="slidenum">
              <a:rPr lang="en-US" smtClean="0"/>
              <a:t>16</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 is His lastingness among the house of life. </a:t>
            </a:r>
          </a:p>
        </p:txBody>
      </p:sp>
      <p:sp>
        <p:nvSpPr>
          <p:cNvPr id="4" name="Slide Number Placeholder 3"/>
          <p:cNvSpPr>
            <a:spLocks noGrp="1"/>
          </p:cNvSpPr>
          <p:nvPr>
            <p:ph type="sldNum" sz="quarter" idx="10"/>
          </p:nvPr>
        </p:nvSpPr>
        <p:spPr/>
        <p:txBody>
          <a:bodyPr/>
          <a:lstStyle/>
          <a:p>
            <a:fld id="{934C9568-E3D6-45BA-A626-EF0F78B9350D}" type="slidenum">
              <a:rPr lang="en-US" smtClean="0"/>
              <a:t>17</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fathom His depths could only scratch the surface of much more.</a:t>
            </a:r>
          </a:p>
        </p:txBody>
      </p:sp>
      <p:sp>
        <p:nvSpPr>
          <p:cNvPr id="4" name="Slide Number Placeholder 3"/>
          <p:cNvSpPr>
            <a:spLocks noGrp="1"/>
          </p:cNvSpPr>
          <p:nvPr>
            <p:ph type="sldNum" sz="quarter" idx="10"/>
          </p:nvPr>
        </p:nvSpPr>
        <p:spPr/>
        <p:txBody>
          <a:bodyPr/>
          <a:lstStyle/>
          <a:p>
            <a:fld id="{934C9568-E3D6-45BA-A626-EF0F78B9350D}" type="slidenum">
              <a:rPr lang="en-US" smtClean="0"/>
              <a:t>18</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essentialness belongs to all the glory that He is.</a:t>
            </a:r>
          </a:p>
        </p:txBody>
      </p:sp>
      <p:sp>
        <p:nvSpPr>
          <p:cNvPr id="4" name="Slide Number Placeholder 3"/>
          <p:cNvSpPr>
            <a:spLocks noGrp="1"/>
          </p:cNvSpPr>
          <p:nvPr>
            <p:ph type="sldNum" sz="quarter" idx="10"/>
          </p:nvPr>
        </p:nvSpPr>
        <p:spPr/>
        <p:txBody>
          <a:bodyPr/>
          <a:lstStyle/>
          <a:p>
            <a:fld id="{934C9568-E3D6-45BA-A626-EF0F78B9350D}" type="slidenum">
              <a:rPr lang="en-US" smtClean="0"/>
              <a:t>19</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force of God all that is </a:t>
            </a:r>
            <a:r>
              <a:rPr lang="en-US" dirty="0" err="1"/>
              <a:t>is</a:t>
            </a:r>
            <a:r>
              <a:rPr lang="en-US" dirty="0"/>
              <a:t>.</a:t>
            </a:r>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live is to know there is no life without him.</a:t>
            </a:r>
          </a:p>
        </p:txBody>
      </p:sp>
      <p:sp>
        <p:nvSpPr>
          <p:cNvPr id="4" name="Slide Number Placeholder 3"/>
          <p:cNvSpPr>
            <a:spLocks noGrp="1"/>
          </p:cNvSpPr>
          <p:nvPr>
            <p:ph type="sldNum" sz="quarter" idx="10"/>
          </p:nvPr>
        </p:nvSpPr>
        <p:spPr/>
        <p:txBody>
          <a:bodyPr/>
          <a:lstStyle/>
          <a:p>
            <a:fld id="{934C9568-E3D6-45BA-A626-EF0F78B9350D}" type="slidenum">
              <a:rPr lang="en-US" smtClean="0"/>
              <a:t>20</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a:t>
            </a:r>
            <a:r>
              <a:rPr lang="en-US" baseline="0" dirty="0"/>
              <a:t> the clouds, He is our light unto sanctuary. It is goosebumps.</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21</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power radiates throughout His freely given truth.</a:t>
            </a:r>
          </a:p>
        </p:txBody>
      </p:sp>
      <p:sp>
        <p:nvSpPr>
          <p:cNvPr id="4" name="Slide Number Placeholder 3"/>
          <p:cNvSpPr>
            <a:spLocks noGrp="1"/>
          </p:cNvSpPr>
          <p:nvPr>
            <p:ph type="sldNum" sz="quarter" idx="10"/>
          </p:nvPr>
        </p:nvSpPr>
        <p:spPr/>
        <p:txBody>
          <a:bodyPr/>
          <a:lstStyle/>
          <a:p>
            <a:fld id="{934C9568-E3D6-45BA-A626-EF0F78B9350D}" type="slidenum">
              <a:rPr lang="en-US" smtClean="0"/>
              <a:t>22</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breath He gives tests our moment.</a:t>
            </a:r>
          </a:p>
        </p:txBody>
      </p:sp>
      <p:sp>
        <p:nvSpPr>
          <p:cNvPr id="4" name="Slide Number Placeholder 3"/>
          <p:cNvSpPr>
            <a:spLocks noGrp="1"/>
          </p:cNvSpPr>
          <p:nvPr>
            <p:ph type="sldNum" sz="quarter" idx="10"/>
          </p:nvPr>
        </p:nvSpPr>
        <p:spPr/>
        <p:txBody>
          <a:bodyPr/>
          <a:lstStyle/>
          <a:p>
            <a:fld id="{934C9568-E3D6-45BA-A626-EF0F78B9350D}" type="slidenum">
              <a:rPr lang="en-US" smtClean="0"/>
              <a:t>23</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Kingdom is a door opening to each heart to come.</a:t>
            </a:r>
          </a:p>
        </p:txBody>
      </p:sp>
      <p:sp>
        <p:nvSpPr>
          <p:cNvPr id="4" name="Slide Number Placeholder 3"/>
          <p:cNvSpPr>
            <a:spLocks noGrp="1"/>
          </p:cNvSpPr>
          <p:nvPr>
            <p:ph type="sldNum" sz="quarter" idx="10"/>
          </p:nvPr>
        </p:nvSpPr>
        <p:spPr/>
        <p:txBody>
          <a:bodyPr/>
          <a:lstStyle/>
          <a:p>
            <a:fld id="{934C9568-E3D6-45BA-A626-EF0F78B9350D}" type="slidenum">
              <a:rPr lang="en-US" smtClean="0"/>
              <a:t>24</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position is purity itself above the corruption this realm is hindered by.</a:t>
            </a:r>
          </a:p>
        </p:txBody>
      </p:sp>
      <p:sp>
        <p:nvSpPr>
          <p:cNvPr id="4" name="Slide Number Placeholder 3"/>
          <p:cNvSpPr>
            <a:spLocks noGrp="1"/>
          </p:cNvSpPr>
          <p:nvPr>
            <p:ph type="sldNum" sz="quarter" idx="10"/>
          </p:nvPr>
        </p:nvSpPr>
        <p:spPr/>
        <p:txBody>
          <a:bodyPr/>
          <a:lstStyle/>
          <a:p>
            <a:fld id="{934C9568-E3D6-45BA-A626-EF0F78B9350D}" type="slidenum">
              <a:rPr lang="en-US" smtClean="0"/>
              <a:t>25</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sacrifice redeems those that would have Him.</a:t>
            </a:r>
          </a:p>
        </p:txBody>
      </p:sp>
      <p:sp>
        <p:nvSpPr>
          <p:cNvPr id="4" name="Slide Number Placeholder 3"/>
          <p:cNvSpPr>
            <a:spLocks noGrp="1"/>
          </p:cNvSpPr>
          <p:nvPr>
            <p:ph type="sldNum" sz="quarter" idx="10"/>
          </p:nvPr>
        </p:nvSpPr>
        <p:spPr/>
        <p:txBody>
          <a:bodyPr/>
          <a:lstStyle/>
          <a:p>
            <a:fld id="{934C9568-E3D6-45BA-A626-EF0F78B9350D}" type="slidenum">
              <a:rPr lang="en-US" smtClean="0"/>
              <a:t>26</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Him God reveals Himself purely so that none can</a:t>
            </a:r>
            <a:r>
              <a:rPr lang="en-US" baseline="0" dirty="0"/>
              <a:t> deny His call to be in honest</a:t>
            </a:r>
            <a:r>
              <a:rPr lang="en-US" dirty="0"/>
              <a:t> service. </a:t>
            </a:r>
          </a:p>
        </p:txBody>
      </p:sp>
      <p:sp>
        <p:nvSpPr>
          <p:cNvPr id="4" name="Slide Number Placeholder 3"/>
          <p:cNvSpPr>
            <a:spLocks noGrp="1"/>
          </p:cNvSpPr>
          <p:nvPr>
            <p:ph type="sldNum" sz="quarter" idx="10"/>
          </p:nvPr>
        </p:nvSpPr>
        <p:spPr/>
        <p:txBody>
          <a:bodyPr/>
          <a:lstStyle/>
          <a:p>
            <a:fld id="{934C9568-E3D6-45BA-A626-EF0F78B9350D}" type="slidenum">
              <a:rPr lang="en-US" smtClean="0"/>
              <a:t>27</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eternal purpose is to redeem holy life from that which rejects it. One must hear the call and respond in order to inherit the promise of the eternal blessing. In the countless shifting sands crossing the eons of time, from the agonies of raising pyramids to the terror of sinking boats, all will return humbly bowing before Him.</a:t>
            </a:r>
          </a:p>
        </p:txBody>
      </p:sp>
      <p:sp>
        <p:nvSpPr>
          <p:cNvPr id="4" name="Slide Number Placeholder 3"/>
          <p:cNvSpPr>
            <a:spLocks noGrp="1"/>
          </p:cNvSpPr>
          <p:nvPr>
            <p:ph type="sldNum" sz="quarter" idx="10"/>
          </p:nvPr>
        </p:nvSpPr>
        <p:spPr/>
        <p:txBody>
          <a:bodyPr/>
          <a:lstStyle/>
          <a:p>
            <a:fld id="{934C9568-E3D6-45BA-A626-EF0F78B9350D}" type="slidenum">
              <a:rPr lang="en-US" smtClean="0"/>
              <a:t>28</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Himself stepped down from heaven to allow us a path home. His death consecrated our redemption through His resurrection in</a:t>
            </a:r>
            <a:r>
              <a:rPr lang="en-US" baseline="0" dirty="0"/>
              <a:t>to eternal life</a:t>
            </a:r>
            <a:r>
              <a:rPr lang="en-US" dirty="0"/>
              <a:t>.</a:t>
            </a:r>
          </a:p>
        </p:txBody>
      </p:sp>
      <p:sp>
        <p:nvSpPr>
          <p:cNvPr id="4" name="Slide Number Placeholder 3"/>
          <p:cNvSpPr>
            <a:spLocks noGrp="1"/>
          </p:cNvSpPr>
          <p:nvPr>
            <p:ph type="sldNum" sz="quarter" idx="10"/>
          </p:nvPr>
        </p:nvSpPr>
        <p:spPr/>
        <p:txBody>
          <a:bodyPr/>
          <a:lstStyle/>
          <a:p>
            <a:fld id="{934C9568-E3D6-45BA-A626-EF0F78B9350D}" type="slidenum">
              <a:rPr lang="en-US" smtClean="0"/>
              <a:t>29</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word is positively Almighty straight truth.</a:t>
            </a:r>
          </a:p>
        </p:txBody>
      </p:sp>
      <p:sp>
        <p:nvSpPr>
          <p:cNvPr id="4" name="Slide Number Placeholder 3"/>
          <p:cNvSpPr>
            <a:spLocks noGrp="1"/>
          </p:cNvSpPr>
          <p:nvPr>
            <p:ph type="sldNum" sz="quarter" idx="10"/>
          </p:nvPr>
        </p:nvSpPr>
        <p:spPr/>
        <p:txBody>
          <a:bodyPr/>
          <a:lstStyle/>
          <a:p>
            <a:fld id="{934C9568-E3D6-45BA-A626-EF0F78B9350D}" type="slidenum">
              <a:rPr lang="en-US" smtClean="0"/>
              <a:t>3</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greater life in light can be who calls each heart to truth in Him.</a:t>
            </a:r>
          </a:p>
        </p:txBody>
      </p:sp>
      <p:sp>
        <p:nvSpPr>
          <p:cNvPr id="4" name="Slide Number Placeholder 3"/>
          <p:cNvSpPr>
            <a:spLocks noGrp="1"/>
          </p:cNvSpPr>
          <p:nvPr>
            <p:ph type="sldNum" sz="quarter" idx="10"/>
          </p:nvPr>
        </p:nvSpPr>
        <p:spPr/>
        <p:txBody>
          <a:bodyPr/>
          <a:lstStyle/>
          <a:p>
            <a:fld id="{934C9568-E3D6-45BA-A626-EF0F78B9350D}" type="slidenum">
              <a:rPr lang="en-US" smtClean="0"/>
              <a:t>30</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shadow will be found to hide in with the coming of His brilliant judgments.</a:t>
            </a:r>
          </a:p>
        </p:txBody>
      </p:sp>
      <p:sp>
        <p:nvSpPr>
          <p:cNvPr id="4" name="Slide Number Placeholder 3"/>
          <p:cNvSpPr>
            <a:spLocks noGrp="1"/>
          </p:cNvSpPr>
          <p:nvPr>
            <p:ph type="sldNum" sz="quarter" idx="10"/>
          </p:nvPr>
        </p:nvSpPr>
        <p:spPr/>
        <p:txBody>
          <a:bodyPr/>
          <a:lstStyle/>
          <a:p>
            <a:fld id="{934C9568-E3D6-45BA-A626-EF0F78B9350D}" type="slidenum">
              <a:rPr lang="en-US" smtClean="0"/>
              <a:t>31</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waves</a:t>
            </a:r>
            <a:r>
              <a:rPr lang="en-US" baseline="0" dirty="0"/>
              <a:t> open upon golden shores, His rising is life itself.</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32</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nothing certain to care for in sightless darkness.</a:t>
            </a:r>
          </a:p>
        </p:txBody>
      </p:sp>
      <p:sp>
        <p:nvSpPr>
          <p:cNvPr id="4" name="Slide Number Placeholder 3"/>
          <p:cNvSpPr>
            <a:spLocks noGrp="1"/>
          </p:cNvSpPr>
          <p:nvPr>
            <p:ph type="sldNum" sz="quarter" idx="10"/>
          </p:nvPr>
        </p:nvSpPr>
        <p:spPr/>
        <p:txBody>
          <a:bodyPr/>
          <a:lstStyle/>
          <a:p>
            <a:fld id="{934C9568-E3D6-45BA-A626-EF0F78B9350D}" type="slidenum">
              <a:rPr lang="en-US" smtClean="0"/>
              <a:t>33</a:t>
            </a:fld>
            <a:endParaRPr lang="en-US"/>
          </a:p>
        </p:txBody>
      </p:sp>
    </p:spTree>
    <p:extLst>
      <p:ext uri="{BB962C8B-B14F-4D97-AF65-F5344CB8AC3E}">
        <p14:creationId xmlns:p14="http://schemas.microsoft.com/office/powerpoint/2010/main" val="1121024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166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and clear is the truth His word holds for all to see. It does not take many words to see His truth of might.</a:t>
            </a:r>
          </a:p>
        </p:txBody>
      </p:sp>
      <p:sp>
        <p:nvSpPr>
          <p:cNvPr id="4" name="Slide Number Placeholder 3"/>
          <p:cNvSpPr>
            <a:spLocks noGrp="1"/>
          </p:cNvSpPr>
          <p:nvPr>
            <p:ph type="sldNum" sz="quarter" idx="10"/>
          </p:nvPr>
        </p:nvSpPr>
        <p:spPr/>
        <p:txBody>
          <a:bodyPr/>
          <a:lstStyle/>
          <a:p>
            <a:fld id="{934C9568-E3D6-45BA-A626-EF0F78B9350D}" type="slidenum">
              <a:rPr lang="en-US" smtClean="0"/>
              <a:t>4</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Fools erect lies to fall into stumbling holes of their own conviction.</a:t>
            </a:r>
          </a:p>
        </p:txBody>
      </p:sp>
      <p:sp>
        <p:nvSpPr>
          <p:cNvPr id="4" name="Slide Number Placeholder 3"/>
          <p:cNvSpPr>
            <a:spLocks noGrp="1"/>
          </p:cNvSpPr>
          <p:nvPr>
            <p:ph type="sldNum" sz="quarter" idx="10"/>
          </p:nvPr>
        </p:nvSpPr>
        <p:spPr/>
        <p:txBody>
          <a:bodyPr/>
          <a:lstStyle/>
          <a:p>
            <a:fld id="{934C9568-E3D6-45BA-A626-EF0F78B9350D}" type="slidenum">
              <a:rPr lang="en-US" smtClean="0"/>
              <a:t>5</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mere words of man, God rules by force of power.</a:t>
            </a:r>
          </a:p>
        </p:txBody>
      </p:sp>
      <p:sp>
        <p:nvSpPr>
          <p:cNvPr id="4" name="Slide Number Placeholder 3"/>
          <p:cNvSpPr>
            <a:spLocks noGrp="1"/>
          </p:cNvSpPr>
          <p:nvPr>
            <p:ph type="sldNum" sz="quarter" idx="10"/>
          </p:nvPr>
        </p:nvSpPr>
        <p:spPr/>
        <p:txBody>
          <a:bodyPr/>
          <a:lstStyle/>
          <a:p>
            <a:fld id="{934C9568-E3D6-45BA-A626-EF0F78B9350D}" type="slidenum">
              <a:rPr lang="en-US" smtClean="0"/>
              <a:t>6</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passes time in its’ eternal presence.</a:t>
            </a:r>
          </a:p>
        </p:txBody>
      </p:sp>
      <p:sp>
        <p:nvSpPr>
          <p:cNvPr id="4" name="Slide Number Placeholder 3"/>
          <p:cNvSpPr>
            <a:spLocks noGrp="1"/>
          </p:cNvSpPr>
          <p:nvPr>
            <p:ph type="sldNum" sz="quarter" idx="10"/>
          </p:nvPr>
        </p:nvSpPr>
        <p:spPr/>
        <p:txBody>
          <a:bodyPr/>
          <a:lstStyle/>
          <a:p>
            <a:fld id="{934C9568-E3D6-45BA-A626-EF0F78B9350D}" type="slidenum">
              <a:rPr lang="en-US" smtClean="0"/>
              <a:t>7</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Transcending beyond all words, force of spirit has more.</a:t>
            </a:r>
          </a:p>
        </p:txBody>
      </p:sp>
      <p:sp>
        <p:nvSpPr>
          <p:cNvPr id="4" name="Slide Number Placeholder 3"/>
          <p:cNvSpPr>
            <a:spLocks noGrp="1"/>
          </p:cNvSpPr>
          <p:nvPr>
            <p:ph type="sldNum" sz="quarter" idx="10"/>
          </p:nvPr>
        </p:nvSpPr>
        <p:spPr/>
        <p:txBody>
          <a:bodyPr/>
          <a:lstStyle/>
          <a:p>
            <a:fld id="{934C9568-E3D6-45BA-A626-EF0F78B9350D}" type="slidenum">
              <a:rPr lang="en-US" smtClean="0"/>
              <a:t>8</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Helpless without God’s omnipotence, we need the creator to becomes as we are.</a:t>
            </a:r>
          </a:p>
        </p:txBody>
      </p:sp>
      <p:sp>
        <p:nvSpPr>
          <p:cNvPr id="4" name="Slide Number Placeholder 3"/>
          <p:cNvSpPr>
            <a:spLocks noGrp="1"/>
          </p:cNvSpPr>
          <p:nvPr>
            <p:ph type="sldNum" sz="quarter" idx="10"/>
          </p:nvPr>
        </p:nvSpPr>
        <p:spPr/>
        <p:txBody>
          <a:bodyPr/>
          <a:lstStyle/>
          <a:p>
            <a:fld id="{934C9568-E3D6-45BA-A626-EF0F78B9350D}" type="slidenum">
              <a:rPr lang="en-US" smtClean="0"/>
              <a:t>9</a:t>
            </a:fld>
            <a:endParaRPr lang="en-US"/>
          </a:p>
        </p:txBody>
      </p:sp>
    </p:spTree>
    <p:extLst>
      <p:ext uri="{BB962C8B-B14F-4D97-AF65-F5344CB8AC3E}">
        <p14:creationId xmlns:p14="http://schemas.microsoft.com/office/powerpoint/2010/main" val="101166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7EC50D-2838-4757-9AA6-0ADA839E3C0E}"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8344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C50D-2838-4757-9AA6-0ADA839E3C0E}"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95904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C50D-2838-4757-9AA6-0ADA839E3C0E}"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169054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347192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2919082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4082576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835959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4200152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870986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2015763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60187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C50D-2838-4757-9AA6-0ADA839E3C0E}"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107753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2996421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61825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267765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EC50D-2838-4757-9AA6-0ADA839E3C0E}"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58363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7EC50D-2838-4757-9AA6-0ADA839E3C0E}"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87339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7EC50D-2838-4757-9AA6-0ADA839E3C0E}"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09748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7EC50D-2838-4757-9AA6-0ADA839E3C0E}"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3228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C50D-2838-4757-9AA6-0ADA839E3C0E}"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70704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EC50D-2838-4757-9AA6-0ADA839E3C0E}"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40887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EC50D-2838-4757-9AA6-0ADA839E3C0E}"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65827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EC50D-2838-4757-9AA6-0ADA839E3C0E}" type="datetimeFigureOut">
              <a:rPr lang="en-US" smtClean="0"/>
              <a:t>5/19/2019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C8BE-805E-4C63-99BC-34619C09B47B}" type="slidenum">
              <a:rPr lang="en-US" smtClean="0"/>
              <a:t>‹#›</a:t>
            </a:fld>
            <a:endParaRPr lang="en-US"/>
          </a:p>
        </p:txBody>
      </p:sp>
    </p:spTree>
    <p:extLst>
      <p:ext uri="{BB962C8B-B14F-4D97-AF65-F5344CB8AC3E}">
        <p14:creationId xmlns:p14="http://schemas.microsoft.com/office/powerpoint/2010/main" val="3581281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extLst>
      <p:ext uri="{BB962C8B-B14F-4D97-AF65-F5344CB8AC3E}">
        <p14:creationId xmlns:p14="http://schemas.microsoft.com/office/powerpoint/2010/main" val="10235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photos-public-domain.com/2012/04/10/blue-water-with-ripples-texture/" TargetMode="Externa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9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4038600" y="2514600"/>
            <a:ext cx="2209800" cy="9906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DDEBCF"/>
                    </a:gs>
                    <a:gs pos="50000">
                      <a:srgbClr val="9CB86E"/>
                    </a:gs>
                    <a:gs pos="100000">
                      <a:srgbClr val="156B13"/>
                    </a:gs>
                  </a:gsLst>
                  <a:lin ang="5400000" scaled="0"/>
                </a:gradFill>
                <a:effectLst>
                  <a:glow rad="38100">
                    <a:schemeClr val="tx1"/>
                  </a:glow>
                  <a:outerShdw blurRad="76200" dist="50800" dir="5400000" algn="tl" rotWithShape="0">
                    <a:srgbClr val="000000">
                      <a:alpha val="65000"/>
                    </a:srgbClr>
                  </a:outerShdw>
                </a:effectLst>
              </a:rPr>
              <a:t>LORD</a:t>
            </a:r>
            <a:endParaRPr lang="en-US" b="1" i="1" spc="50" dirty="0">
              <a:ln w="11430"/>
              <a:gradFill>
                <a:gsLst>
                  <a:gs pos="0">
                    <a:srgbClr val="DDEBCF"/>
                  </a:gs>
                  <a:gs pos="50000">
                    <a:srgbClr val="9CB86E"/>
                  </a:gs>
                  <a:gs pos="100000">
                    <a:srgbClr val="156B13"/>
                  </a:gs>
                </a:gsLst>
                <a:lin ang="5400000" scaled="0"/>
              </a:gradFill>
              <a:effectLst>
                <a:glow rad="38100">
                  <a:schemeClr val="tx1"/>
                </a:glow>
                <a:outerShdw blurRad="76200" dist="50800" dir="5400000" algn="tl" rotWithShape="0">
                  <a:srgbClr val="000000">
                    <a:alpha val="65000"/>
                  </a:srgbClr>
                </a:outerShdw>
              </a:effectLst>
            </a:endParaRPr>
          </a:p>
        </p:txBody>
      </p:sp>
      <p:sp>
        <p:nvSpPr>
          <p:cNvPr id="5" name="Title 1"/>
          <p:cNvSpPr txBox="1">
            <a:spLocks/>
          </p:cNvSpPr>
          <p:nvPr/>
        </p:nvSpPr>
        <p:spPr>
          <a:xfrm>
            <a:off x="4038600" y="2514600"/>
            <a:ext cx="2209800" cy="9906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DDEBCF"/>
                    </a:gs>
                    <a:gs pos="50000">
                      <a:srgbClr val="9CB86E"/>
                    </a:gs>
                    <a:gs pos="100000">
                      <a:srgbClr val="156B13"/>
                    </a:gs>
                  </a:gsLst>
                  <a:lin ang="5400000" scaled="0"/>
                </a:gradFill>
                <a:effectLst>
                  <a:glow rad="38100">
                    <a:schemeClr val="tx1"/>
                  </a:glow>
                  <a:outerShdw blurRad="76200" dist="50800" dir="5400000" algn="tl" rotWithShape="0">
                    <a:srgbClr val="000000">
                      <a:alpha val="65000"/>
                    </a:srgbClr>
                  </a:outerShdw>
                </a:effectLst>
              </a:rPr>
              <a:t>LORD</a:t>
            </a:r>
            <a:endParaRPr lang="en-US" b="1" i="1" spc="50" dirty="0">
              <a:ln w="11430"/>
              <a:gradFill>
                <a:gsLst>
                  <a:gs pos="0">
                    <a:srgbClr val="DDEBCF"/>
                  </a:gs>
                  <a:gs pos="50000">
                    <a:srgbClr val="9CB86E"/>
                  </a:gs>
                  <a:gs pos="100000">
                    <a:srgbClr val="156B13"/>
                  </a:gs>
                </a:gsLst>
                <a:lin ang="5400000" scaled="0"/>
              </a:gradFill>
              <a:effectLst>
                <a:glow rad="38100">
                  <a:schemeClr val="tx1"/>
                </a:glow>
                <a:outerShdw blurRad="76200" dist="50800" dir="5400000" algn="tl" rotWithShape="0">
                  <a:srgbClr val="000000">
                    <a:alpha val="65000"/>
                  </a:srgbClr>
                </a:outerShdw>
              </a:effectLst>
            </a:endParaRPr>
          </a:p>
        </p:txBody>
      </p:sp>
      <p:sp>
        <p:nvSpPr>
          <p:cNvPr id="6" name="Title 1"/>
          <p:cNvSpPr txBox="1">
            <a:spLocks/>
          </p:cNvSpPr>
          <p:nvPr/>
        </p:nvSpPr>
        <p:spPr>
          <a:xfrm>
            <a:off x="3886200" y="2209800"/>
            <a:ext cx="2133600" cy="9144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7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38100">
                    <a:schemeClr val="tx1"/>
                  </a:glow>
                  <a:outerShdw blurRad="76200" dist="50800" dir="5400000" algn="tl" rotWithShape="0">
                    <a:srgbClr val="000000">
                      <a:alpha val="65000"/>
                    </a:srgbClr>
                  </a:outerShdw>
                </a:effectLst>
              </a:rPr>
              <a:t>LORD</a:t>
            </a:r>
            <a:endParaRPr lang="en-US" b="1" i="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38100">
                  <a:schemeClr val="tx1"/>
                </a:glow>
                <a:outerShdw blurRad="76200" dist="50800" dir="5400000" algn="tl" rotWithShape="0">
                  <a:srgbClr val="000000">
                    <a:alpha val="65000"/>
                  </a:srgbClr>
                </a:outerShdw>
              </a:effectLst>
            </a:endParaRPr>
          </a:p>
        </p:txBody>
      </p:sp>
      <p:sp>
        <p:nvSpPr>
          <p:cNvPr id="7" name="Title 1"/>
          <p:cNvSpPr txBox="1">
            <a:spLocks/>
          </p:cNvSpPr>
          <p:nvPr/>
        </p:nvSpPr>
        <p:spPr>
          <a:xfrm>
            <a:off x="4267200" y="2819400"/>
            <a:ext cx="2209800" cy="9906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52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38100">
                    <a:schemeClr val="tx1"/>
                  </a:glow>
                  <a:outerShdw blurRad="76200" dist="50800" dir="5400000" algn="tl" rotWithShape="0">
                    <a:srgbClr val="000000">
                      <a:alpha val="65000"/>
                    </a:srgbClr>
                  </a:outerShdw>
                </a:effectLst>
              </a:rPr>
              <a:t>LORD</a:t>
            </a:r>
            <a:endParaRPr lang="en-US" b="1" i="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38100">
                  <a:schemeClr val="tx1"/>
                </a:glow>
                <a:outerShdw blurRad="76200" dist="50800" dir="5400000" algn="tl" rotWithShape="0">
                  <a:srgbClr val="000000">
                    <a:alpha val="65000"/>
                  </a:srgbClr>
                </a:outerShdw>
              </a:effectLst>
            </a:endParaRPr>
          </a:p>
        </p:txBody>
      </p:sp>
      <p:sp>
        <p:nvSpPr>
          <p:cNvPr id="2" name="Title 1"/>
          <p:cNvSpPr>
            <a:spLocks noGrp="1"/>
          </p:cNvSpPr>
          <p:nvPr>
            <p:ph type="title"/>
          </p:nvPr>
        </p:nvSpPr>
        <p:spPr>
          <a:xfrm>
            <a:off x="381000" y="2057400"/>
            <a:ext cx="8382000" cy="2590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63500">
                    <a:schemeClr val="tx1"/>
                  </a:glow>
                  <a:outerShdw blurRad="76200" dist="50800" dir="5400000" algn="tl" rotWithShape="0">
                    <a:srgbClr val="000000">
                      <a:alpha val="65000"/>
                    </a:srgbClr>
                  </a:outerShdw>
                </a:effectLst>
              </a:rPr>
              <a:t>The voice of the LORD is powerful; The voice of the LORD is full of majesty. </a:t>
            </a:r>
            <a:r>
              <a:rPr lang="en-US" sz="3200" b="1" i="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63500">
                    <a:schemeClr val="tx1"/>
                  </a:glow>
                  <a:outerShdw blurRad="76200" dist="50800" dir="5400000" algn="tl" rotWithShape="0">
                    <a:srgbClr val="000000">
                      <a:alpha val="65000"/>
                    </a:srgbClr>
                  </a:outerShdw>
                </a:effectLst>
              </a:rPr>
              <a:t>— Psalm 29:4</a:t>
            </a:r>
          </a:p>
        </p:txBody>
      </p:sp>
      <p:sp>
        <p:nvSpPr>
          <p:cNvPr id="8" name="Title 1"/>
          <p:cNvSpPr txBox="1">
            <a:spLocks/>
          </p:cNvSpPr>
          <p:nvPr/>
        </p:nvSpPr>
        <p:spPr>
          <a:xfrm>
            <a:off x="5410200" y="2209800"/>
            <a:ext cx="3124200" cy="9144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75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38100">
                    <a:schemeClr val="tx1"/>
                  </a:glow>
                  <a:outerShdw blurRad="76200" dist="50800" dir="5400000" algn="tl" rotWithShape="0">
                    <a:srgbClr val="000000">
                      <a:alpha val="65000"/>
                    </a:srgbClr>
                  </a:outerShdw>
                </a:effectLst>
              </a:rPr>
              <a:t>power</a:t>
            </a:r>
            <a:endParaRPr lang="en-US" b="1" i="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38100">
                  <a:schemeClr val="tx1"/>
                </a:glow>
                <a:outerShdw blurRad="76200" dist="50800" dir="5400000" algn="tl" rotWithShape="0">
                  <a:srgbClr val="000000">
                    <a:alpha val="65000"/>
                  </a:srgbClr>
                </a:outerShdw>
              </a:effectLst>
            </a:endParaRPr>
          </a:p>
        </p:txBody>
      </p:sp>
      <p:sp>
        <p:nvSpPr>
          <p:cNvPr id="9" name="Title 1"/>
          <p:cNvSpPr txBox="1">
            <a:spLocks/>
          </p:cNvSpPr>
          <p:nvPr/>
        </p:nvSpPr>
        <p:spPr>
          <a:xfrm>
            <a:off x="1912143" y="3276600"/>
            <a:ext cx="23622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Pr>
              <a:t> </a:t>
            </a:r>
            <a:r>
              <a:rPr lang="en-US" sz="4630"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Pr>
              <a:t> </a:t>
            </a:r>
            <a:r>
              <a:rPr lang="en-US"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Pr>
              <a:t>power</a:t>
            </a:r>
            <a:endParaRPr lang="en-US" sz="3200" b="1" i="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2" nodeType="withEffect">
                                  <p:stCondLst>
                                    <p:cond delay="0"/>
                                  </p:stCondLst>
                                  <p:childTnLst>
                                    <p:animMotion origin="layout" path="M 0 1.11111E-6 L 0.02674 0.05 " pathEditMode="relative" rAng="0" ptsTypes="AA">
                                      <p:cBhvr>
                                        <p:cTn id="6" dur="2000" fill="hold"/>
                                        <p:tgtEl>
                                          <p:spTgt spid="4"/>
                                        </p:tgtEl>
                                        <p:attrNameLst>
                                          <p:attrName>ppt_x</p:attrName>
                                          <p:attrName>ppt_y</p:attrName>
                                        </p:attrNameLst>
                                      </p:cBhvr>
                                      <p:rCtr x="1337" y="2500"/>
                                    </p:animMotion>
                                  </p:childTnLst>
                                </p:cTn>
                              </p:par>
                              <p:par>
                                <p:cTn id="7" presetID="0" presetClass="path" presetSubtype="0" accel="50000" decel="50000" fill="hold" grpId="1" nodeType="withEffect">
                                  <p:stCondLst>
                                    <p:cond delay="0"/>
                                  </p:stCondLst>
                                  <p:childTnLst>
                                    <p:animMotion origin="layout" path="M 0 1.11111E-6 L -0.02309 -0.04815 " pathEditMode="relative" rAng="0" ptsTypes="AA">
                                      <p:cBhvr>
                                        <p:cTn id="8" dur="2000" fill="hold"/>
                                        <p:tgtEl>
                                          <p:spTgt spid="5"/>
                                        </p:tgtEl>
                                        <p:attrNameLst>
                                          <p:attrName>ppt_x</p:attrName>
                                          <p:attrName>ppt_y</p:attrName>
                                        </p:attrNameLst>
                                      </p:cBhvr>
                                      <p:rCtr x="-1163" y="-2407"/>
                                    </p:animMotion>
                                  </p:childTnLst>
                                </p:cTn>
                              </p:par>
                            </p:childTnLst>
                          </p:cTn>
                        </p:par>
                        <p:par>
                          <p:cTn id="9" fill="hold">
                            <p:stCondLst>
                              <p:cond delay="2000"/>
                            </p:stCondLst>
                            <p:childTnLst>
                              <p:par>
                                <p:cTn id="10" presetID="10" presetClass="exit" presetSubtype="0" fill="hold" grpId="0" nodeType="after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4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400"/>
                                        <p:tgtEl>
                                          <p:spTgt spid="7"/>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10" presetClass="exit" presetSubtype="0" fill="hold" grpId="1" nodeType="after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50"/>
                                        <p:tgtEl>
                                          <p:spTgt spid="8"/>
                                        </p:tgtEl>
                                      </p:cBhvr>
                                    </p:animEffect>
                                  </p:childTnLst>
                                </p:cTn>
                              </p:par>
                              <p:par>
                                <p:cTn id="39" presetID="0" presetClass="path" presetSubtype="0" accel="50000" decel="50000" fill="hold" grpId="2" nodeType="withEffect">
                                  <p:stCondLst>
                                    <p:cond delay="0"/>
                                  </p:stCondLst>
                                  <p:childTnLst>
                                    <p:animMotion origin="layout" path="M 0 1.11111E-6 L -0.42413 0.16551 " pathEditMode="relative" rAng="0" ptsTypes="AA">
                                      <p:cBhvr>
                                        <p:cTn id="40" dur="2000" fill="hold"/>
                                        <p:tgtEl>
                                          <p:spTgt spid="8"/>
                                        </p:tgtEl>
                                        <p:attrNameLst>
                                          <p:attrName>ppt_x</p:attrName>
                                          <p:attrName>ppt_y</p:attrName>
                                        </p:attrNameLst>
                                      </p:cBhvr>
                                      <p:rCtr x="-21215" y="8264"/>
                                    </p:animMotion>
                                  </p:childTnLst>
                                </p:cTn>
                              </p:par>
                              <p:par>
                                <p:cTn id="41" presetID="10" presetClass="exit" presetSubtype="0" fill="hold" grpId="1" nodeType="withEffect">
                                  <p:stCondLst>
                                    <p:cond delay="0"/>
                                  </p:stCondLst>
                                  <p:childTnLst>
                                    <p:animEffect transition="out" filter="fade">
                                      <p:cBhvr>
                                        <p:cTn id="42" dur="1750"/>
                                        <p:tgtEl>
                                          <p:spTgt spid="2"/>
                                        </p:tgtEl>
                                      </p:cBhvr>
                                    </p:animEffect>
                                    <p:set>
                                      <p:cBhvr>
                                        <p:cTn id="43" dur="1" fill="hold">
                                          <p:stCondLst>
                                            <p:cond delay="1749"/>
                                          </p:stCondLst>
                                        </p:cTn>
                                        <p:tgtEl>
                                          <p:spTgt spid="2"/>
                                        </p:tgtEl>
                                        <p:attrNameLst>
                                          <p:attrName>style.visibility</p:attrName>
                                        </p:attrNameLst>
                                      </p:cBhvr>
                                      <p:to>
                                        <p:strVal val="hidden"/>
                                      </p:to>
                                    </p:se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400"/>
                                        <p:tgtEl>
                                          <p:spTgt spid="9"/>
                                        </p:tgtEl>
                                      </p:cBhvr>
                                    </p:animEffect>
                                  </p:childTnLst>
                                </p:cTn>
                              </p:par>
                              <p:par>
                                <p:cTn id="48" presetID="10" presetClass="exit" presetSubtype="0" fill="hold" grpId="1" nodeType="with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2"/>
      <p:bldP spid="5" grpId="0"/>
      <p:bldP spid="5" grpId="1"/>
      <p:bldP spid="6" grpId="0"/>
      <p:bldP spid="6" grpId="1"/>
      <p:bldP spid="7" grpId="0"/>
      <p:bldP spid="7" grpId="1"/>
      <p:bldP spid="2" grpId="0"/>
      <p:bldP spid="2" grpId="1"/>
      <p:bldP spid="8" grpId="0"/>
      <p:bldP spid="8" grpId="1"/>
      <p:bldP spid="8" grpId="2"/>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4582" cy="6857998"/>
          </a:xfrm>
          <a:prstGeom prst="rect">
            <a:avLst/>
          </a:prstGeom>
        </p:spPr>
      </p:pic>
      <p:sp>
        <p:nvSpPr>
          <p:cNvPr id="2" name="Title 1"/>
          <p:cNvSpPr>
            <a:spLocks noGrp="1"/>
          </p:cNvSpPr>
          <p:nvPr>
            <p:ph type="title"/>
          </p:nvPr>
        </p:nvSpPr>
        <p:spPr>
          <a:xfrm>
            <a:off x="381000" y="1828800"/>
            <a:ext cx="8382000" cy="3124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rPr>
              <a:t>God has spoken once,             Twice I have heard this:            That power belongs to God.           </a:t>
            </a:r>
            <a:r>
              <a:rPr lang="en-US" sz="3200" b="1" i="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rPr>
              <a:t>— Psalm 62:11</a:t>
            </a:r>
          </a:p>
        </p:txBody>
      </p:sp>
      <p:sp>
        <p:nvSpPr>
          <p:cNvPr id="6" name="Title 1"/>
          <p:cNvSpPr txBox="1">
            <a:spLocks/>
          </p:cNvSpPr>
          <p:nvPr/>
        </p:nvSpPr>
        <p:spPr>
          <a:xfrm>
            <a:off x="1912143" y="3276600"/>
            <a:ext cx="23622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rPr>
              <a:t> </a:t>
            </a:r>
            <a:r>
              <a:rPr lang="en-US" sz="4630"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rPr>
              <a:t>power</a:t>
            </a:r>
            <a:endParaRPr lang="en-US" sz="3200" b="1" i="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endParaRPr>
          </a:p>
        </p:txBody>
      </p:sp>
      <p:sp>
        <p:nvSpPr>
          <p:cNvPr id="7" name="Title 1"/>
          <p:cNvSpPr txBox="1">
            <a:spLocks/>
          </p:cNvSpPr>
          <p:nvPr/>
        </p:nvSpPr>
        <p:spPr>
          <a:xfrm>
            <a:off x="4191000" y="2590800"/>
            <a:ext cx="23622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rPr>
              <a:t> </a:t>
            </a:r>
            <a:r>
              <a:rPr lang="en-US" sz="4950"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38100" dist="38100" dir="2700000" algn="tl">
                    <a:srgbClr val="000000">
                      <a:alpha val="43137"/>
                    </a:srgbClr>
                  </a:outerShdw>
                </a:effectLst>
              </a:rPr>
              <a:t>heard</a:t>
            </a:r>
            <a:endParaRPr lang="en-US" sz="3200" b="1" i="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38100" dist="38100" dir="2700000" algn="tl">
                  <a:srgbClr val="000000">
                    <a:alpha val="43137"/>
                  </a:srgbClr>
                </a:outerShdw>
              </a:effectLst>
            </a:endParaRPr>
          </a:p>
        </p:txBody>
      </p:sp>
      <p:sp>
        <p:nvSpPr>
          <p:cNvPr id="5" name="Title 1"/>
          <p:cNvSpPr txBox="1">
            <a:spLocks/>
          </p:cNvSpPr>
          <p:nvPr/>
        </p:nvSpPr>
        <p:spPr>
          <a:xfrm>
            <a:off x="3124200" y="2895600"/>
            <a:ext cx="28194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heard</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2.95097E-6 L 0 0.06406 " pathEditMode="relative" rAng="0" ptsTypes="AA">
                                      <p:cBhvr>
                                        <p:cTn id="10" dur="1000" spd="-100000" fill="hold"/>
                                        <p:tgtEl>
                                          <p:spTgt spid="2"/>
                                        </p:tgtEl>
                                        <p:attrNameLst>
                                          <p:attrName>ppt_x</p:attrName>
                                          <p:attrName>ppt_y</p:attrName>
                                        </p:attrNameLst>
                                      </p:cBhvr>
                                      <p:rCtr x="0" y="3191"/>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6"/>
                                        </p:tgtEl>
                                      </p:cBhvr>
                                    </p:animEffect>
                                    <p:set>
                                      <p:cBhvr>
                                        <p:cTn id="14" dur="1" fill="hold">
                                          <p:stCondLst>
                                            <p:cond delay="24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par>
                                <p:cTn id="20" presetID="0" presetClass="path" presetSubtype="0" accel="50000" decel="50000" fill="hold" grpId="2" nodeType="withEffect">
                                  <p:stCondLst>
                                    <p:cond delay="0"/>
                                  </p:stCondLst>
                                  <p:childTnLst>
                                    <p:animMotion origin="layout" path="M 0 4.44444E-6 L -0.09167 0.05069 " pathEditMode="relative" rAng="0" ptsTypes="AA">
                                      <p:cBhvr>
                                        <p:cTn id="21" dur="1500" fill="hold"/>
                                        <p:tgtEl>
                                          <p:spTgt spid="7"/>
                                        </p:tgtEl>
                                        <p:attrNameLst>
                                          <p:attrName>ppt_x</p:attrName>
                                          <p:attrName>ppt_y</p:attrName>
                                        </p:attrNameLst>
                                      </p:cBhvr>
                                      <p:rCtr x="-4583" y="2523"/>
                                    </p:animMotion>
                                  </p:childTnLst>
                                </p:cTn>
                              </p:par>
                              <p:par>
                                <p:cTn id="22" presetID="10" presetClass="exit" presetSubtype="0" fill="hold" grpId="1" nodeType="withEffect">
                                  <p:stCondLst>
                                    <p:cond delay="0"/>
                                  </p:stCondLst>
                                  <p:childTnLst>
                                    <p:animEffect transition="out" filter="fade">
                                      <p:cBhvr>
                                        <p:cTn id="23" dur="1250"/>
                                        <p:tgtEl>
                                          <p:spTgt spid="2"/>
                                        </p:tgtEl>
                                      </p:cBhvr>
                                    </p:animEffect>
                                    <p:set>
                                      <p:cBhvr>
                                        <p:cTn id="24" dur="1" fill="hold">
                                          <p:stCondLst>
                                            <p:cond delay="1249"/>
                                          </p:stCondLst>
                                        </p:cTn>
                                        <p:tgtEl>
                                          <p:spTgt spid="2"/>
                                        </p:tgtEl>
                                        <p:attrNameLst>
                                          <p:attrName>style.visibility</p:attrName>
                                        </p:attrNameLst>
                                      </p:cBhvr>
                                      <p:to>
                                        <p:strVal val="hidden"/>
                                      </p:to>
                                    </p:se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400"/>
                                        <p:tgtEl>
                                          <p:spTgt spid="5"/>
                                        </p:tgtEl>
                                      </p:cBhvr>
                                    </p:animEffect>
                                  </p:childTnLst>
                                </p:cTn>
                              </p:par>
                              <p:par>
                                <p:cTn id="29" presetID="10" presetClass="exit" presetSubtype="0" fill="hold" grpId="0" nodeType="withEffect">
                                  <p:stCondLst>
                                    <p:cond delay="0"/>
                                  </p:stCondLst>
                                  <p:childTnLst>
                                    <p:animEffect transition="out" filter="fade">
                                      <p:cBhvr>
                                        <p:cTn id="30" dur="250"/>
                                        <p:tgtEl>
                                          <p:spTgt spid="7"/>
                                        </p:tgtEl>
                                      </p:cBhvr>
                                    </p:animEffect>
                                    <p:set>
                                      <p:cBhvr>
                                        <p:cTn id="31"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6" grpId="0"/>
      <p:bldP spid="7" grpId="0"/>
      <p:bldP spid="7" grpId="1"/>
      <p:bldP spid="7" grpId="2"/>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3999" cy="7193278"/>
          </a:xfrm>
          <a:prstGeom prst="rect">
            <a:avLst/>
          </a:prstGeom>
        </p:spPr>
      </p:pic>
      <p:sp>
        <p:nvSpPr>
          <p:cNvPr id="2" name="Title 1"/>
          <p:cNvSpPr>
            <a:spLocks noGrp="1"/>
          </p:cNvSpPr>
          <p:nvPr>
            <p:ph type="title"/>
          </p:nvPr>
        </p:nvSpPr>
        <p:spPr>
          <a:xfrm>
            <a:off x="228600" y="1905000"/>
            <a:ext cx="8686800" cy="3352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"Is not My word like a fire?"       says the LORD, "And like a hammer that breaks the rock in pieces?"     </a:t>
            </a:r>
            <a:r>
              <a:rPr lang="en-US" sz="3200" b="1" i="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 Jeremiah 23:29</a:t>
            </a:r>
          </a:p>
        </p:txBody>
      </p:sp>
      <p:sp>
        <p:nvSpPr>
          <p:cNvPr id="4" name="Title 1"/>
          <p:cNvSpPr txBox="1">
            <a:spLocks/>
          </p:cNvSpPr>
          <p:nvPr/>
        </p:nvSpPr>
        <p:spPr>
          <a:xfrm>
            <a:off x="1828800" y="2743200"/>
            <a:ext cx="22860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LORD</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6" name="Title 1"/>
          <p:cNvSpPr txBox="1">
            <a:spLocks/>
          </p:cNvSpPr>
          <p:nvPr/>
        </p:nvSpPr>
        <p:spPr>
          <a:xfrm>
            <a:off x="3124200" y="2895600"/>
            <a:ext cx="28194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heard</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7" name="Title 1"/>
          <p:cNvSpPr txBox="1">
            <a:spLocks/>
          </p:cNvSpPr>
          <p:nvPr/>
        </p:nvSpPr>
        <p:spPr>
          <a:xfrm>
            <a:off x="4191000" y="2133600"/>
            <a:ext cx="990600" cy="9906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53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err="1">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rd</a:t>
            </a:r>
            <a:endParaRPr lang="en-US"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8" name="Title 1"/>
          <p:cNvSpPr txBox="1">
            <a:spLocks/>
          </p:cNvSpPr>
          <p:nvPr/>
        </p:nvSpPr>
        <p:spPr>
          <a:xfrm>
            <a:off x="2038350" y="3429000"/>
            <a:ext cx="116205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68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err="1">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ea</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5" name="Title 1"/>
          <p:cNvSpPr txBox="1">
            <a:spLocks/>
          </p:cNvSpPr>
          <p:nvPr/>
        </p:nvSpPr>
        <p:spPr>
          <a:xfrm>
            <a:off x="6172200" y="2743200"/>
            <a:ext cx="12192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h</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2"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8" presetClass="emph" presetSubtype="0" fill="hold" grpId="3" nodeType="withEffect">
                                  <p:stCondLst>
                                    <p:cond delay="200"/>
                                  </p:stCondLst>
                                  <p:childTnLst>
                                    <p:animRot by="43200000">
                                      <p:cBhvr>
                                        <p:cTn id="20" dur="1700" fill="hold"/>
                                        <p:tgtEl>
                                          <p:spTgt spid="5"/>
                                        </p:tgtEl>
                                        <p:attrNameLst>
                                          <p:attrName>r</p:attrName>
                                        </p:attrNameLst>
                                      </p:cBhvr>
                                    </p:animRot>
                                  </p:childTnLst>
                                </p:cTn>
                              </p:par>
                              <p:par>
                                <p:cTn id="21" presetID="8" presetClass="emph" presetSubtype="0" fill="hold" grpId="3" nodeType="withEffect">
                                  <p:stCondLst>
                                    <p:cond delay="200"/>
                                  </p:stCondLst>
                                  <p:childTnLst>
                                    <p:animRot by="43200000">
                                      <p:cBhvr>
                                        <p:cTn id="22" dur="1700" fill="hold"/>
                                        <p:tgtEl>
                                          <p:spTgt spid="8"/>
                                        </p:tgtEl>
                                        <p:attrNameLst>
                                          <p:attrName>r</p:attrName>
                                        </p:attrNameLst>
                                      </p:cBhvr>
                                    </p:animRot>
                                  </p:childTnLst>
                                </p:cTn>
                              </p:par>
                              <p:par>
                                <p:cTn id="23" presetID="8" presetClass="emph" presetSubtype="0" fill="hold" grpId="3" nodeType="withEffect">
                                  <p:stCondLst>
                                    <p:cond delay="200"/>
                                  </p:stCondLst>
                                  <p:childTnLst>
                                    <p:animRot by="43200000">
                                      <p:cBhvr>
                                        <p:cTn id="24" dur="1700" fill="hold"/>
                                        <p:tgtEl>
                                          <p:spTgt spid="7"/>
                                        </p:tgtEl>
                                        <p:attrNameLst>
                                          <p:attrName>r</p:attrName>
                                        </p:attrNameLst>
                                      </p:cBhvr>
                                    </p:animRot>
                                  </p:childTnLst>
                                </p:cTn>
                              </p:par>
                              <p:par>
                                <p:cTn id="25" presetID="0" presetClass="path" presetSubtype="0" accel="50000" decel="50000" fill="hold" grpId="1" nodeType="withEffect">
                                  <p:stCondLst>
                                    <p:cond delay="0"/>
                                  </p:stCondLst>
                                  <p:childTnLst>
                                    <p:animMotion origin="layout" path="M 0.00087 0.00023 C 0.00469 0.00232 0.01927 0.00278 0.02431 0.01204 C 0.02917 0.0213 0.02882 0.03727 0.03038 0.0551 C 0.03194 0.07292 0.03264 0.10602 0.03316 0.11968 " pathEditMode="relative" rAng="0" ptsTypes="AAAA">
                                      <p:cBhvr>
                                        <p:cTn id="26" dur="2000" spd="-100000" fill="hold"/>
                                        <p:tgtEl>
                                          <p:spTgt spid="7"/>
                                        </p:tgtEl>
                                        <p:attrNameLst>
                                          <p:attrName>ppt_x</p:attrName>
                                          <p:attrName>ppt_y</p:attrName>
                                        </p:attrNameLst>
                                      </p:cBhvr>
                                      <p:rCtr x="1615" y="5972"/>
                                    </p:animMotion>
                                  </p:childTnLst>
                                </p:cTn>
                              </p:par>
                              <p:par>
                                <p:cTn id="27" presetID="0" presetClass="path" presetSubtype="0" accel="50000" decel="50000" fill="hold" grpId="1" nodeType="withEffect">
                                  <p:stCondLst>
                                    <p:cond delay="0"/>
                                  </p:stCondLst>
                                  <p:childTnLst>
                                    <p:animMotion origin="layout" path="M 1.66667E-6 -0.00046 C 0.00798 0.01158 0.01562 0.02385 0.03038 0.03334 C 0.04462 0.04283 0.06319 0.05579 0.08611 0.05695 C 0.10868 0.05811 0.14896 0.05023 0.16701 0.04005 C 0.18524 0.02986 0.18906 0.01574 0.19479 -0.0037 C 0.20069 -0.02314 0.20156 -0.05879 0.20191 -0.07615 " pathEditMode="relative" rAng="0" ptsTypes="AAAAAA">
                                      <p:cBhvr>
                                        <p:cTn id="28" dur="2000" spd="-100000" fill="hold"/>
                                        <p:tgtEl>
                                          <p:spTgt spid="8"/>
                                        </p:tgtEl>
                                        <p:attrNameLst>
                                          <p:attrName>ppt_x</p:attrName>
                                          <p:attrName>ppt_y</p:attrName>
                                        </p:attrNameLst>
                                      </p:cBhvr>
                                      <p:rCtr x="10087" y="-903"/>
                                    </p:animMotion>
                                  </p:childTnLst>
                                </p:cTn>
                              </p:par>
                              <p:par>
                                <p:cTn id="29" presetID="0" presetClass="path" presetSubtype="0" accel="50000" decel="50000" fill="hold" grpId="1" nodeType="withEffect">
                                  <p:stCondLst>
                                    <p:cond delay="0"/>
                                  </p:stCondLst>
                                  <p:childTnLst>
                                    <p:animMotion origin="layout" path="M 3.33333E-6 -3.33333E-6 C -0.00469 -0.01273 -0.01111 -0.05416 -0.02691 -0.07662 C -0.04289 -0.09907 -0.06806 -0.12314 -0.09584 -0.13449 C -0.12379 -0.14583 -0.16441 -0.1493 -0.19427 -0.14444 C -0.22379 -0.13958 -0.25695 -0.12199 -0.27431 -0.10555 C -0.2915 -0.08912 -0.29427 -0.06689 -0.29914 -0.0456 C -0.30382 -0.0243 -0.30348 0.00857 -0.30278 0.02269 " pathEditMode="relative" rAng="0" ptsTypes="AAAAAAA">
                                      <p:cBhvr>
                                        <p:cTn id="30" dur="2000" spd="-100000" fill="hold"/>
                                        <p:tgtEl>
                                          <p:spTgt spid="5"/>
                                        </p:tgtEl>
                                        <p:attrNameLst>
                                          <p:attrName>ppt_x</p:attrName>
                                          <p:attrName>ppt_y</p:attrName>
                                        </p:attrNameLst>
                                      </p:cBhvr>
                                      <p:rCtr x="-15156" y="-6204"/>
                                    </p:animMotion>
                                  </p:childTnLst>
                                </p:cTn>
                              </p:par>
                              <p:par>
                                <p:cTn id="31" presetID="23" presetClass="entr" presetSubtype="16" fill="hold" grpId="0" nodeType="withEffect">
                                  <p:stCondLst>
                                    <p:cond delay="1400"/>
                                  </p:stCondLst>
                                  <p:childTnLst>
                                    <p:set>
                                      <p:cBhvr>
                                        <p:cTn id="32" dur="1" fill="hold">
                                          <p:stCondLst>
                                            <p:cond delay="0"/>
                                          </p:stCondLst>
                                        </p:cTn>
                                        <p:tgtEl>
                                          <p:spTgt spid="2"/>
                                        </p:tgtEl>
                                        <p:attrNameLst>
                                          <p:attrName>style.visibility</p:attrName>
                                        </p:attrNameLst>
                                      </p:cBhvr>
                                      <p:to>
                                        <p:strVal val="visible"/>
                                      </p:to>
                                    </p:set>
                                    <p:anim calcmode="lin" valueType="num">
                                      <p:cBhvr>
                                        <p:cTn id="33" dur="1250" fill="hold"/>
                                        <p:tgtEl>
                                          <p:spTgt spid="2"/>
                                        </p:tgtEl>
                                        <p:attrNameLst>
                                          <p:attrName>ppt_w</p:attrName>
                                        </p:attrNameLst>
                                      </p:cBhvr>
                                      <p:tavLst>
                                        <p:tav tm="0">
                                          <p:val>
                                            <p:fltVal val="0"/>
                                          </p:val>
                                        </p:tav>
                                        <p:tav tm="100000">
                                          <p:val>
                                            <p:strVal val="#ppt_w"/>
                                          </p:val>
                                        </p:tav>
                                      </p:tavLst>
                                    </p:anim>
                                    <p:anim calcmode="lin" valueType="num">
                                      <p:cBhvr>
                                        <p:cTn id="34" dur="1250" fill="hold"/>
                                        <p:tgtEl>
                                          <p:spTgt spid="2"/>
                                        </p:tgtEl>
                                        <p:attrNameLst>
                                          <p:attrName>ppt_h</p:attrName>
                                        </p:attrNameLst>
                                      </p:cBhvr>
                                      <p:tavLst>
                                        <p:tav tm="0">
                                          <p:val>
                                            <p:fltVal val="0"/>
                                          </p:val>
                                        </p:tav>
                                        <p:tav tm="100000">
                                          <p:val>
                                            <p:strVal val="#ppt_h"/>
                                          </p:val>
                                        </p:tav>
                                      </p:tavLst>
                                    </p:anim>
                                  </p:childTnLst>
                                </p:cTn>
                              </p:par>
                            </p:childTnLst>
                          </p:cTn>
                        </p:par>
                        <p:par>
                          <p:cTn id="35" fill="hold">
                            <p:stCondLst>
                              <p:cond delay="2650"/>
                            </p:stCondLst>
                            <p:childTnLst>
                              <p:par>
                                <p:cTn id="36" presetID="10" presetClass="exit" presetSubtype="0" fill="hold" grpId="2" nodeType="afterEffect">
                                  <p:stCondLst>
                                    <p:cond delay="0"/>
                                  </p:stCondLst>
                                  <p:childTnLst>
                                    <p:animEffect transition="out" filter="fade">
                                      <p:cBhvr>
                                        <p:cTn id="37" dur="250"/>
                                        <p:tgtEl>
                                          <p:spTgt spid="5"/>
                                        </p:tgtEl>
                                      </p:cBhvr>
                                    </p:animEffect>
                                    <p:set>
                                      <p:cBhvr>
                                        <p:cTn id="38" dur="1" fill="hold">
                                          <p:stCondLst>
                                            <p:cond delay="249"/>
                                          </p:stCondLst>
                                        </p:cTn>
                                        <p:tgtEl>
                                          <p:spTgt spid="5"/>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250"/>
                                        <p:tgtEl>
                                          <p:spTgt spid="8"/>
                                        </p:tgtEl>
                                      </p:cBhvr>
                                    </p:animEffect>
                                    <p:set>
                                      <p:cBhvr>
                                        <p:cTn id="41" dur="1" fill="hold">
                                          <p:stCondLst>
                                            <p:cond delay="249"/>
                                          </p:stCondLst>
                                        </p:cTn>
                                        <p:tgtEl>
                                          <p:spTgt spid="8"/>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250"/>
                                        <p:tgtEl>
                                          <p:spTgt spid="7"/>
                                        </p:tgtEl>
                                      </p:cBhvr>
                                    </p:animEffect>
                                    <p:set>
                                      <p:cBhvr>
                                        <p:cTn id="44" dur="1" fill="hold">
                                          <p:stCondLst>
                                            <p:cond delay="24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
                                        <p:tgtEl>
                                          <p:spTgt spid="4"/>
                                        </p:tgtEl>
                                      </p:cBhvr>
                                    </p:animEffect>
                                  </p:childTnLst>
                                </p:cTn>
                              </p:par>
                              <p:par>
                                <p:cTn id="50" presetID="0" presetClass="path" presetSubtype="0" accel="50000" decel="50000" fill="hold" grpId="1" nodeType="withEffect">
                                  <p:stCondLst>
                                    <p:cond delay="0"/>
                                  </p:stCondLst>
                                  <p:childTnLst>
                                    <p:animMotion origin="layout" path="M 0 0 L -0.175 -0.08881 " pathEditMode="relative" ptsTypes="AA">
                                      <p:cBhvr>
                                        <p:cTn id="51" dur="2000" fill="hold"/>
                                        <p:tgtEl>
                                          <p:spTgt spid="4"/>
                                        </p:tgtEl>
                                        <p:attrNameLst>
                                          <p:attrName>ppt_x</p:attrName>
                                          <p:attrName>ppt_y</p:attrName>
                                        </p:attrNameLst>
                                      </p:cBhvr>
                                    </p:animMotion>
                                  </p:childTnLst>
                                </p:cTn>
                              </p:par>
                              <p:par>
                                <p:cTn id="52" presetID="10" presetClass="exit" presetSubtype="0" fill="hold" grpId="2" nodeType="withEffect">
                                  <p:stCondLst>
                                    <p:cond delay="0"/>
                                  </p:stCondLst>
                                  <p:childTnLst>
                                    <p:animEffect transition="out" filter="fade">
                                      <p:cBhvr>
                                        <p:cTn id="53" dur="1750"/>
                                        <p:tgtEl>
                                          <p:spTgt spid="2"/>
                                        </p:tgtEl>
                                      </p:cBhvr>
                                    </p:animEffect>
                                    <p:set>
                                      <p:cBhvr>
                                        <p:cTn id="54" dur="1" fill="hold">
                                          <p:stCondLst>
                                            <p:cond delay="1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4" grpId="0"/>
      <p:bldP spid="4" grpId="1"/>
      <p:bldP spid="6" grpId="0"/>
      <p:bldP spid="6" grpId="1"/>
      <p:bldP spid="6" grpId="2"/>
      <p:bldP spid="7" grpId="0"/>
      <p:bldP spid="7" grpId="1"/>
      <p:bldP spid="7" grpId="2"/>
      <p:bldP spid="7" grpId="3"/>
      <p:bldP spid="8" grpId="0"/>
      <p:bldP spid="8" grpId="1"/>
      <p:bldP spid="8" grpId="2"/>
      <p:bldP spid="8" grpId="3"/>
      <p:bldP spid="5" grpId="0"/>
      <p:bldP spid="5" grpId="1"/>
      <p:bldP spid="5" grpId="2"/>
      <p:bldP spid="5"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2526175" y="3200400"/>
            <a:ext cx="5703425"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50" b="1" dirty="0">
                <a:ln w="3175" cmpd="sng">
                  <a:solidFill>
                    <a:schemeClr val="bg1"/>
                  </a:solidFill>
                  <a:prstDash val="solid"/>
                </a:ln>
                <a:solidFill>
                  <a:srgbClr val="FF0000"/>
                </a:solidFill>
              </a:rPr>
              <a:t>lays the foundation</a:t>
            </a:r>
          </a:p>
        </p:txBody>
      </p:sp>
      <p:sp>
        <p:nvSpPr>
          <p:cNvPr id="10" name="Title 1"/>
          <p:cNvSpPr txBox="1">
            <a:spLocks/>
          </p:cNvSpPr>
          <p:nvPr/>
        </p:nvSpPr>
        <p:spPr>
          <a:xfrm>
            <a:off x="3581400" y="3878660"/>
            <a:ext cx="48768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50" b="1" dirty="0">
                <a:ln w="3175" cmpd="sng">
                  <a:solidFill>
                    <a:schemeClr val="bg1"/>
                  </a:solidFill>
                  <a:prstDash val="solid"/>
                </a:ln>
                <a:solidFill>
                  <a:srgbClr val="FF0000"/>
                </a:solidFill>
                <a:effectLst>
                  <a:outerShdw blurRad="63500" dir="3600000" algn="tl" rotWithShape="0">
                    <a:srgbClr val="000000">
                      <a:alpha val="70000"/>
                    </a:srgbClr>
                  </a:outerShdw>
                </a:effectLst>
              </a:rPr>
              <a:t>forms the spirit</a:t>
            </a:r>
          </a:p>
        </p:txBody>
      </p:sp>
      <p:sp>
        <p:nvSpPr>
          <p:cNvPr id="11" name="Title 1"/>
          <p:cNvSpPr txBox="1">
            <a:spLocks/>
          </p:cNvSpPr>
          <p:nvPr/>
        </p:nvSpPr>
        <p:spPr>
          <a:xfrm>
            <a:off x="3581400" y="2590800"/>
            <a:ext cx="38100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50" b="1" dirty="0">
                <a:ln w="3175" cmpd="sng">
                  <a:solidFill>
                    <a:schemeClr val="bg1"/>
                  </a:solidFill>
                  <a:prstDash val="solid"/>
                </a:ln>
                <a:solidFill>
                  <a:srgbClr val="FF0000"/>
                </a:solidFill>
              </a:rPr>
              <a:t>stretches out</a:t>
            </a:r>
          </a:p>
        </p:txBody>
      </p:sp>
      <p:sp>
        <p:nvSpPr>
          <p:cNvPr id="2" name="Title 1"/>
          <p:cNvSpPr>
            <a:spLocks noGrp="1"/>
          </p:cNvSpPr>
          <p:nvPr>
            <p:ph type="title"/>
          </p:nvPr>
        </p:nvSpPr>
        <p:spPr>
          <a:xfrm>
            <a:off x="381000" y="1143000"/>
            <a:ext cx="8382000" cy="4572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The burden of the word of the LORD against Israel. Thus says the LORD, who stretches out the heavens, lays the foundation of the earth, and forms the spirit of man within him: </a:t>
            </a:r>
            <a:r>
              <a:rPr lang="en-US" sz="36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 Zechariah 12:1</a:t>
            </a:r>
          </a:p>
        </p:txBody>
      </p:sp>
      <p:sp>
        <p:nvSpPr>
          <p:cNvPr id="5" name="Title 1"/>
          <p:cNvSpPr txBox="1">
            <a:spLocks/>
          </p:cNvSpPr>
          <p:nvPr/>
        </p:nvSpPr>
        <p:spPr>
          <a:xfrm>
            <a:off x="228600" y="2133600"/>
            <a:ext cx="22860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LORD</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6" name="Title 1"/>
          <p:cNvSpPr txBox="1">
            <a:spLocks/>
          </p:cNvSpPr>
          <p:nvPr/>
        </p:nvSpPr>
        <p:spPr>
          <a:xfrm>
            <a:off x="228600" y="2133600"/>
            <a:ext cx="22860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LORD</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7" name="Title 1"/>
          <p:cNvSpPr txBox="1">
            <a:spLocks/>
          </p:cNvSpPr>
          <p:nvPr/>
        </p:nvSpPr>
        <p:spPr>
          <a:xfrm>
            <a:off x="-76200" y="1828800"/>
            <a:ext cx="22860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rPr>
              <a:t>LORD</a:t>
            </a:r>
            <a:endPar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endParaRPr>
          </a:p>
        </p:txBody>
      </p:sp>
      <p:sp>
        <p:nvSpPr>
          <p:cNvPr id="8" name="Title 1"/>
          <p:cNvSpPr txBox="1">
            <a:spLocks/>
          </p:cNvSpPr>
          <p:nvPr/>
        </p:nvSpPr>
        <p:spPr>
          <a:xfrm>
            <a:off x="609600" y="2514600"/>
            <a:ext cx="22098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rPr>
              <a:t>LORD</a:t>
            </a:r>
            <a:endPar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endParaRPr>
          </a:p>
        </p:txBody>
      </p:sp>
      <p:sp>
        <p:nvSpPr>
          <p:cNvPr id="12" name="Title 1">
            <a:extLst>
              <a:ext uri="{FF2B5EF4-FFF2-40B4-BE49-F238E27FC236}">
                <a16:creationId xmlns:a16="http://schemas.microsoft.com/office/drawing/2014/main" id="{4DFA2A0A-FD01-4E26-8E01-4725710D6946}"/>
              </a:ext>
            </a:extLst>
          </p:cNvPr>
          <p:cNvSpPr txBox="1">
            <a:spLocks/>
          </p:cNvSpPr>
          <p:nvPr/>
        </p:nvSpPr>
        <p:spPr>
          <a:xfrm>
            <a:off x="4775200" y="3374571"/>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solidFill>
                  <a:srgbClr val="FFC000"/>
                </a:solidFill>
                <a:effectLst>
                  <a:glow rad="63500">
                    <a:srgbClr val="9966FF"/>
                  </a:glow>
                  <a:outerShdw blurRad="50800" algn="tl" rotWithShape="0">
                    <a:srgbClr val="000000"/>
                  </a:outerShdw>
                </a:effectLst>
                <a:uLnTx/>
                <a:uFillTx/>
                <a:latin typeface="Calibri" panose="020F0502020204030204" pitchFamily="34" charset="0"/>
                <a:ea typeface="+mj-ea"/>
                <a:cs typeface="+mj-cs"/>
              </a:rPr>
              <a:t>FORCE</a:t>
            </a:r>
          </a:p>
        </p:txBody>
      </p:sp>
      <p:sp>
        <p:nvSpPr>
          <p:cNvPr id="13" name="Title 1">
            <a:extLst>
              <a:ext uri="{FF2B5EF4-FFF2-40B4-BE49-F238E27FC236}">
                <a16:creationId xmlns:a16="http://schemas.microsoft.com/office/drawing/2014/main" id="{E0C6A962-5884-4E35-9B53-351E3BF4A7E3}"/>
              </a:ext>
            </a:extLst>
          </p:cNvPr>
          <p:cNvSpPr txBox="1">
            <a:spLocks/>
          </p:cNvSpPr>
          <p:nvPr/>
        </p:nvSpPr>
        <p:spPr>
          <a:xfrm>
            <a:off x="3698763" y="3967615"/>
            <a:ext cx="4412342" cy="921657"/>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rPr>
              <a:t>forms the spirit</a:t>
            </a:r>
            <a:endPar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endParaRPr>
          </a:p>
        </p:txBody>
      </p:sp>
      <p:sp>
        <p:nvSpPr>
          <p:cNvPr id="14" name="Title 1">
            <a:extLst>
              <a:ext uri="{FF2B5EF4-FFF2-40B4-BE49-F238E27FC236}">
                <a16:creationId xmlns:a16="http://schemas.microsoft.com/office/drawing/2014/main" id="{0B06F29D-01B9-4B2D-892E-9E7EF1D530F2}"/>
              </a:ext>
            </a:extLst>
          </p:cNvPr>
          <p:cNvSpPr txBox="1">
            <a:spLocks/>
          </p:cNvSpPr>
          <p:nvPr/>
        </p:nvSpPr>
        <p:spPr>
          <a:xfrm>
            <a:off x="3287484" y="2516641"/>
            <a:ext cx="4143829"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rPr>
              <a:t>stretches out</a:t>
            </a:r>
            <a:endPar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1" nodeType="withEffect">
                                  <p:stCondLst>
                                    <p:cond delay="0"/>
                                  </p:stCondLst>
                                  <p:childTnLst>
                                    <p:animMotion origin="layout" path="M 2.77556E-17 -4.44444E-6 L 0.03628 0.05278 " pathEditMode="relative" rAng="0" ptsTypes="AA">
                                      <p:cBhvr>
                                        <p:cTn id="6" dur="1250" fill="hold"/>
                                        <p:tgtEl>
                                          <p:spTgt spid="5"/>
                                        </p:tgtEl>
                                        <p:attrNameLst>
                                          <p:attrName>ppt_x</p:attrName>
                                          <p:attrName>ppt_y</p:attrName>
                                        </p:attrNameLst>
                                      </p:cBhvr>
                                      <p:rCtr x="1806" y="2639"/>
                                    </p:animMotion>
                                  </p:childTnLst>
                                </p:cTn>
                              </p:par>
                              <p:par>
                                <p:cTn id="7" presetID="0" presetClass="path" presetSubtype="0" accel="50000" decel="50000" fill="hold" grpId="1" nodeType="withEffect">
                                  <p:stCondLst>
                                    <p:cond delay="0"/>
                                  </p:stCondLst>
                                  <p:childTnLst>
                                    <p:animMotion origin="layout" path="M 2.77556E-17 -4.44444E-6 L -0.03247 -0.04444 " pathEditMode="relative" rAng="0" ptsTypes="AA">
                                      <p:cBhvr>
                                        <p:cTn id="8" dur="1250" fill="hold"/>
                                        <p:tgtEl>
                                          <p:spTgt spid="6"/>
                                        </p:tgtEl>
                                        <p:attrNameLst>
                                          <p:attrName>ppt_x</p:attrName>
                                          <p:attrName>ppt_y</p:attrName>
                                        </p:attrNameLst>
                                      </p:cBhvr>
                                      <p:rCtr x="-1632" y="-2222"/>
                                    </p:animMotion>
                                  </p:childTnLst>
                                </p:cTn>
                              </p:par>
                              <p:par>
                                <p:cTn id="9" presetID="10" presetClass="exit" presetSubtype="0" fill="hold" grpId="0" nodeType="withEffect">
                                  <p:stCondLst>
                                    <p:cond delay="125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xit" presetSubtype="0" fill="hold" grpId="0" nodeType="withEffect">
                                  <p:stCondLst>
                                    <p:cond delay="125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ntr" presetSubtype="0" fill="hold" grpId="0" nodeType="withEffect">
                                  <p:stCondLst>
                                    <p:cond delay="1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400"/>
                                        <p:tgtEl>
                                          <p:spTgt spid="8"/>
                                        </p:tgtEl>
                                      </p:cBhvr>
                                    </p:animEffect>
                                  </p:childTnLst>
                                </p:cTn>
                              </p:par>
                              <p:par>
                                <p:cTn id="18" presetID="10" presetClass="entr" presetSubtype="0" fill="hold" grpId="0"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400"/>
                                        <p:tgtEl>
                                          <p:spTgt spid="7"/>
                                        </p:tgtEl>
                                      </p:cBhvr>
                                    </p:animEffect>
                                  </p:childTnLst>
                                </p:cTn>
                              </p:par>
                              <p:par>
                                <p:cTn id="21" presetID="23" presetClass="entr" presetSubtype="16" fill="hold" grpId="0" nodeType="withEffect">
                                  <p:stCondLst>
                                    <p:cond delay="140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childTnLst>
                                </p:cTn>
                              </p:par>
                            </p:childTnLst>
                          </p:cTn>
                        </p:par>
                        <p:par>
                          <p:cTn id="25" fill="hold">
                            <p:stCondLst>
                              <p:cond delay="2400"/>
                            </p:stCondLst>
                            <p:childTnLst>
                              <p:par>
                                <p:cTn id="26" presetID="10" presetClass="exit" presetSubtype="0" fill="hold" grpId="1" nodeType="afterEffect">
                                  <p:stCondLst>
                                    <p:cond delay="0"/>
                                  </p:stCondLst>
                                  <p:childTnLst>
                                    <p:animEffect transition="out" filter="fade">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50"/>
                                        <p:tgtEl>
                                          <p:spTgt spid="7"/>
                                        </p:tgtEl>
                                      </p:cBhvr>
                                    </p:animEffect>
                                    <p:set>
                                      <p:cBhvr>
                                        <p:cTn id="31" dur="1" fill="hold">
                                          <p:stCondLst>
                                            <p:cond delay="24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18" presetClass="emph" presetSubtype="0" fill="hold" grpId="1" nodeType="withEffect">
                                  <p:stCondLst>
                                    <p:cond delay="0"/>
                                  </p:stCondLst>
                                  <p:childTnLst>
                                    <p:set>
                                      <p:cBhvr override="childStyle">
                                        <p:cTn id="38" dur="500" fill="hold"/>
                                        <p:tgtEl>
                                          <p:spTgt spid="11"/>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00"/>
                                        <p:tgtEl>
                                          <p:spTgt spid="9"/>
                                        </p:tgtEl>
                                      </p:cBhvr>
                                    </p:animEffect>
                                  </p:childTnLst>
                                </p:cTn>
                              </p:par>
                              <p:par>
                                <p:cTn id="44" presetID="18" presetClass="emph" presetSubtype="0" fill="hold" grpId="1" nodeType="withEffect">
                                  <p:stCondLst>
                                    <p:cond delay="0"/>
                                  </p:stCondLst>
                                  <p:childTnLst>
                                    <p:set>
                                      <p:cBhvr override="childStyle">
                                        <p:cTn id="45" dur="700" fill="hold"/>
                                        <p:tgtEl>
                                          <p:spTgt spid="9"/>
                                        </p:tgtEl>
                                        <p:attrNameLst>
                                          <p:attrName>style.textDecorationUnderline</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18" presetClass="emph" presetSubtype="0" fill="hold" grpId="1" nodeType="withEffect">
                                  <p:stCondLst>
                                    <p:cond delay="0"/>
                                  </p:stCondLst>
                                  <p:childTnLst>
                                    <p:set>
                                      <p:cBhvr override="childStyle">
                                        <p:cTn id="52" dur="500" fill="hold"/>
                                        <p:tgtEl>
                                          <p:spTgt spid="10"/>
                                        </p:tgtEl>
                                        <p:attrNameLst>
                                          <p:attrName>style.textDecorationUnderline</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stCondLst>
                                            <p:cond delay="0"/>
                                          </p:stCondLst>
                                        </p:cTn>
                                        <p:tgtEl>
                                          <p:spTgt spid="12"/>
                                        </p:tgtEl>
                                      </p:cBhvr>
                                    </p:animEffect>
                                    <p:anim to="" calcmode="lin" valueType="num">
                                      <p:cBhvr>
                                        <p:cTn id="58"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59"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0" presetClass="exit" presetSubtype="0" fill="hold" grpId="1" nodeType="clickEffect">
                                  <p:stCondLst>
                                    <p:cond delay="0"/>
                                  </p:stCondLst>
                                  <p:childTnLst>
                                    <p:set>
                                      <p:cBhvr>
                                        <p:cTn id="63" dur="1" fill="hold">
                                          <p:stCondLst>
                                            <p:cond delay="999"/>
                                          </p:stCondLst>
                                        </p:cTn>
                                        <p:tgtEl>
                                          <p:spTgt spid="12"/>
                                        </p:tgtEl>
                                        <p:attrNameLst>
                                          <p:attrName>style.visibility</p:attrName>
                                        </p:attrNameLst>
                                      </p:cBhvr>
                                      <p:to>
                                        <p:strVal val="hidden"/>
                                      </p:to>
                                    </p:set>
                                    <p:animEffect transition="out" filter="dissolve">
                                      <p:cBhvr>
                                        <p:cTn id="64" dur="1000">
                                          <p:stCondLst>
                                            <p:cond delay="0"/>
                                          </p:stCondLst>
                                        </p:cTn>
                                        <p:tgtEl>
                                          <p:spTgt spid="12"/>
                                        </p:tgtEl>
                                      </p:cBhvr>
                                    </p:animEffect>
                                    <p:anim to="" calcmode="lin" valueType="num">
                                      <p:cBhvr>
                                        <p:cTn id="65" dur="1000" fill="hold">
                                          <p:stCondLst>
                                            <p:cond delay="0"/>
                                          </p:stCondLst>
                                        </p:cTn>
                                        <p:tgtEl>
                                          <p:spTgt spid="12"/>
                                        </p:tgtEl>
                                        <p:attrNameLst>
                                          <p:attrName>ppt_w</p:attrName>
                                        </p:attrNameLst>
                                      </p:cBhvr>
                                      <p:tavLst>
                                        <p:tav tm="0">
                                          <p:val>
                                            <p:strVal val="#ppt_w"/>
                                          </p:val>
                                        </p:tav>
                                        <p:tav tm="100000">
                                          <p:val>
                                            <p:strVal val="#ppt_w*4"/>
                                          </p:val>
                                        </p:tav>
                                      </p:tavLst>
                                    </p:anim>
                                    <p:anim to="" calcmode="lin" valueType="num">
                                      <p:cBhvr>
                                        <p:cTn id="66" dur="1000" fill="hold">
                                          <p:stCondLst>
                                            <p:cond delay="0"/>
                                          </p:stCondLst>
                                        </p:cTn>
                                        <p:tgtEl>
                                          <p:spTgt spid="12"/>
                                        </p:tgtEl>
                                        <p:attrNameLst>
                                          <p:attrName>ppt_h</p:attrName>
                                        </p:attrNameLst>
                                      </p:cBhvr>
                                      <p:tavLst>
                                        <p:tav tm="0">
                                          <p:val>
                                            <p:strVal val="#ppt_h"/>
                                          </p:val>
                                        </p:tav>
                                        <p:tav tm="100000">
                                          <p:val>
                                            <p:strVal val="#ppt_h*4"/>
                                          </p:val>
                                        </p:tav>
                                      </p:tavLst>
                                    </p:anim>
                                  </p:childTnLst>
                                </p:cTn>
                              </p:par>
                              <p:par>
                                <p:cTn id="67" presetID="42" presetClass="path" presetSubtype="0" accel="50000" decel="50000" fill="hold" grpId="2" nodeType="withEffect">
                                  <p:stCondLst>
                                    <p:cond delay="0"/>
                                  </p:stCondLst>
                                  <p:childTnLst>
                                    <p:animMotion origin="layout" path="M -8.33333E-7 7.40741E-7 L -0.16962 -0.08912 " pathEditMode="relative" rAng="0" ptsTypes="AA">
                                      <p:cBhvr>
                                        <p:cTn id="68" dur="1000" fill="hold"/>
                                        <p:tgtEl>
                                          <p:spTgt spid="12"/>
                                        </p:tgtEl>
                                        <p:attrNameLst>
                                          <p:attrName>ppt_x</p:attrName>
                                          <p:attrName>ppt_y</p:attrName>
                                        </p:attrNameLst>
                                      </p:cBhvr>
                                      <p:rCtr x="-8490" y="-4468"/>
                                    </p:animMotion>
                                  </p:childTnLst>
                                </p:cTn>
                              </p:par>
                              <p:par>
                                <p:cTn id="69" presetID="10" presetClass="entr" presetSubtype="0" fill="hold" grpId="0" nodeType="withEffect">
                                  <p:stCondLst>
                                    <p:cond delay="25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400"/>
                                        <p:tgtEl>
                                          <p:spTgt spid="13"/>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400"/>
                                        <p:tgtEl>
                                          <p:spTgt spid="14"/>
                                        </p:tgtEl>
                                      </p:cBhvr>
                                    </p:animEffect>
                                  </p:childTnLst>
                                </p:cTn>
                              </p:par>
                              <p:par>
                                <p:cTn id="75" presetID="8" presetClass="emph" presetSubtype="0" fill="hold" grpId="3" nodeType="withEffect">
                                  <p:stCondLst>
                                    <p:cond delay="250"/>
                                  </p:stCondLst>
                                  <p:childTnLst>
                                    <p:animRot by="-5400000">
                                      <p:cBhvr>
                                        <p:cTn id="76" dur="1250" fill="hold"/>
                                        <p:tgtEl>
                                          <p:spTgt spid="13"/>
                                        </p:tgtEl>
                                        <p:attrNameLst>
                                          <p:attrName>r</p:attrName>
                                        </p:attrNameLst>
                                      </p:cBhvr>
                                    </p:animRot>
                                  </p:childTnLst>
                                </p:cTn>
                              </p:par>
                              <p:par>
                                <p:cTn id="77" presetID="42" presetClass="path" presetSubtype="0" accel="50000" decel="50000" fill="hold" grpId="2" nodeType="withEffect">
                                  <p:stCondLst>
                                    <p:cond delay="250"/>
                                  </p:stCondLst>
                                  <p:childTnLst>
                                    <p:animMotion origin="layout" path="M -0.00764 -1.48148E-6 L -0.11597 0.01111 " pathEditMode="relative" rAng="0" ptsTypes="AA">
                                      <p:cBhvr>
                                        <p:cTn id="78" dur="1250" fill="hold"/>
                                        <p:tgtEl>
                                          <p:spTgt spid="14"/>
                                        </p:tgtEl>
                                        <p:attrNameLst>
                                          <p:attrName>ppt_x</p:attrName>
                                          <p:attrName>ppt_y</p:attrName>
                                        </p:attrNameLst>
                                      </p:cBhvr>
                                      <p:rCtr x="-5417" y="556"/>
                                    </p:animMotion>
                                  </p:childTnLst>
                                </p:cTn>
                              </p:par>
                              <p:par>
                                <p:cTn id="79" presetID="42" presetClass="path" presetSubtype="0" accel="50000" decel="50000" fill="hold" grpId="2" nodeType="withEffect">
                                  <p:stCondLst>
                                    <p:cond delay="250"/>
                                  </p:stCondLst>
                                  <p:childTnLst>
                                    <p:animMotion origin="layout" path="M -0.00764 -1.85185E-6 L -0.17986 -0.12893 " pathEditMode="relative" rAng="0" ptsTypes="AA">
                                      <p:cBhvr>
                                        <p:cTn id="80" dur="1250" fill="hold"/>
                                        <p:tgtEl>
                                          <p:spTgt spid="13"/>
                                        </p:tgtEl>
                                        <p:attrNameLst>
                                          <p:attrName>ppt_x</p:attrName>
                                          <p:attrName>ppt_y</p:attrName>
                                        </p:attrNameLst>
                                      </p:cBhvr>
                                      <p:rCtr x="-8611" y="-6458"/>
                                    </p:animMotion>
                                  </p:childTnLst>
                                </p:cTn>
                              </p:par>
                              <p:par>
                                <p:cTn id="81" presetID="10" presetClass="exit" presetSubtype="0" fill="hold" grpId="1" nodeType="withEffect">
                                  <p:stCondLst>
                                    <p:cond delay="250"/>
                                  </p:stCondLst>
                                  <p:childTnLst>
                                    <p:animEffect transition="out" filter="fade">
                                      <p:cBhvr>
                                        <p:cTn id="82" dur="1000"/>
                                        <p:tgtEl>
                                          <p:spTgt spid="2"/>
                                        </p:tgtEl>
                                      </p:cBhvr>
                                    </p:animEffect>
                                    <p:set>
                                      <p:cBhvr>
                                        <p:cTn id="83" dur="1" fill="hold">
                                          <p:stCondLst>
                                            <p:cond delay="999"/>
                                          </p:stCondLst>
                                        </p:cTn>
                                        <p:tgtEl>
                                          <p:spTgt spid="2"/>
                                        </p:tgtEl>
                                        <p:attrNameLst>
                                          <p:attrName>style.visibility</p:attrName>
                                        </p:attrNameLst>
                                      </p:cBhvr>
                                      <p:to>
                                        <p:strVal val="hidden"/>
                                      </p:to>
                                    </p:set>
                                  </p:childTnLst>
                                </p:cTn>
                              </p:par>
                              <p:par>
                                <p:cTn id="84" presetID="10" presetClass="exit" presetSubtype="0" fill="hold" grpId="2" nodeType="withEffect">
                                  <p:stCondLst>
                                    <p:cond delay="250"/>
                                  </p:stCondLst>
                                  <p:childTnLst>
                                    <p:animEffect transition="out" filter="fade">
                                      <p:cBhvr>
                                        <p:cTn id="85" dur="250"/>
                                        <p:tgtEl>
                                          <p:spTgt spid="11"/>
                                        </p:tgtEl>
                                      </p:cBhvr>
                                    </p:animEffect>
                                    <p:set>
                                      <p:cBhvr>
                                        <p:cTn id="86" dur="1" fill="hold">
                                          <p:stCondLst>
                                            <p:cond delay="249"/>
                                          </p:stCondLst>
                                        </p:cTn>
                                        <p:tgtEl>
                                          <p:spTgt spid="11"/>
                                        </p:tgtEl>
                                        <p:attrNameLst>
                                          <p:attrName>style.visibility</p:attrName>
                                        </p:attrNameLst>
                                      </p:cBhvr>
                                      <p:to>
                                        <p:strVal val="hidden"/>
                                      </p:to>
                                    </p:set>
                                  </p:childTnLst>
                                </p:cTn>
                              </p:par>
                              <p:par>
                                <p:cTn id="87" presetID="10" presetClass="exit" presetSubtype="0" fill="hold" grpId="2" nodeType="withEffect">
                                  <p:stCondLst>
                                    <p:cond delay="250"/>
                                  </p:stCondLst>
                                  <p:childTnLst>
                                    <p:animEffect transition="out" filter="fade">
                                      <p:cBhvr>
                                        <p:cTn id="88" dur="250"/>
                                        <p:tgtEl>
                                          <p:spTgt spid="9"/>
                                        </p:tgtEl>
                                      </p:cBhvr>
                                    </p:animEffect>
                                    <p:set>
                                      <p:cBhvr>
                                        <p:cTn id="89" dur="1" fill="hold">
                                          <p:stCondLst>
                                            <p:cond delay="249"/>
                                          </p:stCondLst>
                                        </p:cTn>
                                        <p:tgtEl>
                                          <p:spTgt spid="9"/>
                                        </p:tgtEl>
                                        <p:attrNameLst>
                                          <p:attrName>style.visibility</p:attrName>
                                        </p:attrNameLst>
                                      </p:cBhvr>
                                      <p:to>
                                        <p:strVal val="hidden"/>
                                      </p:to>
                                    </p:set>
                                  </p:childTnLst>
                                </p:cTn>
                              </p:par>
                              <p:par>
                                <p:cTn id="90" presetID="10" presetClass="exit" presetSubtype="0" fill="hold" grpId="2" nodeType="withEffect">
                                  <p:stCondLst>
                                    <p:cond delay="250"/>
                                  </p:stCondLst>
                                  <p:childTnLst>
                                    <p:animEffect transition="out" filter="fade">
                                      <p:cBhvr>
                                        <p:cTn id="91" dur="250"/>
                                        <p:tgtEl>
                                          <p:spTgt spid="10"/>
                                        </p:tgtEl>
                                      </p:cBhvr>
                                    </p:animEffect>
                                    <p:set>
                                      <p:cBhvr>
                                        <p:cTn id="92"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11" grpId="0"/>
      <p:bldP spid="11" grpId="1"/>
      <p:bldP spid="11" grpId="2"/>
      <p:bldP spid="2" grpId="0"/>
      <p:bldP spid="2" grpId="1"/>
      <p:bldP spid="5" grpId="0"/>
      <p:bldP spid="5" grpId="1"/>
      <p:bldP spid="6" grpId="0"/>
      <p:bldP spid="6" grpId="1"/>
      <p:bldP spid="7" grpId="0"/>
      <p:bldP spid="7" grpId="1"/>
      <p:bldP spid="8" grpId="0"/>
      <p:bldP spid="8" grpId="1"/>
      <p:bldP spid="12" grpId="0"/>
      <p:bldP spid="12" grpId="1"/>
      <p:bldP spid="12" grpId="2"/>
      <p:bldP spid="13" grpId="0"/>
      <p:bldP spid="13" grpId="2"/>
      <p:bldP spid="13" grpId="3"/>
      <p:bldP spid="14" grpId="0"/>
      <p:bldP spid="14"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490" r="7399"/>
          <a:stretch/>
        </p:blipFill>
        <p:spPr>
          <a:xfrm>
            <a:off x="-1" y="0"/>
            <a:ext cx="9144001" cy="6858000"/>
          </a:xfrm>
          <a:prstGeom prst="rect">
            <a:avLst/>
          </a:prstGeom>
        </p:spPr>
      </p:pic>
      <p:sp>
        <p:nvSpPr>
          <p:cNvPr id="4" name="Title 1"/>
          <p:cNvSpPr txBox="1">
            <a:spLocks/>
          </p:cNvSpPr>
          <p:nvPr/>
        </p:nvSpPr>
        <p:spPr>
          <a:xfrm>
            <a:off x="4941094" y="3787929"/>
            <a:ext cx="32004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6350" cmpd="sng">
                  <a:solidFill>
                    <a:schemeClr val="bg1"/>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glow rad="38100">
                    <a:schemeClr val="tx1"/>
                  </a:glow>
                  <a:outerShdw blurRad="63500" dir="3600000" algn="tl" rotWithShape="0">
                    <a:srgbClr val="000000">
                      <a:alpha val="70000"/>
                    </a:srgbClr>
                  </a:outerShdw>
                </a:effectLst>
              </a:rPr>
              <a:t>command</a:t>
            </a:r>
          </a:p>
        </p:txBody>
      </p:sp>
      <p:sp>
        <p:nvSpPr>
          <p:cNvPr id="2" name="Title 1"/>
          <p:cNvSpPr>
            <a:spLocks noGrp="1"/>
          </p:cNvSpPr>
          <p:nvPr>
            <p:ph type="title"/>
          </p:nvPr>
        </p:nvSpPr>
        <p:spPr>
          <a:xfrm>
            <a:off x="381000" y="1600200"/>
            <a:ext cx="8382000" cy="3810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101600">
                    <a:schemeClr val="tx1"/>
                  </a:glow>
                  <a:outerShdw blurRad="76200" dist="50800" dir="5400000" algn="tl" rotWithShape="0">
                    <a:srgbClr val="000000">
                      <a:alpha val="65000"/>
                    </a:srgbClr>
                  </a:outerShdw>
                </a:effectLst>
              </a:rPr>
              <a:t>I have made the earth, And created man on it. I - My hands -stretched out the heavens, And  all their host I have commanded. </a:t>
            </a:r>
            <a:r>
              <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101600">
                    <a:schemeClr val="tx1"/>
                  </a:glow>
                  <a:outerShdw blurRad="76200" dist="50800" dir="5400000" algn="tl" rotWithShape="0">
                    <a:srgbClr val="000000">
                      <a:alpha val="65000"/>
                    </a:srgbClr>
                  </a:outerShdw>
                </a:effectLst>
              </a:rPr>
              <a:t>— Isaiah 45:12</a:t>
            </a:r>
          </a:p>
        </p:txBody>
      </p:sp>
      <p:sp>
        <p:nvSpPr>
          <p:cNvPr id="5" name="Title 1">
            <a:extLst>
              <a:ext uri="{FF2B5EF4-FFF2-40B4-BE49-F238E27FC236}">
                <a16:creationId xmlns:a16="http://schemas.microsoft.com/office/drawing/2014/main" id="{A36C44A8-6FD9-4F08-BACD-E62421BF08A3}"/>
              </a:ext>
            </a:extLst>
          </p:cNvPr>
          <p:cNvSpPr txBox="1">
            <a:spLocks/>
          </p:cNvSpPr>
          <p:nvPr/>
        </p:nvSpPr>
        <p:spPr>
          <a:xfrm>
            <a:off x="1050470" y="1885043"/>
            <a:ext cx="7043057" cy="3087914"/>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 made the earth</a:t>
            </a:r>
          </a:p>
          <a:p>
            <a:pPr algn="l"/>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 created man on it</a:t>
            </a:r>
          </a:p>
          <a:p>
            <a:pPr algn="l"/>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 stretched out the heavens</a:t>
            </a:r>
          </a:p>
          <a:p>
            <a:pPr algn="l"/>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 commands all hosts</a:t>
            </a:r>
            <a:endPar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endParaRPr>
          </a:p>
        </p:txBody>
      </p:sp>
      <p:sp>
        <p:nvSpPr>
          <p:cNvPr id="6" name="Title 1">
            <a:extLst>
              <a:ext uri="{FF2B5EF4-FFF2-40B4-BE49-F238E27FC236}">
                <a16:creationId xmlns:a16="http://schemas.microsoft.com/office/drawing/2014/main" id="{08A4DAF8-9AB6-41C8-8535-BD2AA95516EF}"/>
              </a:ext>
            </a:extLst>
          </p:cNvPr>
          <p:cNvSpPr txBox="1">
            <a:spLocks/>
          </p:cNvSpPr>
          <p:nvPr/>
        </p:nvSpPr>
        <p:spPr>
          <a:xfrm>
            <a:off x="2585923" y="1678894"/>
            <a:ext cx="4285343" cy="1150257"/>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made the earth</a:t>
            </a:r>
            <a:endPar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endParaRPr>
          </a:p>
        </p:txBody>
      </p:sp>
      <p:sp>
        <p:nvSpPr>
          <p:cNvPr id="7" name="Title 1">
            <a:extLst>
              <a:ext uri="{FF2B5EF4-FFF2-40B4-BE49-F238E27FC236}">
                <a16:creationId xmlns:a16="http://schemas.microsoft.com/office/drawing/2014/main" id="{614847D7-BF90-4698-83E5-F402AD98583F}"/>
              </a:ext>
            </a:extLst>
          </p:cNvPr>
          <p:cNvSpPr txBox="1">
            <a:spLocks/>
          </p:cNvSpPr>
          <p:nvPr/>
        </p:nvSpPr>
        <p:spPr>
          <a:xfrm>
            <a:off x="435427" y="2351314"/>
            <a:ext cx="4731658" cy="1150257"/>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created man on it</a:t>
            </a:r>
            <a:endPar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endParaRPr>
          </a:p>
        </p:txBody>
      </p:sp>
      <p:sp>
        <p:nvSpPr>
          <p:cNvPr id="8" name="Title 1">
            <a:extLst>
              <a:ext uri="{FF2B5EF4-FFF2-40B4-BE49-F238E27FC236}">
                <a16:creationId xmlns:a16="http://schemas.microsoft.com/office/drawing/2014/main" id="{C824BB60-39C9-4AEB-99D8-6AF2A3A6D5C9}"/>
              </a:ext>
            </a:extLst>
          </p:cNvPr>
          <p:cNvSpPr txBox="1">
            <a:spLocks/>
          </p:cNvSpPr>
          <p:nvPr/>
        </p:nvSpPr>
        <p:spPr>
          <a:xfrm>
            <a:off x="546553" y="3021580"/>
            <a:ext cx="6807200" cy="1150257"/>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stretched out the heavens</a:t>
            </a:r>
            <a:endPar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endParaRPr>
          </a:p>
        </p:txBody>
      </p:sp>
      <p:sp>
        <p:nvSpPr>
          <p:cNvPr id="9" name="Title 1">
            <a:extLst>
              <a:ext uri="{FF2B5EF4-FFF2-40B4-BE49-F238E27FC236}">
                <a16:creationId xmlns:a16="http://schemas.microsoft.com/office/drawing/2014/main" id="{04F2BCB6-D5C9-4F37-9528-76F95437CADD}"/>
              </a:ext>
            </a:extLst>
          </p:cNvPr>
          <p:cNvSpPr txBox="1">
            <a:spLocks/>
          </p:cNvSpPr>
          <p:nvPr/>
        </p:nvSpPr>
        <p:spPr>
          <a:xfrm>
            <a:off x="4990077" y="3790610"/>
            <a:ext cx="3124199" cy="96157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command</a:t>
            </a:r>
            <a:endPar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endParaRPr>
          </a:p>
        </p:txBody>
      </p:sp>
      <p:sp>
        <p:nvSpPr>
          <p:cNvPr id="10" name="Title 1">
            <a:extLst>
              <a:ext uri="{FF2B5EF4-FFF2-40B4-BE49-F238E27FC236}">
                <a16:creationId xmlns:a16="http://schemas.microsoft.com/office/drawing/2014/main" id="{4E679AE6-0B2F-418E-BD5D-97C9C9AF9F05}"/>
              </a:ext>
            </a:extLst>
          </p:cNvPr>
          <p:cNvSpPr txBox="1">
            <a:spLocks/>
          </p:cNvSpPr>
          <p:nvPr/>
        </p:nvSpPr>
        <p:spPr>
          <a:xfrm>
            <a:off x="299583" y="3806483"/>
            <a:ext cx="1295399" cy="918028"/>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all</a:t>
            </a:r>
            <a:endPar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endParaRPr>
          </a:p>
        </p:txBody>
      </p:sp>
      <p:sp>
        <p:nvSpPr>
          <p:cNvPr id="11" name="Title 1">
            <a:extLst>
              <a:ext uri="{FF2B5EF4-FFF2-40B4-BE49-F238E27FC236}">
                <a16:creationId xmlns:a16="http://schemas.microsoft.com/office/drawing/2014/main" id="{7FC1E306-3BA1-4AD4-BD90-017BD3E05196}"/>
              </a:ext>
            </a:extLst>
          </p:cNvPr>
          <p:cNvSpPr txBox="1">
            <a:spLocks/>
          </p:cNvSpPr>
          <p:nvPr/>
        </p:nvSpPr>
        <p:spPr>
          <a:xfrm>
            <a:off x="2404152" y="3838915"/>
            <a:ext cx="1509487" cy="85997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host</a:t>
            </a:r>
            <a:endPar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endParaRPr>
          </a:p>
        </p:txBody>
      </p:sp>
      <p:sp>
        <p:nvSpPr>
          <p:cNvPr id="12" name="Title 1">
            <a:extLst>
              <a:ext uri="{FF2B5EF4-FFF2-40B4-BE49-F238E27FC236}">
                <a16:creationId xmlns:a16="http://schemas.microsoft.com/office/drawing/2014/main" id="{5F35B47D-CEE3-4443-AD88-2EEC12691086}"/>
              </a:ext>
            </a:extLst>
          </p:cNvPr>
          <p:cNvSpPr txBox="1">
            <a:spLocks/>
          </p:cNvSpPr>
          <p:nvPr/>
        </p:nvSpPr>
        <p:spPr>
          <a:xfrm>
            <a:off x="7643812" y="2501333"/>
            <a:ext cx="738188" cy="845456"/>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s</a:t>
            </a:r>
            <a:endPar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endParaRPr>
          </a:p>
        </p:txBody>
      </p:sp>
      <p:sp>
        <p:nvSpPr>
          <p:cNvPr id="13" name="Title 1">
            <a:extLst>
              <a:ext uri="{FF2B5EF4-FFF2-40B4-BE49-F238E27FC236}">
                <a16:creationId xmlns:a16="http://schemas.microsoft.com/office/drawing/2014/main" id="{D8FF0F33-37DA-4BA2-BD66-2B2CD7F6A0A4}"/>
              </a:ext>
            </a:extLst>
          </p:cNvPr>
          <p:cNvSpPr txBox="1">
            <a:spLocks/>
          </p:cNvSpPr>
          <p:nvPr/>
        </p:nvSpPr>
        <p:spPr>
          <a:xfrm>
            <a:off x="6502400" y="3139847"/>
            <a:ext cx="874485" cy="918028"/>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rPr>
              <a:t>s</a:t>
            </a:r>
            <a:endParaRPr lang="en-US" sz="3200" b="1" i="1" spc="50" dirty="0">
              <a:ln w="11430"/>
              <a:gradFill>
                <a:gsLst>
                  <a:gs pos="0">
                    <a:srgbClr val="FF3399"/>
                  </a:gs>
                  <a:gs pos="25000">
                    <a:srgbClr val="FF6633"/>
                  </a:gs>
                  <a:gs pos="50000">
                    <a:srgbClr val="FFFF00"/>
                  </a:gs>
                  <a:gs pos="75000">
                    <a:srgbClr val="01A78F"/>
                  </a:gs>
                  <a:gs pos="100000">
                    <a:srgbClr val="3366FF"/>
                  </a:gs>
                </a:gsLst>
                <a:lin ang="5400000" scaled="0"/>
              </a:gradFill>
              <a:effectLst>
                <a:glow rad="63500">
                  <a:schemeClr val="tx1"/>
                </a:glow>
                <a:outerShdw blurRad="76200" dist="50800" dir="5400000" algn="tl" rotWithShape="0">
                  <a:srgbClr val="000000">
                    <a:alpha val="65000"/>
                  </a:srgbClr>
                </a:outerShdw>
              </a:effectLst>
            </a:endParaRPr>
          </a:p>
        </p:txBody>
      </p:sp>
      <p:sp>
        <p:nvSpPr>
          <p:cNvPr id="14" name="Title 1">
            <a:extLst>
              <a:ext uri="{FF2B5EF4-FFF2-40B4-BE49-F238E27FC236}">
                <a16:creationId xmlns:a16="http://schemas.microsoft.com/office/drawing/2014/main" id="{E5300668-2D24-437A-8DB4-F0221731470C}"/>
              </a:ext>
            </a:extLst>
          </p:cNvPr>
          <p:cNvSpPr txBox="1">
            <a:spLocks/>
          </p:cNvSpPr>
          <p:nvPr/>
        </p:nvSpPr>
        <p:spPr>
          <a:xfrm rot="16200000">
            <a:off x="2036219" y="3094775"/>
            <a:ext cx="4412342" cy="921657"/>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rPr>
              <a:t>forms the spirit</a:t>
            </a:r>
            <a:endPar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endParaRPr>
          </a:p>
        </p:txBody>
      </p:sp>
      <p:sp>
        <p:nvSpPr>
          <p:cNvPr id="15" name="Title 1">
            <a:extLst>
              <a:ext uri="{FF2B5EF4-FFF2-40B4-BE49-F238E27FC236}">
                <a16:creationId xmlns:a16="http://schemas.microsoft.com/office/drawing/2014/main" id="{240CD648-F2D8-4B4C-B5E2-13132B3ABE17}"/>
              </a:ext>
            </a:extLst>
          </p:cNvPr>
          <p:cNvSpPr txBox="1">
            <a:spLocks/>
          </p:cNvSpPr>
          <p:nvPr/>
        </p:nvSpPr>
        <p:spPr>
          <a:xfrm>
            <a:off x="2234536" y="2687782"/>
            <a:ext cx="4143829" cy="942109"/>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rPr>
              <a:t>stretches out</a:t>
            </a:r>
            <a:endPar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38100">
                  <a:schemeClr val="tx1"/>
                </a:glow>
                <a:outerShdw blurRad="76200" dist="50800" dir="5400000" algn="tl" rotWithShape="0">
                  <a:srgbClr val="000000">
                    <a:alpha val="65000"/>
                  </a:srgbClr>
                </a:outerShdw>
              </a:effectLst>
            </a:endParaRPr>
          </a:p>
        </p:txBody>
      </p:sp>
      <p:sp>
        <p:nvSpPr>
          <p:cNvPr id="16" name="Title 1">
            <a:extLst>
              <a:ext uri="{FF2B5EF4-FFF2-40B4-BE49-F238E27FC236}">
                <a16:creationId xmlns:a16="http://schemas.microsoft.com/office/drawing/2014/main" id="{BCFD9427-0EF2-47F7-B1D4-1DF939069732}"/>
              </a:ext>
            </a:extLst>
          </p:cNvPr>
          <p:cNvSpPr txBox="1">
            <a:spLocks/>
          </p:cNvSpPr>
          <p:nvPr/>
        </p:nvSpPr>
        <p:spPr>
          <a:xfrm>
            <a:off x="4558145" y="942110"/>
            <a:ext cx="1752600" cy="824345"/>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force</a:t>
            </a:r>
            <a:endParaRPr lang="en-US" sz="3600" b="1" i="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grpId="0" nodeType="withEffect">
                                  <p:stCondLst>
                                    <p:cond delay="0"/>
                                  </p:stCondLst>
                                  <p:childTnLst>
                                    <p:anim calcmode="lin" valueType="num">
                                      <p:cBhvr>
                                        <p:cTn id="6" dur="1000"/>
                                        <p:tgtEl>
                                          <p:spTgt spid="14"/>
                                        </p:tgtEl>
                                        <p:attrNameLst>
                                          <p:attrName>ppt_w</p:attrName>
                                        </p:attrNameLst>
                                      </p:cBhvr>
                                      <p:tavLst>
                                        <p:tav tm="0">
                                          <p:val>
                                            <p:strVal val="ppt_w"/>
                                          </p:val>
                                        </p:tav>
                                        <p:tav tm="100000">
                                          <p:val>
                                            <p:strVal val="ppt_w+.3"/>
                                          </p:val>
                                        </p:tav>
                                      </p:tavLst>
                                    </p:anim>
                                    <p:anim calcmode="lin" valueType="num">
                                      <p:cBhvr>
                                        <p:cTn id="7" dur="1000"/>
                                        <p:tgtEl>
                                          <p:spTgt spid="14"/>
                                        </p:tgtEl>
                                        <p:attrNameLst>
                                          <p:attrName>ppt_h</p:attrName>
                                        </p:attrNameLst>
                                      </p:cBhvr>
                                      <p:tavLst>
                                        <p:tav tm="0">
                                          <p:val>
                                            <p:strVal val="ppt_h"/>
                                          </p:val>
                                        </p:tav>
                                        <p:tav tm="100000">
                                          <p:val>
                                            <p:strVal val="ppt_h"/>
                                          </p:val>
                                        </p:tav>
                                      </p:tavLst>
                                    </p:anim>
                                    <p:animEffect transition="out" filter="fade">
                                      <p:cBhvr>
                                        <p:cTn id="8" dur="1000"/>
                                        <p:tgtEl>
                                          <p:spTgt spid="14"/>
                                        </p:tgtEl>
                                      </p:cBhvr>
                                    </p:animEffect>
                                    <p:set>
                                      <p:cBhvr>
                                        <p:cTn id="9" dur="1" fill="hold">
                                          <p:stCondLst>
                                            <p:cond delay="999"/>
                                          </p:stCondLst>
                                        </p:cTn>
                                        <p:tgtEl>
                                          <p:spTgt spid="14"/>
                                        </p:tgtEl>
                                        <p:attrNameLst>
                                          <p:attrName>style.visibility</p:attrName>
                                        </p:attrNameLst>
                                      </p:cBhvr>
                                      <p:to>
                                        <p:strVal val="hidden"/>
                                      </p:to>
                                    </p:set>
                                  </p:childTnLst>
                                </p:cTn>
                              </p:par>
                              <p:par>
                                <p:cTn id="10" presetID="50" presetClass="exit" presetSubtype="0" accel="100000" fill="hold" grpId="0" nodeType="withEffect">
                                  <p:stCondLst>
                                    <p:cond delay="0"/>
                                  </p:stCondLst>
                                  <p:childTnLst>
                                    <p:anim calcmode="lin" valueType="num">
                                      <p:cBhvr>
                                        <p:cTn id="11" dur="1000"/>
                                        <p:tgtEl>
                                          <p:spTgt spid="15"/>
                                        </p:tgtEl>
                                        <p:attrNameLst>
                                          <p:attrName>ppt_w</p:attrName>
                                        </p:attrNameLst>
                                      </p:cBhvr>
                                      <p:tavLst>
                                        <p:tav tm="0">
                                          <p:val>
                                            <p:strVal val="ppt_w"/>
                                          </p:val>
                                        </p:tav>
                                        <p:tav tm="100000">
                                          <p:val>
                                            <p:strVal val="ppt_w+.3"/>
                                          </p:val>
                                        </p:tav>
                                      </p:tavLst>
                                    </p:anim>
                                    <p:anim calcmode="lin" valueType="num">
                                      <p:cBhvr>
                                        <p:cTn id="12" dur="1000"/>
                                        <p:tgtEl>
                                          <p:spTgt spid="15"/>
                                        </p:tgtEl>
                                        <p:attrNameLst>
                                          <p:attrName>ppt_h</p:attrName>
                                        </p:attrNameLst>
                                      </p:cBhvr>
                                      <p:tavLst>
                                        <p:tav tm="0">
                                          <p:val>
                                            <p:strVal val="ppt_h"/>
                                          </p:val>
                                        </p:tav>
                                        <p:tav tm="100000">
                                          <p:val>
                                            <p:strVal val="ppt_h"/>
                                          </p:val>
                                        </p:tav>
                                      </p:tavLst>
                                    </p:anim>
                                    <p:animEffect transition="out" filter="fade">
                                      <p:cBhvr>
                                        <p:cTn id="13" dur="1000"/>
                                        <p:tgtEl>
                                          <p:spTgt spid="15"/>
                                        </p:tgtEl>
                                      </p:cBhvr>
                                    </p:animEffect>
                                    <p:set>
                                      <p:cBhvr>
                                        <p:cTn id="14" dur="1" fill="hold">
                                          <p:stCondLst>
                                            <p:cond delay="999"/>
                                          </p:stCondLst>
                                        </p:cTn>
                                        <p:tgtEl>
                                          <p:spTgt spid="15"/>
                                        </p:tgtEl>
                                        <p:attrNameLst>
                                          <p:attrName>style.visibility</p:attrName>
                                        </p:attrNameLst>
                                      </p:cBhvr>
                                      <p:to>
                                        <p:strVal val="hidden"/>
                                      </p:to>
                                    </p:set>
                                  </p:childTnLst>
                                </p:cTn>
                              </p:par>
                              <p:par>
                                <p:cTn id="15" presetID="23" presetClass="entr" presetSubtype="16" fill="hold" grpId="0" nodeType="withEffect">
                                  <p:stCondLst>
                                    <p:cond delay="75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childTnLst>
                                </p:cTn>
                              </p:par>
                              <p:par>
                                <p:cTn id="19" presetID="0" presetClass="path" presetSubtype="0" accel="50000" decel="50000" fill="hold" grpId="1" nodeType="withEffect">
                                  <p:stCondLst>
                                    <p:cond delay="750"/>
                                  </p:stCondLst>
                                  <p:childTnLst>
                                    <p:animMotion origin="layout" path="M 0 1.70213E-6 L -0.25833 -0.32193 " pathEditMode="relative" rAng="0" ptsTypes="AA">
                                      <p:cBhvr>
                                        <p:cTn id="20" dur="1000" spd="-100000" fill="hold"/>
                                        <p:tgtEl>
                                          <p:spTgt spid="2"/>
                                        </p:tgtEl>
                                        <p:attrNameLst>
                                          <p:attrName>ppt_x</p:attrName>
                                          <p:attrName>ppt_y</p:attrName>
                                        </p:attrNameLst>
                                      </p:cBhvr>
                                      <p:rCtr x="-12917" y="-16096"/>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18" presetClass="emph" presetSubtype="0" fill="hold" grpId="1" nodeType="withEffect">
                                  <p:stCondLst>
                                    <p:cond delay="0"/>
                                  </p:stCondLst>
                                  <p:childTnLst>
                                    <p:set>
                                      <p:cBhvr override="childStyle">
                                        <p:cTn id="27" dur="500" fill="hold"/>
                                        <p:tgtEl>
                                          <p:spTgt spid="4"/>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5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5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5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5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5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par>
                                <p:cTn id="54" presetID="42" presetClass="path" presetSubtype="0" accel="50000" decel="50000" fill="hold" grpId="3" nodeType="withEffect">
                                  <p:stCondLst>
                                    <p:cond delay="0"/>
                                  </p:stCondLst>
                                  <p:childTnLst>
                                    <p:animMotion origin="layout" path="M -3.88889E-6 -3.7037E-6 L -0.13836 0.02477 " pathEditMode="relative" rAng="0" ptsTypes="AA">
                                      <p:cBhvr>
                                        <p:cTn id="55" dur="2000" fill="hold"/>
                                        <p:tgtEl>
                                          <p:spTgt spid="6"/>
                                        </p:tgtEl>
                                        <p:attrNameLst>
                                          <p:attrName>ppt_x</p:attrName>
                                          <p:attrName>ppt_y</p:attrName>
                                        </p:attrNameLst>
                                      </p:cBhvr>
                                      <p:rCtr x="-6927" y="1227"/>
                                    </p:animMotion>
                                  </p:childTnLst>
                                </p:cTn>
                              </p:par>
                              <p:par>
                                <p:cTn id="56" presetID="42" presetClass="path" presetSubtype="0" accel="50000" decel="50000" fill="hold" grpId="2" nodeType="withEffect">
                                  <p:stCondLst>
                                    <p:cond delay="0"/>
                                  </p:stCondLst>
                                  <p:childTnLst>
                                    <p:animMotion origin="layout" path="M 0 -3.7037E-7 L 0.10052 0.02477 " pathEditMode="relative" rAng="0" ptsTypes="AA">
                                      <p:cBhvr>
                                        <p:cTn id="57" dur="2000" fill="hold"/>
                                        <p:tgtEl>
                                          <p:spTgt spid="7"/>
                                        </p:tgtEl>
                                        <p:attrNameLst>
                                          <p:attrName>ppt_x</p:attrName>
                                          <p:attrName>ppt_y</p:attrName>
                                        </p:attrNameLst>
                                      </p:cBhvr>
                                      <p:rCtr x="5017" y="1227"/>
                                    </p:animMotion>
                                  </p:childTnLst>
                                </p:cTn>
                              </p:par>
                              <p:par>
                                <p:cTn id="58" presetID="42" presetClass="path" presetSubtype="0" accel="50000" decel="50000" fill="hold" grpId="2" nodeType="withEffect">
                                  <p:stCondLst>
                                    <p:cond delay="0"/>
                                  </p:stCondLst>
                                  <p:childTnLst>
                                    <p:animMotion origin="layout" path="M -4.44444E-6 4.44444E-6 L 0.0849 0.02453 " pathEditMode="relative" rAng="0" ptsTypes="AA">
                                      <p:cBhvr>
                                        <p:cTn id="59" dur="2000" fill="hold"/>
                                        <p:tgtEl>
                                          <p:spTgt spid="8"/>
                                        </p:tgtEl>
                                        <p:attrNameLst>
                                          <p:attrName>ppt_x</p:attrName>
                                          <p:attrName>ppt_y</p:attrName>
                                        </p:attrNameLst>
                                      </p:cBhvr>
                                      <p:rCtr x="4236" y="1227"/>
                                    </p:animMotion>
                                  </p:childTnLst>
                                </p:cTn>
                              </p:par>
                              <p:par>
                                <p:cTn id="60" presetID="42" presetClass="path" presetSubtype="0" accel="50000" decel="50000" fill="hold" grpId="2" nodeType="withEffect">
                                  <p:stCondLst>
                                    <p:cond delay="0"/>
                                  </p:stCondLst>
                                  <p:childTnLst>
                                    <p:animMotion origin="layout" path="M -3.05556E-6 4.81481E-6 L -0.41007 0.02384 " pathEditMode="relative" rAng="0" ptsTypes="AA">
                                      <p:cBhvr>
                                        <p:cTn id="61" dur="2000" fill="hold"/>
                                        <p:tgtEl>
                                          <p:spTgt spid="9"/>
                                        </p:tgtEl>
                                        <p:attrNameLst>
                                          <p:attrName>ppt_x</p:attrName>
                                          <p:attrName>ppt_y</p:attrName>
                                        </p:attrNameLst>
                                      </p:cBhvr>
                                      <p:rCtr x="-20503" y="1181"/>
                                    </p:animMotion>
                                  </p:childTnLst>
                                </p:cTn>
                              </p:par>
                              <p:par>
                                <p:cTn id="62" presetID="42" presetClass="path" presetSubtype="0" accel="50000" decel="50000" fill="hold" grpId="2" nodeType="withEffect">
                                  <p:stCondLst>
                                    <p:cond delay="0"/>
                                  </p:stCondLst>
                                  <p:childTnLst>
                                    <p:animMotion origin="layout" path="M 4.16667E-6 -7.40741E-7 L 0.40243 0.02454 " pathEditMode="relative" rAng="0" ptsTypes="AA">
                                      <p:cBhvr>
                                        <p:cTn id="63" dur="2000" fill="hold"/>
                                        <p:tgtEl>
                                          <p:spTgt spid="10"/>
                                        </p:tgtEl>
                                        <p:attrNameLst>
                                          <p:attrName>ppt_x</p:attrName>
                                          <p:attrName>ppt_y</p:attrName>
                                        </p:attrNameLst>
                                      </p:cBhvr>
                                      <p:rCtr x="20122" y="1227"/>
                                    </p:animMotion>
                                  </p:childTnLst>
                                </p:cTn>
                              </p:par>
                              <p:par>
                                <p:cTn id="64" presetID="42" presetClass="path" presetSubtype="0" accel="50000" decel="50000" fill="hold" grpId="2" nodeType="withEffect">
                                  <p:stCondLst>
                                    <p:cond delay="0"/>
                                  </p:stCondLst>
                                  <p:childTnLst>
                                    <p:animMotion origin="layout" path="M -2.5E-6 -3.7037E-6 L 0.26302 0.02454 " pathEditMode="relative" rAng="0" ptsTypes="AA">
                                      <p:cBhvr>
                                        <p:cTn id="65" dur="2000" fill="hold"/>
                                        <p:tgtEl>
                                          <p:spTgt spid="11"/>
                                        </p:tgtEl>
                                        <p:attrNameLst>
                                          <p:attrName>ppt_x</p:attrName>
                                          <p:attrName>ppt_y</p:attrName>
                                        </p:attrNameLst>
                                      </p:cBhvr>
                                      <p:rCtr x="13142" y="1227"/>
                                    </p:animMotion>
                                  </p:childTnLst>
                                </p:cTn>
                              </p:par>
                              <p:par>
                                <p:cTn id="66" presetID="42" presetClass="path" presetSubtype="0" accel="50000" decel="50000" fill="hold" grpId="2" nodeType="withEffect">
                                  <p:stCondLst>
                                    <p:cond delay="0"/>
                                  </p:stCondLst>
                                  <p:childTnLst>
                                    <p:animMotion origin="layout" path="M 4.72222E-6 1.11111E-6 L -0.19896 0.2206 " pathEditMode="relative" rAng="0" ptsTypes="AA">
                                      <p:cBhvr>
                                        <p:cTn id="67" dur="2000" fill="hold"/>
                                        <p:tgtEl>
                                          <p:spTgt spid="12"/>
                                        </p:tgtEl>
                                        <p:attrNameLst>
                                          <p:attrName>ppt_x</p:attrName>
                                          <p:attrName>ppt_y</p:attrName>
                                        </p:attrNameLst>
                                      </p:cBhvr>
                                      <p:rCtr x="-9948" y="11019"/>
                                    </p:animMotion>
                                  </p:childTnLst>
                                </p:cTn>
                              </p:par>
                              <p:par>
                                <p:cTn id="68" presetID="42" presetClass="path" presetSubtype="0" accel="50000" decel="50000" fill="hold" grpId="2" nodeType="withEffect">
                                  <p:stCondLst>
                                    <p:cond delay="0"/>
                                  </p:stCondLst>
                                  <p:childTnLst>
                                    <p:animMotion origin="layout" path="M -4.16667E-6 1.48148E-6 L -0.31076 0.12176 " pathEditMode="relative" rAng="0" ptsTypes="AA">
                                      <p:cBhvr>
                                        <p:cTn id="69" dur="2000" fill="hold"/>
                                        <p:tgtEl>
                                          <p:spTgt spid="13"/>
                                        </p:tgtEl>
                                        <p:attrNameLst>
                                          <p:attrName>ppt_x</p:attrName>
                                          <p:attrName>ppt_y</p:attrName>
                                        </p:attrNameLst>
                                      </p:cBhvr>
                                      <p:rCtr x="-15538" y="6088"/>
                                    </p:animMotion>
                                  </p:childTnLst>
                                </p:cTn>
                              </p:par>
                              <p:par>
                                <p:cTn id="70" presetID="10" presetClass="exit" presetSubtype="0" fill="hold" grpId="2" nodeType="withEffect">
                                  <p:stCondLst>
                                    <p:cond delay="0"/>
                                  </p:stCondLst>
                                  <p:childTnLst>
                                    <p:animEffect transition="out" filter="fade">
                                      <p:cBhvr>
                                        <p:cTn id="71" dur="1250"/>
                                        <p:tgtEl>
                                          <p:spTgt spid="2"/>
                                        </p:tgtEl>
                                      </p:cBhvr>
                                    </p:animEffect>
                                    <p:set>
                                      <p:cBhvr>
                                        <p:cTn id="72" dur="1" fill="hold">
                                          <p:stCondLst>
                                            <p:cond delay="1249"/>
                                          </p:stCondLst>
                                        </p:cTn>
                                        <p:tgtEl>
                                          <p:spTgt spid="2"/>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250"/>
                                        <p:tgtEl>
                                          <p:spTgt spid="4"/>
                                        </p:tgtEl>
                                      </p:cBhvr>
                                    </p:animEffect>
                                    <p:set>
                                      <p:cBhvr>
                                        <p:cTn id="75" dur="1" fill="hold">
                                          <p:stCondLst>
                                            <p:cond delay="249"/>
                                          </p:stCondLst>
                                        </p:cTn>
                                        <p:tgtEl>
                                          <p:spTgt spid="4"/>
                                        </p:tgtEl>
                                        <p:attrNameLst>
                                          <p:attrName>style.visibility</p:attrName>
                                        </p:attrNameLst>
                                      </p:cBhvr>
                                      <p:to>
                                        <p:strVal val="hidden"/>
                                      </p:to>
                                    </p:se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250"/>
                                        <p:tgtEl>
                                          <p:spTgt spid="5"/>
                                        </p:tgtEl>
                                      </p:cBhvr>
                                    </p:animEffect>
                                  </p:childTnLst>
                                </p:cTn>
                              </p:par>
                              <p:par>
                                <p:cTn id="80" presetID="10" presetClass="exit" presetSubtype="0" fill="hold" grpId="2" nodeType="withEffect">
                                  <p:stCondLst>
                                    <p:cond delay="0"/>
                                  </p:stCondLst>
                                  <p:childTnLst>
                                    <p:animEffect transition="out" filter="fade">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8"/>
                                        </p:tgtEl>
                                      </p:cBhvr>
                                    </p:animEffect>
                                    <p:set>
                                      <p:cBhvr>
                                        <p:cTn id="88" dur="1" fill="hold">
                                          <p:stCondLst>
                                            <p:cond delay="499"/>
                                          </p:stCondLst>
                                        </p:cTn>
                                        <p:tgtEl>
                                          <p:spTgt spid="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1"/>
                                        </p:tgtEl>
                                      </p:cBhvr>
                                    </p:animEffect>
                                    <p:set>
                                      <p:cBhvr>
                                        <p:cTn id="97" dur="1" fill="hold">
                                          <p:stCondLst>
                                            <p:cond delay="499"/>
                                          </p:stCondLst>
                                        </p:cTn>
                                        <p:tgtEl>
                                          <p:spTgt spid="11"/>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2"/>
                                        </p:tgtEl>
                                      </p:cBhvr>
                                    </p:animEffect>
                                    <p:set>
                                      <p:cBhvr>
                                        <p:cTn id="100" dur="1" fill="hold">
                                          <p:stCondLst>
                                            <p:cond delay="499"/>
                                          </p:stCondLst>
                                        </p:cTn>
                                        <p:tgtEl>
                                          <p:spTgt spid="12"/>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3"/>
                                        </p:tgtEl>
                                      </p:cBhvr>
                                    </p:animEffect>
                                    <p:set>
                                      <p:cBhvr>
                                        <p:cTn id="103" dur="1" fill="hold">
                                          <p:stCondLst>
                                            <p:cond delay="499"/>
                                          </p:stCondLst>
                                        </p:cTn>
                                        <p:tgtEl>
                                          <p:spTgt spid="1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3" presetClass="exit" presetSubtype="32" fill="hold" grpId="1" nodeType="clickEffect">
                                  <p:stCondLst>
                                    <p:cond delay="0"/>
                                  </p:stCondLst>
                                  <p:childTnLst>
                                    <p:anim calcmode="lin" valueType="num">
                                      <p:cBhvr>
                                        <p:cTn id="107" dur="1250"/>
                                        <p:tgtEl>
                                          <p:spTgt spid="5"/>
                                        </p:tgtEl>
                                        <p:attrNameLst>
                                          <p:attrName>ppt_w</p:attrName>
                                        </p:attrNameLst>
                                      </p:cBhvr>
                                      <p:tavLst>
                                        <p:tav tm="0">
                                          <p:val>
                                            <p:strVal val="ppt_w"/>
                                          </p:val>
                                        </p:tav>
                                        <p:tav tm="100000">
                                          <p:val>
                                            <p:fltVal val="0"/>
                                          </p:val>
                                        </p:tav>
                                      </p:tavLst>
                                    </p:anim>
                                    <p:anim calcmode="lin" valueType="num">
                                      <p:cBhvr>
                                        <p:cTn id="108" dur="1250"/>
                                        <p:tgtEl>
                                          <p:spTgt spid="5"/>
                                        </p:tgtEl>
                                        <p:attrNameLst>
                                          <p:attrName>ppt_h</p:attrName>
                                        </p:attrNameLst>
                                      </p:cBhvr>
                                      <p:tavLst>
                                        <p:tav tm="0">
                                          <p:val>
                                            <p:strVal val="ppt_h"/>
                                          </p:val>
                                        </p:tav>
                                        <p:tav tm="100000">
                                          <p:val>
                                            <p:fltVal val="0"/>
                                          </p:val>
                                        </p:tav>
                                      </p:tavLst>
                                    </p:anim>
                                    <p:set>
                                      <p:cBhvr>
                                        <p:cTn id="109" dur="1" fill="hold">
                                          <p:stCondLst>
                                            <p:cond delay="1249"/>
                                          </p:stCondLst>
                                        </p:cTn>
                                        <p:tgtEl>
                                          <p:spTgt spid="5"/>
                                        </p:tgtEl>
                                        <p:attrNameLst>
                                          <p:attrName>style.visibility</p:attrName>
                                        </p:attrNameLst>
                                      </p:cBhvr>
                                      <p:to>
                                        <p:strVal val="hidden"/>
                                      </p:to>
                                    </p:set>
                                  </p:childTnLst>
                                </p:cTn>
                              </p:par>
                              <p:par>
                                <p:cTn id="110" presetID="42" presetClass="path" presetSubtype="0" accel="50000" decel="50000" fill="hold" grpId="2" nodeType="withEffect">
                                  <p:stCondLst>
                                    <p:cond delay="0"/>
                                  </p:stCondLst>
                                  <p:childTnLst>
                                    <p:animMotion origin="layout" path="M 0 0 L 0.23177 0.21505 " pathEditMode="relative" rAng="0" ptsTypes="AA">
                                      <p:cBhvr>
                                        <p:cTn id="111" dur="1250" fill="hold"/>
                                        <p:tgtEl>
                                          <p:spTgt spid="5"/>
                                        </p:tgtEl>
                                        <p:attrNameLst>
                                          <p:attrName>ppt_x</p:attrName>
                                          <p:attrName>ppt_y</p:attrName>
                                        </p:attrNameLst>
                                      </p:cBhvr>
                                      <p:rCtr x="11580" y="10741"/>
                                    </p:animMotion>
                                  </p:childTnLst>
                                </p:cTn>
                              </p:par>
                              <p:par>
                                <p:cTn id="112" presetID="23" presetClass="entr" presetSubtype="16" fill="hold" grpId="0" nodeType="withEffect">
                                  <p:stCondLst>
                                    <p:cond delay="1000"/>
                                  </p:stCondLst>
                                  <p:childTnLst>
                                    <p:set>
                                      <p:cBhvr>
                                        <p:cTn id="113" dur="1" fill="hold">
                                          <p:stCondLst>
                                            <p:cond delay="0"/>
                                          </p:stCondLst>
                                        </p:cTn>
                                        <p:tgtEl>
                                          <p:spTgt spid="16"/>
                                        </p:tgtEl>
                                        <p:attrNameLst>
                                          <p:attrName>style.visibility</p:attrName>
                                        </p:attrNameLst>
                                      </p:cBhvr>
                                      <p:to>
                                        <p:strVal val="visible"/>
                                      </p:to>
                                    </p:set>
                                    <p:anim calcmode="lin" valueType="num">
                                      <p:cBhvr>
                                        <p:cTn id="114" dur="1500" fill="hold"/>
                                        <p:tgtEl>
                                          <p:spTgt spid="16"/>
                                        </p:tgtEl>
                                        <p:attrNameLst>
                                          <p:attrName>ppt_w</p:attrName>
                                        </p:attrNameLst>
                                      </p:cBhvr>
                                      <p:tavLst>
                                        <p:tav tm="0">
                                          <p:val>
                                            <p:fltVal val="0"/>
                                          </p:val>
                                        </p:tav>
                                        <p:tav tm="100000">
                                          <p:val>
                                            <p:strVal val="#ppt_w"/>
                                          </p:val>
                                        </p:tav>
                                      </p:tavLst>
                                    </p:anim>
                                    <p:anim calcmode="lin" valueType="num">
                                      <p:cBhvr>
                                        <p:cTn id="115" dur="1500" fill="hold"/>
                                        <p:tgtEl>
                                          <p:spTgt spid="16"/>
                                        </p:tgtEl>
                                        <p:attrNameLst>
                                          <p:attrName>ppt_h</p:attrName>
                                        </p:attrNameLst>
                                      </p:cBhvr>
                                      <p:tavLst>
                                        <p:tav tm="0">
                                          <p:val>
                                            <p:fltVal val="0"/>
                                          </p:val>
                                        </p:tav>
                                        <p:tav tm="100000">
                                          <p:val>
                                            <p:strVal val="#ppt_h"/>
                                          </p:val>
                                        </p:tav>
                                      </p:tavLst>
                                    </p:anim>
                                  </p:childTnLst>
                                </p:cTn>
                              </p:par>
                              <p:par>
                                <p:cTn id="116" presetID="42" presetClass="path" presetSubtype="0" accel="50000" decel="50000" fill="hold" grpId="1" nodeType="withEffect">
                                  <p:stCondLst>
                                    <p:cond delay="1000"/>
                                  </p:stCondLst>
                                  <p:childTnLst>
                                    <p:animMotion origin="layout" path="M -8.33333E-7 -3.7037E-6 L 0.14063 0.52176 " pathEditMode="relative" rAng="0" ptsTypes="AA">
                                      <p:cBhvr>
                                        <p:cTn id="117" dur="1500" spd="-100000" fill="hold"/>
                                        <p:tgtEl>
                                          <p:spTgt spid="16"/>
                                        </p:tgtEl>
                                        <p:attrNameLst>
                                          <p:attrName>ppt_x</p:attrName>
                                          <p:attrName>ppt_y</p:attrName>
                                        </p:attrNameLst>
                                      </p:cBhvr>
                                      <p:rCtr x="7031" y="260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 grpId="0"/>
      <p:bldP spid="2" grpId="1"/>
      <p:bldP spid="2" grpId="2"/>
      <p:bldP spid="5" grpId="0"/>
      <p:bldP spid="5" grpId="1"/>
      <p:bldP spid="5" grpId="2"/>
      <p:bldP spid="6" grpId="0"/>
      <p:bldP spid="6" grpId="2"/>
      <p:bldP spid="6" grpId="3"/>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5" grpId="0"/>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DCDA1516-CEEA-412F-AAF6-4CC736DCA679}"/>
              </a:ext>
            </a:extLst>
          </p:cNvPr>
          <p:cNvSpPr txBox="1">
            <a:spLocks/>
          </p:cNvSpPr>
          <p:nvPr/>
        </p:nvSpPr>
        <p:spPr>
          <a:xfrm>
            <a:off x="4068987" y="701221"/>
            <a:ext cx="23368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50" b="1" i="0" u="none" strike="noStrike" kern="1200" cap="none" spc="0" normalizeH="0" baseline="0" noProof="0" dirty="0">
                <a:ln w="3175" cmpd="sng">
                  <a:solidFill>
                    <a:srgbClr val="FFFFFF"/>
                  </a:solidFill>
                  <a:prstDash val="solid"/>
                </a:ln>
                <a:solidFill>
                  <a:srgbClr val="00B0F0"/>
                </a:solidFill>
                <a:effectLst>
                  <a:outerShdw blurRad="63500" dir="3600000" algn="tl" rotWithShape="0">
                    <a:srgbClr val="000000">
                      <a:alpha val="70000"/>
                    </a:srgbClr>
                  </a:outerShdw>
                </a:effectLst>
                <a:uLnTx/>
                <a:uFillTx/>
                <a:latin typeface="Calibri" panose="020F0502020204030204" pitchFamily="34" charset="0"/>
                <a:ea typeface="+mj-ea"/>
                <a:cs typeface="+mj-cs"/>
              </a:rPr>
              <a:t>He who</a:t>
            </a:r>
          </a:p>
        </p:txBody>
      </p:sp>
      <p:sp>
        <p:nvSpPr>
          <p:cNvPr id="8" name="Title 1">
            <a:extLst>
              <a:ext uri="{FF2B5EF4-FFF2-40B4-BE49-F238E27FC236}">
                <a16:creationId xmlns:a16="http://schemas.microsoft.com/office/drawing/2014/main" id="{962B3294-769A-4F4D-B0B1-EE951EDCEFAB}"/>
              </a:ext>
            </a:extLst>
          </p:cNvPr>
          <p:cNvSpPr txBox="1">
            <a:spLocks/>
          </p:cNvSpPr>
          <p:nvPr/>
        </p:nvSpPr>
        <p:spPr>
          <a:xfrm>
            <a:off x="4325484" y="1375795"/>
            <a:ext cx="20029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50" b="1" i="0" u="none" strike="noStrike" kern="1200" cap="none" spc="0" normalizeH="0" baseline="0" noProof="0" dirty="0">
                <a:ln w="3175" cmpd="sng">
                  <a:solidFill>
                    <a:srgbClr val="FFFFFF"/>
                  </a:solidFill>
                  <a:prstDash val="solid"/>
                </a:ln>
                <a:solidFill>
                  <a:srgbClr val="00B0F0"/>
                </a:solidFill>
                <a:effectLst>
                  <a:outerShdw blurRad="63500" dir="3600000" algn="tl" rotWithShape="0">
                    <a:srgbClr val="000000">
                      <a:alpha val="70000"/>
                    </a:srgbClr>
                  </a:outerShdw>
                </a:effectLst>
                <a:uLnTx/>
                <a:uFillTx/>
                <a:latin typeface="Calibri" panose="020F0502020204030204" pitchFamily="34" charset="0"/>
                <a:ea typeface="+mj-ea"/>
                <a:cs typeface="+mj-cs"/>
              </a:rPr>
              <a:t>creates</a:t>
            </a:r>
          </a:p>
        </p:txBody>
      </p:sp>
      <p:sp>
        <p:nvSpPr>
          <p:cNvPr id="2" name="Title 1"/>
          <p:cNvSpPr>
            <a:spLocks noGrp="1"/>
          </p:cNvSpPr>
          <p:nvPr>
            <p:ph type="title"/>
          </p:nvPr>
        </p:nvSpPr>
        <p:spPr>
          <a:xfrm>
            <a:off x="381000" y="533400"/>
            <a:ext cx="8382000" cy="5791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For behold, He who forms mountains, And creates the wind, Who declares to man what his thought is, And makes the morning darkness, Who treads the high places of the earth - The LORD God of hosts is His name.   </a:t>
            </a:r>
            <a:r>
              <a:rPr lang="en-US" sz="3600" b="1" i="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 Amos 4:13</a:t>
            </a:r>
          </a:p>
        </p:txBody>
      </p:sp>
      <p:sp>
        <p:nvSpPr>
          <p:cNvPr id="5" name="Title 1"/>
          <p:cNvSpPr txBox="1">
            <a:spLocks/>
          </p:cNvSpPr>
          <p:nvPr/>
        </p:nvSpPr>
        <p:spPr>
          <a:xfrm>
            <a:off x="228600" y="4572000"/>
            <a:ext cx="22860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LORD</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6" name="Title 1"/>
          <p:cNvSpPr txBox="1">
            <a:spLocks/>
          </p:cNvSpPr>
          <p:nvPr/>
        </p:nvSpPr>
        <p:spPr>
          <a:xfrm>
            <a:off x="6248400" y="4114800"/>
            <a:ext cx="2057400" cy="12192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LORD</a:t>
            </a:r>
            <a:endParaRPr lang="en-US" sz="36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endParaRPr>
          </a:p>
        </p:txBody>
      </p:sp>
      <p:sp>
        <p:nvSpPr>
          <p:cNvPr id="9" name="Title 1">
            <a:extLst>
              <a:ext uri="{FF2B5EF4-FFF2-40B4-BE49-F238E27FC236}">
                <a16:creationId xmlns:a16="http://schemas.microsoft.com/office/drawing/2014/main" id="{81D96C11-B683-415C-B1AB-9DC0907D4CAB}"/>
              </a:ext>
            </a:extLst>
          </p:cNvPr>
          <p:cNvSpPr txBox="1">
            <a:spLocks/>
          </p:cNvSpPr>
          <p:nvPr/>
        </p:nvSpPr>
        <p:spPr>
          <a:xfrm>
            <a:off x="4558145" y="942110"/>
            <a:ext cx="1752600" cy="824345"/>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force</a:t>
            </a:r>
            <a:endParaRPr lang="en-US" sz="3600" b="1" i="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endParaRPr>
          </a:p>
        </p:txBody>
      </p:sp>
      <p:sp>
        <p:nvSpPr>
          <p:cNvPr id="10" name="Title 1">
            <a:extLst>
              <a:ext uri="{FF2B5EF4-FFF2-40B4-BE49-F238E27FC236}">
                <a16:creationId xmlns:a16="http://schemas.microsoft.com/office/drawing/2014/main" id="{B643D46F-CA06-429A-AD41-AB63CBA0443F}"/>
              </a:ext>
            </a:extLst>
          </p:cNvPr>
          <p:cNvSpPr txBox="1">
            <a:spLocks/>
          </p:cNvSpPr>
          <p:nvPr/>
        </p:nvSpPr>
        <p:spPr>
          <a:xfrm>
            <a:off x="4734357" y="939728"/>
            <a:ext cx="872837" cy="824345"/>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for</a:t>
            </a:r>
            <a:endParaRPr lang="en-US" sz="3600" b="1" i="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endParaRPr>
          </a:p>
        </p:txBody>
      </p:sp>
      <p:sp>
        <p:nvSpPr>
          <p:cNvPr id="11" name="Title 1">
            <a:extLst>
              <a:ext uri="{FF2B5EF4-FFF2-40B4-BE49-F238E27FC236}">
                <a16:creationId xmlns:a16="http://schemas.microsoft.com/office/drawing/2014/main" id="{252AAED0-104D-4704-ADAD-5B7EA841F849}"/>
              </a:ext>
            </a:extLst>
          </p:cNvPr>
          <p:cNvSpPr txBox="1">
            <a:spLocks/>
          </p:cNvSpPr>
          <p:nvPr/>
        </p:nvSpPr>
        <p:spPr>
          <a:xfrm>
            <a:off x="5430981" y="937780"/>
            <a:ext cx="408080" cy="824345"/>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c</a:t>
            </a:r>
            <a:endParaRPr lang="en-US" sz="3600" b="1" i="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endParaRPr>
          </a:p>
        </p:txBody>
      </p:sp>
      <p:sp>
        <p:nvSpPr>
          <p:cNvPr id="12" name="Title 1">
            <a:extLst>
              <a:ext uri="{FF2B5EF4-FFF2-40B4-BE49-F238E27FC236}">
                <a16:creationId xmlns:a16="http://schemas.microsoft.com/office/drawing/2014/main" id="{949F0E45-FD4E-4567-8554-D5BB9B4E221B}"/>
              </a:ext>
            </a:extLst>
          </p:cNvPr>
          <p:cNvSpPr txBox="1">
            <a:spLocks/>
          </p:cNvSpPr>
          <p:nvPr/>
        </p:nvSpPr>
        <p:spPr>
          <a:xfrm>
            <a:off x="5647459" y="940378"/>
            <a:ext cx="498764" cy="824345"/>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50800">
                    <a:schemeClr val="tx1"/>
                  </a:glow>
                  <a:outerShdw blurRad="76200" dist="50800" dir="5400000" algn="tl" rotWithShape="0">
                    <a:srgbClr val="000000">
                      <a:alpha val="65000"/>
                    </a:srgbClr>
                  </a:outerShdw>
                </a:effectLst>
              </a:rPr>
              <a:t>e</a:t>
            </a:r>
            <a:endParaRPr lang="en-US" sz="3600" b="1" i="1" spc="50" dirty="0">
              <a:ln w="11430"/>
              <a:gradFill>
                <a:gsLst>
                  <a:gs pos="0">
                    <a:srgbClr val="FFF200"/>
                  </a:gs>
                  <a:gs pos="45000">
                    <a:srgbClr val="FF7A00"/>
                  </a:gs>
                  <a:gs pos="70000">
                    <a:srgbClr val="FF0300"/>
                  </a:gs>
                  <a:gs pos="100000">
                    <a:srgbClr val="4D0808"/>
                  </a:gs>
                </a:gsLst>
                <a:lin ang="5400000" scaled="0"/>
              </a:gradFill>
              <a:effectLst>
                <a:glow rad="508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
                                        <p:tgtEl>
                                          <p:spTgt spid="1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
                                        <p:tgtEl>
                                          <p:spTgt spid="1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
                                        <p:tgtEl>
                                          <p:spTgt spid="12"/>
                                        </p:tgtEl>
                                      </p:cBhvr>
                                    </p:animEffect>
                                  </p:childTnLst>
                                </p:cTn>
                              </p:par>
                              <p:par>
                                <p:cTn id="14" presetID="0" presetClass="path" presetSubtype="0" accel="50000" decel="50000" fill="hold" grpId="0" nodeType="withEffect">
                                  <p:stCondLst>
                                    <p:cond delay="0"/>
                                  </p:stCondLst>
                                  <p:childTnLst>
                                    <p:animMotion origin="layout" path="M -1.38889E-6 -7.40741E-7 C 0.00122 -0.01528 0.00417 -0.0368 0.01511 -0.05162 C 0.02552 -0.0662 0.04774 -0.0831 0.0632 -0.0912 C 0.07952 -0.0993 0.09705 -0.10255 0.11024 -0.10046 C 0.12396 -0.09861 0.13594 -0.09005 0.1441 -0.0794 C 0.15208 -0.06875 0.15608 -0.04676 0.15868 -0.03079 " pathEditMode="relative" rAng="0" ptsTypes="AAAAAA">
                                      <p:cBhvr>
                                        <p:cTn id="15" dur="2000" fill="hold"/>
                                        <p:tgtEl>
                                          <p:spTgt spid="10"/>
                                        </p:tgtEl>
                                        <p:attrNameLst>
                                          <p:attrName>ppt_x</p:attrName>
                                          <p:attrName>ppt_y</p:attrName>
                                        </p:attrNameLst>
                                      </p:cBhvr>
                                      <p:rCtr x="7934" y="-5046"/>
                                    </p:animMotion>
                                  </p:childTnLst>
                                </p:cTn>
                              </p:par>
                              <p:par>
                                <p:cTn id="16" presetID="0" presetClass="path" presetSubtype="0" accel="50000" decel="50000" fill="hold" grpId="0" nodeType="withEffect">
                                  <p:stCondLst>
                                    <p:cond delay="0"/>
                                  </p:stCondLst>
                                  <p:childTnLst>
                                    <p:animMotion origin="layout" path="M -0.00105 7.40741E-7 C 0.00156 0.00555 -0.00556 0.02893 -0.01546 0.03958 C -0.0257 0.05 -0.04549 0.05579 -0.06407 0.06227 C -0.07952 0.06528 -0.09445 0.06505 -0.11389 0.06597 " pathEditMode="relative" rAng="0" ptsTypes="AAAA">
                                      <p:cBhvr>
                                        <p:cTn id="17" dur="2000" fill="hold"/>
                                        <p:tgtEl>
                                          <p:spTgt spid="11"/>
                                        </p:tgtEl>
                                        <p:attrNameLst>
                                          <p:attrName>ppt_x</p:attrName>
                                          <p:attrName>ppt_y</p:attrName>
                                        </p:attrNameLst>
                                      </p:cBhvr>
                                      <p:rCtr x="-5608" y="3287"/>
                                    </p:animMotion>
                                  </p:childTnLst>
                                </p:cTn>
                              </p:par>
                              <p:par>
                                <p:cTn id="18" presetID="0" presetClass="path" presetSubtype="0" accel="50000" decel="50000" fill="hold" grpId="0" nodeType="withEffect">
                                  <p:stCondLst>
                                    <p:cond delay="0"/>
                                  </p:stCondLst>
                                  <p:childTnLst>
                                    <p:animMotion origin="layout" path="M -0.00035 -2.22222E-6 C 0.00018 0.01181 -0.0033 0.02639 -0.01111 0.03704 C -0.0191 0.04769 -0.03368 0.05787 -0.04809 0.0632 C -0.06232 0.06852 -0.07726 0.0669 -0.09219 0.06621 " pathEditMode="relative" rAng="0" ptsTypes="AAAA">
                                      <p:cBhvr>
                                        <p:cTn id="19" dur="2000" fill="hold"/>
                                        <p:tgtEl>
                                          <p:spTgt spid="12"/>
                                        </p:tgtEl>
                                        <p:attrNameLst>
                                          <p:attrName>ppt_x</p:attrName>
                                          <p:attrName>ppt_y</p:attrName>
                                        </p:attrNameLst>
                                      </p:cBhvr>
                                      <p:rCtr x="-4583" y="3356"/>
                                    </p:animMotion>
                                  </p:childTnLst>
                                </p:cTn>
                              </p:par>
                              <p:par>
                                <p:cTn id="20" presetID="10" presetClass="exit" presetSubtype="0" fill="hold" grpId="1" nodeType="withEffect">
                                  <p:stCondLst>
                                    <p:cond delay="0"/>
                                  </p:stCondLst>
                                  <p:childTnLst>
                                    <p:animEffect transition="out" filter="fade">
                                      <p:cBhvr>
                                        <p:cTn id="21" dur="100"/>
                                        <p:tgtEl>
                                          <p:spTgt spid="9"/>
                                        </p:tgtEl>
                                      </p:cBhvr>
                                    </p:animEffect>
                                    <p:set>
                                      <p:cBhvr>
                                        <p:cTn id="22" dur="1" fill="hold">
                                          <p:stCondLst>
                                            <p:cond delay="99"/>
                                          </p:stCondLst>
                                        </p:cTn>
                                        <p:tgtEl>
                                          <p:spTgt spid="9"/>
                                        </p:tgtEl>
                                        <p:attrNameLst>
                                          <p:attrName>style.visibility</p:attrName>
                                        </p:attrNameLst>
                                      </p:cBhvr>
                                      <p:to>
                                        <p:strVal val="hidden"/>
                                      </p:to>
                                    </p:set>
                                  </p:childTnLst>
                                </p:cTn>
                              </p:par>
                              <p:par>
                                <p:cTn id="23" presetID="23" presetClass="entr" presetSubtype="16" fill="hold" grpId="0" nodeType="withEffect">
                                  <p:stCondLst>
                                    <p:cond delay="1250"/>
                                  </p:stCondLst>
                                  <p:childTnLst>
                                    <p:set>
                                      <p:cBhvr>
                                        <p:cTn id="24" dur="1" fill="hold">
                                          <p:stCondLst>
                                            <p:cond delay="0"/>
                                          </p:stCondLst>
                                        </p:cTn>
                                        <p:tgtEl>
                                          <p:spTgt spid="2"/>
                                        </p:tgtEl>
                                        <p:attrNameLst>
                                          <p:attrName>style.visibility</p:attrName>
                                        </p:attrNameLst>
                                      </p:cBhvr>
                                      <p:to>
                                        <p:strVal val="visible"/>
                                      </p:to>
                                    </p:set>
                                    <p:anim calcmode="lin" valueType="num">
                                      <p:cBhvr>
                                        <p:cTn id="25" dur="1250" fill="hold"/>
                                        <p:tgtEl>
                                          <p:spTgt spid="2"/>
                                        </p:tgtEl>
                                        <p:attrNameLst>
                                          <p:attrName>ppt_w</p:attrName>
                                        </p:attrNameLst>
                                      </p:cBhvr>
                                      <p:tavLst>
                                        <p:tav tm="0">
                                          <p:val>
                                            <p:fltVal val="0"/>
                                          </p:val>
                                        </p:tav>
                                        <p:tav tm="100000">
                                          <p:val>
                                            <p:strVal val="#ppt_w"/>
                                          </p:val>
                                        </p:tav>
                                      </p:tavLst>
                                    </p:anim>
                                    <p:anim calcmode="lin" valueType="num">
                                      <p:cBhvr>
                                        <p:cTn id="26" dur="1250" fill="hold"/>
                                        <p:tgtEl>
                                          <p:spTgt spid="2"/>
                                        </p:tgtEl>
                                        <p:attrNameLst>
                                          <p:attrName>ppt_h</p:attrName>
                                        </p:attrNameLst>
                                      </p:cBhvr>
                                      <p:tavLst>
                                        <p:tav tm="0">
                                          <p:val>
                                            <p:fltVal val="0"/>
                                          </p:val>
                                        </p:tav>
                                        <p:tav tm="100000">
                                          <p:val>
                                            <p:strVal val="#ppt_h"/>
                                          </p:val>
                                        </p:tav>
                                      </p:tavLst>
                                    </p:anim>
                                  </p:childTnLst>
                                </p:cTn>
                              </p:par>
                              <p:par>
                                <p:cTn id="27" presetID="0" presetClass="path" presetSubtype="0" accel="50000" decel="50000" fill="hold" grpId="3" nodeType="withEffect">
                                  <p:stCondLst>
                                    <p:cond delay="1250"/>
                                  </p:stCondLst>
                                  <p:childTnLst>
                                    <p:animMotion origin="layout" path="M 0 2.53469E-6 L 0.08333 -0.25532 " pathEditMode="relative" rAng="0" ptsTypes="AA">
                                      <p:cBhvr>
                                        <p:cTn id="28" dur="1250" spd="-100000" fill="hold"/>
                                        <p:tgtEl>
                                          <p:spTgt spid="2"/>
                                        </p:tgtEl>
                                        <p:attrNameLst>
                                          <p:attrName>ppt_x</p:attrName>
                                          <p:attrName>ppt_y</p:attrName>
                                        </p:attrNameLst>
                                      </p:cBhvr>
                                      <p:rCtr x="4167" y="-12766"/>
                                    </p:animMotion>
                                  </p:childTnLst>
                                </p:cTn>
                              </p:par>
                            </p:childTnLst>
                          </p:cTn>
                        </p:par>
                        <p:par>
                          <p:cTn id="29" fill="hold">
                            <p:stCondLst>
                              <p:cond delay="2500"/>
                            </p:stCondLst>
                            <p:childTnLst>
                              <p:par>
                                <p:cTn id="30" presetID="10" presetClass="exit" presetSubtype="0" fill="hold" grpId="2" nodeType="afterEffect">
                                  <p:stCondLst>
                                    <p:cond delay="0"/>
                                  </p:stCondLst>
                                  <p:childTnLst>
                                    <p:animEffect transition="out" filter="fade">
                                      <p:cBhvr>
                                        <p:cTn id="31" dur="250"/>
                                        <p:tgtEl>
                                          <p:spTgt spid="10"/>
                                        </p:tgtEl>
                                      </p:cBhvr>
                                    </p:animEffect>
                                    <p:set>
                                      <p:cBhvr>
                                        <p:cTn id="32" dur="1" fill="hold">
                                          <p:stCondLst>
                                            <p:cond delay="249"/>
                                          </p:stCondLst>
                                        </p:cTn>
                                        <p:tgtEl>
                                          <p:spTgt spid="10"/>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250"/>
                                        <p:tgtEl>
                                          <p:spTgt spid="11"/>
                                        </p:tgtEl>
                                      </p:cBhvr>
                                    </p:animEffect>
                                    <p:set>
                                      <p:cBhvr>
                                        <p:cTn id="35" dur="1" fill="hold">
                                          <p:stCondLst>
                                            <p:cond delay="249"/>
                                          </p:stCondLst>
                                        </p:cTn>
                                        <p:tgtEl>
                                          <p:spTgt spid="11"/>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250"/>
                                        <p:tgtEl>
                                          <p:spTgt spid="12"/>
                                        </p:tgtEl>
                                      </p:cBhvr>
                                    </p:animEffect>
                                    <p:set>
                                      <p:cBhvr>
                                        <p:cTn id="38" dur="1" fill="hold">
                                          <p:stCondLst>
                                            <p:cond delay="24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18" presetClass="emph" presetSubtype="0" fill="hold" grpId="1" nodeType="withEffect">
                                  <p:stCondLst>
                                    <p:cond delay="0"/>
                                  </p:stCondLst>
                                  <p:childTnLst>
                                    <p:set>
                                      <p:cBhvr override="childStyle">
                                        <p:cTn id="45" dur="500" fill="hold"/>
                                        <p:tgtEl>
                                          <p:spTgt spid="7"/>
                                        </p:tgtEl>
                                        <p:attrNameLst>
                                          <p:attrName>style.textDecorationUnderline</p:attrName>
                                        </p:attrNameLst>
                                      </p:cBhvr>
                                      <p:to>
                                        <p:strVal val="true"/>
                                      </p:to>
                                    </p:set>
                                  </p:childTnLst>
                                </p:cTn>
                              </p:par>
                              <p:par>
                                <p:cTn id="46" presetID="22" presetClass="entr" presetSubtype="8" fill="hold" grpId="0" nodeType="withEffect">
                                  <p:stCondLst>
                                    <p:cond delay="4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18" presetClass="emph" presetSubtype="0" fill="hold" grpId="1" nodeType="withEffect">
                                  <p:stCondLst>
                                    <p:cond delay="400"/>
                                  </p:stCondLst>
                                  <p:childTnLst>
                                    <p:set>
                                      <p:cBhvr override="childStyle">
                                        <p:cTn id="50" dur="500" fill="hold"/>
                                        <p:tgtEl>
                                          <p:spTgt spid="8"/>
                                        </p:tgtEl>
                                        <p:attrNameLst>
                                          <p:attrName>style.textDecorationUnderline</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
                                        <p:tgtEl>
                                          <p:spTgt spid="5"/>
                                        </p:tgtEl>
                                      </p:cBhvr>
                                    </p:animEffect>
                                  </p:childTnLst>
                                </p:cTn>
                              </p:par>
                              <p:par>
                                <p:cTn id="56" presetID="0" presetClass="path" presetSubtype="0" accel="50000" decel="50000" fill="hold" grpId="2" nodeType="withEffect">
                                  <p:stCondLst>
                                    <p:cond delay="0"/>
                                  </p:stCondLst>
                                  <p:childTnLst>
                                    <p:animMotion origin="layout" path="M 2.77556E-17 1.11022E-16 L 0.64583 -0.06343 " pathEditMode="relative" rAng="0" ptsTypes="AA">
                                      <p:cBhvr>
                                        <p:cTn id="57" dur="2000" fill="hold"/>
                                        <p:tgtEl>
                                          <p:spTgt spid="5"/>
                                        </p:tgtEl>
                                        <p:attrNameLst>
                                          <p:attrName>ppt_x</p:attrName>
                                          <p:attrName>ppt_y</p:attrName>
                                        </p:attrNameLst>
                                      </p:cBhvr>
                                      <p:rCtr x="32292" y="-3171"/>
                                    </p:animMotion>
                                  </p:childTnLst>
                                </p:cTn>
                              </p:par>
                              <p:par>
                                <p:cTn id="58" presetID="10" presetClass="exit" presetSubtype="0" fill="hold" grpId="2" nodeType="withEffect">
                                  <p:stCondLst>
                                    <p:cond delay="0"/>
                                  </p:stCondLst>
                                  <p:childTnLst>
                                    <p:animEffect transition="out" filter="fade">
                                      <p:cBhvr>
                                        <p:cTn id="59" dur="1750"/>
                                        <p:tgtEl>
                                          <p:spTgt spid="2"/>
                                        </p:tgtEl>
                                      </p:cBhvr>
                                    </p:animEffect>
                                    <p:set>
                                      <p:cBhvr>
                                        <p:cTn id="60" dur="1" fill="hold">
                                          <p:stCondLst>
                                            <p:cond delay="1749"/>
                                          </p:stCondLst>
                                        </p:cTn>
                                        <p:tgtEl>
                                          <p:spTgt spid="2"/>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250"/>
                                        <p:tgtEl>
                                          <p:spTgt spid="7"/>
                                        </p:tgtEl>
                                      </p:cBhvr>
                                    </p:animEffect>
                                    <p:set>
                                      <p:cBhvr>
                                        <p:cTn id="63" dur="1" fill="hold">
                                          <p:stCondLst>
                                            <p:cond delay="249"/>
                                          </p:stCondLst>
                                        </p:cTn>
                                        <p:tgtEl>
                                          <p:spTgt spid="7"/>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250"/>
                                        <p:tgtEl>
                                          <p:spTgt spid="8"/>
                                        </p:tgtEl>
                                      </p:cBhvr>
                                    </p:animEffect>
                                    <p:set>
                                      <p:cBhvr>
                                        <p:cTn id="66" dur="1" fill="hold">
                                          <p:stCondLst>
                                            <p:cond delay="249"/>
                                          </p:stCondLst>
                                        </p:cTn>
                                        <p:tgtEl>
                                          <p:spTgt spid="8"/>
                                        </p:tgtEl>
                                        <p:attrNameLst>
                                          <p:attrName>style.visibility</p:attrName>
                                        </p:attrNameLst>
                                      </p:cBhvr>
                                      <p:to>
                                        <p:strVal val="hidden"/>
                                      </p:to>
                                    </p:se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400"/>
                                        <p:tgtEl>
                                          <p:spTgt spid="6"/>
                                        </p:tgtEl>
                                      </p:cBhvr>
                                    </p:animEffect>
                                  </p:childTnLst>
                                </p:cTn>
                              </p:par>
                              <p:par>
                                <p:cTn id="71" presetID="10" presetClass="exit" presetSubtype="0" fill="hold" grpId="1"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8" grpId="1"/>
      <p:bldP spid="8" grpId="2"/>
      <p:bldP spid="2" grpId="0"/>
      <p:bldP spid="2" grpId="2"/>
      <p:bldP spid="2" grpId="3"/>
      <p:bldP spid="5" grpId="0"/>
      <p:bldP spid="5" grpId="1"/>
      <p:bldP spid="5" grpId="2"/>
      <p:bldP spid="6" grpId="0"/>
      <p:bldP spid="9" grpId="1"/>
      <p:bldP spid="10" grpId="0"/>
      <p:bldP spid="10" grpId="1"/>
      <p:bldP spid="10" grpId="2"/>
      <p:bldP spid="11" grpId="0"/>
      <p:bldP spid="11" grpId="1"/>
      <p:bldP spid="11" grpId="2"/>
      <p:bldP spid="12" grpId="0"/>
      <p:bldP spid="12" grpId="1"/>
      <p:bldP spid="1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 y="0"/>
            <a:ext cx="11691891" cy="7845706"/>
          </a:xfrm>
          <a:prstGeom prst="rect">
            <a:avLst/>
          </a:prstGeom>
        </p:spPr>
      </p:pic>
      <p:sp>
        <p:nvSpPr>
          <p:cNvPr id="2" name="Title 1"/>
          <p:cNvSpPr>
            <a:spLocks noGrp="1"/>
          </p:cNvSpPr>
          <p:nvPr>
            <p:ph type="title"/>
          </p:nvPr>
        </p:nvSpPr>
        <p:spPr>
          <a:xfrm>
            <a:off x="381000" y="838200"/>
            <a:ext cx="8382000" cy="51054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He made the Pleiades and Orion; He turns the shadow of death into morning And makes the day dark as night; He calls for the waters  of the sea And pours them out on the face of the earth; The LORD is His name. </a:t>
            </a:r>
            <a:r>
              <a:rPr lang="en-US" sz="36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 Amos 5:8</a:t>
            </a:r>
          </a:p>
        </p:txBody>
      </p:sp>
      <p:sp>
        <p:nvSpPr>
          <p:cNvPr id="5" name="Title 1"/>
          <p:cNvSpPr txBox="1">
            <a:spLocks/>
          </p:cNvSpPr>
          <p:nvPr/>
        </p:nvSpPr>
        <p:spPr>
          <a:xfrm>
            <a:off x="6248400" y="4114800"/>
            <a:ext cx="2057400" cy="12192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LORD</a:t>
            </a:r>
            <a:endParaRPr lang="en-US" sz="36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endParaRPr>
          </a:p>
        </p:txBody>
      </p:sp>
      <p:sp>
        <p:nvSpPr>
          <p:cNvPr id="6" name="Title 1"/>
          <p:cNvSpPr txBox="1">
            <a:spLocks/>
          </p:cNvSpPr>
          <p:nvPr/>
        </p:nvSpPr>
        <p:spPr>
          <a:xfrm>
            <a:off x="1066800" y="2514600"/>
            <a:ext cx="1828800" cy="1131229"/>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 </a:t>
            </a:r>
            <a:r>
              <a:rPr lang="en-US" sz="4800"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LORD</a:t>
            </a:r>
            <a:endParaRPr lang="en-US" sz="3600" b="1" i="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3" nodeType="withEffect">
                                  <p:stCondLst>
                                    <p:cond delay="0"/>
                                  </p:stCondLst>
                                  <p:childTnLst>
                                    <p:animMotion origin="layout" path="M 0 2.95097E-6 L -0.3 -0.17207 " pathEditMode="relative" rAng="0" ptsTypes="AA">
                                      <p:cBhvr>
                                        <p:cTn id="10" dur="1250" spd="-100000" fill="hold"/>
                                        <p:tgtEl>
                                          <p:spTgt spid="2"/>
                                        </p:tgtEl>
                                        <p:attrNameLst>
                                          <p:attrName>ppt_x</p:attrName>
                                          <p:attrName>ppt_y</p:attrName>
                                        </p:attrNameLst>
                                      </p:cBhvr>
                                      <p:rCtr x="-15000" y="-8603"/>
                                    </p:animMotion>
                                  </p:childTnLst>
                                </p:cTn>
                              </p:par>
                            </p:childTnLst>
                          </p:cTn>
                        </p:par>
                        <p:par>
                          <p:cTn id="11" fill="hold">
                            <p:stCondLst>
                              <p:cond delay="1250"/>
                            </p:stCondLst>
                            <p:childTnLst>
                              <p:par>
                                <p:cTn id="12" presetID="10" presetClass="exit" presetSubtype="0" fill="hold" grpId="1" nodeType="afterEffect">
                                  <p:stCondLst>
                                    <p:cond delay="0"/>
                                  </p:stCondLst>
                                  <p:childTnLst>
                                    <p:animEffect transition="out" filter="fade">
                                      <p:cBhvr>
                                        <p:cTn id="13" dur="1750"/>
                                        <p:tgtEl>
                                          <p:spTgt spid="5"/>
                                        </p:tgtEl>
                                      </p:cBhvr>
                                    </p:animEffect>
                                    <p:set>
                                      <p:cBhvr>
                                        <p:cTn id="14" dur="1" fill="hold">
                                          <p:stCondLst>
                                            <p:cond delay="17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
                                        <p:tgtEl>
                                          <p:spTgt spid="5"/>
                                        </p:tgtEl>
                                      </p:cBhvr>
                                    </p:animEffect>
                                  </p:childTnLst>
                                </p:cTn>
                              </p:par>
                              <p:par>
                                <p:cTn id="20" presetID="0" presetClass="path" presetSubtype="0" accel="50000" decel="50000" fill="hold" grpId="2" nodeType="withEffect">
                                  <p:stCondLst>
                                    <p:cond delay="0"/>
                                  </p:stCondLst>
                                  <p:childTnLst>
                                    <p:animMotion origin="layout" path="M -3.33333E-6 1.11111E-6 L -0.5802 -0.23889 " pathEditMode="relative" rAng="0" ptsTypes="AA">
                                      <p:cBhvr>
                                        <p:cTn id="21" dur="2000" fill="hold"/>
                                        <p:tgtEl>
                                          <p:spTgt spid="5"/>
                                        </p:tgtEl>
                                        <p:attrNameLst>
                                          <p:attrName>ppt_x</p:attrName>
                                          <p:attrName>ppt_y</p:attrName>
                                        </p:attrNameLst>
                                      </p:cBhvr>
                                      <p:rCtr x="-29010" y="-11944"/>
                                    </p:animMotion>
                                  </p:childTnLst>
                                </p:cTn>
                              </p:par>
                              <p:par>
                                <p:cTn id="22" presetID="10" presetClass="exit" presetSubtype="0" fill="hold" grpId="2" nodeType="withEffect">
                                  <p:stCondLst>
                                    <p:cond delay="0"/>
                                  </p:stCondLst>
                                  <p:childTnLst>
                                    <p:animEffect transition="out" filter="fade">
                                      <p:cBhvr>
                                        <p:cTn id="23" dur="1750"/>
                                        <p:tgtEl>
                                          <p:spTgt spid="2"/>
                                        </p:tgtEl>
                                      </p:cBhvr>
                                    </p:animEffect>
                                    <p:set>
                                      <p:cBhvr>
                                        <p:cTn id="24" dur="1" fill="hold">
                                          <p:stCondLst>
                                            <p:cond delay="1749"/>
                                          </p:stCondLst>
                                        </p:cTn>
                                        <p:tgtEl>
                                          <p:spTgt spid="2"/>
                                        </p:tgtEl>
                                        <p:attrNameLst>
                                          <p:attrName>style.visibility</p:attrName>
                                        </p:attrNameLst>
                                      </p:cBhvr>
                                      <p:to>
                                        <p:strVal val="hidden"/>
                                      </p:to>
                                    </p:se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400"/>
                                        <p:tgtEl>
                                          <p:spTgt spid="6"/>
                                        </p:tgtEl>
                                      </p:cBhvr>
                                    </p:animEffect>
                                  </p:childTnLst>
                                </p:cTn>
                              </p:par>
                              <p:par>
                                <p:cTn id="29" presetID="10" presetClass="exit" presetSubtype="0" fill="hold" grpId="3"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2" grpId="3"/>
      <p:bldP spid="5" grpId="0"/>
      <p:bldP spid="5" grpId="1"/>
      <p:bldP spid="5" grpId="2"/>
      <p:bldP spid="5" grpId="3"/>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619" b="10095"/>
          <a:stretch/>
        </p:blipFill>
        <p:spPr>
          <a:xfrm>
            <a:off x="0" y="0"/>
            <a:ext cx="9144000" cy="6858000"/>
          </a:xfrm>
          <a:prstGeom prst="rect">
            <a:avLst/>
          </a:prstGeom>
        </p:spPr>
      </p:pic>
      <p:sp>
        <p:nvSpPr>
          <p:cNvPr id="2" name="Title 1"/>
          <p:cNvSpPr>
            <a:spLocks noGrp="1"/>
          </p:cNvSpPr>
          <p:nvPr>
            <p:ph type="title"/>
          </p:nvPr>
        </p:nvSpPr>
        <p:spPr>
          <a:xfrm>
            <a:off x="381000" y="1143000"/>
            <a:ext cx="8382000" cy="45720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Have you not known? Have you not heard? The everlasting God, the LORD, The Creator of the ends of the earth, Neither faints nor is weary. His understanding is unsearchable. </a:t>
            </a:r>
            <a:r>
              <a:rPr lang="en-US" sz="3600" b="1" i="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 Isaiah 40:28</a:t>
            </a:r>
          </a:p>
        </p:txBody>
      </p:sp>
      <p:sp>
        <p:nvSpPr>
          <p:cNvPr id="5" name="Title 1">
            <a:extLst>
              <a:ext uri="{FF2B5EF4-FFF2-40B4-BE49-F238E27FC236}">
                <a16:creationId xmlns:a16="http://schemas.microsoft.com/office/drawing/2014/main" id="{49DF09FB-8078-465F-A0DF-8E127F58B2FA}"/>
              </a:ext>
            </a:extLst>
          </p:cNvPr>
          <p:cNvSpPr txBox="1">
            <a:spLocks/>
          </p:cNvSpPr>
          <p:nvPr/>
        </p:nvSpPr>
        <p:spPr>
          <a:xfrm>
            <a:off x="3543639" y="3996191"/>
            <a:ext cx="3664857"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understand</a:t>
            </a:r>
            <a:endPar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endParaRPr>
          </a:p>
        </p:txBody>
      </p:sp>
      <p:sp>
        <p:nvSpPr>
          <p:cNvPr id="4" name="Title 1"/>
          <p:cNvSpPr txBox="1">
            <a:spLocks/>
          </p:cNvSpPr>
          <p:nvPr/>
        </p:nvSpPr>
        <p:spPr>
          <a:xfrm>
            <a:off x="1066800" y="2514600"/>
            <a:ext cx="1828800" cy="1131229"/>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 </a:t>
            </a:r>
            <a:r>
              <a:rPr lang="en-US" sz="4800"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LORD</a:t>
            </a:r>
            <a:endParaRPr lang="en-US" sz="3600" b="1" i="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endParaRPr>
          </a:p>
        </p:txBody>
      </p:sp>
      <p:sp>
        <p:nvSpPr>
          <p:cNvPr id="6" name="Title 1">
            <a:extLst>
              <a:ext uri="{FF2B5EF4-FFF2-40B4-BE49-F238E27FC236}">
                <a16:creationId xmlns:a16="http://schemas.microsoft.com/office/drawing/2014/main" id="{C2E9A887-6416-4B27-97AE-C93488D8B8A8}"/>
              </a:ext>
            </a:extLst>
          </p:cNvPr>
          <p:cNvSpPr txBox="1">
            <a:spLocks/>
          </p:cNvSpPr>
          <p:nvPr/>
        </p:nvSpPr>
        <p:spPr>
          <a:xfrm>
            <a:off x="3419813" y="3906611"/>
            <a:ext cx="3664857"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understand</a:t>
            </a:r>
          </a:p>
        </p:txBody>
      </p:sp>
      <p:sp>
        <p:nvSpPr>
          <p:cNvPr id="7" name="Title 1">
            <a:extLst>
              <a:ext uri="{FF2B5EF4-FFF2-40B4-BE49-F238E27FC236}">
                <a16:creationId xmlns:a16="http://schemas.microsoft.com/office/drawing/2014/main" id="{D60936DE-D2C6-444A-9ED5-65E5B5F3E3D4}"/>
              </a:ext>
            </a:extLst>
          </p:cNvPr>
          <p:cNvSpPr txBox="1">
            <a:spLocks/>
          </p:cNvSpPr>
          <p:nvPr/>
        </p:nvSpPr>
        <p:spPr>
          <a:xfrm rot="19977638">
            <a:off x="1291771" y="2675392"/>
            <a:ext cx="6908800"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Neither faints nor is weary</a:t>
            </a:r>
          </a:p>
        </p:txBody>
      </p:sp>
      <p:sp>
        <p:nvSpPr>
          <p:cNvPr id="8" name="Title 1">
            <a:extLst>
              <a:ext uri="{FF2B5EF4-FFF2-40B4-BE49-F238E27FC236}">
                <a16:creationId xmlns:a16="http://schemas.microsoft.com/office/drawing/2014/main" id="{840D66A8-6977-4FA7-940F-2F990737B58E}"/>
              </a:ext>
            </a:extLst>
          </p:cNvPr>
          <p:cNvSpPr txBox="1">
            <a:spLocks/>
          </p:cNvSpPr>
          <p:nvPr/>
        </p:nvSpPr>
        <p:spPr>
          <a:xfrm>
            <a:off x="3476058" y="3236798"/>
            <a:ext cx="5312228"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Neither faints nor is</a:t>
            </a:r>
          </a:p>
        </p:txBody>
      </p:sp>
      <p:sp>
        <p:nvSpPr>
          <p:cNvPr id="9" name="Title 1">
            <a:extLst>
              <a:ext uri="{FF2B5EF4-FFF2-40B4-BE49-F238E27FC236}">
                <a16:creationId xmlns:a16="http://schemas.microsoft.com/office/drawing/2014/main" id="{DBDB81E1-935F-49C1-9274-250C1FFAB764}"/>
              </a:ext>
            </a:extLst>
          </p:cNvPr>
          <p:cNvSpPr txBox="1">
            <a:spLocks/>
          </p:cNvSpPr>
          <p:nvPr/>
        </p:nvSpPr>
        <p:spPr>
          <a:xfrm>
            <a:off x="979374" y="3991656"/>
            <a:ext cx="2116932" cy="887186"/>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weary</a:t>
            </a:r>
          </a:p>
        </p:txBody>
      </p:sp>
      <p:sp>
        <p:nvSpPr>
          <p:cNvPr id="10" name="Title 1">
            <a:extLst>
              <a:ext uri="{FF2B5EF4-FFF2-40B4-BE49-F238E27FC236}">
                <a16:creationId xmlns:a16="http://schemas.microsoft.com/office/drawing/2014/main" id="{0AFE0C3A-1899-4FA9-B357-FCE953F72E25}"/>
              </a:ext>
            </a:extLst>
          </p:cNvPr>
          <p:cNvSpPr txBox="1">
            <a:spLocks/>
          </p:cNvSpPr>
          <p:nvPr/>
        </p:nvSpPr>
        <p:spPr>
          <a:xfrm rot="19977638">
            <a:off x="3647745" y="2276700"/>
            <a:ext cx="3718042"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Persistence</a:t>
            </a: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2.53469E-6 L 0.3 -0.23312 " pathEditMode="relative" rAng="0" ptsTypes="AA">
                                      <p:cBhvr>
                                        <p:cTn id="10" dur="1250" spd="-100000" fill="hold"/>
                                        <p:tgtEl>
                                          <p:spTgt spid="2"/>
                                        </p:tgtEl>
                                        <p:attrNameLst>
                                          <p:attrName>ppt_x</p:attrName>
                                          <p:attrName>ppt_y</p:attrName>
                                        </p:attrNameLst>
                                      </p:cBhvr>
                                      <p:rCtr x="15000" y="-11656"/>
                                    </p:animMotion>
                                  </p:childTnLst>
                                </p:cTn>
                              </p:par>
                            </p:childTnLst>
                          </p:cTn>
                        </p:par>
                        <p:par>
                          <p:cTn id="11" fill="hold">
                            <p:stCondLst>
                              <p:cond delay="1250"/>
                            </p:stCondLst>
                            <p:childTnLst>
                              <p:par>
                                <p:cTn id="12" presetID="10" presetClass="exit" presetSubtype="0" fill="hold" grpId="1"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50"/>
                                        <p:tgtEl>
                                          <p:spTgt spid="8"/>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8" presetClass="emph" presetSubtype="0" fill="hold" grpId="2" nodeType="withEffect">
                                  <p:stCondLst>
                                    <p:cond delay="0"/>
                                  </p:stCondLst>
                                  <p:childTnLst>
                                    <p:animRot by="-1620000">
                                      <p:cBhvr>
                                        <p:cTn id="27" dur="2000" fill="hold"/>
                                        <p:tgtEl>
                                          <p:spTgt spid="8"/>
                                        </p:tgtEl>
                                        <p:attrNameLst>
                                          <p:attrName>r</p:attrName>
                                        </p:attrNameLst>
                                      </p:cBhvr>
                                    </p:animRot>
                                  </p:childTnLst>
                                </p:cTn>
                              </p:par>
                              <p:par>
                                <p:cTn id="28" presetID="8" presetClass="emph" presetSubtype="0" fill="hold" grpId="2" nodeType="withEffect">
                                  <p:stCondLst>
                                    <p:cond delay="0"/>
                                  </p:stCondLst>
                                  <p:childTnLst>
                                    <p:animRot by="-1620000">
                                      <p:cBhvr>
                                        <p:cTn id="29" dur="2000" fill="hold"/>
                                        <p:tgtEl>
                                          <p:spTgt spid="9"/>
                                        </p:tgtEl>
                                        <p:attrNameLst>
                                          <p:attrName>r</p:attrName>
                                        </p:attrNameLst>
                                      </p:cBhvr>
                                    </p:animRot>
                                  </p:childTnLst>
                                </p:cTn>
                              </p:par>
                              <p:par>
                                <p:cTn id="30" presetID="42" presetClass="path" presetSubtype="0" accel="50000" decel="50000" fill="hold" grpId="1" nodeType="withEffect">
                                  <p:stCondLst>
                                    <p:cond delay="0"/>
                                  </p:stCondLst>
                                  <p:childTnLst>
                                    <p:animMotion origin="layout" path="M 2.77778E-7 2.96296E-6 L -0.23038 -0.02709 " pathEditMode="relative" rAng="0" ptsTypes="AA">
                                      <p:cBhvr>
                                        <p:cTn id="31" dur="2000" fill="hold"/>
                                        <p:tgtEl>
                                          <p:spTgt spid="8"/>
                                        </p:tgtEl>
                                        <p:attrNameLst>
                                          <p:attrName>ppt_x</p:attrName>
                                          <p:attrName>ppt_y</p:attrName>
                                        </p:attrNameLst>
                                      </p:cBhvr>
                                      <p:rCtr x="-11528" y="-1366"/>
                                    </p:animMotion>
                                  </p:childTnLst>
                                </p:cTn>
                              </p:par>
                              <p:par>
                                <p:cTn id="32" presetID="0" presetClass="path" presetSubtype="0" accel="50000" decel="50000" fill="hold" grpId="0" nodeType="withEffect">
                                  <p:stCondLst>
                                    <p:cond delay="0"/>
                                  </p:stCondLst>
                                  <p:childTnLst>
                                    <p:animMotion origin="layout" path="M -0.00017 0.00092 C -0.00312 -0.02269 -0.00625 -0.04537 0.00313 -0.0882 C 0.01285 -0.13079 0.02865 -0.20162 0.05886 -0.25533 C 0.08889 -0.3088 0.13577 -0.37871 0.1842 -0.40972 C 0.23229 -0.44074 0.28802 -0.45185 0.34757 -0.44144 C 0.40729 -0.43125 0.46563 -0.3838 0.53334 -0.34028 " pathEditMode="relative" rAng="0" ptsTypes="AAAAAA">
                                      <p:cBhvr>
                                        <p:cTn id="33" dur="2000" fill="hold"/>
                                        <p:tgtEl>
                                          <p:spTgt spid="9"/>
                                        </p:tgtEl>
                                        <p:attrNameLst>
                                          <p:attrName>ppt_x</p:attrName>
                                          <p:attrName>ppt_y</p:attrName>
                                        </p:attrNameLst>
                                      </p:cBhvr>
                                      <p:rCtr x="26528" y="-22315"/>
                                    </p:animMotion>
                                  </p:childTnLst>
                                </p:cTn>
                              </p:par>
                              <p:par>
                                <p:cTn id="34" presetID="42" presetClass="path" presetSubtype="0" accel="50000" decel="50000" fill="hold" grpId="1" nodeType="withEffect">
                                  <p:stCondLst>
                                    <p:cond delay="0"/>
                                  </p:stCondLst>
                                  <p:childTnLst>
                                    <p:animMotion origin="layout" path="M 4.44444E-6 -2.22222E-6 L 0.01371 0.0132 " pathEditMode="relative" rAng="0" ptsTypes="AA">
                                      <p:cBhvr>
                                        <p:cTn id="35" dur="2000" fill="hold"/>
                                        <p:tgtEl>
                                          <p:spTgt spid="6"/>
                                        </p:tgtEl>
                                        <p:attrNameLst>
                                          <p:attrName>ppt_x</p:attrName>
                                          <p:attrName>ppt_y</p:attrName>
                                        </p:attrNameLst>
                                      </p:cBhvr>
                                      <p:rCtr x="677" y="648"/>
                                    </p:animMotion>
                                  </p:childTnLst>
                                </p:cTn>
                              </p:par>
                              <p:par>
                                <p:cTn id="36" presetID="10" presetClass="exit" presetSubtype="0" fill="hold" grpId="2" nodeType="withEffect">
                                  <p:stCondLst>
                                    <p:cond delay="0"/>
                                  </p:stCondLst>
                                  <p:childTnLst>
                                    <p:animEffect transition="out" filter="fade">
                                      <p:cBhvr>
                                        <p:cTn id="37" dur="1250"/>
                                        <p:tgtEl>
                                          <p:spTgt spid="2"/>
                                        </p:tgtEl>
                                      </p:cBhvr>
                                    </p:animEffect>
                                    <p:set>
                                      <p:cBhvr>
                                        <p:cTn id="38" dur="1" fill="hold">
                                          <p:stCondLst>
                                            <p:cond delay="1249"/>
                                          </p:stCondLst>
                                        </p:cTn>
                                        <p:tgtEl>
                                          <p:spTgt spid="2"/>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
                                        <p:tgtEl>
                                          <p:spTgt spid="7"/>
                                        </p:tgtEl>
                                      </p:cBhvr>
                                    </p:animEffect>
                                  </p:childTnLst>
                                </p:cTn>
                              </p:par>
                              <p:par>
                                <p:cTn id="43" presetID="10" presetClass="exit" presetSubtype="0" fill="hold" grpId="3"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3"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250"/>
                                        <p:tgtEl>
                                          <p:spTgt spid="5"/>
                                        </p:tgtEl>
                                      </p:cBhvr>
                                    </p:animEffect>
                                  </p:childTnLst>
                                </p:cTn>
                              </p:par>
                              <p:par>
                                <p:cTn id="52" presetID="10" presetClass="exit" presetSubtype="0" fill="hold" grpId="2"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250"/>
                                  </p:stCondLst>
                                  <p:childTnLst>
                                    <p:set>
                                      <p:cBhvr>
                                        <p:cTn id="58" dur="1" fill="hold">
                                          <p:stCondLst>
                                            <p:cond delay="0"/>
                                          </p:stCondLst>
                                        </p:cTn>
                                        <p:tgtEl>
                                          <p:spTgt spid="10"/>
                                        </p:tgtEl>
                                        <p:attrNameLst>
                                          <p:attrName>style.visibility</p:attrName>
                                        </p:attrNameLst>
                                      </p:cBhvr>
                                      <p:to>
                                        <p:strVal val="visible"/>
                                      </p:to>
                                    </p:set>
                                    <p:anim calcmode="lin" valueType="num">
                                      <p:cBhvr>
                                        <p:cTn id="59" dur="750" fill="hold"/>
                                        <p:tgtEl>
                                          <p:spTgt spid="10"/>
                                        </p:tgtEl>
                                        <p:attrNameLst>
                                          <p:attrName>ppt_w</p:attrName>
                                        </p:attrNameLst>
                                      </p:cBhvr>
                                      <p:tavLst>
                                        <p:tav tm="0">
                                          <p:val>
                                            <p:strVal val="#ppt_w*0.70"/>
                                          </p:val>
                                        </p:tav>
                                        <p:tav tm="100000">
                                          <p:val>
                                            <p:strVal val="#ppt_w"/>
                                          </p:val>
                                        </p:tav>
                                      </p:tavLst>
                                    </p:anim>
                                    <p:anim calcmode="lin" valueType="num">
                                      <p:cBhvr>
                                        <p:cTn id="60" dur="750" fill="hold"/>
                                        <p:tgtEl>
                                          <p:spTgt spid="10"/>
                                        </p:tgtEl>
                                        <p:attrNameLst>
                                          <p:attrName>ppt_h</p:attrName>
                                        </p:attrNameLst>
                                      </p:cBhvr>
                                      <p:tavLst>
                                        <p:tav tm="0">
                                          <p:val>
                                            <p:strVal val="#ppt_h"/>
                                          </p:val>
                                        </p:tav>
                                        <p:tav tm="100000">
                                          <p:val>
                                            <p:strVal val="#ppt_h"/>
                                          </p:val>
                                        </p:tav>
                                      </p:tavLst>
                                    </p:anim>
                                    <p:animEffect transition="in" filter="fade">
                                      <p:cBhvr>
                                        <p:cTn id="61" dur="750"/>
                                        <p:tgtEl>
                                          <p:spTgt spid="10"/>
                                        </p:tgtEl>
                                      </p:cBhvr>
                                    </p:animEffect>
                                  </p:childTnLst>
                                </p:cTn>
                              </p:par>
                              <p:par>
                                <p:cTn id="62" presetID="50" presetClass="exit" presetSubtype="0" accel="100000" fill="hold" grpId="1" nodeType="withEffect">
                                  <p:stCondLst>
                                    <p:cond delay="0"/>
                                  </p:stCondLst>
                                  <p:childTnLst>
                                    <p:anim calcmode="lin" valueType="num">
                                      <p:cBhvr>
                                        <p:cTn id="63" dur="750"/>
                                        <p:tgtEl>
                                          <p:spTgt spid="7"/>
                                        </p:tgtEl>
                                        <p:attrNameLst>
                                          <p:attrName>ppt_w</p:attrName>
                                        </p:attrNameLst>
                                      </p:cBhvr>
                                      <p:tavLst>
                                        <p:tav tm="0">
                                          <p:val>
                                            <p:strVal val="ppt_w"/>
                                          </p:val>
                                        </p:tav>
                                        <p:tav tm="100000">
                                          <p:val>
                                            <p:strVal val="ppt_w+.3"/>
                                          </p:val>
                                        </p:tav>
                                      </p:tavLst>
                                    </p:anim>
                                    <p:anim calcmode="lin" valueType="num">
                                      <p:cBhvr>
                                        <p:cTn id="64" dur="750"/>
                                        <p:tgtEl>
                                          <p:spTgt spid="7"/>
                                        </p:tgtEl>
                                        <p:attrNameLst>
                                          <p:attrName>ppt_h</p:attrName>
                                        </p:attrNameLst>
                                      </p:cBhvr>
                                      <p:tavLst>
                                        <p:tav tm="0">
                                          <p:val>
                                            <p:strVal val="ppt_h"/>
                                          </p:val>
                                        </p:tav>
                                        <p:tav tm="100000">
                                          <p:val>
                                            <p:strVal val="ppt_h"/>
                                          </p:val>
                                        </p:tav>
                                      </p:tavLst>
                                    </p:anim>
                                    <p:animEffect transition="out" filter="fade">
                                      <p:cBhvr>
                                        <p:cTn id="65" dur="750"/>
                                        <p:tgtEl>
                                          <p:spTgt spid="7"/>
                                        </p:tgtEl>
                                      </p:cBhvr>
                                    </p:animEffect>
                                    <p:set>
                                      <p:cBhvr>
                                        <p:cTn id="66" dur="1" fill="hold">
                                          <p:stCondLst>
                                            <p:cond delay="749"/>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1" nodeType="clickEffect">
                                  <p:stCondLst>
                                    <p:cond delay="0"/>
                                  </p:stCondLst>
                                  <p:childTnLst>
                                    <p:animMotion origin="layout" path="M 3.05556E-6 -7.40741E-7 L 0.2 -0.1287 " pathEditMode="relative" rAng="0" ptsTypes="AA">
                                      <p:cBhvr>
                                        <p:cTn id="70" dur="1000" fill="hold"/>
                                        <p:tgtEl>
                                          <p:spTgt spid="10"/>
                                        </p:tgtEl>
                                        <p:attrNameLst>
                                          <p:attrName>ppt_x</p:attrName>
                                          <p:attrName>ppt_y</p:attrName>
                                        </p:attrNameLst>
                                      </p:cBhvr>
                                      <p:rCtr x="10000" y="-6435"/>
                                    </p:animMotion>
                                  </p:childTnLst>
                                </p:cTn>
                              </p:par>
                              <p:par>
                                <p:cTn id="71" presetID="23" presetClass="exit" presetSubtype="32" fill="hold" grpId="2" nodeType="withEffect">
                                  <p:stCondLst>
                                    <p:cond delay="0"/>
                                  </p:stCondLst>
                                  <p:childTnLst>
                                    <p:anim calcmode="lin" valueType="num">
                                      <p:cBhvr>
                                        <p:cTn id="72" dur="1000"/>
                                        <p:tgtEl>
                                          <p:spTgt spid="10"/>
                                        </p:tgtEl>
                                        <p:attrNameLst>
                                          <p:attrName>ppt_w</p:attrName>
                                        </p:attrNameLst>
                                      </p:cBhvr>
                                      <p:tavLst>
                                        <p:tav tm="0">
                                          <p:val>
                                            <p:strVal val="ppt_w"/>
                                          </p:val>
                                        </p:tav>
                                        <p:tav tm="100000">
                                          <p:val>
                                            <p:fltVal val="0"/>
                                          </p:val>
                                        </p:tav>
                                      </p:tavLst>
                                    </p:anim>
                                    <p:anim calcmode="lin" valueType="num">
                                      <p:cBhvr>
                                        <p:cTn id="73" dur="1000"/>
                                        <p:tgtEl>
                                          <p:spTgt spid="10"/>
                                        </p:tgtEl>
                                        <p:attrNameLst>
                                          <p:attrName>ppt_h</p:attrName>
                                        </p:attrNameLst>
                                      </p:cBhvr>
                                      <p:tavLst>
                                        <p:tav tm="0">
                                          <p:val>
                                            <p:strVal val="ppt_h"/>
                                          </p:val>
                                        </p:tav>
                                        <p:tav tm="100000">
                                          <p:val>
                                            <p:fltVal val="0"/>
                                          </p:val>
                                        </p:tav>
                                      </p:tavLst>
                                    </p:anim>
                                    <p:set>
                                      <p:cBhvr>
                                        <p:cTn id="74"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p:bldP spid="4" grpId="1"/>
      <p:bldP spid="6" grpId="0"/>
      <p:bldP spid="6" grpId="1"/>
      <p:bldP spid="6" grpId="2"/>
      <p:bldP spid="7" grpId="0"/>
      <p:bldP spid="7" grpId="1"/>
      <p:bldP spid="8" grpId="0"/>
      <p:bldP spid="8" grpId="1"/>
      <p:bldP spid="8" grpId="2"/>
      <p:bldP spid="8" grpId="3"/>
      <p:bldP spid="9" grpId="0"/>
      <p:bldP spid="9" grpId="1"/>
      <p:bldP spid="9" grpId="2"/>
      <p:bldP spid="9" grpId="3"/>
      <p:bldP spid="10" grpId="0"/>
      <p:bldP spid="10" grpId="1"/>
      <p:bldP spid="10"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936" r="9839"/>
          <a:stretch/>
        </p:blipFill>
        <p:spPr>
          <a:xfrm>
            <a:off x="0" y="0"/>
            <a:ext cx="9144000" cy="6866681"/>
          </a:xfrm>
          <a:prstGeom prst="rect">
            <a:avLst/>
          </a:prstGeom>
        </p:spPr>
      </p:pic>
      <p:sp>
        <p:nvSpPr>
          <p:cNvPr id="2" name="Title 1"/>
          <p:cNvSpPr>
            <a:spLocks noGrp="1"/>
          </p:cNvSpPr>
          <p:nvPr>
            <p:ph type="title"/>
          </p:nvPr>
        </p:nvSpPr>
        <p:spPr>
          <a:xfrm>
            <a:off x="609600" y="1143000"/>
            <a:ext cx="7924800" cy="45720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Indeed these are the mere edges of His ways, And how small a whisper we hear of Him! But the thunder of His power who can understand?"                 </a:t>
            </a:r>
            <a:r>
              <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 Job 26:14</a:t>
            </a:r>
          </a:p>
        </p:txBody>
      </p:sp>
      <p:sp>
        <p:nvSpPr>
          <p:cNvPr id="6" name="Title 1">
            <a:extLst>
              <a:ext uri="{FF2B5EF4-FFF2-40B4-BE49-F238E27FC236}">
                <a16:creationId xmlns:a16="http://schemas.microsoft.com/office/drawing/2014/main" id="{53583EC8-9C03-4765-AE64-3210702E7338}"/>
              </a:ext>
            </a:extLst>
          </p:cNvPr>
          <p:cNvSpPr txBox="1">
            <a:spLocks/>
          </p:cNvSpPr>
          <p:nvPr/>
        </p:nvSpPr>
        <p:spPr>
          <a:xfrm>
            <a:off x="3543639" y="3996191"/>
            <a:ext cx="3664857"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understand</a:t>
            </a:r>
            <a:endPar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endParaRPr>
          </a:p>
        </p:txBody>
      </p:sp>
      <p:sp>
        <p:nvSpPr>
          <p:cNvPr id="5" name="Title 1">
            <a:extLst>
              <a:ext uri="{FF2B5EF4-FFF2-40B4-BE49-F238E27FC236}">
                <a16:creationId xmlns:a16="http://schemas.microsoft.com/office/drawing/2014/main" id="{900EDF12-4F6A-4E7F-BC8A-C3842850B05A}"/>
              </a:ext>
            </a:extLst>
          </p:cNvPr>
          <p:cNvSpPr txBox="1">
            <a:spLocks/>
          </p:cNvSpPr>
          <p:nvPr/>
        </p:nvSpPr>
        <p:spPr>
          <a:xfrm>
            <a:off x="5343097" y="3455009"/>
            <a:ext cx="3024554" cy="808037"/>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rPr>
              <a:t>His power</a:t>
            </a:r>
            <a:endParaRPr lang="en-US" sz="3200" b="1" i="1" spc="50" dirty="0">
              <a:ln w="1143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outerShdw blurRad="76200" dist="50800" dir="5400000" algn="tl" rotWithShape="0">
                  <a:srgbClr val="000000">
                    <a:alpha val="65000"/>
                  </a:srgbClr>
                </a:outerShdw>
              </a:effectLst>
            </a:endParaRPr>
          </a:p>
        </p:txBody>
      </p:sp>
      <p:sp>
        <p:nvSpPr>
          <p:cNvPr id="8" name="Title 1">
            <a:extLst>
              <a:ext uri="{FF2B5EF4-FFF2-40B4-BE49-F238E27FC236}">
                <a16:creationId xmlns:a16="http://schemas.microsoft.com/office/drawing/2014/main" id="{CCADBF19-690D-4A5A-9A37-FC3938412DDB}"/>
              </a:ext>
            </a:extLst>
          </p:cNvPr>
          <p:cNvSpPr txBox="1">
            <a:spLocks/>
          </p:cNvSpPr>
          <p:nvPr/>
        </p:nvSpPr>
        <p:spPr>
          <a:xfrm>
            <a:off x="3768297" y="-878115"/>
            <a:ext cx="1545771"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God</a:t>
            </a:r>
            <a:endParaRPr lang="en-US" sz="32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endParaRPr>
          </a:p>
        </p:txBody>
      </p:sp>
      <p:pic>
        <p:nvPicPr>
          <p:cNvPr id="9" name="Picture 8">
            <a:extLst>
              <a:ext uri="{FF2B5EF4-FFF2-40B4-BE49-F238E27FC236}">
                <a16:creationId xmlns:a16="http://schemas.microsoft.com/office/drawing/2014/main" id="{69E43535-BB99-4CBB-A791-B9C7387CFF56}"/>
              </a:ext>
            </a:extLst>
          </p:cNvPr>
          <p:cNvPicPr>
            <a:picLocks noChangeAspect="1"/>
          </p:cNvPicPr>
          <p:nvPr/>
        </p:nvPicPr>
        <p:blipFill rotWithShape="1">
          <a:blip r:embed="rId3">
            <a:extLst>
              <a:ext uri="{28A0092B-C50C-407E-A947-70E740481C1C}">
                <a14:useLocalDpi xmlns:a14="http://schemas.microsoft.com/office/drawing/2010/main" val="0"/>
              </a:ext>
            </a:extLst>
          </a:blip>
          <a:srcRect l="33936" r="49643"/>
          <a:stretch/>
        </p:blipFill>
        <p:spPr>
          <a:xfrm>
            <a:off x="0" y="0"/>
            <a:ext cx="2670629" cy="6866681"/>
          </a:xfrm>
          <a:prstGeom prst="rect">
            <a:avLst/>
          </a:prstGeom>
        </p:spPr>
      </p:pic>
      <p:sp>
        <p:nvSpPr>
          <p:cNvPr id="10" name="Title 1" hidden="1">
            <a:extLst>
              <a:ext uri="{FF2B5EF4-FFF2-40B4-BE49-F238E27FC236}">
                <a16:creationId xmlns:a16="http://schemas.microsoft.com/office/drawing/2014/main" id="{E36D0E8C-42B5-49EB-9D0B-9EADE709F00D}"/>
              </a:ext>
            </a:extLst>
          </p:cNvPr>
          <p:cNvSpPr txBox="1">
            <a:spLocks/>
          </p:cNvSpPr>
          <p:nvPr/>
        </p:nvSpPr>
        <p:spPr>
          <a:xfrm>
            <a:off x="3768298" y="2648856"/>
            <a:ext cx="1545771" cy="1063172"/>
          </a:xfrm>
          <a:prstGeom prst="rect">
            <a:avLst/>
          </a:prstGeom>
        </p:spPr>
        <p:txBody>
          <a:bodyPr vert="horz" lIns="91440" tIns="45720" rIns="91440" bIns="45720" rtlCol="0" anchor="ctr">
            <a:normAutofit/>
            <a:scene3d>
              <a:camera prst="orthographicFront"/>
              <a:lightRig rig="sunset" dir="tl"/>
            </a:scene3d>
            <a:sp3d contourW="25400" prstMaterial="matte">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noFill/>
                </a:ln>
                <a:solidFill>
                  <a:srgbClr val="FF0000"/>
                </a:solidFill>
                <a:effectLst>
                  <a:outerShdw blurRad="76200" dist="50800" dir="5400000" algn="tl" rotWithShape="0">
                    <a:srgbClr val="000000">
                      <a:alpha val="65000"/>
                    </a:srgbClr>
                  </a:outerShdw>
                </a:effectLst>
              </a:rPr>
              <a:t>God</a:t>
            </a:r>
            <a:endParaRPr lang="en-US" sz="3200" b="1" i="1" spc="50" dirty="0">
              <a:ln w="11430">
                <a:noFill/>
              </a:ln>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10" presetClass="exit" presetSubtype="0" fill="hold" grpId="0" nodeType="afterEffect">
                                  <p:stCondLst>
                                    <p:cond delay="0"/>
                                  </p:stCondLst>
                                  <p:childTnLst>
                                    <p:animEffect transition="out" filter="fade">
                                      <p:cBhvr>
                                        <p:cTn id="17" dur="250"/>
                                        <p:tgtEl>
                                          <p:spTgt spid="6"/>
                                        </p:tgtEl>
                                      </p:cBhvr>
                                    </p:animEffect>
                                    <p:set>
                                      <p:cBhvr>
                                        <p:cTn id="18" dur="1" fill="hold">
                                          <p:stCondLst>
                                            <p:cond delay="24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par>
                                <p:cTn id="24" presetID="0" presetClass="path" presetSubtype="0" accel="50000" decel="50000" fill="hold" grpId="0" nodeType="withEffect">
                                  <p:stCondLst>
                                    <p:cond delay="0"/>
                                  </p:stCondLst>
                                  <p:childTnLst>
                                    <p:animMotion origin="layout" path="M -2.77778E-6 1.78199E-7 C -0.00399 -0.01018 -0.00885 -0.04281 -0.02361 -0.06133 C -0.03837 -0.07984 -0.05955 -0.09975 -0.08906 -0.11062 C -0.11875 -0.1215 -0.11111 -0.12405 -0.20052 -0.12682 C -0.2901 -0.1296 -0.53819 -0.12775 -0.62708 -0.12798 " pathEditMode="relative" rAng="0" ptsTypes="aaaaa">
                                      <p:cBhvr>
                                        <p:cTn id="25" dur="2000" fill="hold"/>
                                        <p:tgtEl>
                                          <p:spTgt spid="5"/>
                                        </p:tgtEl>
                                        <p:attrNameLst>
                                          <p:attrName>ppt_x</p:attrName>
                                          <p:attrName>ppt_y</p:attrName>
                                        </p:attrNameLst>
                                      </p:cBhvr>
                                      <p:rCtr x="-31354" y="-6480"/>
                                    </p:animMotion>
                                  </p:childTnLst>
                                </p:cTn>
                              </p:par>
                              <p:par>
                                <p:cTn id="26" presetID="3" presetClass="emph" presetSubtype="2" fill="hold" grpId="2" nodeType="withEffect">
                                  <p:stCondLst>
                                    <p:cond delay="250"/>
                                  </p:stCondLst>
                                  <p:childTnLst>
                                    <p:animClr clrSpc="rgb" dir="cw">
                                      <p:cBhvr override="childStyle">
                                        <p:cTn id="27" dur="1750" fill="hold"/>
                                        <p:tgtEl>
                                          <p:spTgt spid="5"/>
                                        </p:tgtEl>
                                        <p:attrNameLst>
                                          <p:attrName>style.color</p:attrName>
                                        </p:attrNameLst>
                                      </p:cBhvr>
                                      <p:to>
                                        <a:srgbClr val="CC9900"/>
                                      </p:to>
                                    </p:animClr>
                                  </p:childTnLst>
                                </p:cTn>
                              </p:par>
                              <p:par>
                                <p:cTn id="28" presetID="10" presetClass="exit" presetSubtype="0" fill="hold" grpId="1" nodeType="withEffect">
                                  <p:stCondLst>
                                    <p:cond delay="0"/>
                                  </p:stCondLst>
                                  <p:childTnLst>
                                    <p:animEffect transition="out" filter="fade">
                                      <p:cBhvr>
                                        <p:cTn id="29" dur="1000"/>
                                        <p:tgtEl>
                                          <p:spTgt spid="2"/>
                                        </p:tgtEl>
                                      </p:cBhvr>
                                    </p:animEffect>
                                    <p:set>
                                      <p:cBhvr>
                                        <p:cTn id="30" dur="1" fill="hold">
                                          <p:stCondLst>
                                            <p:cond delay="999"/>
                                          </p:stCondLst>
                                        </p:cTn>
                                        <p:tgtEl>
                                          <p:spTgt spid="2"/>
                                        </p:tgtEl>
                                        <p:attrNameLst>
                                          <p:attrName>style.visibility</p:attrName>
                                        </p:attrNameLst>
                                      </p:cBhvr>
                                      <p:to>
                                        <p:strVal val="hidden"/>
                                      </p:to>
                                    </p:set>
                                  </p:childTnLst>
                                </p:cTn>
                              </p:par>
                              <p:par>
                                <p:cTn id="31" presetID="1" presetClass="entr" presetSubtype="0" fill="hold" nodeType="withEffect">
                                  <p:stCondLst>
                                    <p:cond delay="100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1500"/>
                                  </p:stCondLst>
                                  <p:childTnLst>
                                    <p:set>
                                      <p:cBhvr>
                                        <p:cTn id="34" dur="1" fill="hold">
                                          <p:stCondLst>
                                            <p:cond delay="0"/>
                                          </p:stCondLst>
                                        </p:cTn>
                                        <p:tgtEl>
                                          <p:spTgt spid="8"/>
                                        </p:tgtEl>
                                        <p:attrNameLst>
                                          <p:attrName>style.visibility</p:attrName>
                                        </p:attrNameLst>
                                      </p:cBhvr>
                                      <p:to>
                                        <p:strVal val="visible"/>
                                      </p:to>
                                    </p:set>
                                  </p:childTnLst>
                                </p:cTn>
                              </p:par>
                              <p:par>
                                <p:cTn id="35" presetID="0" presetClass="path" presetSubtype="0" accel="50000" decel="50000" fill="hold" grpId="1" nodeType="withEffect">
                                  <p:stCondLst>
                                    <p:cond delay="1500"/>
                                  </p:stCondLst>
                                  <p:childTnLst>
                                    <p:animMotion origin="layout" path="M 2.22222E-6 2.96296E-6 L 0.00052 0.51435 " pathEditMode="relative" rAng="0" ptsTypes="AA">
                                      <p:cBhvr>
                                        <p:cTn id="36" dur="2000" fill="hold"/>
                                        <p:tgtEl>
                                          <p:spTgt spid="8"/>
                                        </p:tgtEl>
                                        <p:attrNameLst>
                                          <p:attrName>ppt_x</p:attrName>
                                          <p:attrName>ppt_y</p:attrName>
                                        </p:attrNameLst>
                                      </p:cBhvr>
                                      <p:rCtr x="17" y="25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5" grpId="0"/>
      <p:bldP spid="5" grpId="1"/>
      <p:bldP spid="5" grpId="2"/>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707880" cy="6934200"/>
          </a:xfrm>
          <a:prstGeom prst="rect">
            <a:avLst/>
          </a:prstGeom>
        </p:spPr>
      </p:pic>
      <p:sp>
        <p:nvSpPr>
          <p:cNvPr id="4" name="Title 1"/>
          <p:cNvSpPr txBox="1">
            <a:spLocks/>
          </p:cNvSpPr>
          <p:nvPr/>
        </p:nvSpPr>
        <p:spPr>
          <a:xfrm>
            <a:off x="228600" y="3333752"/>
            <a:ext cx="52578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30" b="1" dirty="0">
                <a:ln w="3175" cmpd="sng">
                  <a:solidFill>
                    <a:schemeClr val="bg1"/>
                  </a:solidFill>
                  <a:prstDash val="solid"/>
                </a:ln>
                <a:solidFill>
                  <a:srgbClr val="FF0000"/>
                </a:solidFill>
                <a:effectLst>
                  <a:outerShdw blurRad="63500" dir="3600000" algn="tl" rotWithShape="0">
                    <a:srgbClr val="000000">
                      <a:alpha val="70000"/>
                    </a:srgbClr>
                  </a:outerShdw>
                </a:effectLst>
              </a:rPr>
              <a:t>strength and power</a:t>
            </a:r>
          </a:p>
        </p:txBody>
      </p:sp>
      <p:sp>
        <p:nvSpPr>
          <p:cNvPr id="2" name="Title 1"/>
          <p:cNvSpPr>
            <a:spLocks noGrp="1"/>
          </p:cNvSpPr>
          <p:nvPr>
            <p:ph type="title"/>
          </p:nvPr>
        </p:nvSpPr>
        <p:spPr>
          <a:xfrm>
            <a:off x="381000" y="1295400"/>
            <a:ext cx="8382000" cy="43434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O God, You are more        awesome than Your holy places.                     The God of Israel is He who gives strength and power to His people.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outerShdw blurRad="76200" dist="50800" dir="5400000" algn="tl" rotWithShape="0">
                    <a:srgbClr val="000000">
                      <a:alpha val="65000"/>
                    </a:srgbClr>
                  </a:outerShdw>
                </a:effectLst>
              </a:rPr>
              <a:t>Blessed be God!                                </a:t>
            </a:r>
            <a:r>
              <a:rPr lang="en-US" sz="32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Psalm 68:35</a:t>
            </a:r>
          </a:p>
        </p:txBody>
      </p:sp>
      <p:sp>
        <p:nvSpPr>
          <p:cNvPr id="5" name="Title 1"/>
          <p:cNvSpPr txBox="1">
            <a:spLocks/>
          </p:cNvSpPr>
          <p:nvPr/>
        </p:nvSpPr>
        <p:spPr>
          <a:xfrm>
            <a:off x="-76200" y="3276600"/>
            <a:ext cx="2971800" cy="12192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strength</a:t>
            </a:r>
            <a:endParaRPr lang="en-US" sz="32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endParaRPr>
          </a:p>
        </p:txBody>
      </p:sp>
      <p:sp>
        <p:nvSpPr>
          <p:cNvPr id="7" name="Title 1"/>
          <p:cNvSpPr txBox="1">
            <a:spLocks/>
          </p:cNvSpPr>
          <p:nvPr/>
        </p:nvSpPr>
        <p:spPr>
          <a:xfrm>
            <a:off x="4191000" y="3352800"/>
            <a:ext cx="2971800"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38100">
                    <a:schemeClr val="tx1"/>
                  </a:glow>
                  <a:outerShdw blurRad="76200" dist="50800" dir="5400000" algn="tl" rotWithShape="0">
                    <a:srgbClr val="000000">
                      <a:alpha val="65000"/>
                    </a:srgbClr>
                  </a:outerShdw>
                </a:effectLst>
              </a:rPr>
              <a:t>strength</a:t>
            </a:r>
            <a:endParaRPr lang="en-US" sz="3200" b="1" i="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38100">
                  <a:schemeClr val="tx1"/>
                </a:glow>
                <a:outerShdw blurRad="76200" dist="50800" dir="5400000" algn="tl" rotWithShape="0">
                  <a:srgbClr val="000000">
                    <a:alpha val="65000"/>
                  </a:srgbClr>
                </a:outerShdw>
              </a:effectLst>
            </a:endParaRPr>
          </a:p>
        </p:txBody>
      </p:sp>
      <p:sp>
        <p:nvSpPr>
          <p:cNvPr id="8" name="Title 1">
            <a:extLst>
              <a:ext uri="{FF2B5EF4-FFF2-40B4-BE49-F238E27FC236}">
                <a16:creationId xmlns:a16="http://schemas.microsoft.com/office/drawing/2014/main" id="{1898C811-4A55-4072-9770-6F3040D1ABCF}"/>
              </a:ext>
            </a:extLst>
          </p:cNvPr>
          <p:cNvSpPr txBox="1">
            <a:spLocks/>
          </p:cNvSpPr>
          <p:nvPr/>
        </p:nvSpPr>
        <p:spPr>
          <a:xfrm>
            <a:off x="3768298" y="2648856"/>
            <a:ext cx="1545771"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rPr>
              <a:t>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rPr>
              <a:t>God</a:t>
            </a:r>
            <a:endParaRPr lang="en-US" sz="32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endParaRPr>
          </a:p>
        </p:txBody>
      </p:sp>
      <p:sp>
        <p:nvSpPr>
          <p:cNvPr id="9" name="Title 1">
            <a:extLst>
              <a:ext uri="{FF2B5EF4-FFF2-40B4-BE49-F238E27FC236}">
                <a16:creationId xmlns:a16="http://schemas.microsoft.com/office/drawing/2014/main" id="{1898C811-4A55-4072-9770-6F3040D1ABCF}"/>
              </a:ext>
            </a:extLst>
          </p:cNvPr>
          <p:cNvSpPr txBox="1">
            <a:spLocks/>
          </p:cNvSpPr>
          <p:nvPr/>
        </p:nvSpPr>
        <p:spPr>
          <a:xfrm>
            <a:off x="3768298" y="2648856"/>
            <a:ext cx="1545771"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rPr>
              <a:t>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rPr>
              <a:t>God</a:t>
            </a:r>
            <a:endParaRPr lang="en-US" sz="32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endParaRPr>
          </a:p>
        </p:txBody>
      </p:sp>
      <p:sp>
        <p:nvSpPr>
          <p:cNvPr id="10" name="Title 1">
            <a:extLst>
              <a:ext uri="{FF2B5EF4-FFF2-40B4-BE49-F238E27FC236}">
                <a16:creationId xmlns:a16="http://schemas.microsoft.com/office/drawing/2014/main" id="{1898C811-4A55-4072-9770-6F3040D1ABCF}"/>
              </a:ext>
            </a:extLst>
          </p:cNvPr>
          <p:cNvSpPr txBox="1">
            <a:spLocks/>
          </p:cNvSpPr>
          <p:nvPr/>
        </p:nvSpPr>
        <p:spPr>
          <a:xfrm>
            <a:off x="3768298" y="2648856"/>
            <a:ext cx="1545771" cy="1063172"/>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rPr>
              <a:t>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rPr>
              <a:t>God</a:t>
            </a:r>
            <a:endParaRPr lang="en-US" sz="32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50800">
                  <a:schemeClr val="tx1"/>
                </a:glow>
                <a:outerShdw blurRad="76200" dist="50800" dir="5400000" algn="tl" rotWithShape="0">
                  <a:srgbClr val="000000">
                    <a:alpha val="65000"/>
                  </a:srgbClr>
                </a:outerShdw>
              </a:effectLst>
            </a:endParaRPr>
          </a:p>
        </p:txBody>
      </p:sp>
      <p:sp>
        <p:nvSpPr>
          <p:cNvPr id="11" name="Title 1">
            <a:extLst>
              <a:ext uri="{FF2B5EF4-FFF2-40B4-BE49-F238E27FC236}">
                <a16:creationId xmlns:a16="http://schemas.microsoft.com/office/drawing/2014/main" id="{ED07BC80-0D40-4AE6-AC8E-F87DC68E05DB}"/>
              </a:ext>
            </a:extLst>
          </p:cNvPr>
          <p:cNvSpPr txBox="1">
            <a:spLocks/>
          </p:cNvSpPr>
          <p:nvPr/>
        </p:nvSpPr>
        <p:spPr>
          <a:xfrm>
            <a:off x="300038" y="1935956"/>
            <a:ext cx="2971800" cy="12192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awesome</a:t>
            </a:r>
            <a:endParaRPr lang="en-US" sz="32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3"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3"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3"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0" presetClass="path" presetSubtype="0" accel="50000" decel="50000" fill="hold" grpId="1" nodeType="withEffect">
                                  <p:stCondLst>
                                    <p:cond delay="0"/>
                                  </p:stCondLst>
                                  <p:childTnLst>
                                    <p:animMotion origin="layout" path="M 2.22222E-6 2.59259E-6 L 0.1276 0.20046 " pathEditMode="relative" rAng="0" ptsTypes="AA">
                                      <p:cBhvr>
                                        <p:cTn id="18" dur="1750" fill="hold"/>
                                        <p:tgtEl>
                                          <p:spTgt spid="8"/>
                                        </p:tgtEl>
                                        <p:attrNameLst>
                                          <p:attrName>ppt_x</p:attrName>
                                          <p:attrName>ppt_y</p:attrName>
                                        </p:attrNameLst>
                                      </p:cBhvr>
                                      <p:rCtr x="6372" y="10023"/>
                                    </p:animMotion>
                                  </p:childTnLst>
                                </p:cTn>
                              </p:par>
                              <p:par>
                                <p:cTn id="19" presetID="0" presetClass="path" presetSubtype="0" accel="50000" decel="50000" fill="hold" grpId="1" nodeType="withEffect">
                                  <p:stCondLst>
                                    <p:cond delay="0"/>
                                  </p:stCondLst>
                                  <p:childTnLst>
                                    <p:animMotion origin="layout" path="M 2.22222E-6 2.59259E-6 L -0.16719 -0.19051 " pathEditMode="relative" rAng="0" ptsTypes="AA">
                                      <p:cBhvr>
                                        <p:cTn id="20" dur="1750" fill="hold"/>
                                        <p:tgtEl>
                                          <p:spTgt spid="9"/>
                                        </p:tgtEl>
                                        <p:attrNameLst>
                                          <p:attrName>ppt_x</p:attrName>
                                          <p:attrName>ppt_y</p:attrName>
                                        </p:attrNameLst>
                                      </p:cBhvr>
                                      <p:rCtr x="-8368" y="-9537"/>
                                    </p:animMotion>
                                  </p:childTnLst>
                                </p:cTn>
                              </p:par>
                              <p:par>
                                <p:cTn id="21" presetID="0" presetClass="path" presetSubtype="0" accel="50000" decel="50000" fill="hold" grpId="1" nodeType="withEffect">
                                  <p:stCondLst>
                                    <p:cond delay="0"/>
                                  </p:stCondLst>
                                  <p:childTnLst>
                                    <p:animMotion origin="layout" path="M 2.22222E-6 2.59259E-6 L -0.27101 0.00509 " pathEditMode="relative" rAng="0" ptsTypes="AA">
                                      <p:cBhvr>
                                        <p:cTn id="22" dur="1750" fill="hold"/>
                                        <p:tgtEl>
                                          <p:spTgt spid="10"/>
                                        </p:tgtEl>
                                        <p:attrNameLst>
                                          <p:attrName>ppt_x</p:attrName>
                                          <p:attrName>ppt_y</p:attrName>
                                        </p:attrNameLst>
                                      </p:cBhvr>
                                      <p:rCtr x="-13559" y="255"/>
                                    </p:animMotion>
                                  </p:childTnLst>
                                </p:cTn>
                              </p:par>
                              <p:par>
                                <p:cTn id="23" presetID="23" presetClass="entr" presetSubtype="16" fill="hold" grpId="0" nodeType="withEffect">
                                  <p:stCondLst>
                                    <p:cond delay="125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childTnLst>
                                </p:cTn>
                              </p:par>
                              <p:par>
                                <p:cTn id="27" presetID="0" presetClass="path" presetSubtype="0" accel="50000" decel="50000" fill="hold" grpId="3" nodeType="withEffect">
                                  <p:stCondLst>
                                    <p:cond delay="1250"/>
                                  </p:stCondLst>
                                  <p:childTnLst>
                                    <p:animMotion origin="layout" path="M 0 0 L 0 -0.44404 " pathEditMode="relative" ptsTypes="AA">
                                      <p:cBhvr>
                                        <p:cTn id="28" dur="1000" spd="-100000" fill="hold"/>
                                        <p:tgtEl>
                                          <p:spTgt spid="2"/>
                                        </p:tgtEl>
                                        <p:attrNameLst>
                                          <p:attrName>ppt_x</p:attrName>
                                          <p:attrName>ppt_y</p:attrName>
                                        </p:attrNameLst>
                                      </p:cBhvr>
                                    </p:animMotion>
                                  </p:childTnLst>
                                </p:cTn>
                              </p:par>
                            </p:childTnLst>
                          </p:cTn>
                        </p:par>
                        <p:par>
                          <p:cTn id="29" fill="hold">
                            <p:stCondLst>
                              <p:cond delay="2250"/>
                            </p:stCondLst>
                            <p:childTnLst>
                              <p:par>
                                <p:cTn id="30" presetID="10" presetClass="exit" presetSubtype="0" fill="hold" grpId="2" nodeType="afterEffect">
                                  <p:stCondLst>
                                    <p:cond delay="0"/>
                                  </p:stCondLst>
                                  <p:childTnLst>
                                    <p:animEffect transition="out" filter="fade">
                                      <p:cBhvr>
                                        <p:cTn id="31" dur="250"/>
                                        <p:tgtEl>
                                          <p:spTgt spid="9"/>
                                        </p:tgtEl>
                                      </p:cBhvr>
                                    </p:animEffect>
                                    <p:set>
                                      <p:cBhvr>
                                        <p:cTn id="32" dur="1" fill="hold">
                                          <p:stCondLst>
                                            <p:cond delay="249"/>
                                          </p:stCondLst>
                                        </p:cTn>
                                        <p:tgtEl>
                                          <p:spTgt spid="9"/>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250"/>
                                        <p:tgtEl>
                                          <p:spTgt spid="8"/>
                                        </p:tgtEl>
                                      </p:cBhvr>
                                    </p:animEffect>
                                    <p:set>
                                      <p:cBhvr>
                                        <p:cTn id="35" dur="1" fill="hold">
                                          <p:stCondLst>
                                            <p:cond delay="249"/>
                                          </p:stCondLst>
                                        </p:cTn>
                                        <p:tgtEl>
                                          <p:spTgt spid="8"/>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250"/>
                                        <p:tgtEl>
                                          <p:spTgt spid="10"/>
                                        </p:tgtEl>
                                      </p:cBhvr>
                                    </p:animEffect>
                                    <p:set>
                                      <p:cBhvr>
                                        <p:cTn id="38" dur="1" fill="hold">
                                          <p:stCondLst>
                                            <p:cond delay="24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18" presetClass="emph" presetSubtype="0" fill="hold" grpId="1" nodeType="withEffect">
                                  <p:stCondLst>
                                    <p:cond delay="0"/>
                                  </p:stCondLst>
                                  <p:childTnLst>
                                    <p:set>
                                      <p:cBhvr override="childStyle">
                                        <p:cTn id="45" dur="500" fill="hold"/>
                                        <p:tgtEl>
                                          <p:spTgt spid="4"/>
                                        </p:tgtEl>
                                        <p:attrNameLst>
                                          <p:attrName>style.textDecorationUnderline</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par>
                                <p:cTn id="54" presetID="0" presetClass="path" presetSubtype="0" accel="50000" decel="50000" fill="hold" grpId="1" nodeType="withEffect">
                                  <p:stCondLst>
                                    <p:cond delay="0"/>
                                  </p:stCondLst>
                                  <p:childTnLst>
                                    <p:animMotion origin="layout" path="M 3.33333E-6 3.33333E-6 L 0.46771 0.00532 " pathEditMode="relative" rAng="0" ptsTypes="AA">
                                      <p:cBhvr>
                                        <p:cTn id="55" dur="2000" fill="hold"/>
                                        <p:tgtEl>
                                          <p:spTgt spid="5"/>
                                        </p:tgtEl>
                                        <p:attrNameLst>
                                          <p:attrName>ppt_x</p:attrName>
                                          <p:attrName>ppt_y</p:attrName>
                                        </p:attrNameLst>
                                      </p:cBhvr>
                                      <p:rCtr x="23385" y="255"/>
                                    </p:animMotion>
                                  </p:childTnLst>
                                </p:cTn>
                              </p:par>
                              <p:par>
                                <p:cTn id="56" presetID="10" presetClass="exit" presetSubtype="0" fill="hold" grpId="2"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0" presetClass="exit" presetSubtype="0" fill="hold" grpId="1" nodeType="withEffect">
                                  <p:stCondLst>
                                    <p:cond delay="500"/>
                                  </p:stCondLst>
                                  <p:childTnLst>
                                    <p:set>
                                      <p:cBhvr>
                                        <p:cTn id="60" dur="1" fill="hold">
                                          <p:stCondLst>
                                            <p:cond delay="1499"/>
                                          </p:stCondLst>
                                        </p:cTn>
                                        <p:tgtEl>
                                          <p:spTgt spid="11"/>
                                        </p:tgtEl>
                                        <p:attrNameLst>
                                          <p:attrName>style.visibility</p:attrName>
                                        </p:attrNameLst>
                                      </p:cBhvr>
                                      <p:to>
                                        <p:strVal val="hidden"/>
                                      </p:to>
                                    </p:set>
                                    <p:animEffect transition="out" filter="dissolve">
                                      <p:cBhvr>
                                        <p:cTn id="61" dur="1500">
                                          <p:stCondLst>
                                            <p:cond delay="0"/>
                                          </p:stCondLst>
                                        </p:cTn>
                                        <p:tgtEl>
                                          <p:spTgt spid="11"/>
                                        </p:tgtEl>
                                      </p:cBhvr>
                                    </p:animEffect>
                                    <p:anim to="" calcmode="lin" valueType="num">
                                      <p:cBhvr>
                                        <p:cTn id="62" dur="1500" fill="hold">
                                          <p:stCondLst>
                                            <p:cond delay="0"/>
                                          </p:stCondLst>
                                        </p:cTn>
                                        <p:tgtEl>
                                          <p:spTgt spid="11"/>
                                        </p:tgtEl>
                                        <p:attrNameLst>
                                          <p:attrName>ppt_w</p:attrName>
                                        </p:attrNameLst>
                                      </p:cBhvr>
                                      <p:tavLst>
                                        <p:tav tm="0">
                                          <p:val>
                                            <p:strVal val="#ppt_w"/>
                                          </p:val>
                                        </p:tav>
                                        <p:tav tm="100000">
                                          <p:val>
                                            <p:strVal val="#ppt_w*4"/>
                                          </p:val>
                                        </p:tav>
                                      </p:tavLst>
                                    </p:anim>
                                    <p:anim to="" calcmode="lin" valueType="num">
                                      <p:cBhvr>
                                        <p:cTn id="63" dur="1500" fill="hold">
                                          <p:stCondLst>
                                            <p:cond delay="0"/>
                                          </p:stCondLst>
                                        </p:cTn>
                                        <p:tgtEl>
                                          <p:spTgt spid="11"/>
                                        </p:tgtEl>
                                        <p:attrNameLst>
                                          <p:attrName>ppt_h</p:attrName>
                                        </p:attrNameLst>
                                      </p:cBhvr>
                                      <p:tavLst>
                                        <p:tav tm="0">
                                          <p:val>
                                            <p:strVal val="#ppt_h"/>
                                          </p:val>
                                        </p:tav>
                                        <p:tav tm="100000">
                                          <p:val>
                                            <p:strVal val="#ppt_h*4"/>
                                          </p:val>
                                        </p:tav>
                                      </p:tavLst>
                                    </p:anim>
                                  </p:childTnLst>
                                </p:cTn>
                              </p:par>
                              <p:par>
                                <p:cTn id="64" presetID="42" presetClass="path" presetSubtype="0" accel="50000" decel="50000" fill="hold" grpId="2" nodeType="withEffect">
                                  <p:stCondLst>
                                    <p:cond delay="500"/>
                                  </p:stCondLst>
                                  <p:childTnLst>
                                    <p:animMotion origin="layout" path="M -2.5E-6 -4.81481E-6 L 0.28663 -0.23449 " pathEditMode="relative" rAng="0" ptsTypes="AA">
                                      <p:cBhvr>
                                        <p:cTn id="65" dur="1500" fill="hold"/>
                                        <p:tgtEl>
                                          <p:spTgt spid="11"/>
                                        </p:tgtEl>
                                        <p:attrNameLst>
                                          <p:attrName>ppt_x</p:attrName>
                                          <p:attrName>ppt_y</p:attrName>
                                        </p:attrNameLst>
                                      </p:cBhvr>
                                      <p:rCtr x="14323" y="-11736"/>
                                    </p:animMotion>
                                  </p:childTnLst>
                                </p:cTn>
                              </p:par>
                              <p:par>
                                <p:cTn id="66" presetID="10" presetClass="exit" presetSubtype="0" fill="hold" grpId="2" nodeType="withEffect">
                                  <p:stCondLst>
                                    <p:cond delay="0"/>
                                  </p:stCondLst>
                                  <p:childTnLst>
                                    <p:animEffect transition="out" filter="fade">
                                      <p:cBhvr>
                                        <p:cTn id="67" dur="1750"/>
                                        <p:tgtEl>
                                          <p:spTgt spid="2"/>
                                        </p:tgtEl>
                                      </p:cBhvr>
                                    </p:animEffect>
                                    <p:set>
                                      <p:cBhvr>
                                        <p:cTn id="68" dur="1" fill="hold">
                                          <p:stCondLst>
                                            <p:cond delay="1749"/>
                                          </p:stCondLst>
                                        </p:cTn>
                                        <p:tgtEl>
                                          <p:spTgt spid="2"/>
                                        </p:tgtEl>
                                        <p:attrNameLst>
                                          <p:attrName>style.visibility</p:attrName>
                                        </p:attrNameLst>
                                      </p:cBhvr>
                                      <p:to>
                                        <p:strVal val="hidden"/>
                                      </p:to>
                                    </p:se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400"/>
                                        <p:tgtEl>
                                          <p:spTgt spid="7"/>
                                        </p:tgtEl>
                                      </p:cBhvr>
                                    </p:animEffect>
                                  </p:childTnLst>
                                </p:cTn>
                              </p:par>
                              <p:par>
                                <p:cTn id="73" presetID="10" presetClass="exit" presetSubtype="0" fill="hold" grpId="2" nodeType="with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 grpId="0"/>
      <p:bldP spid="2" grpId="2"/>
      <p:bldP spid="2" grpId="3"/>
      <p:bldP spid="5" grpId="0"/>
      <p:bldP spid="5" grpId="1"/>
      <p:bldP spid="5" grpId="2"/>
      <p:bldP spid="7" grpId="0"/>
      <p:bldP spid="8" grpId="0"/>
      <p:bldP spid="8" grpId="1"/>
      <p:bldP spid="8" grpId="2"/>
      <p:bldP spid="8" grpId="3"/>
      <p:bldP spid="9" grpId="0"/>
      <p:bldP spid="9" grpId="1"/>
      <p:bldP spid="9" grpId="2"/>
      <p:bldP spid="9" grpId="3"/>
      <p:bldP spid="10" grpId="0"/>
      <p:bldP spid="10" grpId="1"/>
      <p:bldP spid="10" grpId="2"/>
      <p:bldP spid="10" grpId="3"/>
      <p:bldP spid="11" grpId="0"/>
      <p:bldP spid="11" grpId="1"/>
      <p:bldP spid="11"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1371600" y="2133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Stop">
              <a:avLst/>
            </a:prstTxWarp>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gradFill>
                  <a:gsLst>
                    <a:gs pos="0">
                      <a:srgbClr val="000082"/>
                    </a:gs>
                    <a:gs pos="30000">
                      <a:srgbClr val="66008F"/>
                    </a:gs>
                    <a:gs pos="58000">
                      <a:srgbClr val="BA0066"/>
                    </a:gs>
                    <a:gs pos="76000">
                      <a:srgbClr val="FF0000"/>
                    </a:gs>
                    <a:gs pos="92000">
                      <a:srgbClr val="FF8200"/>
                    </a:gs>
                  </a:gsLst>
                  <a:lin ang="5400000" scaled="0"/>
                </a:gradFill>
                <a:effectLst>
                  <a:outerShdw blurRad="76200" dist="50800" dir="5400000" algn="tl" rotWithShape="0">
                    <a:srgbClr val="000000">
                      <a:alpha val="65000"/>
                    </a:srgbClr>
                  </a:outerShdw>
                </a:effectLst>
                <a:latin typeface="+mj-lt"/>
              </a:rPr>
              <a:t>The Force</a:t>
            </a:r>
            <a:endParaRPr lang="en-US" sz="8000" b="1" i="1" spc="50" dirty="0">
              <a:ln w="11430"/>
              <a:gradFill>
                <a:gsLst>
                  <a:gs pos="0">
                    <a:srgbClr val="000082"/>
                  </a:gs>
                  <a:gs pos="30000">
                    <a:srgbClr val="66008F"/>
                  </a:gs>
                  <a:gs pos="58000">
                    <a:srgbClr val="BA0066"/>
                  </a:gs>
                  <a:gs pos="76000">
                    <a:srgbClr val="FF0000"/>
                  </a:gs>
                  <a:gs pos="92000">
                    <a:srgbClr val="FF8200"/>
                  </a:gs>
                </a:gsLst>
                <a:lin ang="5400000" scaled="0"/>
              </a:gradFill>
              <a:effectLst>
                <a:outerShdw blurRad="76200" dist="50800" dir="5400000" algn="tl" rotWithShape="0">
                  <a:srgbClr val="000000">
                    <a:alpha val="65000"/>
                  </a:srgbClr>
                </a:outerShdw>
              </a:effectLst>
              <a:latin typeface="+mj-lt"/>
            </a:endParaRPr>
          </a:p>
        </p:txBody>
      </p:sp>
      <p:sp>
        <p:nvSpPr>
          <p:cNvPr id="5" name="Rectangle 12"/>
          <p:cNvSpPr>
            <a:spLocks noChangeArrowheads="1"/>
          </p:cNvSpPr>
          <p:nvPr/>
        </p:nvSpPr>
        <p:spPr bwMode="auto">
          <a:xfrm>
            <a:off x="3124200" y="38100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gradFill>
                  <a:gsLst>
                    <a:gs pos="9000">
                      <a:srgbClr val="7030A0"/>
                    </a:gs>
                    <a:gs pos="28000">
                      <a:srgbClr val="9900CC"/>
                    </a:gs>
                    <a:gs pos="51000">
                      <a:srgbClr val="BA0066"/>
                    </a:gs>
                    <a:gs pos="74000">
                      <a:srgbClr val="FF0000"/>
                    </a:gs>
                    <a:gs pos="89000">
                      <a:srgbClr val="FF8200"/>
                    </a:gs>
                  </a:gsLst>
                  <a:lin ang="5400000" scaled="0"/>
                </a:gradFill>
                <a:effectLst>
                  <a:outerShdw blurRad="76200" dist="50800" dir="5400000" algn="tl" rotWithShape="0">
                    <a:srgbClr val="000000">
                      <a:alpha val="65000"/>
                    </a:srgbClr>
                  </a:outerShdw>
                </a:effectLst>
              </a:rPr>
              <a:t>Ron Bert</a:t>
            </a:r>
            <a:endParaRPr lang="en-US" altLang="en-US" sz="4400" b="1" i="1" spc="50" dirty="0">
              <a:ln w="11430"/>
              <a:gradFill>
                <a:gsLst>
                  <a:gs pos="9000">
                    <a:srgbClr val="7030A0"/>
                  </a:gs>
                  <a:gs pos="28000">
                    <a:srgbClr val="9900CC"/>
                  </a:gs>
                  <a:gs pos="51000">
                    <a:srgbClr val="BA0066"/>
                  </a:gs>
                  <a:gs pos="74000">
                    <a:srgbClr val="FF0000"/>
                  </a:gs>
                  <a:gs pos="89000">
                    <a:srgbClr val="FF8200"/>
                  </a:gs>
                </a:gsLst>
                <a:lin ang="5400000" scaled="0"/>
              </a:gradFill>
              <a:effectLst>
                <a:outerShdw blurRad="76200" dist="50800" dir="5400000" algn="tl" rotWithShape="0">
                  <a:srgbClr val="000000">
                    <a:alpha val="65000"/>
                  </a:srgbClr>
                </a:outerShdw>
              </a:effectLst>
            </a:endParaRPr>
          </a:p>
        </p:txBody>
      </p:sp>
      <p:sp>
        <p:nvSpPr>
          <p:cNvPr id="6" name="Rectangle 12"/>
          <p:cNvSpPr>
            <a:spLocks noChangeArrowheads="1"/>
          </p:cNvSpPr>
          <p:nvPr/>
        </p:nvSpPr>
        <p:spPr bwMode="auto">
          <a:xfrm>
            <a:off x="2514600" y="4991100"/>
            <a:ext cx="4495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dirty="0">
                <a:ln w="11430"/>
                <a:gradFill>
                  <a:gsLst>
                    <a:gs pos="0">
                      <a:srgbClr val="000082"/>
                    </a:gs>
                    <a:gs pos="25000">
                      <a:srgbClr val="66008F"/>
                    </a:gs>
                    <a:gs pos="51000">
                      <a:srgbClr val="BA0066"/>
                    </a:gs>
                    <a:gs pos="74000">
                      <a:srgbClr val="FF0000"/>
                    </a:gs>
                    <a:gs pos="89000">
                      <a:srgbClr val="FF8200"/>
                    </a:gs>
                  </a:gsLst>
                  <a:lin ang="5400000" scaled="0"/>
                </a:gradFill>
                <a:effectLst>
                  <a:outerShdw blurRad="76200" dist="50800" dir="5400000" algn="tl" rotWithShape="0">
                    <a:srgbClr val="000000">
                      <a:alpha val="65000"/>
                    </a:srgbClr>
                  </a:outerShdw>
                </a:effectLst>
              </a:rPr>
              <a:t>May 19, 2019</a:t>
            </a:r>
            <a:endParaRPr lang="en-US" altLang="en-US" sz="4400" b="1" i="1" spc="50" dirty="0">
              <a:ln w="11430"/>
              <a:gradFill>
                <a:gsLst>
                  <a:gs pos="0">
                    <a:srgbClr val="000082"/>
                  </a:gs>
                  <a:gs pos="25000">
                    <a:srgbClr val="66008F"/>
                  </a:gs>
                  <a:gs pos="51000">
                    <a:srgbClr val="BA0066"/>
                  </a:gs>
                  <a:gs pos="74000">
                    <a:srgbClr val="FF0000"/>
                  </a:gs>
                  <a:gs pos="89000">
                    <a:srgbClr val="FF8200"/>
                  </a:gs>
                </a:gsLst>
                <a:lin ang="5400000" scaled="0"/>
              </a:gradFill>
              <a:effectLst>
                <a:outerShdw blurRad="76200" dist="50800" dir="5400000" algn="tl" rotWithShape="0">
                  <a:srgbClr val="000000">
                    <a:alpha val="65000"/>
                  </a:srgbClr>
                </a:outerShdw>
              </a:effectLst>
            </a:endParaRPr>
          </a:p>
        </p:txBody>
      </p:sp>
      <p:sp>
        <p:nvSpPr>
          <p:cNvPr id="8" name="16-Point Star 7"/>
          <p:cNvSpPr/>
          <p:nvPr/>
        </p:nvSpPr>
        <p:spPr>
          <a:xfrm>
            <a:off x="3352800" y="2438400"/>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a:off x="3390900" y="2362200"/>
            <a:ext cx="2743200" cy="274320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Tree>
    <p:extLst>
      <p:ext uri="{BB962C8B-B14F-4D97-AF65-F5344CB8AC3E}">
        <p14:creationId xmlns:p14="http://schemas.microsoft.com/office/powerpoint/2010/main" val="68218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 fill="hold"/>
                                        <p:tgtEl>
                                          <p:spTgt spid="8"/>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9"/>
                                        </p:tgtEl>
                                        <p:attrNameLst>
                                          <p:attrName>r</p:attrName>
                                        </p:attrNameLst>
                                      </p:cBhvr>
                                    </p:animRot>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39" presetClass="entr" presetSubtype="0" accel="10000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7"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8"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52" presetClass="entr" presetSubtype="0" fill="hold" grpId="0" nodeType="afterEffect">
                                  <p:stCondLst>
                                    <p:cond delay="75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1500"/>
                                        <p:tgtEl>
                                          <p:spTgt spid="5"/>
                                        </p:tgtEl>
                                      </p:cBhvr>
                                    </p:animEffect>
                                    <p:set>
                                      <p:cBhvr>
                                        <p:cTn id="30" dur="1" fill="hold">
                                          <p:stCondLst>
                                            <p:cond delay="1499"/>
                                          </p:stCondLst>
                                        </p:cTn>
                                        <p:tgtEl>
                                          <p:spTgt spid="5"/>
                                        </p:tgtEl>
                                        <p:attrNameLst>
                                          <p:attrName>style.visibility</p:attrName>
                                        </p:attrNameLst>
                                      </p:cBhvr>
                                      <p:to>
                                        <p:strVal val="hidden"/>
                                      </p:to>
                                    </p:set>
                                  </p:childTnLst>
                                </p:cTn>
                              </p:par>
                              <p:par>
                                <p:cTn id="31" presetID="0" presetClass="path" presetSubtype="0" accel="50000" decel="50000" fill="hold" grpId="2" nodeType="withEffect">
                                  <p:stCondLst>
                                    <p:cond delay="0"/>
                                  </p:stCondLst>
                                  <p:childTnLst>
                                    <p:animMotion origin="layout" path="M 3.33333E-6 3.13599E-6 L 3.33333E-6 0.23034 " pathEditMode="relative" rAng="0" ptsTypes="AA">
                                      <p:cBhvr>
                                        <p:cTn id="32" dur="1500" fill="hold"/>
                                        <p:tgtEl>
                                          <p:spTgt spid="5"/>
                                        </p:tgtEl>
                                        <p:attrNameLst>
                                          <p:attrName>ppt_x</p:attrName>
                                          <p:attrName>ppt_y</p:attrName>
                                        </p:attrNameLst>
                                      </p:cBhvr>
                                      <p:rCtr x="0" y="11517"/>
                                    </p:animMotion>
                                  </p:childTnLst>
                                </p:cTn>
                              </p:par>
                              <p:par>
                                <p:cTn id="33" presetID="31" presetClass="exit" presetSubtype="0" fill="hold" grpId="1" nodeType="withEffect">
                                  <p:stCondLst>
                                    <p:cond delay="750"/>
                                  </p:stCondLst>
                                  <p:childTnLst>
                                    <p:anim calcmode="lin" valueType="num">
                                      <p:cBhvr>
                                        <p:cTn id="34" dur="1000"/>
                                        <p:tgtEl>
                                          <p:spTgt spid="6"/>
                                        </p:tgtEl>
                                        <p:attrNameLst>
                                          <p:attrName>ppt_w</p:attrName>
                                        </p:attrNameLst>
                                      </p:cBhvr>
                                      <p:tavLst>
                                        <p:tav tm="0">
                                          <p:val>
                                            <p:strVal val="ppt_w"/>
                                          </p:val>
                                        </p:tav>
                                        <p:tav tm="100000">
                                          <p:val>
                                            <p:fltVal val="0"/>
                                          </p:val>
                                        </p:tav>
                                      </p:tavLst>
                                    </p:anim>
                                    <p:anim calcmode="lin" valueType="num">
                                      <p:cBhvr>
                                        <p:cTn id="35" dur="1000"/>
                                        <p:tgtEl>
                                          <p:spTgt spid="6"/>
                                        </p:tgtEl>
                                        <p:attrNameLst>
                                          <p:attrName>ppt_h</p:attrName>
                                        </p:attrNameLst>
                                      </p:cBhvr>
                                      <p:tavLst>
                                        <p:tav tm="0">
                                          <p:val>
                                            <p:strVal val="ppt_h"/>
                                          </p:val>
                                        </p:tav>
                                        <p:tav tm="100000">
                                          <p:val>
                                            <p:fltVal val="0"/>
                                          </p:val>
                                        </p:tav>
                                      </p:tavLst>
                                    </p:anim>
                                    <p:anim calcmode="lin" valueType="num">
                                      <p:cBhvr>
                                        <p:cTn id="36" dur="1000"/>
                                        <p:tgtEl>
                                          <p:spTgt spid="6"/>
                                        </p:tgtEl>
                                        <p:attrNameLst>
                                          <p:attrName>style.rotation</p:attrName>
                                        </p:attrNameLst>
                                      </p:cBhvr>
                                      <p:tavLst>
                                        <p:tav tm="0">
                                          <p:val>
                                            <p:fltVal val="0"/>
                                          </p:val>
                                        </p:tav>
                                        <p:tav tm="100000">
                                          <p:val>
                                            <p:fltVal val="90"/>
                                          </p:val>
                                        </p:tav>
                                      </p:tavLst>
                                    </p:anim>
                                    <p:animEffect transition="out" filter="fade">
                                      <p:cBhvr>
                                        <p:cTn id="37" dur="1000"/>
                                        <p:tgtEl>
                                          <p:spTgt spid="6"/>
                                        </p:tgtEl>
                                      </p:cBhvr>
                                    </p:animEffect>
                                    <p:set>
                                      <p:cBhvr>
                                        <p:cTn id="38" dur="1" fill="hold">
                                          <p:stCondLst>
                                            <p:cond delay="999"/>
                                          </p:stCondLst>
                                        </p:cTn>
                                        <p:tgtEl>
                                          <p:spTgt spid="6"/>
                                        </p:tgtEl>
                                        <p:attrNameLst>
                                          <p:attrName>style.visibility</p:attrName>
                                        </p:attrNameLst>
                                      </p:cBhvr>
                                      <p:to>
                                        <p:strVal val="hidden"/>
                                      </p:to>
                                    </p:set>
                                  </p:childTnLst>
                                </p:cTn>
                              </p:par>
                              <p:par>
                                <p:cTn id="39" presetID="42" presetClass="path" presetSubtype="0" accel="50000" decel="50000" fill="hold" grpId="2" nodeType="withEffect">
                                  <p:stCondLst>
                                    <p:cond delay="750"/>
                                  </p:stCondLst>
                                  <p:childTnLst>
                                    <p:animMotion origin="layout" path="M -3.33333E-6 4.44444E-6 L 0.00417 -0.30834 " pathEditMode="relative" rAng="0" ptsTypes="AA">
                                      <p:cBhvr>
                                        <p:cTn id="40" dur="1000" fill="hold"/>
                                        <p:tgtEl>
                                          <p:spTgt spid="6"/>
                                        </p:tgtEl>
                                        <p:attrNameLst>
                                          <p:attrName>ppt_x</p:attrName>
                                          <p:attrName>ppt_y</p:attrName>
                                        </p:attrNameLst>
                                      </p:cBhvr>
                                      <p:rCtr x="208" y="-15417"/>
                                    </p:animMotion>
                                  </p:childTnLst>
                                </p:cTn>
                              </p:par>
                            </p:childTnLst>
                          </p:cTn>
                        </p:par>
                        <p:par>
                          <p:cTn id="41" fill="hold">
                            <p:stCondLst>
                              <p:cond delay="1750"/>
                            </p:stCondLst>
                            <p:childTnLst>
                              <p:par>
                                <p:cTn id="42" presetID="10" presetClass="exit" presetSubtype="0" fill="hold" grpId="1" nodeType="after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23" presetClass="exit" presetSubtype="16" fill="hold" grpId="2" nodeType="withEffect">
                                  <p:stCondLst>
                                    <p:cond delay="0"/>
                                  </p:stCondLst>
                                  <p:childTnLst>
                                    <p:anim calcmode="lin" valueType="num">
                                      <p:cBhvr>
                                        <p:cTn id="46" dur="500"/>
                                        <p:tgtEl>
                                          <p:spTgt spid="4"/>
                                        </p:tgtEl>
                                        <p:attrNameLst>
                                          <p:attrName>ppt_w</p:attrName>
                                        </p:attrNameLst>
                                      </p:cBhvr>
                                      <p:tavLst>
                                        <p:tav tm="0">
                                          <p:val>
                                            <p:strVal val="ppt_w"/>
                                          </p:val>
                                        </p:tav>
                                        <p:tav tm="100000">
                                          <p:val>
                                            <p:strVal val="4*ppt_w"/>
                                          </p:val>
                                        </p:tav>
                                      </p:tavLst>
                                    </p:anim>
                                    <p:anim calcmode="lin" valueType="num">
                                      <p:cBhvr>
                                        <p:cTn id="47" dur="500"/>
                                        <p:tgtEl>
                                          <p:spTgt spid="4"/>
                                        </p:tgtEl>
                                        <p:attrNameLst>
                                          <p:attrName>ppt_h</p:attrName>
                                        </p:attrNameLst>
                                      </p:cBhvr>
                                      <p:tavLst>
                                        <p:tav tm="0">
                                          <p:val>
                                            <p:strVal val="ppt_h"/>
                                          </p:val>
                                        </p:tav>
                                        <p:tav tm="100000">
                                          <p:val>
                                            <p:strVal val="4*ppt_h"/>
                                          </p:val>
                                        </p:tav>
                                      </p:tavLst>
                                    </p:anim>
                                    <p:set>
                                      <p:cBhvr>
                                        <p:cTn id="48" dur="1" fill="hold">
                                          <p:stCondLst>
                                            <p:cond delay="499"/>
                                          </p:stCondLst>
                                        </p:cTn>
                                        <p:tgtEl>
                                          <p:spTgt spid="4"/>
                                        </p:tgtEl>
                                        <p:attrNameLst>
                                          <p:attrName>style.visibility</p:attrName>
                                        </p:attrNameLst>
                                      </p:cBhvr>
                                      <p:to>
                                        <p:strVal val="hidden"/>
                                      </p:to>
                                    </p:set>
                                  </p:childTnLst>
                                </p:cTn>
                              </p:par>
                              <p:par>
                                <p:cTn id="49" presetID="23" presetClass="exit" presetSubtype="16" fill="hold" grpId="1" nodeType="withEffect">
                                  <p:stCondLst>
                                    <p:cond delay="300"/>
                                  </p:stCondLst>
                                  <p:childTnLst>
                                    <p:anim calcmode="lin" valueType="num">
                                      <p:cBhvr>
                                        <p:cTn id="50" dur="500"/>
                                        <p:tgtEl>
                                          <p:spTgt spid="8"/>
                                        </p:tgtEl>
                                        <p:attrNameLst>
                                          <p:attrName>ppt_w</p:attrName>
                                        </p:attrNameLst>
                                      </p:cBhvr>
                                      <p:tavLst>
                                        <p:tav tm="0">
                                          <p:val>
                                            <p:strVal val="ppt_w"/>
                                          </p:val>
                                        </p:tav>
                                        <p:tav tm="100000">
                                          <p:val>
                                            <p:strVal val="4*ppt_w"/>
                                          </p:val>
                                        </p:tav>
                                      </p:tavLst>
                                    </p:anim>
                                    <p:anim calcmode="lin" valueType="num">
                                      <p:cBhvr>
                                        <p:cTn id="51" dur="500"/>
                                        <p:tgtEl>
                                          <p:spTgt spid="8"/>
                                        </p:tgtEl>
                                        <p:attrNameLst>
                                          <p:attrName>ppt_h</p:attrName>
                                        </p:attrNameLst>
                                      </p:cBhvr>
                                      <p:tavLst>
                                        <p:tav tm="0">
                                          <p:val>
                                            <p:strVal val="ppt_h"/>
                                          </p:val>
                                        </p:tav>
                                        <p:tav tm="100000">
                                          <p:val>
                                            <p:strVal val="4*ppt_h"/>
                                          </p:val>
                                        </p:tav>
                                      </p:tavLst>
                                    </p:anim>
                                    <p:set>
                                      <p:cBhvr>
                                        <p:cTn id="52" dur="1" fill="hold">
                                          <p:stCondLst>
                                            <p:cond delay="499"/>
                                          </p:stCondLst>
                                        </p:cTn>
                                        <p:tgtEl>
                                          <p:spTgt spid="8"/>
                                        </p:tgtEl>
                                        <p:attrNameLst>
                                          <p:attrName>style.visibility</p:attrName>
                                        </p:attrNameLst>
                                      </p:cBhvr>
                                      <p:to>
                                        <p:strVal val="hidden"/>
                                      </p:to>
                                    </p:set>
                                  </p:childTnLst>
                                </p:cTn>
                              </p:par>
                              <p:par>
                                <p:cTn id="53" presetID="23" presetClass="exit" presetSubtype="16" fill="hold" grpId="1" nodeType="withEffect">
                                  <p:stCondLst>
                                    <p:cond delay="300"/>
                                  </p:stCondLst>
                                  <p:childTnLst>
                                    <p:anim calcmode="lin" valueType="num">
                                      <p:cBhvr>
                                        <p:cTn id="54" dur="500"/>
                                        <p:tgtEl>
                                          <p:spTgt spid="9"/>
                                        </p:tgtEl>
                                        <p:attrNameLst>
                                          <p:attrName>ppt_w</p:attrName>
                                        </p:attrNameLst>
                                      </p:cBhvr>
                                      <p:tavLst>
                                        <p:tav tm="0">
                                          <p:val>
                                            <p:strVal val="ppt_w"/>
                                          </p:val>
                                        </p:tav>
                                        <p:tav tm="100000">
                                          <p:val>
                                            <p:strVal val="4*ppt_w"/>
                                          </p:val>
                                        </p:tav>
                                      </p:tavLst>
                                    </p:anim>
                                    <p:anim calcmode="lin" valueType="num">
                                      <p:cBhvr>
                                        <p:cTn id="55" dur="500"/>
                                        <p:tgtEl>
                                          <p:spTgt spid="9"/>
                                        </p:tgtEl>
                                        <p:attrNameLst>
                                          <p:attrName>ppt_h</p:attrName>
                                        </p:attrNameLst>
                                      </p:cBhvr>
                                      <p:tavLst>
                                        <p:tav tm="0">
                                          <p:val>
                                            <p:strVal val="ppt_h"/>
                                          </p:val>
                                        </p:tav>
                                        <p:tav tm="100000">
                                          <p:val>
                                            <p:strVal val="4*ppt_h"/>
                                          </p:val>
                                        </p:tav>
                                      </p:tavLst>
                                    </p:anim>
                                    <p:set>
                                      <p:cBhvr>
                                        <p:cTn id="5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8" grpId="0" animBg="1"/>
      <p:bldP spid="8" grpId="1"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p:spPr>
      </p:pic>
      <p:sp>
        <p:nvSpPr>
          <p:cNvPr id="7" name="Title 1"/>
          <p:cNvSpPr txBox="1">
            <a:spLocks/>
          </p:cNvSpPr>
          <p:nvPr/>
        </p:nvSpPr>
        <p:spPr>
          <a:xfrm>
            <a:off x="1138238" y="2109790"/>
            <a:ext cx="1828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dirty="0">
                <a:ln w="6350" cmpd="sng">
                  <a:noFill/>
                  <a:prstDash val="solid"/>
                </a:ln>
                <a:solidFill>
                  <a:schemeClr val="bg1"/>
                </a:solidFill>
              </a:rPr>
              <a:t>Trust</a:t>
            </a:r>
          </a:p>
        </p:txBody>
      </p:sp>
      <p:sp>
        <p:nvSpPr>
          <p:cNvPr id="10" name="Title 1"/>
          <p:cNvSpPr txBox="1">
            <a:spLocks/>
          </p:cNvSpPr>
          <p:nvPr/>
        </p:nvSpPr>
        <p:spPr>
          <a:xfrm>
            <a:off x="2286000" y="2743200"/>
            <a:ext cx="1066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dirty="0">
                <a:ln w="6350" cmpd="sng">
                  <a:noFill/>
                  <a:prstDash val="solid"/>
                </a:ln>
                <a:solidFill>
                  <a:schemeClr val="bg1"/>
                </a:solidFill>
              </a:rPr>
              <a:t>in</a:t>
            </a:r>
          </a:p>
        </p:txBody>
      </p:sp>
      <p:sp>
        <p:nvSpPr>
          <p:cNvPr id="2" name="Title 1"/>
          <p:cNvSpPr>
            <a:spLocks noGrp="1"/>
          </p:cNvSpPr>
          <p:nvPr>
            <p:ph type="title"/>
          </p:nvPr>
        </p:nvSpPr>
        <p:spPr>
          <a:xfrm>
            <a:off x="914400" y="1905000"/>
            <a:ext cx="7162800" cy="32004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Trust in the LORD forever, For in YAH, the LORD, is everlasting strength.              </a:t>
            </a:r>
            <a:r>
              <a:rPr lang="en-US" sz="3200" b="1" i="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Isaiah 26:4</a:t>
            </a:r>
          </a:p>
        </p:txBody>
      </p:sp>
      <p:sp>
        <p:nvSpPr>
          <p:cNvPr id="5" name="Title 1"/>
          <p:cNvSpPr txBox="1">
            <a:spLocks/>
          </p:cNvSpPr>
          <p:nvPr/>
        </p:nvSpPr>
        <p:spPr>
          <a:xfrm>
            <a:off x="4202905" y="3352800"/>
            <a:ext cx="2971800"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38100">
                    <a:schemeClr val="tx1"/>
                  </a:glow>
                  <a:outerShdw blurRad="76200" dist="50800" dir="5400000" algn="tl" rotWithShape="0">
                    <a:srgbClr val="000000">
                      <a:alpha val="65000"/>
                    </a:srgbClr>
                  </a:outerShdw>
                </a:effectLst>
              </a:rPr>
              <a:t>strength</a:t>
            </a:r>
            <a:endParaRPr lang="en-US" sz="3200" b="1" i="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38100">
                  <a:schemeClr val="tx1"/>
                </a:glow>
                <a:outerShdw blurRad="76200" dist="50800" dir="5400000" algn="tl" rotWithShape="0">
                  <a:srgbClr val="000000">
                    <a:alpha val="65000"/>
                  </a:srgbClr>
                </a:outerShdw>
              </a:effectLst>
            </a:endParaRPr>
          </a:p>
        </p:txBody>
      </p:sp>
      <p:sp>
        <p:nvSpPr>
          <p:cNvPr id="6" name="Title 1"/>
          <p:cNvSpPr txBox="1">
            <a:spLocks/>
          </p:cNvSpPr>
          <p:nvPr/>
        </p:nvSpPr>
        <p:spPr>
          <a:xfrm>
            <a:off x="4953000" y="2049860"/>
            <a:ext cx="2971800" cy="107434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38100">
                    <a:schemeClr val="tx1"/>
                  </a:glow>
                  <a:outerShdw blurRad="76200" dist="50800" dir="5400000" algn="tl" rotWithShape="0">
                    <a:srgbClr val="000000">
                      <a:alpha val="65000"/>
                    </a:srgbClr>
                  </a:outerShdw>
                </a:effectLst>
              </a:rPr>
              <a:t>forever</a:t>
            </a:r>
            <a:endParaRPr lang="en-US" sz="3200" b="1" i="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38100">
                  <a:schemeClr val="tx1"/>
                </a:glow>
                <a:outerShdw blurRad="76200" dist="50800" dir="5400000" algn="tl" rotWithShape="0">
                  <a:srgbClr val="000000">
                    <a:alpha val="65000"/>
                  </a:srgbClr>
                </a:outerShdw>
              </a:effectLst>
            </a:endParaRPr>
          </a:p>
        </p:txBody>
      </p:sp>
      <p:sp>
        <p:nvSpPr>
          <p:cNvPr id="9" name="Title 1"/>
          <p:cNvSpPr txBox="1">
            <a:spLocks/>
          </p:cNvSpPr>
          <p:nvPr/>
        </p:nvSpPr>
        <p:spPr>
          <a:xfrm>
            <a:off x="609600" y="3998571"/>
            <a:ext cx="2993824" cy="1183029"/>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3D4A8"/>
                    </a:gs>
                    <a:gs pos="25000">
                      <a:srgbClr val="21D6E0"/>
                    </a:gs>
                    <a:gs pos="75000">
                      <a:srgbClr val="0087E6"/>
                    </a:gs>
                    <a:gs pos="100000">
                      <a:srgbClr val="005CBF"/>
                    </a:gs>
                  </a:gsLst>
                  <a:lin ang="5400000" scaled="0"/>
                </a:gradFill>
                <a:effectLst>
                  <a:glow rad="38100">
                    <a:schemeClr val="tx1"/>
                  </a:glow>
                  <a:outerShdw blurRad="38100" dist="38100" dir="2700000" algn="tl">
                    <a:srgbClr val="000000">
                      <a:alpha val="43137"/>
                    </a:srgbClr>
                  </a:outerShdw>
                </a:effectLst>
              </a:rPr>
              <a:t>forever</a:t>
            </a:r>
            <a:endParaRPr lang="en-US" sz="3200" b="1" i="1" spc="50" dirty="0">
              <a:ln w="11430"/>
              <a:gradFill>
                <a:gsLst>
                  <a:gs pos="0">
                    <a:srgbClr val="03D4A8"/>
                  </a:gs>
                  <a:gs pos="25000">
                    <a:srgbClr val="21D6E0"/>
                  </a:gs>
                  <a:gs pos="75000">
                    <a:srgbClr val="0087E6"/>
                  </a:gs>
                  <a:gs pos="100000">
                    <a:srgbClr val="005CBF"/>
                  </a:gs>
                </a:gsLst>
                <a:lin ang="5400000" scaled="0"/>
              </a:gradFill>
              <a:effectLst>
                <a:glow rad="38100">
                  <a:schemeClr val="tx1"/>
                </a:glow>
                <a:outerShdw blurRad="38100" dist="38100" dir="2700000" algn="tl">
                  <a:srgbClr val="000000">
                    <a:alpha val="43137"/>
                  </a:srgbClr>
                </a:outerShdw>
              </a:effectLst>
            </a:endParaRPr>
          </a:p>
        </p:txBody>
      </p:sp>
      <p:sp>
        <p:nvSpPr>
          <p:cNvPr id="8" name="Title 1"/>
          <p:cNvSpPr txBox="1">
            <a:spLocks/>
          </p:cNvSpPr>
          <p:nvPr/>
        </p:nvSpPr>
        <p:spPr>
          <a:xfrm>
            <a:off x="1588625" y="3352800"/>
            <a:ext cx="5421775"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glow rad="38100">
                    <a:schemeClr val="tx1"/>
                  </a:glow>
                  <a:outerShdw blurRad="76200" dist="50800" dir="5400000" algn="tl" rotWithShape="0">
                    <a:srgbClr val="000000">
                      <a:alpha val="65000"/>
                    </a:srgbClr>
                  </a:outerShdw>
                </a:effectLst>
              </a:rPr>
              <a:t>everlasting strength</a:t>
            </a:r>
            <a:endParaRPr lang="en-US" sz="3200" b="1" i="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glow rad="381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3" nodeType="withEffect">
                                  <p:stCondLst>
                                    <p:cond delay="0"/>
                                  </p:stCondLst>
                                  <p:childTnLst>
                                    <p:animMotion origin="layout" path="M 0 0 L -0.23333 0.19981 " pathEditMode="relative" ptsTypes="AA">
                                      <p:cBhvr>
                                        <p:cTn id="10" dur="1000" spd="-100000" fill="hold"/>
                                        <p:tgtEl>
                                          <p:spTgt spid="2"/>
                                        </p:tgtEl>
                                        <p:attrNameLst>
                                          <p:attrName>ppt_x</p:attrName>
                                          <p:attrName>ppt_y</p:attrName>
                                        </p:attrNameLst>
                                      </p:cBhvr>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18" presetClass="emph" presetSubtype="0" fill="hold" grpId="1" nodeType="withEffect">
                                  <p:stCondLst>
                                    <p:cond delay="0"/>
                                  </p:stCondLst>
                                  <p:childTnLst>
                                    <p:set>
                                      <p:cBhvr override="childStyle">
                                        <p:cTn id="27" dur="500" fill="hold"/>
                                        <p:tgtEl>
                                          <p:spTgt spid="10"/>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
                                        <p:tgtEl>
                                          <p:spTgt spid="6"/>
                                        </p:tgtEl>
                                      </p:cBhvr>
                                    </p:animEffect>
                                  </p:childTnLst>
                                </p:cTn>
                              </p:par>
                              <p:par>
                                <p:cTn id="38" presetID="0" presetClass="path" presetSubtype="0" accel="50000" decel="50000" fill="hold" grpId="2" nodeType="withEffect">
                                  <p:stCondLst>
                                    <p:cond delay="0"/>
                                  </p:stCondLst>
                                  <p:childTnLst>
                                    <p:animMotion origin="layout" path="M 3.33333E-6 -3.33333E-6 L -0.48768 0.29236 " pathEditMode="relative" rAng="0" ptsTypes="AA">
                                      <p:cBhvr>
                                        <p:cTn id="39" dur="2000" fill="hold"/>
                                        <p:tgtEl>
                                          <p:spTgt spid="6"/>
                                        </p:tgtEl>
                                        <p:attrNameLst>
                                          <p:attrName>ppt_x</p:attrName>
                                          <p:attrName>ppt_y</p:attrName>
                                        </p:attrNameLst>
                                      </p:cBhvr>
                                      <p:rCtr x="-24392" y="14606"/>
                                    </p:animMotion>
                                  </p:childTnLst>
                                </p:cTn>
                              </p:par>
                              <p:par>
                                <p:cTn id="40" presetID="10" presetClass="exit" presetSubtype="0" fill="hold" grpId="2" nodeType="withEffect">
                                  <p:stCondLst>
                                    <p:cond delay="0"/>
                                  </p:stCondLst>
                                  <p:childTnLst>
                                    <p:animEffect transition="out" filter="fade">
                                      <p:cBhvr>
                                        <p:cTn id="41" dur="1750"/>
                                        <p:tgtEl>
                                          <p:spTgt spid="2"/>
                                        </p:tgtEl>
                                      </p:cBhvr>
                                    </p:animEffect>
                                    <p:set>
                                      <p:cBhvr>
                                        <p:cTn id="42" dur="1" fill="hold">
                                          <p:stCondLst>
                                            <p:cond delay="1749"/>
                                          </p:stCondLst>
                                        </p:cTn>
                                        <p:tgtEl>
                                          <p:spTgt spid="2"/>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1250"/>
                                        <p:tgtEl>
                                          <p:spTgt spid="8"/>
                                        </p:tgtEl>
                                      </p:cBhvr>
                                    </p:animEffect>
                                    <p:set>
                                      <p:cBhvr>
                                        <p:cTn id="51" dur="1" fill="hold">
                                          <p:stCondLst>
                                            <p:cond delay="1249"/>
                                          </p:stCondLst>
                                        </p:cTn>
                                        <p:tgtEl>
                                          <p:spTgt spid="8"/>
                                        </p:tgtEl>
                                        <p:attrNameLst>
                                          <p:attrName>style.visibility</p:attrName>
                                        </p:attrNameLst>
                                      </p:cBhvr>
                                      <p:to>
                                        <p:strVal val="hidden"/>
                                      </p:to>
                                    </p:se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400"/>
                                        <p:tgtEl>
                                          <p:spTgt spid="9"/>
                                        </p:tgtEl>
                                      </p:cBhvr>
                                    </p:animEffect>
                                  </p:childTnLst>
                                </p:cTn>
                              </p:par>
                              <p:par>
                                <p:cTn id="56" presetID="10" presetClass="exit" presetSubtype="0" fill="hold" grpId="1" nodeType="with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0" grpId="0"/>
      <p:bldP spid="10" grpId="1"/>
      <p:bldP spid="10" grpId="2"/>
      <p:bldP spid="2" grpId="0"/>
      <p:bldP spid="2" grpId="2"/>
      <p:bldP spid="2" grpId="3"/>
      <p:bldP spid="5" grpId="1"/>
      <p:bldP spid="6" grpId="0"/>
      <p:bldP spid="6" grpId="1"/>
      <p:bldP spid="6" grpId="2"/>
      <p:bldP spid="9" grpId="0"/>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14"/>
            <a:ext cx="9176152" cy="6882114"/>
          </a:xfrm>
          <a:prstGeom prst="rect">
            <a:avLst/>
          </a:prstGeom>
        </p:spPr>
      </p:pic>
      <p:sp>
        <p:nvSpPr>
          <p:cNvPr id="9" name="Title 1"/>
          <p:cNvSpPr txBox="1">
            <a:spLocks/>
          </p:cNvSpPr>
          <p:nvPr/>
        </p:nvSpPr>
        <p:spPr>
          <a:xfrm>
            <a:off x="3583168" y="2667000"/>
            <a:ext cx="4113032"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50" b="1" dirty="0">
                <a:ln w="3175" cmpd="sng">
                  <a:solidFill>
                    <a:schemeClr val="bg1"/>
                  </a:solidFill>
                  <a:prstDash val="solid"/>
                </a:ln>
                <a:solidFill>
                  <a:srgbClr val="FF0000"/>
                </a:solidFill>
                <a:effectLst>
                  <a:outerShdw blurRad="63500" dir="3600000" algn="tl" rotWithShape="0">
                    <a:srgbClr val="000000">
                      <a:alpha val="70000"/>
                    </a:srgbClr>
                  </a:outerShdw>
                </a:effectLst>
              </a:rPr>
              <a:t>Even to death</a:t>
            </a:r>
          </a:p>
        </p:txBody>
      </p:sp>
      <p:sp>
        <p:nvSpPr>
          <p:cNvPr id="2" name="Title 1"/>
          <p:cNvSpPr>
            <a:spLocks noGrp="1"/>
          </p:cNvSpPr>
          <p:nvPr>
            <p:ph type="title"/>
          </p:nvPr>
        </p:nvSpPr>
        <p:spPr>
          <a:xfrm>
            <a:off x="838200" y="3352800"/>
            <a:ext cx="7391400" cy="29718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03D4A8"/>
                    </a:gs>
                    <a:gs pos="25000">
                      <a:srgbClr val="21D6E0"/>
                    </a:gs>
                    <a:gs pos="75000">
                      <a:srgbClr val="0087E6"/>
                    </a:gs>
                    <a:gs pos="100000">
                      <a:srgbClr val="005CBF"/>
                    </a:gs>
                  </a:gsLst>
                  <a:lin ang="5400000" scaled="0"/>
                </a:gradFill>
                <a:effectLst>
                  <a:glow rad="63500">
                    <a:schemeClr val="tx1"/>
                  </a:glow>
                  <a:outerShdw blurRad="76200" dist="50800" dir="5400000" algn="tl" rotWithShape="0">
                    <a:srgbClr val="000000">
                      <a:alpha val="65000"/>
                    </a:srgbClr>
                  </a:outerShdw>
                </a:effectLst>
              </a:rPr>
              <a:t>For this is God, Our God forever and ever; He will be our guide Even to death.           </a:t>
            </a:r>
            <a:r>
              <a:rPr lang="en-US" sz="3200" b="1" i="1" spc="50" dirty="0">
                <a:ln w="11430"/>
                <a:gradFill>
                  <a:gsLst>
                    <a:gs pos="0">
                      <a:srgbClr val="03D4A8"/>
                    </a:gs>
                    <a:gs pos="25000">
                      <a:srgbClr val="21D6E0"/>
                    </a:gs>
                    <a:gs pos="75000">
                      <a:srgbClr val="0087E6"/>
                    </a:gs>
                    <a:gs pos="100000">
                      <a:srgbClr val="005CBF"/>
                    </a:gs>
                  </a:gsLst>
                  <a:lin ang="5400000" scaled="0"/>
                </a:gradFill>
                <a:effectLst>
                  <a:glow rad="63500">
                    <a:schemeClr val="tx1"/>
                  </a:glow>
                  <a:outerShdw blurRad="76200" dist="50800" dir="5400000" algn="tl" rotWithShape="0">
                    <a:srgbClr val="000000">
                      <a:alpha val="65000"/>
                    </a:srgbClr>
                  </a:outerShdw>
                </a:effectLst>
              </a:rPr>
              <a:t>— Psalm 48:14</a:t>
            </a:r>
          </a:p>
        </p:txBody>
      </p:sp>
      <p:sp>
        <p:nvSpPr>
          <p:cNvPr id="6" name="Title 1"/>
          <p:cNvSpPr txBox="1">
            <a:spLocks/>
          </p:cNvSpPr>
          <p:nvPr/>
        </p:nvSpPr>
        <p:spPr>
          <a:xfrm>
            <a:off x="609600" y="3998571"/>
            <a:ext cx="2993824" cy="1183029"/>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3D4A8"/>
                    </a:gs>
                    <a:gs pos="25000">
                      <a:srgbClr val="21D6E0"/>
                    </a:gs>
                    <a:gs pos="75000">
                      <a:srgbClr val="0087E6"/>
                    </a:gs>
                    <a:gs pos="100000">
                      <a:srgbClr val="005CBF"/>
                    </a:gs>
                  </a:gsLst>
                  <a:lin ang="5400000" scaled="0"/>
                </a:gradFill>
                <a:effectLst>
                  <a:glow rad="63500">
                    <a:schemeClr val="tx1"/>
                  </a:glow>
                  <a:outerShdw blurRad="76200" dist="50800" dir="5400000" algn="tl" rotWithShape="0">
                    <a:srgbClr val="000000">
                      <a:alpha val="65000"/>
                    </a:srgbClr>
                  </a:outerShdw>
                </a:effectLst>
              </a:rPr>
              <a:t>forever</a:t>
            </a:r>
            <a:endParaRPr lang="en-US" sz="3200" b="1" i="1" spc="50" dirty="0">
              <a:ln w="11430"/>
              <a:gradFill>
                <a:gsLst>
                  <a:gs pos="0">
                    <a:srgbClr val="03D4A8"/>
                  </a:gs>
                  <a:gs pos="25000">
                    <a:srgbClr val="21D6E0"/>
                  </a:gs>
                  <a:gs pos="75000">
                    <a:srgbClr val="0087E6"/>
                  </a:gs>
                  <a:gs pos="100000">
                    <a:srgbClr val="005CBF"/>
                  </a:gs>
                </a:gsLst>
                <a:lin ang="5400000" scaled="0"/>
              </a:gradFill>
              <a:effectLst>
                <a:glow rad="63500">
                  <a:schemeClr val="tx1"/>
                </a:glow>
                <a:outerShdw blurRad="76200" dist="50800" dir="5400000" algn="tl" rotWithShape="0">
                  <a:srgbClr val="000000">
                    <a:alpha val="65000"/>
                  </a:srgbClr>
                </a:outerShdw>
              </a:effectLst>
            </a:endParaRPr>
          </a:p>
        </p:txBody>
      </p:sp>
      <p:sp>
        <p:nvSpPr>
          <p:cNvPr id="10" name="Title 1"/>
          <p:cNvSpPr txBox="1">
            <a:spLocks/>
          </p:cNvSpPr>
          <p:nvPr/>
        </p:nvSpPr>
        <p:spPr>
          <a:xfrm>
            <a:off x="1752600" y="2667000"/>
            <a:ext cx="26670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9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38100" dist="38100" dir="2700000" algn="tl">
                    <a:srgbClr val="000000">
                      <a:alpha val="43137"/>
                    </a:srgbClr>
                  </a:outerShdw>
                </a:effectLst>
              </a:rPr>
              <a:t>guide</a:t>
            </a:r>
            <a:endParaRPr lang="en-US" sz="3200"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4" nodeType="withEffect">
                                  <p:stCondLst>
                                    <p:cond delay="0"/>
                                  </p:stCondLst>
                                  <p:childTnLst>
                                    <p:animMotion origin="layout" path="M 0 0 L 0.05834 0.12211 " pathEditMode="relative" ptsTypes="AA">
                                      <p:cBhvr>
                                        <p:cTn id="10" dur="1000" spd="-100000" fill="hold"/>
                                        <p:tgtEl>
                                          <p:spTgt spid="2"/>
                                        </p:tgtEl>
                                        <p:attrNameLst>
                                          <p:attrName>ppt_x</p:attrName>
                                          <p:attrName>ppt_y</p:attrName>
                                        </p:attrNameLst>
                                      </p:cBhvr>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1750"/>
                                        <p:tgtEl>
                                          <p:spTgt spid="6"/>
                                        </p:tgtEl>
                                      </p:cBhvr>
                                    </p:animEffect>
                                    <p:set>
                                      <p:cBhvr>
                                        <p:cTn id="14" dur="1" fill="hold">
                                          <p:stCondLst>
                                            <p:cond delay="174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3" nodeType="clickEffect">
                                  <p:stCondLst>
                                    <p:cond delay="0"/>
                                  </p:stCondLst>
                                  <p:childTnLst>
                                    <p:animMotion origin="layout" path="M 0.00018 4.44444E-6 L -0.00225 -0.29908 " pathEditMode="relative" rAng="0" ptsTypes="AA">
                                      <p:cBhvr>
                                        <p:cTn id="18" dur="2000" fill="hold"/>
                                        <p:tgtEl>
                                          <p:spTgt spid="2"/>
                                        </p:tgtEl>
                                        <p:attrNameLst>
                                          <p:attrName>ppt_x</p:attrName>
                                          <p:attrName>ppt_y</p:attrName>
                                        </p:attrNameLst>
                                      </p:cBhvr>
                                      <p:rCtr x="-122" y="-14954"/>
                                    </p:animMotion>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8" presetClass="emph" presetSubtype="0" fill="hold" grpId="1" nodeType="withEffect">
                                  <p:stCondLst>
                                    <p:cond delay="0"/>
                                  </p:stCondLst>
                                  <p:childTnLst>
                                    <p:set>
                                      <p:cBhvr override="childStyle">
                                        <p:cTn id="24" dur="500" fill="hold"/>
                                        <p:tgtEl>
                                          <p:spTgt spid="9"/>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500"/>
                                        <p:tgtEl>
                                          <p:spTgt spid="10"/>
                                        </p:tgtEl>
                                      </p:cBhvr>
                                    </p:animEffect>
                                  </p:childTnLst>
                                </p:cTn>
                              </p:par>
                              <p:par>
                                <p:cTn id="30" presetID="10" presetClass="exit" presetSubtype="0" fill="hold" grpId="2" nodeType="withEffect">
                                  <p:stCondLst>
                                    <p:cond delay="0"/>
                                  </p:stCondLst>
                                  <p:childTnLst>
                                    <p:animEffect transition="out" filter="fade">
                                      <p:cBhvr>
                                        <p:cTn id="31" dur="1750"/>
                                        <p:tgtEl>
                                          <p:spTgt spid="2"/>
                                        </p:tgtEl>
                                      </p:cBhvr>
                                    </p:animEffect>
                                    <p:set>
                                      <p:cBhvr>
                                        <p:cTn id="32" dur="1" fill="hold">
                                          <p:stCondLst>
                                            <p:cond delay="1749"/>
                                          </p:stCondLst>
                                        </p:cTn>
                                        <p:tgtEl>
                                          <p:spTgt spid="2"/>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2" grpId="0"/>
      <p:bldP spid="2" grpId="2"/>
      <p:bldP spid="2" grpId="3"/>
      <p:bldP spid="2" grpId="4"/>
      <p:bldP spid="6" grpId="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200"/>
            <a:ext cx="9147919" cy="7162800"/>
          </a:xfrm>
          <a:prstGeom prst="rect">
            <a:avLst/>
          </a:prstGeom>
        </p:spPr>
      </p:pic>
      <p:sp>
        <p:nvSpPr>
          <p:cNvPr id="2" name="Title 1"/>
          <p:cNvSpPr>
            <a:spLocks noGrp="1"/>
          </p:cNvSpPr>
          <p:nvPr>
            <p:ph type="title"/>
          </p:nvPr>
        </p:nvSpPr>
        <p:spPr>
          <a:xfrm>
            <a:off x="381000" y="762000"/>
            <a:ext cx="8382000" cy="52578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For the word of God is living and powerful, and sharper than any two-edged sword, piercing even to the division of soul and spirit, and of joints and marrow, and is  a discerner of the thoughts and intents of the heart. </a:t>
            </a:r>
            <a:r>
              <a:rPr lang="en-US" sz="3200"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Hebrews 4:12</a:t>
            </a:r>
          </a:p>
        </p:txBody>
      </p:sp>
      <p:sp>
        <p:nvSpPr>
          <p:cNvPr id="8" name="Title 1"/>
          <p:cNvSpPr txBox="1">
            <a:spLocks/>
          </p:cNvSpPr>
          <p:nvPr/>
        </p:nvSpPr>
        <p:spPr>
          <a:xfrm>
            <a:off x="1974477" y="2209800"/>
            <a:ext cx="997323"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8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38100" dist="38100" dir="2700000" algn="tl">
                    <a:srgbClr val="000000">
                      <a:alpha val="43137"/>
                    </a:srgbClr>
                  </a:outerShdw>
                </a:effectLst>
              </a:rPr>
              <a:t>g</a:t>
            </a:r>
            <a:endParaRPr lang="en-US"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38100" dist="38100" dir="2700000" algn="tl">
                  <a:srgbClr val="000000">
                    <a:alpha val="43137"/>
                  </a:srgbClr>
                </a:outerShdw>
              </a:effectLst>
            </a:endParaRPr>
          </a:p>
        </p:txBody>
      </p:sp>
      <p:sp>
        <p:nvSpPr>
          <p:cNvPr id="10" name="Title 1"/>
          <p:cNvSpPr txBox="1">
            <a:spLocks/>
          </p:cNvSpPr>
          <p:nvPr/>
        </p:nvSpPr>
        <p:spPr>
          <a:xfrm>
            <a:off x="5791200" y="838200"/>
            <a:ext cx="9144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55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err="1">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rPr>
              <a:t>i</a:t>
            </a:r>
            <a:endParaRPr lang="en-US"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endParaRPr>
          </a:p>
        </p:txBody>
      </p:sp>
      <p:sp>
        <p:nvSpPr>
          <p:cNvPr id="11" name="Title 1"/>
          <p:cNvSpPr txBox="1">
            <a:spLocks/>
          </p:cNvSpPr>
          <p:nvPr/>
        </p:nvSpPr>
        <p:spPr>
          <a:xfrm>
            <a:off x="838200" y="4191000"/>
            <a:ext cx="9144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rPr>
              <a:t>d</a:t>
            </a:r>
            <a:endParaRPr lang="en-US"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endParaRPr>
          </a:p>
        </p:txBody>
      </p:sp>
      <p:sp>
        <p:nvSpPr>
          <p:cNvPr id="12" name="Title 1"/>
          <p:cNvSpPr txBox="1">
            <a:spLocks/>
          </p:cNvSpPr>
          <p:nvPr/>
        </p:nvSpPr>
        <p:spPr>
          <a:xfrm>
            <a:off x="6781800" y="2209800"/>
            <a:ext cx="921123"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65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rPr>
              <a:t>e</a:t>
            </a:r>
            <a:endParaRPr lang="en-US"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endParaRPr>
          </a:p>
        </p:txBody>
      </p:sp>
      <p:sp>
        <p:nvSpPr>
          <p:cNvPr id="14" name="Title 1"/>
          <p:cNvSpPr txBox="1">
            <a:spLocks/>
          </p:cNvSpPr>
          <p:nvPr/>
        </p:nvSpPr>
        <p:spPr>
          <a:xfrm>
            <a:off x="5562600" y="4191000"/>
            <a:ext cx="8382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7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rPr>
              <a:t>u</a:t>
            </a:r>
            <a:endParaRPr lang="en-US"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endParaRPr>
          </a:p>
        </p:txBody>
      </p:sp>
      <p:sp>
        <p:nvSpPr>
          <p:cNvPr id="7" name="Title 1"/>
          <p:cNvSpPr txBox="1">
            <a:spLocks/>
          </p:cNvSpPr>
          <p:nvPr/>
        </p:nvSpPr>
        <p:spPr>
          <a:xfrm>
            <a:off x="1752600" y="2667000"/>
            <a:ext cx="26670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9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38100" dist="38100" dir="2700000" algn="tl">
                    <a:srgbClr val="000000">
                      <a:alpha val="43137"/>
                    </a:srgbClr>
                  </a:outerShdw>
                </a:effectLst>
              </a:rPr>
              <a:t>guide</a:t>
            </a:r>
            <a:endParaRPr lang="en-US" sz="3200"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38100" dist="38100" dir="2700000" algn="tl">
                  <a:srgbClr val="000000">
                    <a:alpha val="43137"/>
                  </a:srgbClr>
                </a:outerShdw>
              </a:effectLst>
            </a:endParaRPr>
          </a:p>
        </p:txBody>
      </p:sp>
      <p:sp>
        <p:nvSpPr>
          <p:cNvPr id="16" name="Title 1"/>
          <p:cNvSpPr txBox="1">
            <a:spLocks/>
          </p:cNvSpPr>
          <p:nvPr/>
        </p:nvSpPr>
        <p:spPr>
          <a:xfrm>
            <a:off x="3581400" y="2558970"/>
            <a:ext cx="1752600" cy="102243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 </a:t>
            </a:r>
            <a:r>
              <a:rPr lang="en-US" sz="4520"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 </a:t>
            </a:r>
            <a:r>
              <a:rPr lang="en-US"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life</a:t>
            </a:r>
            <a:endParaRPr lang="en-US" sz="3200" b="1" i="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endParaRPr>
          </a:p>
        </p:txBody>
      </p:sp>
      <p:sp>
        <p:nvSpPr>
          <p:cNvPr id="17" name="Title 1"/>
          <p:cNvSpPr txBox="1">
            <a:spLocks/>
          </p:cNvSpPr>
          <p:nvPr/>
        </p:nvSpPr>
        <p:spPr>
          <a:xfrm>
            <a:off x="7086600" y="2895600"/>
            <a:ext cx="83820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err="1">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rPr>
              <a:t>i</a:t>
            </a:r>
            <a:endParaRPr lang="en-US"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endParaRPr>
          </a:p>
        </p:txBody>
      </p:sp>
      <p:sp>
        <p:nvSpPr>
          <p:cNvPr id="18" name="Title 1"/>
          <p:cNvSpPr txBox="1">
            <a:spLocks/>
          </p:cNvSpPr>
          <p:nvPr/>
        </p:nvSpPr>
        <p:spPr>
          <a:xfrm>
            <a:off x="1905000" y="1524000"/>
            <a:ext cx="838200" cy="103497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55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rPr>
              <a:t>f</a:t>
            </a:r>
            <a:endParaRPr lang="en-US"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endParaRPr>
          </a:p>
        </p:txBody>
      </p:sp>
      <p:sp>
        <p:nvSpPr>
          <p:cNvPr id="19" name="Title 1"/>
          <p:cNvSpPr txBox="1">
            <a:spLocks/>
          </p:cNvSpPr>
          <p:nvPr/>
        </p:nvSpPr>
        <p:spPr>
          <a:xfrm>
            <a:off x="5638800" y="838200"/>
            <a:ext cx="9144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55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rPr>
              <a:t>l</a:t>
            </a:r>
            <a:endParaRPr lang="en-US"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endParaRPr>
          </a:p>
        </p:txBody>
      </p:sp>
      <p:sp>
        <p:nvSpPr>
          <p:cNvPr id="20" name="Title 1"/>
          <p:cNvSpPr txBox="1">
            <a:spLocks/>
          </p:cNvSpPr>
          <p:nvPr/>
        </p:nvSpPr>
        <p:spPr>
          <a:xfrm>
            <a:off x="1752600" y="4191000"/>
            <a:ext cx="9144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rPr>
              <a:t>e</a:t>
            </a:r>
            <a:endParaRPr lang="en-US"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10"/>
                                        <p:tgtEl>
                                          <p:spTgt spid="7"/>
                                        </p:tgtEl>
                                      </p:cBhvr>
                                    </p:animEffect>
                                    <p:set>
                                      <p:cBhvr>
                                        <p:cTn id="7" dur="1" fill="hold">
                                          <p:stCondLst>
                                            <p:cond delay="9"/>
                                          </p:stCondLst>
                                        </p:cTn>
                                        <p:tgtEl>
                                          <p:spTgt spid="7"/>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0" presetClass="path" presetSubtype="0" accel="50000" decel="50000" fill="hold" grpId="2" nodeType="withEffect">
                                  <p:stCondLst>
                                    <p:cond delay="0"/>
                                  </p:stCondLst>
                                  <p:childTnLst>
                                    <p:animMotion origin="layout" path="M 3.88889E-6 -4.44444E-6 L 0.01059 0.07107 " pathEditMode="relative" rAng="0" ptsTypes="AA">
                                      <p:cBhvr>
                                        <p:cTn id="19" dur="2000" spd="-100000" fill="hold"/>
                                        <p:tgtEl>
                                          <p:spTgt spid="8"/>
                                        </p:tgtEl>
                                        <p:attrNameLst>
                                          <p:attrName>ppt_x</p:attrName>
                                          <p:attrName>ppt_y</p:attrName>
                                        </p:attrNameLst>
                                      </p:cBhvr>
                                      <p:rCtr x="521" y="3542"/>
                                    </p:animMotion>
                                  </p:childTnLst>
                                </p:cTn>
                              </p:par>
                              <p:par>
                                <p:cTn id="20" presetID="0" presetClass="path" presetSubtype="0" accel="50000" decel="50000" fill="hold" grpId="2" nodeType="withEffect">
                                  <p:stCondLst>
                                    <p:cond delay="0"/>
                                  </p:stCondLst>
                                  <p:childTnLst>
                                    <p:animMotion origin="layout" path="M 3.33333E-6 1.11111E-6 C -0.05104 -0.00394 -0.10209 -0.00764 -0.15191 -0.0287 C -0.20174 -0.04977 -0.26789 -0.10347 -0.29879 -0.12662 C -0.32969 -0.14977 -0.32986 -0.15139 -0.33716 -0.16713 C -0.34445 -0.18287 -0.34132 -0.20972 -0.34254 -0.22107 " pathEditMode="relative" rAng="0" ptsTypes="aaaaa">
                                      <p:cBhvr>
                                        <p:cTn id="21" dur="2000" spd="-100000" fill="hold"/>
                                        <p:tgtEl>
                                          <p:spTgt spid="14"/>
                                        </p:tgtEl>
                                        <p:attrNameLst>
                                          <p:attrName>ppt_x</p:attrName>
                                          <p:attrName>ppt_y</p:attrName>
                                        </p:attrNameLst>
                                      </p:cBhvr>
                                      <p:rCtr x="-17222" y="-11065"/>
                                    </p:animMotion>
                                  </p:childTnLst>
                                </p:cTn>
                              </p:par>
                              <p:par>
                                <p:cTn id="22" presetID="0" presetClass="path" presetSubtype="0" accel="50000" decel="50000" fill="hold" grpId="2" nodeType="withEffect">
                                  <p:stCondLst>
                                    <p:cond delay="0"/>
                                  </p:stCondLst>
                                  <p:childTnLst>
                                    <p:animMotion origin="layout" path="M -3.33333E-6 0 C -0.0427 -0.00394 -0.08524 -0.00764 -0.12274 -0.00324 C -0.16024 0.00116 -0.19687 0.01157 -0.22534 0.02708 C -0.25382 0.04259 -0.27552 0.06597 -0.29357 0.08958 C -0.31163 0.11319 -0.32569 0.13889 -0.3342 0.16852 C -0.3427 0.19815 -0.34253 0.24745 -0.34479 0.26806 " pathEditMode="relative" rAng="0" ptsTypes="aaaaaa">
                                      <p:cBhvr>
                                        <p:cTn id="23" dur="2000" spd="-100000" fill="hold"/>
                                        <p:tgtEl>
                                          <p:spTgt spid="10"/>
                                        </p:tgtEl>
                                        <p:attrNameLst>
                                          <p:attrName>ppt_x</p:attrName>
                                          <p:attrName>ppt_y</p:attrName>
                                        </p:attrNameLst>
                                      </p:cBhvr>
                                      <p:rCtr x="-17240" y="13009"/>
                                    </p:animMotion>
                                  </p:childTnLst>
                                </p:cTn>
                              </p:par>
                              <p:par>
                                <p:cTn id="24" presetID="0" presetClass="path" presetSubtype="0" accel="50000" decel="50000" fill="hold" grpId="2" nodeType="withEffect">
                                  <p:stCondLst>
                                    <p:cond delay="0"/>
                                  </p:stCondLst>
                                  <p:childTnLst>
                                    <p:animMotion origin="layout" path="M 3.33333E-6 1.11111E-6 C 0.00989 0.01505 0.01996 0.03009 0.03159 0.04722 C 0.04323 0.06435 0.05225 0.08449 0.06961 0.10301 C 0.08698 0.12153 0.10538 0.15231 0.13559 0.15833 C 0.1658 0.16435 0.22291 0.16342 0.25069 0.13981 C 0.27847 0.1162 0.30156 0.05602 0.3026 0.01667 C 0.30364 -0.02269 0.26927 -0.06898 0.25711 -0.09653 C 0.24496 -0.12408 0.23524 -0.12824 0.22916 -0.14884 C 0.22309 -0.16945 0.22274 -0.20509 0.221 -0.21991 " pathEditMode="relative" rAng="0" ptsTypes="aaaaaaaaa">
                                      <p:cBhvr>
                                        <p:cTn id="25" dur="2000" spd="-100000" fill="hold"/>
                                        <p:tgtEl>
                                          <p:spTgt spid="11"/>
                                        </p:tgtEl>
                                        <p:attrNameLst>
                                          <p:attrName>ppt_x</p:attrName>
                                          <p:attrName>ppt_y</p:attrName>
                                        </p:attrNameLst>
                                      </p:cBhvr>
                                      <p:rCtr x="15174" y="-2778"/>
                                    </p:animMotion>
                                  </p:childTnLst>
                                </p:cTn>
                              </p:par>
                              <p:par>
                                <p:cTn id="26" presetID="0" presetClass="path" presetSubtype="0" accel="50000" decel="50000" fill="hold" grpId="2" nodeType="withEffect">
                                  <p:stCondLst>
                                    <p:cond delay="0"/>
                                  </p:stCondLst>
                                  <p:childTnLst>
                                    <p:animMotion origin="layout" path="M -3.88889E-6 -4.44444E-6 L -0.39739 0.07408 " pathEditMode="relative" rAng="0" ptsTypes="AA">
                                      <p:cBhvr>
                                        <p:cTn id="27" dur="2000" spd="-100000" fill="hold"/>
                                        <p:tgtEl>
                                          <p:spTgt spid="12"/>
                                        </p:tgtEl>
                                        <p:attrNameLst>
                                          <p:attrName>ppt_x</p:attrName>
                                          <p:attrName>ppt_y</p:attrName>
                                        </p:attrNameLst>
                                      </p:cBhvr>
                                      <p:rCtr x="-19878" y="3704"/>
                                    </p:animMotion>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outVertical)">
                                      <p:cBhvr>
                                        <p:cTn id="31" dur="1000"/>
                                        <p:tgtEl>
                                          <p:spTgt spid="2"/>
                                        </p:tgtEl>
                                      </p:cBhvr>
                                    </p:animEffect>
                                  </p:childTnLst>
                                </p:cTn>
                              </p:par>
                            </p:childTnLst>
                          </p:cTn>
                        </p:par>
                        <p:par>
                          <p:cTn id="32" fill="hold">
                            <p:stCondLst>
                              <p:cond delay="3000"/>
                            </p:stCondLst>
                            <p:childTnLst>
                              <p:par>
                                <p:cTn id="33" presetID="10" presetClass="exit" presetSubtype="0" fill="hold" grpId="1" nodeType="after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5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25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childTnLst>
                                </p:cTn>
                              </p:par>
                              <p:par>
                                <p:cTn id="62" presetID="0" presetClass="path" presetSubtype="0" accel="50000" decel="50000" fill="hold" grpId="2" nodeType="withEffect">
                                  <p:stCondLst>
                                    <p:cond delay="0"/>
                                  </p:stCondLst>
                                  <p:childTnLst>
                                    <p:animMotion origin="layout" path="M 3.33333E-6 0 C -0.01598 0.00139 -0.03195 0.00301 -0.04948 0.00324 C -0.06702 0.00347 -0.08646 0.00069 -0.10504 0.00162 C -0.12361 0.00255 -0.14479 0.00093 -0.16077 0.00833 C -0.17674 0.01574 -0.19219 0.02685 -0.20139 0.0456 C -0.21059 0.06435 -0.21459 0.08796 -0.2165 0.12153 C -0.21841 0.15509 -0.21354 0.2213 -0.21268 0.24745 " pathEditMode="relative" rAng="0" ptsTypes="aaaaaaa">
                                      <p:cBhvr>
                                        <p:cTn id="63" dur="2000" fill="hold"/>
                                        <p:tgtEl>
                                          <p:spTgt spid="19"/>
                                        </p:tgtEl>
                                        <p:attrNameLst>
                                          <p:attrName>ppt_x</p:attrName>
                                          <p:attrName>ppt_y</p:attrName>
                                        </p:attrNameLst>
                                      </p:cBhvr>
                                      <p:rCtr x="-10920" y="12361"/>
                                    </p:animMotion>
                                  </p:childTnLst>
                                </p:cTn>
                              </p:par>
                              <p:par>
                                <p:cTn id="64" presetID="0" presetClass="path" presetSubtype="0" accel="50000" decel="50000" fill="hold" grpId="2" nodeType="withEffect">
                                  <p:stCondLst>
                                    <p:cond delay="0"/>
                                  </p:stCondLst>
                                  <p:childTnLst>
                                    <p:animMotion origin="layout" path="M -3.33333E-6 -4.44444E-6 C -0.00868 0.01875 -0.0184 0.03565 -0.0342 0.0625 C -0.05 0.08936 -0.0717 0.13311 -0.09427 0.16042 C -0.11684 0.18774 -0.14323 0.21065 -0.17014 0.22616 C -0.19705 0.24167 -0.23003 0.25278 -0.25625 0.25325 C -0.28246 0.25371 -0.3092 0.24908 -0.32708 0.22963 C -0.34496 0.21019 -0.35955 0.17084 -0.36389 0.13681 C -0.36823 0.10278 -0.35468 0.05556 -0.35277 0.025 C -0.35086 -0.00555 -0.35208 -0.03148 -0.35191 -0.04629 " pathEditMode="relative" rAng="0" ptsTypes="aaaaaaaaa">
                                      <p:cBhvr>
                                        <p:cTn id="65" dur="2000" fill="hold"/>
                                        <p:tgtEl>
                                          <p:spTgt spid="17"/>
                                        </p:tgtEl>
                                        <p:attrNameLst>
                                          <p:attrName>ppt_x</p:attrName>
                                          <p:attrName>ppt_y</p:attrName>
                                        </p:attrNameLst>
                                      </p:cBhvr>
                                      <p:rCtr x="-18420" y="10370"/>
                                    </p:animMotion>
                                  </p:childTnLst>
                                </p:cTn>
                              </p:par>
                              <p:par>
                                <p:cTn id="66" presetID="0" presetClass="path" presetSubtype="0" accel="50000" decel="50000" fill="hold" grpId="2" nodeType="withEffect">
                                  <p:stCondLst>
                                    <p:cond delay="0"/>
                                  </p:stCondLst>
                                  <p:childTnLst>
                                    <p:animMotion origin="layout" path="M 3.33333E-6 4.81481E-6 C 0.00729 -0.01505 0.01458 -0.0301 0.02656 -0.04561 C 0.03854 -0.06112 0.05833 -0.07871 0.07205 -0.09283 C 0.08576 -0.10695 0.09271 -0.11852 0.10885 -0.1301 C 0.125 -0.14167 0.14861 -0.15764 0.1684 -0.16204 C 0.18819 -0.16644 0.21232 -0.16181 0.22777 -0.15695 C 0.24323 -0.15209 0.25225 -0.14838 0.26076 -0.13334 C 0.26927 -0.11829 0.27812 -0.09607 0.27847 -0.06598 C 0.27882 -0.03588 0.27014 0.01134 0.26319 0.04722 C 0.25625 0.0831 0.24253 0.12824 0.23715 0.14953 " pathEditMode="relative" rAng="0" ptsTypes="aaaaaaaaaa">
                                      <p:cBhvr>
                                        <p:cTn id="67" dur="2000" fill="hold"/>
                                        <p:tgtEl>
                                          <p:spTgt spid="18"/>
                                        </p:tgtEl>
                                        <p:attrNameLst>
                                          <p:attrName>ppt_x</p:attrName>
                                          <p:attrName>ppt_y</p:attrName>
                                        </p:attrNameLst>
                                      </p:cBhvr>
                                      <p:rCtr x="13941" y="-856"/>
                                    </p:animMotion>
                                  </p:childTnLst>
                                </p:cTn>
                              </p:par>
                              <p:par>
                                <p:cTn id="68" presetID="0" presetClass="path" presetSubtype="0" accel="50000" decel="50000" fill="hold" grpId="2" nodeType="withEffect">
                                  <p:stCondLst>
                                    <p:cond delay="0"/>
                                  </p:stCondLst>
                                  <p:childTnLst>
                                    <p:animMotion origin="layout" path="M 3.33333E-6 1.11111E-6 C 0.02448 0.00069 0.04896 0.00139 0.08472 1.11111E-6 C 0.12048 -0.00139 0.18541 -0.00417 0.2151 -0.00857 C 0.24479 -0.01296 0.25104 -0.01412 0.26319 -0.02708 C 0.27534 -0.04005 0.28316 -0.0588 0.28854 -0.08611 C 0.29392 -0.11343 0.29757 -0.16482 0.29496 -0.19074 C 0.29236 -0.21667 0.2776 -0.23102 0.27309 -0.24167 " pathEditMode="relative" rAng="0" ptsTypes="aaaaaaa">
                                      <p:cBhvr>
                                        <p:cTn id="69" dur="2000" fill="hold"/>
                                        <p:tgtEl>
                                          <p:spTgt spid="20"/>
                                        </p:tgtEl>
                                        <p:attrNameLst>
                                          <p:attrName>ppt_x</p:attrName>
                                          <p:attrName>ppt_y</p:attrName>
                                        </p:attrNameLst>
                                      </p:cBhvr>
                                      <p:rCtr x="14878" y="-12014"/>
                                    </p:animMotion>
                                  </p:childTnLst>
                                </p:cTn>
                              </p:par>
                              <p:par>
                                <p:cTn id="70" presetID="10" presetClass="exit" presetSubtype="0" fill="hold" grpId="2" nodeType="withEffect">
                                  <p:stCondLst>
                                    <p:cond delay="0"/>
                                  </p:stCondLst>
                                  <p:childTnLst>
                                    <p:animEffect transition="out" filter="fade">
                                      <p:cBhvr>
                                        <p:cTn id="71" dur="1750"/>
                                        <p:tgtEl>
                                          <p:spTgt spid="2"/>
                                        </p:tgtEl>
                                      </p:cBhvr>
                                    </p:animEffect>
                                    <p:set>
                                      <p:cBhvr>
                                        <p:cTn id="72" dur="1" fill="hold">
                                          <p:stCondLst>
                                            <p:cond delay="1749"/>
                                          </p:stCondLst>
                                        </p:cTn>
                                        <p:tgtEl>
                                          <p:spTgt spid="2"/>
                                        </p:tgtEl>
                                        <p:attrNameLst>
                                          <p:attrName>style.visibility</p:attrName>
                                        </p:attrNameLst>
                                      </p:cBhvr>
                                      <p:to>
                                        <p:strVal val="hidden"/>
                                      </p:to>
                                    </p:se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400"/>
                                        <p:tgtEl>
                                          <p:spTgt spid="16"/>
                                        </p:tgtEl>
                                      </p:cBhvr>
                                    </p:animEffect>
                                  </p:childTnLst>
                                </p:cTn>
                              </p:par>
                              <p:par>
                                <p:cTn id="77" presetID="10" presetClass="exit" presetSubtype="0" fill="hold" grpId="1" nodeType="withEffect">
                                  <p:stCondLst>
                                    <p:cond delay="0"/>
                                  </p:stCondLst>
                                  <p:childTnLst>
                                    <p:animEffect transition="out" filter="fade">
                                      <p:cBhvr>
                                        <p:cTn id="78" dur="1750"/>
                                        <p:tgtEl>
                                          <p:spTgt spid="17"/>
                                        </p:tgtEl>
                                      </p:cBhvr>
                                    </p:animEffect>
                                    <p:set>
                                      <p:cBhvr>
                                        <p:cTn id="79" dur="1" fill="hold">
                                          <p:stCondLst>
                                            <p:cond delay="1749"/>
                                          </p:stCondLst>
                                        </p:cTn>
                                        <p:tgtEl>
                                          <p:spTgt spid="17"/>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1750"/>
                                        <p:tgtEl>
                                          <p:spTgt spid="18"/>
                                        </p:tgtEl>
                                      </p:cBhvr>
                                    </p:animEffect>
                                    <p:set>
                                      <p:cBhvr>
                                        <p:cTn id="82" dur="1" fill="hold">
                                          <p:stCondLst>
                                            <p:cond delay="1749"/>
                                          </p:stCondLst>
                                        </p:cTn>
                                        <p:tgtEl>
                                          <p:spTgt spid="1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750"/>
                                        <p:tgtEl>
                                          <p:spTgt spid="19"/>
                                        </p:tgtEl>
                                      </p:cBhvr>
                                    </p:animEffect>
                                    <p:set>
                                      <p:cBhvr>
                                        <p:cTn id="85" dur="1" fill="hold">
                                          <p:stCondLst>
                                            <p:cond delay="1749"/>
                                          </p:stCondLst>
                                        </p:cTn>
                                        <p:tgtEl>
                                          <p:spTgt spid="19"/>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1750"/>
                                        <p:tgtEl>
                                          <p:spTgt spid="20"/>
                                        </p:tgtEl>
                                      </p:cBhvr>
                                    </p:animEffect>
                                    <p:set>
                                      <p:cBhvr>
                                        <p:cTn id="88" dur="1" fill="hold">
                                          <p:stCondLst>
                                            <p:cond delay="17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8" grpId="0"/>
      <p:bldP spid="8" grpId="1"/>
      <p:bldP spid="8" grpId="2"/>
      <p:bldP spid="10" grpId="0"/>
      <p:bldP spid="10" grpId="1"/>
      <p:bldP spid="10" grpId="2"/>
      <p:bldP spid="11" grpId="0"/>
      <p:bldP spid="11" grpId="1"/>
      <p:bldP spid="11" grpId="2"/>
      <p:bldP spid="12" grpId="0"/>
      <p:bldP spid="12" grpId="1"/>
      <p:bldP spid="12" grpId="2"/>
      <p:bldP spid="14" grpId="0"/>
      <p:bldP spid="14" grpId="1"/>
      <p:bldP spid="14" grpId="2"/>
      <p:bldP spid="7" grpId="1"/>
      <p:bldP spid="16" grpId="0"/>
      <p:bldP spid="17" grpId="0"/>
      <p:bldP spid="17" grpId="1"/>
      <p:bldP spid="17" grpId="2"/>
      <p:bldP spid="18" grpId="0"/>
      <p:bldP spid="18" grpId="1"/>
      <p:bldP spid="18" grpId="2"/>
      <p:bldP spid="19" grpId="0"/>
      <p:bldP spid="19" grpId="1"/>
      <p:bldP spid="19" grpId="2"/>
      <p:bldP spid="20" grpId="0"/>
      <p:bldP spid="20" grpId="1"/>
      <p:bldP spid="20"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 y="1"/>
            <a:ext cx="9753600" cy="6858000"/>
          </a:xfrm>
          <a:prstGeom prst="rect">
            <a:avLst/>
          </a:prstGeom>
        </p:spPr>
      </p:pic>
      <p:sp>
        <p:nvSpPr>
          <p:cNvPr id="9" name="Title 1">
            <a:extLst>
              <a:ext uri="{FF2B5EF4-FFF2-40B4-BE49-F238E27FC236}">
                <a16:creationId xmlns:a16="http://schemas.microsoft.com/office/drawing/2014/main" id="{14F11A07-984F-4801-A550-9AD97E36DAF1}"/>
              </a:ext>
            </a:extLst>
          </p:cNvPr>
          <p:cNvSpPr txBox="1">
            <a:spLocks/>
          </p:cNvSpPr>
          <p:nvPr/>
        </p:nvSpPr>
        <p:spPr>
          <a:xfrm>
            <a:off x="3645239" y="1277257"/>
            <a:ext cx="47316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8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God has made me</a:t>
            </a:r>
          </a:p>
        </p:txBody>
      </p:sp>
      <p:sp>
        <p:nvSpPr>
          <p:cNvPr id="10" name="Title 1">
            <a:extLst>
              <a:ext uri="{FF2B5EF4-FFF2-40B4-BE49-F238E27FC236}">
                <a16:creationId xmlns:a16="http://schemas.microsoft.com/office/drawing/2014/main" id="{E3D8B72A-D1D5-4F76-BB80-961B750E1264}"/>
              </a:ext>
            </a:extLst>
          </p:cNvPr>
          <p:cNvSpPr txBox="1">
            <a:spLocks/>
          </p:cNvSpPr>
          <p:nvPr/>
        </p:nvSpPr>
        <p:spPr>
          <a:xfrm>
            <a:off x="1729581" y="2615066"/>
            <a:ext cx="34616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8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gives me life</a:t>
            </a:r>
          </a:p>
        </p:txBody>
      </p:sp>
      <p:sp>
        <p:nvSpPr>
          <p:cNvPr id="2" name="Title 1"/>
          <p:cNvSpPr>
            <a:spLocks noGrp="1"/>
          </p:cNvSpPr>
          <p:nvPr>
            <p:ph type="title"/>
          </p:nvPr>
        </p:nvSpPr>
        <p:spPr>
          <a:xfrm>
            <a:off x="381000" y="990600"/>
            <a:ext cx="8382000" cy="28194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The Spirit of God has made me, And the breath of the Almighty gives me life. </a:t>
            </a:r>
            <a:r>
              <a:rPr lang="en-US" sz="3200" b="1" i="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 Job 33:4</a:t>
            </a:r>
          </a:p>
        </p:txBody>
      </p:sp>
      <p:sp>
        <p:nvSpPr>
          <p:cNvPr id="4" name="Title 1"/>
          <p:cNvSpPr txBox="1">
            <a:spLocks/>
          </p:cNvSpPr>
          <p:nvPr/>
        </p:nvSpPr>
        <p:spPr>
          <a:xfrm>
            <a:off x="3581400" y="2558970"/>
            <a:ext cx="1752600" cy="102243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 </a:t>
            </a:r>
            <a:r>
              <a:rPr lang="en-US" sz="4520"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 </a:t>
            </a:r>
            <a:r>
              <a:rPr lang="en-US"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life</a:t>
            </a:r>
            <a:endParaRPr lang="en-US" sz="3200" b="1" i="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endParaRPr>
          </a:p>
        </p:txBody>
      </p:sp>
      <p:sp>
        <p:nvSpPr>
          <p:cNvPr id="5" name="Title 1"/>
          <p:cNvSpPr txBox="1">
            <a:spLocks/>
          </p:cNvSpPr>
          <p:nvPr/>
        </p:nvSpPr>
        <p:spPr>
          <a:xfrm>
            <a:off x="3352800" y="1187370"/>
            <a:ext cx="1752600" cy="102243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 </a:t>
            </a:r>
            <a:r>
              <a:rPr lang="en-US" sz="5200"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 </a:t>
            </a:r>
            <a:r>
              <a:rPr lang="en-US" b="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rPr>
              <a:t>God</a:t>
            </a:r>
            <a:endParaRPr lang="en-US" sz="3200" b="1" i="1" spc="50" dirty="0">
              <a:ln w="11430"/>
              <a:gradFill>
                <a:gsLst>
                  <a:gs pos="0">
                    <a:srgbClr val="8488C4"/>
                  </a:gs>
                  <a:gs pos="53000">
                    <a:srgbClr val="D4DEFF"/>
                  </a:gs>
                  <a:gs pos="83000">
                    <a:srgbClr val="D4DEFF"/>
                  </a:gs>
                  <a:gs pos="100000">
                    <a:srgbClr val="96AB94"/>
                  </a:gs>
                </a:gsLst>
                <a:lin ang="5400000" scaled="0"/>
              </a:gradFill>
              <a:effectLst>
                <a:glow rad="38100">
                  <a:schemeClr val="accent6">
                    <a:lumMod val="75000"/>
                  </a:schemeClr>
                </a:glow>
                <a:outerShdw blurRad="76200" dist="50800" dir="5400000" algn="tl" rotWithShape="0">
                  <a:srgbClr val="000000">
                    <a:alpha val="65000"/>
                  </a:srgbClr>
                </a:outerShdw>
              </a:effectLst>
            </a:endParaRPr>
          </a:p>
        </p:txBody>
      </p:sp>
      <p:sp>
        <p:nvSpPr>
          <p:cNvPr id="6" name="Title 1"/>
          <p:cNvSpPr txBox="1">
            <a:spLocks/>
          </p:cNvSpPr>
          <p:nvPr/>
        </p:nvSpPr>
        <p:spPr>
          <a:xfrm>
            <a:off x="3657600" y="2895600"/>
            <a:ext cx="21336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rPr>
              <a:t> God</a:t>
            </a:r>
            <a:endParaRPr lang="en-US" sz="3200" b="1" i="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3" nodeType="withEffect">
                                  <p:stCondLst>
                                    <p:cond delay="0"/>
                                  </p:stCondLst>
                                  <p:childTnLst>
                                    <p:animMotion origin="layout" path="M 0 3.77428E-6 C -0.00017 0.01595 0.00104 0.0666 -0.00122 0.09551 C -0.00347 0.12442 -0.00486 0.14685 -0.01389 0.17298 C -0.02292 0.19912 -0.03993 0.23219 -0.05573 0.25231 C -0.07153 0.27243 -0.09045 0.28492 -0.10885 0.2944 C -0.12726 0.30388 -0.15399 0.30643 -0.1658 0.30966 " pathEditMode="relative" rAng="0" ptsTypes="aaaaaa">
                                      <p:cBhvr>
                                        <p:cTn id="10" dur="1250" spd="-100000" fill="hold"/>
                                        <p:tgtEl>
                                          <p:spTgt spid="2"/>
                                        </p:tgtEl>
                                        <p:attrNameLst>
                                          <p:attrName>ppt_x</p:attrName>
                                          <p:attrName>ppt_y</p:attrName>
                                        </p:attrNameLst>
                                      </p:cBhvr>
                                      <p:rCtr x="-8247" y="15472"/>
                                    </p:animMotion>
                                  </p:childTnLst>
                                </p:cTn>
                              </p:par>
                            </p:childTnLst>
                          </p:cTn>
                        </p:par>
                        <p:par>
                          <p:cTn id="11" fill="hold">
                            <p:stCondLst>
                              <p:cond delay="1250"/>
                            </p:stCondLst>
                            <p:childTnLst>
                              <p:par>
                                <p:cTn id="12" presetID="10" presetClass="exit" presetSubtype="0" fill="hold" grpId="1"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8" presetClass="emph" presetSubtype="0" fill="hold" grpId="1" nodeType="withEffect">
                                  <p:stCondLst>
                                    <p:cond delay="0"/>
                                  </p:stCondLst>
                                  <p:childTnLst>
                                    <p:set>
                                      <p:cBhvr override="childStyle">
                                        <p:cTn id="21" dur="500" fill="hold"/>
                                        <p:tgtEl>
                                          <p:spTgt spid="9"/>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18" presetClass="emph" presetSubtype="0" fill="hold" grpId="1" nodeType="withEffect">
                                  <p:stCondLst>
                                    <p:cond delay="0"/>
                                  </p:stCondLst>
                                  <p:childTnLst>
                                    <p:set>
                                      <p:cBhvr override="childStyle">
                                        <p:cTn id="28" dur="500" fill="hold"/>
                                        <p:tgtEl>
                                          <p:spTgt spid="10"/>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
                                        <p:tgtEl>
                                          <p:spTgt spid="5"/>
                                        </p:tgtEl>
                                      </p:cBhvr>
                                    </p:animEffect>
                                  </p:childTnLst>
                                </p:cTn>
                              </p:par>
                              <p:par>
                                <p:cTn id="34" presetID="0" presetClass="path" presetSubtype="0" accel="50000" decel="50000" fill="hold" grpId="2" nodeType="withEffect">
                                  <p:stCondLst>
                                    <p:cond delay="0"/>
                                  </p:stCondLst>
                                  <p:childTnLst>
                                    <p:animMotion origin="layout" path="M 0 4.81481E-6 L 0.0533 0.24722 " pathEditMode="relative" rAng="0" ptsTypes="AA">
                                      <p:cBhvr>
                                        <p:cTn id="35" dur="2000" fill="hold"/>
                                        <p:tgtEl>
                                          <p:spTgt spid="5"/>
                                        </p:tgtEl>
                                        <p:attrNameLst>
                                          <p:attrName>ppt_x</p:attrName>
                                          <p:attrName>ppt_y</p:attrName>
                                        </p:attrNameLst>
                                      </p:cBhvr>
                                      <p:rCtr x="2656" y="12361"/>
                                    </p:animMotion>
                                  </p:childTnLst>
                                </p:cTn>
                              </p:par>
                              <p:par>
                                <p:cTn id="36" presetID="10" presetClass="exit" presetSubtype="0" fill="hold" grpId="2" nodeType="withEffect">
                                  <p:stCondLst>
                                    <p:cond delay="0"/>
                                  </p:stCondLst>
                                  <p:childTnLst>
                                    <p:animEffect transition="out" filter="fade">
                                      <p:cBhvr>
                                        <p:cTn id="37" dur="1750"/>
                                        <p:tgtEl>
                                          <p:spTgt spid="2"/>
                                        </p:tgtEl>
                                      </p:cBhvr>
                                    </p:animEffect>
                                    <p:set>
                                      <p:cBhvr>
                                        <p:cTn id="38" dur="1" fill="hold">
                                          <p:stCondLst>
                                            <p:cond delay="1749"/>
                                          </p:stCondLst>
                                        </p:cTn>
                                        <p:tgtEl>
                                          <p:spTgt spid="2"/>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250"/>
                                        <p:tgtEl>
                                          <p:spTgt spid="9"/>
                                        </p:tgtEl>
                                      </p:cBhvr>
                                    </p:animEffect>
                                    <p:set>
                                      <p:cBhvr>
                                        <p:cTn id="41" dur="1" fill="hold">
                                          <p:stCondLst>
                                            <p:cond delay="249"/>
                                          </p:stCondLst>
                                        </p:cTn>
                                        <p:tgtEl>
                                          <p:spTgt spid="9"/>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250"/>
                                        <p:tgtEl>
                                          <p:spTgt spid="10"/>
                                        </p:tgtEl>
                                      </p:cBhvr>
                                    </p:animEffect>
                                    <p:set>
                                      <p:cBhvr>
                                        <p:cTn id="44" dur="1" fill="hold">
                                          <p:stCondLst>
                                            <p:cond delay="249"/>
                                          </p:stCondLst>
                                        </p:cTn>
                                        <p:tgtEl>
                                          <p:spTgt spid="10"/>
                                        </p:tgtEl>
                                        <p:attrNameLst>
                                          <p:attrName>style.visibility</p:attrName>
                                        </p:attrNameLst>
                                      </p:cBhvr>
                                      <p:to>
                                        <p:strVal val="hidden"/>
                                      </p:to>
                                    </p:se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400"/>
                                        <p:tgtEl>
                                          <p:spTgt spid="6"/>
                                        </p:tgtEl>
                                      </p:cBhvr>
                                    </p:animEffect>
                                  </p:childTnLst>
                                </p:cTn>
                              </p:par>
                              <p:par>
                                <p:cTn id="49" presetID="10" presetClass="exit" presetSubtype="0" fill="hold" grpId="1" nodeType="withEffect">
                                  <p:stCondLst>
                                    <p:cond delay="0"/>
                                  </p:stCondLst>
                                  <p:childTnLst>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2" grpId="0"/>
      <p:bldP spid="2" grpId="2"/>
      <p:bldP spid="2" grpId="3"/>
      <p:bldP spid="4" grpId="1"/>
      <p:bldP spid="5" grpId="0"/>
      <p:bldP spid="5" grpId="1"/>
      <p:bldP spid="5" grpId="2"/>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0"/>
            <a:ext cx="11074658" cy="6921661"/>
          </a:xfrm>
          <a:prstGeom prst="rect">
            <a:avLst/>
          </a:prstGeom>
        </p:spPr>
      </p:pic>
      <p:sp>
        <p:nvSpPr>
          <p:cNvPr id="9" name="Title 1"/>
          <p:cNvSpPr txBox="1">
            <a:spLocks/>
          </p:cNvSpPr>
          <p:nvPr/>
        </p:nvSpPr>
        <p:spPr>
          <a:xfrm>
            <a:off x="1066800" y="2971799"/>
            <a:ext cx="4756713" cy="9906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10" b="1" dirty="0">
                <a:ln w="6350" cmpd="sng">
                  <a:solidFill>
                    <a:schemeClr val="bg1"/>
                  </a:solidFill>
                  <a:prstDash val="solid"/>
                </a:ln>
                <a:solidFill>
                  <a:srgbClr val="9966FF"/>
                </a:solidFill>
                <a:effectLst>
                  <a:outerShdw blurRad="63500" dir="3600000" algn="tl" rotWithShape="0">
                    <a:srgbClr val="000000">
                      <a:alpha val="70000"/>
                    </a:srgbClr>
                  </a:outerShdw>
                </a:effectLst>
              </a:rPr>
              <a:t>kingdom of God</a:t>
            </a:r>
          </a:p>
        </p:txBody>
      </p:sp>
      <p:sp>
        <p:nvSpPr>
          <p:cNvPr id="2" name="Title 1"/>
          <p:cNvSpPr>
            <a:spLocks noGrp="1"/>
          </p:cNvSpPr>
          <p:nvPr>
            <p:ph type="title"/>
          </p:nvPr>
        </p:nvSpPr>
        <p:spPr>
          <a:xfrm>
            <a:off x="381000" y="1524000"/>
            <a:ext cx="8382000" cy="38100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rPr>
              <a:t>"The law and the prophets were until John. Since that time the kingdom of God has been preached, and everyone is pressing into it." </a:t>
            </a:r>
            <a:r>
              <a:rPr lang="en-US" sz="3200" b="1" i="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rPr>
              <a:t>— Luke 16:16</a:t>
            </a:r>
          </a:p>
        </p:txBody>
      </p:sp>
      <p:sp>
        <p:nvSpPr>
          <p:cNvPr id="6" name="Title 1"/>
          <p:cNvSpPr txBox="1">
            <a:spLocks/>
          </p:cNvSpPr>
          <p:nvPr/>
        </p:nvSpPr>
        <p:spPr>
          <a:xfrm>
            <a:off x="3657600" y="2895600"/>
            <a:ext cx="21336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rPr>
              <a:t> God</a:t>
            </a:r>
            <a:endParaRPr lang="en-US" sz="3200" b="1" i="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endParaRPr>
          </a:p>
        </p:txBody>
      </p:sp>
      <p:sp>
        <p:nvSpPr>
          <p:cNvPr id="8" name="Teardrop 7">
            <a:extLst>
              <a:ext uri="{FF2B5EF4-FFF2-40B4-BE49-F238E27FC236}">
                <a16:creationId xmlns:a16="http://schemas.microsoft.com/office/drawing/2014/main" id="{1D7AB2DA-FD2E-4F72-AA69-DEC63D201D28}"/>
              </a:ext>
            </a:extLst>
          </p:cNvPr>
          <p:cNvSpPr/>
          <p:nvPr/>
        </p:nvSpPr>
        <p:spPr>
          <a:xfrm rot="18904910">
            <a:off x="3716879" y="5276683"/>
            <a:ext cx="269791" cy="269022"/>
          </a:xfrm>
          <a:prstGeom prst="teardrop">
            <a:avLst>
              <a:gd name="adj" fmla="val 17594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a:extLst>
              <a:ext uri="{FF2B5EF4-FFF2-40B4-BE49-F238E27FC236}">
                <a16:creationId xmlns:a16="http://schemas.microsoft.com/office/drawing/2014/main" id="{824B9D1E-91EC-4093-9D75-2AF526687AAC}"/>
              </a:ext>
            </a:extLst>
          </p:cNvPr>
          <p:cNvSpPr/>
          <p:nvPr/>
        </p:nvSpPr>
        <p:spPr>
          <a:xfrm rot="18904910">
            <a:off x="3781619" y="5215155"/>
            <a:ext cx="161797" cy="161489"/>
          </a:xfrm>
          <a:prstGeom prst="teardrop">
            <a:avLst>
              <a:gd name="adj" fmla="val 17594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143250" y="4281487"/>
            <a:ext cx="1600200" cy="9906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30" b="1" dirty="0">
                <a:ln w="6350" cmpd="sng">
                  <a:solidFill>
                    <a:schemeClr val="bg1"/>
                  </a:solidFill>
                  <a:prstDash val="solid"/>
                </a:ln>
                <a:solidFill>
                  <a:srgbClr val="9966FF"/>
                </a:solidFill>
                <a:effectLst>
                  <a:outerShdw blurRad="63500" dir="3600000" algn="tl" rotWithShape="0">
                    <a:srgbClr val="000000">
                      <a:alpha val="70000"/>
                    </a:srgbClr>
                  </a:outerShdw>
                </a:effectLst>
              </a:rPr>
              <a:t>into</a:t>
            </a:r>
          </a:p>
        </p:txBody>
      </p:sp>
      <p:sp>
        <p:nvSpPr>
          <p:cNvPr id="5" name="Title 1"/>
          <p:cNvSpPr txBox="1">
            <a:spLocks/>
          </p:cNvSpPr>
          <p:nvPr/>
        </p:nvSpPr>
        <p:spPr>
          <a:xfrm>
            <a:off x="304800" y="4191000"/>
            <a:ext cx="5421775"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glow rad="38100">
                    <a:schemeClr val="tx1"/>
                  </a:glow>
                  <a:outerShdw blurRad="76200" dist="50800" dir="5400000" algn="tl" rotWithShape="0">
                    <a:srgbClr val="000000">
                      <a:alpha val="65000"/>
                    </a:srgbClr>
                  </a:outerShdw>
                </a:effectLst>
              </a:rPr>
              <a:t>pressing into it</a:t>
            </a:r>
            <a:endParaRPr lang="en-US" sz="3200" b="1" i="1" spc="50" dirty="0">
              <a:ln w="1143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glow rad="381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2.53469E-6 L 0.29167 -0.23312 " pathEditMode="relative" rAng="0" ptsTypes="AA">
                                      <p:cBhvr>
                                        <p:cTn id="10" dur="1250" spd="-100000" fill="hold"/>
                                        <p:tgtEl>
                                          <p:spTgt spid="2"/>
                                        </p:tgtEl>
                                        <p:attrNameLst>
                                          <p:attrName>ppt_x</p:attrName>
                                          <p:attrName>ppt_y</p:attrName>
                                        </p:attrNameLst>
                                      </p:cBhvr>
                                      <p:rCtr x="14583" y="-11656"/>
                                    </p:animMotion>
                                  </p:childTnLst>
                                </p:cTn>
                              </p:par>
                            </p:childTnLst>
                          </p:cTn>
                        </p:par>
                        <p:par>
                          <p:cTn id="11" fill="hold">
                            <p:stCondLst>
                              <p:cond delay="1250"/>
                            </p:stCondLst>
                            <p:childTnLst>
                              <p:par>
                                <p:cTn id="12" presetID="10" presetClass="exit" presetSubtype="0" fill="hold" grpId="1" nodeType="afterEffect">
                                  <p:stCondLst>
                                    <p:cond delay="0"/>
                                  </p:stCondLst>
                                  <p:childTnLst>
                                    <p:animEffect transition="out" filter="fade">
                                      <p:cBhvr>
                                        <p:cTn id="13" dur="1750"/>
                                        <p:tgtEl>
                                          <p:spTgt spid="6"/>
                                        </p:tgtEl>
                                      </p:cBhvr>
                                    </p:animEffect>
                                    <p:set>
                                      <p:cBhvr>
                                        <p:cTn id="14" dur="1" fill="hold">
                                          <p:stCondLst>
                                            <p:cond delay="174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18" presetClass="emph" presetSubtype="0" fill="hold" grpId="1" nodeType="withEffect">
                                  <p:stCondLst>
                                    <p:cond delay="0"/>
                                  </p:stCondLst>
                                  <p:childTnLst>
                                    <p:set>
                                      <p:cBhvr override="childStyle">
                                        <p:cTn id="26" dur="500" fill="hold"/>
                                        <p:tgtEl>
                                          <p:spTgt spid="7"/>
                                        </p:tgtEl>
                                        <p:attrNameLst>
                                          <p:attrName>style.textDecorationUnderline</p:attrName>
                                        </p:attrNameLst>
                                      </p:cBhvr>
                                      <p:to>
                                        <p:strVal val="true"/>
                                      </p:to>
                                    </p:set>
                                  </p:childTnLst>
                                </p:cTn>
                              </p:par>
                            </p:childTnLst>
                          </p:cTn>
                        </p:par>
                        <p:par>
                          <p:cTn id="27" fill="hold">
                            <p:stCondLst>
                              <p:cond delay="500"/>
                            </p:stCondLst>
                            <p:childTnLst>
                              <p:par>
                                <p:cTn id="28" presetID="9" presetClass="entr" presetSubtype="0" fill="hold" grpId="1"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0" presetClass="path" presetSubtype="0" repeatCount="indefinite" accel="50000" decel="50000" fill="hold" grpId="0" nodeType="withEffect">
                                  <p:stCondLst>
                                    <p:cond delay="300"/>
                                  </p:stCondLst>
                                  <p:childTnLst>
                                    <p:animMotion origin="layout" path="M 4.16667E-6 -2.22222E-6 L -0.0007 0.30556 " pathEditMode="relative" rAng="0" ptsTypes="AA">
                                      <p:cBhvr>
                                        <p:cTn id="32" dur="1500" fill="hold"/>
                                        <p:tgtEl>
                                          <p:spTgt spid="10"/>
                                        </p:tgtEl>
                                        <p:attrNameLst>
                                          <p:attrName>ppt_x</p:attrName>
                                          <p:attrName>ppt_y</p:attrName>
                                        </p:attrNameLst>
                                      </p:cBhvr>
                                      <p:rCtr x="-35" y="15278"/>
                                    </p:animMotion>
                                  </p:childTnLst>
                                </p:cTn>
                              </p:par>
                              <p:par>
                                <p:cTn id="33" presetID="9" presetClass="entr" presetSubtype="0" fill="hold" grpId="1" nodeType="withEffect">
                                  <p:stCondLst>
                                    <p:cond delay="70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par>
                                <p:cTn id="36" presetID="0" presetClass="path" presetSubtype="0" repeatCount="indefinite" accel="50000" decel="50000" fill="hold" grpId="0" nodeType="withEffect">
                                  <p:stCondLst>
                                    <p:cond delay="1000"/>
                                  </p:stCondLst>
                                  <p:childTnLst>
                                    <p:animMotion origin="layout" path="M -5.55556E-7 1.11111E-6 L -0.00069 0.3 " pathEditMode="relative" rAng="0" ptsTypes="AA">
                                      <p:cBhvr>
                                        <p:cTn id="37" dur="1500" fill="hold"/>
                                        <p:tgtEl>
                                          <p:spTgt spid="8"/>
                                        </p:tgtEl>
                                        <p:attrNameLst>
                                          <p:attrName>ppt_x</p:attrName>
                                          <p:attrName>ppt_y</p:attrName>
                                        </p:attrNameLst>
                                      </p:cBhvr>
                                      <p:rCtr x="-35" y="15000"/>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750"/>
                                        <p:tgtEl>
                                          <p:spTgt spid="9"/>
                                        </p:tgtEl>
                                      </p:cBhvr>
                                    </p:animEffect>
                                  </p:childTnLst>
                                </p:cTn>
                              </p:par>
                              <p:par>
                                <p:cTn id="43" presetID="18" presetClass="emph" presetSubtype="0" fill="hold" grpId="1" nodeType="withEffect">
                                  <p:stCondLst>
                                    <p:cond delay="0"/>
                                  </p:stCondLst>
                                  <p:childTnLst>
                                    <p:set>
                                      <p:cBhvr override="childStyle">
                                        <p:cTn id="44" dur="75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P spid="6" grpId="1"/>
      <p:bldP spid="8" grpId="0" animBg="1"/>
      <p:bldP spid="8" grpId="1" animBg="1"/>
      <p:bldP spid="10" grpId="0" animBg="1"/>
      <p:bldP spid="10" grpId="1" animBg="1"/>
      <p:bldP spid="7" grpId="0"/>
      <p:bldP spid="7" grpId="1"/>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29"/>
            <a:ext cx="9144000" cy="6866629"/>
          </a:xfrm>
          <a:prstGeom prst="rect">
            <a:avLst/>
          </a:prstGeom>
        </p:spPr>
      </p:pic>
      <p:sp>
        <p:nvSpPr>
          <p:cNvPr id="7" name="Title 1"/>
          <p:cNvSpPr txBox="1">
            <a:spLocks/>
          </p:cNvSpPr>
          <p:nvPr/>
        </p:nvSpPr>
        <p:spPr>
          <a:xfrm>
            <a:off x="2521743" y="1754981"/>
            <a:ext cx="54864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rPr>
              <a:t>good things to come</a:t>
            </a:r>
            <a:endParaRPr lang="en-US" sz="3200" b="1" i="1" spc="50" dirty="0">
              <a:ln w="11430"/>
              <a:solidFill>
                <a:srgbClr val="F8FB69"/>
              </a:solidFill>
              <a:effectLst/>
            </a:endParaRPr>
          </a:p>
        </p:txBody>
      </p:sp>
      <p:sp>
        <p:nvSpPr>
          <p:cNvPr id="6" name="Title 1"/>
          <p:cNvSpPr txBox="1">
            <a:spLocks/>
          </p:cNvSpPr>
          <p:nvPr/>
        </p:nvSpPr>
        <p:spPr>
          <a:xfrm>
            <a:off x="2438400" y="2438400"/>
            <a:ext cx="64008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rPr>
              <a:t>greater and more perfect</a:t>
            </a:r>
            <a:endParaRPr lang="en-US" sz="3200" b="1" i="1" spc="50" dirty="0">
              <a:ln w="11430"/>
              <a:solidFill>
                <a:srgbClr val="F8FB69"/>
              </a:solidFill>
              <a:effectLst/>
            </a:endParaRPr>
          </a:p>
        </p:txBody>
      </p:sp>
      <p:sp>
        <p:nvSpPr>
          <p:cNvPr id="5" name="Title 1"/>
          <p:cNvSpPr txBox="1">
            <a:spLocks/>
          </p:cNvSpPr>
          <p:nvPr/>
        </p:nvSpPr>
        <p:spPr>
          <a:xfrm>
            <a:off x="3045619" y="3055143"/>
            <a:ext cx="5562600"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rPr>
              <a:t>not made with hands</a:t>
            </a:r>
            <a:endParaRPr lang="en-US" sz="3200" b="1" i="1" spc="50" dirty="0">
              <a:ln w="11430"/>
              <a:solidFill>
                <a:srgbClr val="F8FB69"/>
              </a:solidFill>
              <a:effectLst/>
            </a:endParaRPr>
          </a:p>
        </p:txBody>
      </p:sp>
      <p:sp>
        <p:nvSpPr>
          <p:cNvPr id="4" name="Title 1"/>
          <p:cNvSpPr txBox="1">
            <a:spLocks/>
          </p:cNvSpPr>
          <p:nvPr/>
        </p:nvSpPr>
        <p:spPr>
          <a:xfrm>
            <a:off x="2595562" y="3736181"/>
            <a:ext cx="5562600"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rPr>
              <a:t>not of this creation</a:t>
            </a:r>
            <a:endParaRPr lang="en-US" sz="3200" b="1" i="1" spc="50" dirty="0">
              <a:ln w="11430"/>
              <a:solidFill>
                <a:srgbClr val="F8FB69"/>
              </a:solidFill>
              <a:effectLst/>
            </a:endParaRPr>
          </a:p>
        </p:txBody>
      </p:sp>
      <p:sp>
        <p:nvSpPr>
          <p:cNvPr id="2" name="Title 1"/>
          <p:cNvSpPr>
            <a:spLocks noGrp="1"/>
          </p:cNvSpPr>
          <p:nvPr>
            <p:ph type="title"/>
          </p:nvPr>
        </p:nvSpPr>
        <p:spPr>
          <a:xfrm>
            <a:off x="381000" y="990600"/>
            <a:ext cx="8382000" cy="44196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But Christ came as High Priest     of the good things to come,     with the greater and more perfect tabernacle not made with hands, that is, not of this creation.           </a:t>
            </a:r>
            <a:r>
              <a:rPr lang="en-US" sz="3200" b="1" i="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 Hebrews 9:11</a:t>
            </a:r>
          </a:p>
        </p:txBody>
      </p:sp>
      <p:sp>
        <p:nvSpPr>
          <p:cNvPr id="8" name="Title 1"/>
          <p:cNvSpPr txBox="1">
            <a:spLocks/>
          </p:cNvSpPr>
          <p:nvPr/>
        </p:nvSpPr>
        <p:spPr>
          <a:xfrm>
            <a:off x="1831181" y="1078705"/>
            <a:ext cx="30861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outerShdw blurRad="38100" dist="38100" dir="2700000" algn="tl">
                    <a:srgbClr val="000000">
                      <a:alpha val="43137"/>
                    </a:srgbClr>
                  </a:outerShdw>
                </a:effectLst>
              </a:rPr>
              <a:t>Christ came</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13" name="Title 1">
            <a:extLst>
              <a:ext uri="{FF2B5EF4-FFF2-40B4-BE49-F238E27FC236}">
                <a16:creationId xmlns:a16="http://schemas.microsoft.com/office/drawing/2014/main" id="{ED5C9468-2EA1-4D16-B2C7-E9D38D39750F}"/>
              </a:ext>
            </a:extLst>
          </p:cNvPr>
          <p:cNvSpPr txBox="1">
            <a:spLocks/>
          </p:cNvSpPr>
          <p:nvPr/>
        </p:nvSpPr>
        <p:spPr>
          <a:xfrm>
            <a:off x="1144757" y="3424685"/>
            <a:ext cx="6854486" cy="3098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 good things to come</a:t>
            </a:r>
          </a:p>
          <a:p>
            <a:pPr algn="l"/>
            <a:r>
              <a:rPr lang="en-US" b="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 greater and more perfect</a:t>
            </a:r>
          </a:p>
          <a:p>
            <a:pPr algn="l"/>
            <a:r>
              <a:rPr lang="en-US" b="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 not made with hands</a:t>
            </a:r>
          </a:p>
          <a:p>
            <a:pPr algn="l"/>
            <a:r>
              <a:rPr lang="en-US" b="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 not of this creation</a:t>
            </a:r>
          </a:p>
        </p:txBody>
      </p:sp>
      <p:sp>
        <p:nvSpPr>
          <p:cNvPr id="9" name="Title 1">
            <a:extLst>
              <a:ext uri="{FF2B5EF4-FFF2-40B4-BE49-F238E27FC236}">
                <a16:creationId xmlns:a16="http://schemas.microsoft.com/office/drawing/2014/main" id="{6B99F07E-7A91-4104-ABF0-19C194817BF2}"/>
              </a:ext>
            </a:extLst>
          </p:cNvPr>
          <p:cNvSpPr txBox="1">
            <a:spLocks/>
          </p:cNvSpPr>
          <p:nvPr/>
        </p:nvSpPr>
        <p:spPr>
          <a:xfrm>
            <a:off x="2528999" y="1750105"/>
            <a:ext cx="54864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good things to come</a:t>
            </a:r>
          </a:p>
        </p:txBody>
      </p:sp>
      <p:sp>
        <p:nvSpPr>
          <p:cNvPr id="10" name="Title 1">
            <a:extLst>
              <a:ext uri="{FF2B5EF4-FFF2-40B4-BE49-F238E27FC236}">
                <a16:creationId xmlns:a16="http://schemas.microsoft.com/office/drawing/2014/main" id="{7B2466C0-D5A3-4327-BFFF-40B09A6DA86F}"/>
              </a:ext>
            </a:extLst>
          </p:cNvPr>
          <p:cNvSpPr txBox="1">
            <a:spLocks/>
          </p:cNvSpPr>
          <p:nvPr/>
        </p:nvSpPr>
        <p:spPr>
          <a:xfrm>
            <a:off x="2438513" y="2423999"/>
            <a:ext cx="64008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greater and more perfect</a:t>
            </a:r>
          </a:p>
        </p:txBody>
      </p:sp>
      <p:sp>
        <p:nvSpPr>
          <p:cNvPr id="11" name="Title 1">
            <a:extLst>
              <a:ext uri="{FF2B5EF4-FFF2-40B4-BE49-F238E27FC236}">
                <a16:creationId xmlns:a16="http://schemas.microsoft.com/office/drawing/2014/main" id="{E5D5267A-F498-4453-B2D6-0B2D317235A1}"/>
              </a:ext>
            </a:extLst>
          </p:cNvPr>
          <p:cNvSpPr txBox="1">
            <a:spLocks/>
          </p:cNvSpPr>
          <p:nvPr/>
        </p:nvSpPr>
        <p:spPr>
          <a:xfrm>
            <a:off x="3050495" y="3052648"/>
            <a:ext cx="5562600"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not made with hands</a:t>
            </a:r>
          </a:p>
        </p:txBody>
      </p:sp>
      <p:sp>
        <p:nvSpPr>
          <p:cNvPr id="12" name="Title 1">
            <a:extLst>
              <a:ext uri="{FF2B5EF4-FFF2-40B4-BE49-F238E27FC236}">
                <a16:creationId xmlns:a16="http://schemas.microsoft.com/office/drawing/2014/main" id="{150419F3-5D4B-4233-B2C2-912A573C93FE}"/>
              </a:ext>
            </a:extLst>
          </p:cNvPr>
          <p:cNvSpPr txBox="1">
            <a:spLocks/>
          </p:cNvSpPr>
          <p:nvPr/>
        </p:nvSpPr>
        <p:spPr>
          <a:xfrm>
            <a:off x="2598057" y="3728924"/>
            <a:ext cx="5562600"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00000"/>
                    </a:gs>
                    <a:gs pos="20000">
                      <a:srgbClr val="000040"/>
                    </a:gs>
                    <a:gs pos="45000">
                      <a:srgbClr val="400040"/>
                    </a:gs>
                    <a:gs pos="67000">
                      <a:srgbClr val="8F0040"/>
                    </a:gs>
                    <a:gs pos="83000">
                      <a:srgbClr val="F27300"/>
                    </a:gs>
                    <a:gs pos="100000">
                      <a:srgbClr val="FFBF00"/>
                    </a:gs>
                  </a:gsLst>
                  <a:lin ang="5400000" scaled="0"/>
                </a:gradFill>
                <a:effectLst>
                  <a:glow rad="63500">
                    <a:schemeClr val="tx1"/>
                  </a:glow>
                  <a:outerShdw blurRad="38100" dist="38100" dir="2700000" algn="tl">
                    <a:srgbClr val="000000">
                      <a:alpha val="43137"/>
                    </a:srgbClr>
                  </a:outerShdw>
                </a:effectLst>
              </a:rPr>
              <a:t>not of this creation</a:t>
            </a: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750"/>
                                        <p:tgtEl>
                                          <p:spTgt spid="7"/>
                                        </p:tgtEl>
                                      </p:cBhvr>
                                    </p:animEffect>
                                  </p:childTnLst>
                                </p:cTn>
                              </p:par>
                              <p:par>
                                <p:cTn id="19" presetID="18" presetClass="emph" presetSubtype="0" fill="hold" grpId="1" nodeType="withEffect">
                                  <p:stCondLst>
                                    <p:cond delay="0"/>
                                  </p:stCondLst>
                                  <p:childTnLst>
                                    <p:set>
                                      <p:cBhvr override="childStyle">
                                        <p:cTn id="20" dur="750" fill="hold"/>
                                        <p:tgtEl>
                                          <p:spTgt spid="7"/>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par>
                                <p:cTn id="26" presetID="18" presetClass="emph" presetSubtype="0" fill="hold" grpId="1" nodeType="withEffect">
                                  <p:stCondLst>
                                    <p:cond delay="0"/>
                                  </p:stCondLst>
                                  <p:childTnLst>
                                    <p:set>
                                      <p:cBhvr override="childStyle">
                                        <p:cTn id="27" dur="750" fill="hold"/>
                                        <p:tgtEl>
                                          <p:spTgt spid="6"/>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750"/>
                                        <p:tgtEl>
                                          <p:spTgt spid="5"/>
                                        </p:tgtEl>
                                      </p:cBhvr>
                                    </p:animEffect>
                                  </p:childTnLst>
                                </p:cTn>
                              </p:par>
                              <p:par>
                                <p:cTn id="33" presetID="18" presetClass="emph" presetSubtype="0" fill="hold" grpId="1" nodeType="withEffect">
                                  <p:stCondLst>
                                    <p:cond delay="0"/>
                                  </p:stCondLst>
                                  <p:childTnLst>
                                    <p:set>
                                      <p:cBhvr override="childStyle">
                                        <p:cTn id="34" dur="750" fill="hold"/>
                                        <p:tgtEl>
                                          <p:spTgt spid="5"/>
                                        </p:tgtEl>
                                        <p:attrNameLst>
                                          <p:attrName>style.textDecorationUnderline</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750"/>
                                        <p:tgtEl>
                                          <p:spTgt spid="4"/>
                                        </p:tgtEl>
                                      </p:cBhvr>
                                    </p:animEffect>
                                  </p:childTnLst>
                                </p:cTn>
                              </p:par>
                              <p:par>
                                <p:cTn id="40" presetID="18" presetClass="emph" presetSubtype="0" fill="hold" grpId="1" nodeType="withEffect">
                                  <p:stCondLst>
                                    <p:cond delay="0"/>
                                  </p:stCondLst>
                                  <p:childTnLst>
                                    <p:set>
                                      <p:cBhvr override="childStyle">
                                        <p:cTn id="41" dur="750" fill="hold"/>
                                        <p:tgtEl>
                                          <p:spTgt spid="4"/>
                                        </p:tgtEl>
                                        <p:attrNameLst>
                                          <p:attrName>style.textDecorationUnderline</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5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5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50"/>
                                        <p:tgtEl>
                                          <p:spTgt spid="12"/>
                                        </p:tgtEl>
                                      </p:cBhvr>
                                    </p:animEffect>
                                  </p:childTnLst>
                                </p:cTn>
                              </p:par>
                              <p:par>
                                <p:cTn id="56" presetID="42" presetClass="path" presetSubtype="0" accel="50000" decel="50000" fill="hold" grpId="1" nodeType="withEffect">
                                  <p:stCondLst>
                                    <p:cond delay="0"/>
                                  </p:stCondLst>
                                  <p:childTnLst>
                                    <p:animMotion origin="layout" path="M -3.61111E-6 -3.7037E-6 L 0.09462 -0.05926 " pathEditMode="relative" rAng="0" ptsTypes="AA">
                                      <p:cBhvr>
                                        <p:cTn id="57" dur="2000" fill="hold"/>
                                        <p:tgtEl>
                                          <p:spTgt spid="8"/>
                                        </p:tgtEl>
                                        <p:attrNameLst>
                                          <p:attrName>ppt_x</p:attrName>
                                          <p:attrName>ppt_y</p:attrName>
                                        </p:attrNameLst>
                                      </p:cBhvr>
                                      <p:rCtr x="4722" y="-2963"/>
                                    </p:animMotion>
                                  </p:childTnLst>
                                </p:cTn>
                              </p:par>
                              <p:par>
                                <p:cTn id="58" presetID="42" presetClass="path" presetSubtype="0" accel="50000" decel="50000" fill="hold" grpId="3" nodeType="withEffect">
                                  <p:stCondLst>
                                    <p:cond delay="0"/>
                                  </p:stCondLst>
                                  <p:childTnLst>
                                    <p:animMotion origin="layout" path="M 0.00052 0.00139 L -0.125 0.2456 " pathEditMode="relative" rAng="0" ptsTypes="AA">
                                      <p:cBhvr>
                                        <p:cTn id="59" dur="2000" fill="hold"/>
                                        <p:tgtEl>
                                          <p:spTgt spid="9"/>
                                        </p:tgtEl>
                                        <p:attrNameLst>
                                          <p:attrName>ppt_x</p:attrName>
                                          <p:attrName>ppt_y</p:attrName>
                                        </p:attrNameLst>
                                      </p:cBhvr>
                                      <p:rCtr x="-6285" y="12199"/>
                                    </p:animMotion>
                                  </p:childTnLst>
                                </p:cTn>
                              </p:par>
                              <p:par>
                                <p:cTn id="60" presetID="42" presetClass="path" presetSubtype="0" accel="50000" decel="50000" fill="hold" grpId="3" nodeType="withEffect">
                                  <p:stCondLst>
                                    <p:cond delay="0"/>
                                  </p:stCondLst>
                                  <p:childTnLst>
                                    <p:animMotion origin="layout" path="M 3.33333E-6 0 L -0.10243 0.24514 " pathEditMode="relative" rAng="0" ptsTypes="AA">
                                      <p:cBhvr>
                                        <p:cTn id="61" dur="2000" fill="hold"/>
                                        <p:tgtEl>
                                          <p:spTgt spid="10"/>
                                        </p:tgtEl>
                                        <p:attrNameLst>
                                          <p:attrName>ppt_x</p:attrName>
                                          <p:attrName>ppt_y</p:attrName>
                                        </p:attrNameLst>
                                      </p:cBhvr>
                                      <p:rCtr x="-5122" y="12245"/>
                                    </p:animMotion>
                                  </p:childTnLst>
                                </p:cTn>
                              </p:par>
                              <p:par>
                                <p:cTn id="62" presetID="42" presetClass="path" presetSubtype="0" accel="50000" decel="50000" fill="hold" grpId="3" nodeType="withEffect">
                                  <p:stCondLst>
                                    <p:cond delay="0"/>
                                  </p:stCondLst>
                                  <p:childTnLst>
                                    <p:animMotion origin="layout" path="M 2.77778E-6 -2.22222E-6 L -0.17431 0.24584 " pathEditMode="relative" rAng="0" ptsTypes="AA">
                                      <p:cBhvr>
                                        <p:cTn id="63" dur="2000" fill="hold"/>
                                        <p:tgtEl>
                                          <p:spTgt spid="11"/>
                                        </p:tgtEl>
                                        <p:attrNameLst>
                                          <p:attrName>ppt_x</p:attrName>
                                          <p:attrName>ppt_y</p:attrName>
                                        </p:attrNameLst>
                                      </p:cBhvr>
                                      <p:rCtr x="-8715" y="12292"/>
                                    </p:animMotion>
                                  </p:childTnLst>
                                </p:cTn>
                              </p:par>
                              <p:par>
                                <p:cTn id="64" presetID="42" presetClass="path" presetSubtype="0" accel="50000" decel="50000" fill="hold" grpId="3" nodeType="withEffect">
                                  <p:stCondLst>
                                    <p:cond delay="0"/>
                                  </p:stCondLst>
                                  <p:childTnLst>
                                    <p:animMotion origin="layout" path="M 1.94444E-6 -3.33333E-6 L -0.15295 0.24537 " pathEditMode="relative" rAng="0" ptsTypes="AA">
                                      <p:cBhvr>
                                        <p:cTn id="65" dur="2000" fill="hold"/>
                                        <p:tgtEl>
                                          <p:spTgt spid="12"/>
                                        </p:tgtEl>
                                        <p:attrNameLst>
                                          <p:attrName>ppt_x</p:attrName>
                                          <p:attrName>ppt_y</p:attrName>
                                        </p:attrNameLst>
                                      </p:cBhvr>
                                      <p:rCtr x="-7656" y="12269"/>
                                    </p:animMotion>
                                  </p:childTnLst>
                                </p:cTn>
                              </p:par>
                              <p:par>
                                <p:cTn id="66" presetID="10" presetClass="exit" presetSubtype="0" fill="hold" grpId="1" nodeType="withEffect">
                                  <p:stCondLst>
                                    <p:cond delay="0"/>
                                  </p:stCondLst>
                                  <p:childTnLst>
                                    <p:animEffect transition="out" filter="fade">
                                      <p:cBhvr>
                                        <p:cTn id="67" dur="1250"/>
                                        <p:tgtEl>
                                          <p:spTgt spid="2"/>
                                        </p:tgtEl>
                                      </p:cBhvr>
                                    </p:animEffect>
                                    <p:set>
                                      <p:cBhvr>
                                        <p:cTn id="68" dur="1" fill="hold">
                                          <p:stCondLst>
                                            <p:cond delay="1249"/>
                                          </p:stCondLst>
                                        </p:cTn>
                                        <p:tgtEl>
                                          <p:spTgt spid="2"/>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250"/>
                                        <p:tgtEl>
                                          <p:spTgt spid="7"/>
                                        </p:tgtEl>
                                      </p:cBhvr>
                                    </p:animEffect>
                                    <p:set>
                                      <p:cBhvr>
                                        <p:cTn id="71" dur="1" fill="hold">
                                          <p:stCondLst>
                                            <p:cond delay="249"/>
                                          </p:stCondLst>
                                        </p:cTn>
                                        <p:tgtEl>
                                          <p:spTgt spid="7"/>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250"/>
                                        <p:tgtEl>
                                          <p:spTgt spid="6"/>
                                        </p:tgtEl>
                                      </p:cBhvr>
                                    </p:animEffect>
                                    <p:set>
                                      <p:cBhvr>
                                        <p:cTn id="74" dur="1" fill="hold">
                                          <p:stCondLst>
                                            <p:cond delay="249"/>
                                          </p:stCondLst>
                                        </p:cTn>
                                        <p:tgtEl>
                                          <p:spTgt spid="6"/>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250"/>
                                        <p:tgtEl>
                                          <p:spTgt spid="5"/>
                                        </p:tgtEl>
                                      </p:cBhvr>
                                    </p:animEffect>
                                    <p:set>
                                      <p:cBhvr>
                                        <p:cTn id="77" dur="1" fill="hold">
                                          <p:stCondLst>
                                            <p:cond delay="249"/>
                                          </p:stCondLst>
                                        </p:cTn>
                                        <p:tgtEl>
                                          <p:spTgt spid="5"/>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50"/>
                                        <p:tgtEl>
                                          <p:spTgt spid="4"/>
                                        </p:tgtEl>
                                      </p:cBhvr>
                                    </p:animEffect>
                                    <p:set>
                                      <p:cBhvr>
                                        <p:cTn id="80" dur="1" fill="hold">
                                          <p:stCondLst>
                                            <p:cond delay="249"/>
                                          </p:stCondLst>
                                        </p:cTn>
                                        <p:tgtEl>
                                          <p:spTgt spid="4"/>
                                        </p:tgtEl>
                                        <p:attrNameLst>
                                          <p:attrName>style.visibility</p:attrName>
                                        </p:attrNameLst>
                                      </p:cBhvr>
                                      <p:to>
                                        <p:strVal val="hidden"/>
                                      </p:to>
                                    </p:se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250"/>
                                        <p:tgtEl>
                                          <p:spTgt spid="13"/>
                                        </p:tgtEl>
                                      </p:cBhvr>
                                    </p:animEffect>
                                  </p:childTnLst>
                                </p:cTn>
                              </p:par>
                              <p:par>
                                <p:cTn id="85" presetID="10" presetClass="exit" presetSubtype="0" fill="hold" grpId="4" nodeType="with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grpId="4" nodeType="with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10" presetClass="exit" presetSubtype="0" fill="hold" grpId="4" nodeType="with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10" presetClass="exit" presetSubtype="0" fill="hold" grpId="4"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P spid="6" grpId="1"/>
      <p:bldP spid="6" grpId="2"/>
      <p:bldP spid="5" grpId="0"/>
      <p:bldP spid="5" grpId="1"/>
      <p:bldP spid="5" grpId="2"/>
      <p:bldP spid="4" grpId="0"/>
      <p:bldP spid="4" grpId="1"/>
      <p:bldP spid="4" grpId="2"/>
      <p:bldP spid="2" grpId="0"/>
      <p:bldP spid="2" grpId="1"/>
      <p:bldP spid="8" grpId="0"/>
      <p:bldP spid="8" grpId="1"/>
      <p:bldP spid="13" grpId="0"/>
      <p:bldP spid="9" grpId="0"/>
      <p:bldP spid="9" grpId="3"/>
      <p:bldP spid="9" grpId="4"/>
      <p:bldP spid="10" grpId="0"/>
      <p:bldP spid="10" grpId="3"/>
      <p:bldP spid="10" grpId="4"/>
      <p:bldP spid="11" grpId="0"/>
      <p:bldP spid="11" grpId="3"/>
      <p:bldP spid="11" grpId="4"/>
      <p:bldP spid="12" grpId="0"/>
      <p:bldP spid="12" grpId="3"/>
      <p:bldP spid="12" grpId="4"/>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2895600" y="2438400"/>
            <a:ext cx="525780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effectLst>
              </a:rPr>
              <a:t>with His own blood</a:t>
            </a:r>
            <a:endParaRPr lang="en-US" sz="3200" b="1" i="1" spc="50" dirty="0">
              <a:ln w="11430"/>
              <a:solidFill>
                <a:srgbClr val="F8FB69"/>
              </a:solidFill>
              <a:effectLst>
                <a:glow rad="38100">
                  <a:schemeClr val="tx1"/>
                </a:glow>
              </a:effectLst>
            </a:endParaRPr>
          </a:p>
        </p:txBody>
      </p:sp>
      <p:sp>
        <p:nvSpPr>
          <p:cNvPr id="2" name="Title 1"/>
          <p:cNvSpPr>
            <a:spLocks noGrp="1"/>
          </p:cNvSpPr>
          <p:nvPr>
            <p:ph type="title"/>
          </p:nvPr>
        </p:nvSpPr>
        <p:spPr>
          <a:xfrm>
            <a:off x="381000" y="1676400"/>
            <a:ext cx="8382000" cy="38100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Not with the blood of goats and calves, but with His own blood He entered the Most Holy Place once for all, having obtained eternal redemption. </a:t>
            </a:r>
            <a:r>
              <a:rPr lang="en-US" sz="3200" b="1" i="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 Hebrews 9:12</a:t>
            </a:r>
          </a:p>
        </p:txBody>
      </p:sp>
      <p:sp>
        <p:nvSpPr>
          <p:cNvPr id="6" name="Title 1"/>
          <p:cNvSpPr txBox="1">
            <a:spLocks/>
          </p:cNvSpPr>
          <p:nvPr/>
        </p:nvSpPr>
        <p:spPr>
          <a:xfrm>
            <a:off x="5943600" y="3733800"/>
            <a:ext cx="266700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solidFill>
                  <a:srgbClr val="F8FB69"/>
                </a:solidFill>
                <a:effectLst>
                  <a:glow rad="38100">
                    <a:schemeClr val="tx1"/>
                  </a:glow>
                  <a:outerShdw blurRad="38100" dist="38100" dir="2700000" algn="tl">
                    <a:srgbClr val="000000">
                      <a:alpha val="43137"/>
                    </a:srgbClr>
                  </a:outerShdw>
                </a:effectLst>
              </a:rPr>
              <a:t> </a:t>
            </a:r>
            <a:r>
              <a:rPr lang="en-US" sz="5000" b="1" spc="50" dirty="0">
                <a:ln w="11430"/>
                <a:solidFill>
                  <a:srgbClr val="F8FB69"/>
                </a:solidFill>
                <a:effectLst>
                  <a:glow rad="38100">
                    <a:schemeClr val="tx1"/>
                  </a:glow>
                  <a:outerShdw blurRad="38100" dist="38100" dir="2700000" algn="tl">
                    <a:srgbClr val="000000">
                      <a:alpha val="43137"/>
                    </a:srgbClr>
                  </a:outerShdw>
                </a:effectLst>
              </a:rPr>
              <a:t> </a:t>
            </a:r>
            <a:r>
              <a:rPr lang="en-US" b="1" spc="50" dirty="0">
                <a:ln w="11430"/>
                <a:solidFill>
                  <a:srgbClr val="F8FB69"/>
                </a:solidFill>
                <a:effectLst>
                  <a:glow rad="38100">
                    <a:schemeClr val="tx1"/>
                  </a:glow>
                  <a:outerShdw blurRad="38100" dist="38100" dir="2700000" algn="tl">
                    <a:srgbClr val="000000">
                      <a:alpha val="43137"/>
                    </a:srgbClr>
                  </a:outerShdw>
                </a:effectLst>
              </a:rPr>
              <a:t>eternal</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7" name="Title 1"/>
          <p:cNvSpPr txBox="1">
            <a:spLocks/>
          </p:cNvSpPr>
          <p:nvPr/>
        </p:nvSpPr>
        <p:spPr>
          <a:xfrm>
            <a:off x="1219200" y="4419600"/>
            <a:ext cx="3302095"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spc="50" dirty="0">
                <a:ln w="11430"/>
                <a:solidFill>
                  <a:srgbClr val="F8FB69"/>
                </a:solidFill>
                <a:effectLst>
                  <a:glow rad="38100">
                    <a:schemeClr val="tx1"/>
                  </a:glow>
                  <a:outerShdw blurRad="38100" dist="38100" dir="2700000" algn="tl">
                    <a:srgbClr val="000000">
                      <a:alpha val="43137"/>
                    </a:srgbClr>
                  </a:outerShdw>
                </a:effectLst>
              </a:rPr>
              <a:t> </a:t>
            </a:r>
            <a:r>
              <a:rPr lang="en-US" sz="4600" b="1" spc="50" dirty="0">
                <a:ln w="11430"/>
                <a:solidFill>
                  <a:srgbClr val="F8FB69"/>
                </a:solidFill>
                <a:effectLst>
                  <a:glow rad="38100">
                    <a:schemeClr val="tx1"/>
                  </a:glow>
                  <a:outerShdw blurRad="38100" dist="38100" dir="2700000" algn="tl">
                    <a:srgbClr val="000000">
                      <a:alpha val="43137"/>
                    </a:srgbClr>
                  </a:outerShdw>
                </a:effectLst>
              </a:rPr>
              <a:t> </a:t>
            </a:r>
            <a:r>
              <a:rPr lang="en-US" b="1" spc="50" dirty="0">
                <a:ln w="11430"/>
                <a:solidFill>
                  <a:srgbClr val="F8FB69"/>
                </a:solidFill>
                <a:effectLst>
                  <a:glow rad="38100">
                    <a:schemeClr val="tx1"/>
                  </a:glow>
                  <a:outerShdw blurRad="38100" dist="38100" dir="2700000" algn="tl">
                    <a:srgbClr val="000000">
                      <a:alpha val="43137"/>
                    </a:srgbClr>
                  </a:outerShdw>
                </a:effectLst>
              </a:rPr>
              <a:t>redemption</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8" name="Title 1"/>
          <p:cNvSpPr txBox="1">
            <a:spLocks/>
          </p:cNvSpPr>
          <p:nvPr/>
        </p:nvSpPr>
        <p:spPr>
          <a:xfrm>
            <a:off x="3149553" y="260913"/>
            <a:ext cx="2260647"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outerShdw blurRad="38100" dist="38100" dir="2700000" algn="tl">
                    <a:srgbClr val="000000">
                      <a:alpha val="43137"/>
                    </a:srgbClr>
                  </a:outerShdw>
                </a:effectLst>
              </a:rPr>
              <a:t>Rescue</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9" name="Title 1"/>
          <p:cNvSpPr txBox="1">
            <a:spLocks/>
          </p:cNvSpPr>
          <p:nvPr/>
        </p:nvSpPr>
        <p:spPr>
          <a:xfrm>
            <a:off x="1371600" y="1752600"/>
            <a:ext cx="320040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outerShdw blurRad="38100" dist="38100" dir="2700000" algn="tl">
                    <a:srgbClr val="000000">
                      <a:alpha val="43137"/>
                    </a:srgbClr>
                  </a:outerShdw>
                </a:effectLst>
              </a:rPr>
              <a:t>Restoration</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10" name="Title 1"/>
          <p:cNvSpPr txBox="1">
            <a:spLocks/>
          </p:cNvSpPr>
          <p:nvPr/>
        </p:nvSpPr>
        <p:spPr>
          <a:xfrm>
            <a:off x="5105400" y="990600"/>
            <a:ext cx="289560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outerShdw blurRad="38100" dist="38100" dir="2700000" algn="tl">
                    <a:srgbClr val="000000">
                      <a:alpha val="43137"/>
                    </a:srgbClr>
                  </a:outerShdw>
                </a:effectLst>
              </a:rPr>
              <a:t>Recovery</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11" name="Title 1"/>
          <p:cNvSpPr txBox="1">
            <a:spLocks/>
          </p:cNvSpPr>
          <p:nvPr/>
        </p:nvSpPr>
        <p:spPr>
          <a:xfrm>
            <a:off x="5638800" y="2438400"/>
            <a:ext cx="304800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outerShdw blurRad="38100" dist="38100" dir="2700000" algn="tl">
                    <a:srgbClr val="000000">
                      <a:alpha val="43137"/>
                    </a:srgbClr>
                  </a:outerShdw>
                </a:effectLst>
              </a:rPr>
              <a:t>Salvation</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12" name="Title 1"/>
          <p:cNvSpPr txBox="1">
            <a:spLocks/>
          </p:cNvSpPr>
          <p:nvPr/>
        </p:nvSpPr>
        <p:spPr>
          <a:xfrm>
            <a:off x="1066800" y="3429000"/>
            <a:ext cx="3302095"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outerShdw blurRad="38100" dist="38100" dir="2700000" algn="tl">
                    <a:srgbClr val="000000">
                      <a:alpha val="43137"/>
                    </a:srgbClr>
                  </a:outerShdw>
                </a:effectLst>
              </a:rPr>
              <a:t>Deliverance</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13" name="Title 1"/>
          <p:cNvSpPr txBox="1">
            <a:spLocks/>
          </p:cNvSpPr>
          <p:nvPr/>
        </p:nvSpPr>
        <p:spPr>
          <a:xfrm>
            <a:off x="4648200" y="5105400"/>
            <a:ext cx="304800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outerShdw blurRad="38100" dist="38100" dir="2700000" algn="tl">
                    <a:srgbClr val="000000">
                      <a:alpha val="43137"/>
                    </a:srgbClr>
                  </a:outerShdw>
                </a:effectLst>
              </a:rPr>
              <a:t>Liberation</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14" name="Title 1"/>
          <p:cNvSpPr txBox="1">
            <a:spLocks/>
          </p:cNvSpPr>
          <p:nvPr/>
        </p:nvSpPr>
        <p:spPr>
          <a:xfrm>
            <a:off x="4648200" y="3810000"/>
            <a:ext cx="358140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outerShdw blurRad="38100" dist="38100" dir="2700000" algn="tl">
                    <a:srgbClr val="000000">
                      <a:alpha val="43137"/>
                    </a:srgbClr>
                  </a:outerShdw>
                </a:effectLst>
              </a:rPr>
              <a:t>Emancipation</a:t>
            </a:r>
            <a:endParaRPr lang="en-US" sz="32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15" name="Title 1"/>
          <p:cNvSpPr txBox="1">
            <a:spLocks/>
          </p:cNvSpPr>
          <p:nvPr/>
        </p:nvSpPr>
        <p:spPr>
          <a:xfrm>
            <a:off x="5715000" y="2438400"/>
            <a:ext cx="2616295" cy="9144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478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blood</a:t>
            </a:r>
            <a:endParaRPr lang="en-US" sz="3200" b="1" i="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endParaRPr>
          </a:p>
        </p:txBody>
      </p:sp>
      <p:sp>
        <p:nvSpPr>
          <p:cNvPr id="16" name="Title 1" hidden="1">
            <a:extLst>
              <a:ext uri="{FF2B5EF4-FFF2-40B4-BE49-F238E27FC236}">
                <a16:creationId xmlns:a16="http://schemas.microsoft.com/office/drawing/2014/main" id="{A3122A5C-4DB5-4F82-9FD2-4A0EDFC64349}"/>
              </a:ext>
            </a:extLst>
          </p:cNvPr>
          <p:cNvSpPr txBox="1">
            <a:spLocks/>
          </p:cNvSpPr>
          <p:nvPr/>
        </p:nvSpPr>
        <p:spPr>
          <a:xfrm>
            <a:off x="5933502" y="2506337"/>
            <a:ext cx="2130845" cy="914400"/>
          </a:xfrm>
          <a:prstGeom prst="rect">
            <a:avLst/>
          </a:prstGeom>
        </p:spPr>
        <p:txBody>
          <a:bodyPr vert="horz" lIns="91440" tIns="45720" rIns="91440" bIns="45720" rtlCol="0" anchor="ctr">
            <a:noAutofit/>
            <a:scene3d>
              <a:camera prst="orthographicFront"/>
              <a:lightRig rig="sunrise"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600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7200" b="1" spc="50" dirty="0">
                <a:ln w="11430"/>
                <a:solidFill>
                  <a:schemeClr val="bg1"/>
                </a:solidFill>
                <a:effectLst>
                  <a:glow rad="63500">
                    <a:schemeClr val="tx1"/>
                  </a:glow>
                  <a:outerShdw blurRad="76200" dist="50800" dir="5400000" algn="tl" rotWithShape="0">
                    <a:srgbClr val="000000">
                      <a:alpha val="65000"/>
                    </a:srgbClr>
                  </a:outerShdw>
                </a:effectLst>
                <a:latin typeface="Aharoni" panose="02010803020104030203" pitchFamily="2" charset="-79"/>
                <a:cs typeface="Aharoni" panose="02010803020104030203" pitchFamily="2" charset="-79"/>
              </a:rPr>
              <a:t>Life</a:t>
            </a:r>
            <a:endParaRPr lang="en-US" b="1" i="1" spc="50" dirty="0">
              <a:ln w="11430"/>
              <a:solidFill>
                <a:schemeClr val="bg1"/>
              </a:solidFill>
              <a:effectLst>
                <a:glow rad="63500">
                  <a:schemeClr val="tx1"/>
                </a:glow>
                <a:outerShdw blurRad="76200" dist="50800" dir="5400000" algn="tl" rotWithShape="0">
                  <a:srgbClr val="000000">
                    <a:alpha val="65000"/>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4123115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3" nodeType="withEffect">
                                  <p:stCondLst>
                                    <p:cond delay="0"/>
                                  </p:stCondLst>
                                  <p:childTnLst>
                                    <p:animMotion origin="layout" path="M 0 -2.22222E-6 L -0.1158 -0.09884 " pathEditMode="relative" rAng="0" ptsTypes="AA">
                                      <p:cBhvr>
                                        <p:cTn id="10" dur="750" spd="-100000" fill="hold"/>
                                        <p:tgtEl>
                                          <p:spTgt spid="2"/>
                                        </p:tgtEl>
                                        <p:attrNameLst>
                                          <p:attrName>ppt_x</p:attrName>
                                          <p:attrName>ppt_y</p:attrName>
                                        </p:attrNameLst>
                                      </p:cBhvr>
                                      <p:rCtr x="-5799" y="-4954"/>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8" presetClass="emph" presetSubtype="0" fill="hold" grpId="1" nodeType="withEffect">
                                  <p:stCondLst>
                                    <p:cond delay="0"/>
                                  </p:stCondLst>
                                  <p:childTnLst>
                                    <p:set>
                                      <p:cBhvr override="childStyle">
                                        <p:cTn id="17" dur="500" fill="hold"/>
                                        <p:tgtEl>
                                          <p:spTgt spid="5"/>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
                                        <p:tgtEl>
                                          <p:spTgt spid="15"/>
                                        </p:tgtEl>
                                      </p:cBhvr>
                                    </p:animEffect>
                                  </p:childTnLst>
                                </p:cTn>
                              </p:par>
                              <p:par>
                                <p:cTn id="38" presetID="0" presetClass="path" presetSubtype="0" accel="50000" decel="50000" fill="hold" grpId="2" nodeType="withEffect">
                                  <p:stCondLst>
                                    <p:cond delay="0"/>
                                  </p:stCondLst>
                                  <p:childTnLst>
                                    <p:animMotion origin="layout" path="M 4.44444E-6 -2.22222E-6 L -0.275 0.04005 " pathEditMode="relative" rAng="0" ptsTypes="AA">
                                      <p:cBhvr>
                                        <p:cTn id="39" dur="2000" fill="hold"/>
                                        <p:tgtEl>
                                          <p:spTgt spid="15"/>
                                        </p:tgtEl>
                                        <p:attrNameLst>
                                          <p:attrName>ppt_x</p:attrName>
                                          <p:attrName>ppt_y</p:attrName>
                                        </p:attrNameLst>
                                      </p:cBhvr>
                                      <p:rCtr x="-13750" y="1991"/>
                                    </p:animMotion>
                                  </p:childTnLst>
                                </p:cTn>
                              </p:par>
                              <p:par>
                                <p:cTn id="40" presetID="10" presetClass="exit" presetSubtype="0" fill="hold" grpId="2" nodeType="withEffect">
                                  <p:stCondLst>
                                    <p:cond delay="0"/>
                                  </p:stCondLst>
                                  <p:childTnLst>
                                    <p:animEffect transition="out" filter="fade">
                                      <p:cBhvr>
                                        <p:cTn id="41" dur="1750"/>
                                        <p:tgtEl>
                                          <p:spTgt spid="2"/>
                                        </p:tgtEl>
                                      </p:cBhvr>
                                    </p:animEffect>
                                    <p:set>
                                      <p:cBhvr>
                                        <p:cTn id="42" dur="1" fill="hold">
                                          <p:stCondLst>
                                            <p:cond delay="1749"/>
                                          </p:stCondLst>
                                        </p:cTn>
                                        <p:tgtEl>
                                          <p:spTgt spid="2"/>
                                        </p:tgtEl>
                                        <p:attrNameLst>
                                          <p:attrName>style.visibility</p:attrName>
                                        </p:attrNameLst>
                                      </p:cBhvr>
                                      <p:to>
                                        <p:strVal val="hidden"/>
                                      </p:to>
                                    </p:set>
                                  </p:childTnLst>
                                </p:cTn>
                              </p:par>
                              <p:par>
                                <p:cTn id="43" presetID="0" presetClass="exit" presetSubtype="0" fill="hold" grpId="1" nodeType="withEffect">
                                  <p:stCondLst>
                                    <p:cond delay="100"/>
                                  </p:stCondLst>
                                  <p:childTnLst>
                                    <p:set>
                                      <p:cBhvr>
                                        <p:cTn id="44" dur="1" fill="hold">
                                          <p:stCondLst>
                                            <p:cond delay="1699"/>
                                          </p:stCondLst>
                                        </p:cTn>
                                        <p:tgtEl>
                                          <p:spTgt spid="16"/>
                                        </p:tgtEl>
                                        <p:attrNameLst>
                                          <p:attrName>style.visibility</p:attrName>
                                        </p:attrNameLst>
                                      </p:cBhvr>
                                      <p:to>
                                        <p:strVal val="hidden"/>
                                      </p:to>
                                    </p:set>
                                    <p:animEffect transition="out" filter="dissolve">
                                      <p:cBhvr>
                                        <p:cTn id="45" dur="1700">
                                          <p:stCondLst>
                                            <p:cond delay="0"/>
                                          </p:stCondLst>
                                        </p:cTn>
                                        <p:tgtEl>
                                          <p:spTgt spid="16"/>
                                        </p:tgtEl>
                                      </p:cBhvr>
                                    </p:animEffect>
                                    <p:anim to="" calcmode="lin" valueType="num">
                                      <p:cBhvr>
                                        <p:cTn id="46" dur="1700" fill="hold">
                                          <p:stCondLst>
                                            <p:cond delay="0"/>
                                          </p:stCondLst>
                                        </p:cTn>
                                        <p:tgtEl>
                                          <p:spTgt spid="16"/>
                                        </p:tgtEl>
                                        <p:attrNameLst>
                                          <p:attrName>ppt_w</p:attrName>
                                        </p:attrNameLst>
                                      </p:cBhvr>
                                      <p:tavLst>
                                        <p:tav tm="0">
                                          <p:val>
                                            <p:strVal val="#ppt_w"/>
                                          </p:val>
                                        </p:tav>
                                        <p:tav tm="100000">
                                          <p:val>
                                            <p:strVal val="#ppt_w*4"/>
                                          </p:val>
                                        </p:tav>
                                      </p:tavLst>
                                    </p:anim>
                                    <p:anim to="" calcmode="lin" valueType="num">
                                      <p:cBhvr>
                                        <p:cTn id="47" dur="1700" fill="hold">
                                          <p:stCondLst>
                                            <p:cond delay="0"/>
                                          </p:stCondLst>
                                        </p:cTn>
                                        <p:tgtEl>
                                          <p:spTgt spid="16"/>
                                        </p:tgtEl>
                                        <p:attrNameLst>
                                          <p:attrName>ppt_h</p:attrName>
                                        </p:attrNameLst>
                                      </p:cBhvr>
                                      <p:tavLst>
                                        <p:tav tm="0">
                                          <p:val>
                                            <p:strVal val="#ppt_h"/>
                                          </p:val>
                                        </p:tav>
                                        <p:tav tm="100000">
                                          <p:val>
                                            <p:strVal val="#ppt_h*4"/>
                                          </p:val>
                                        </p:tav>
                                      </p:tavLst>
                                    </p:anim>
                                  </p:childTnLst>
                                </p:cTn>
                              </p:par>
                              <p:par>
                                <p:cTn id="48" presetID="8" presetClass="emph" presetSubtype="0" fill="hold" grpId="3" nodeType="withEffect">
                                  <p:stCondLst>
                                    <p:cond delay="100"/>
                                  </p:stCondLst>
                                  <p:childTnLst>
                                    <p:animRot by="-600000">
                                      <p:cBhvr>
                                        <p:cTn id="49" dur="1700" fill="hold"/>
                                        <p:tgtEl>
                                          <p:spTgt spid="16"/>
                                        </p:tgtEl>
                                        <p:attrNameLst>
                                          <p:attrName>r</p:attrName>
                                        </p:attrNameLst>
                                      </p:cBhvr>
                                    </p:animRot>
                                  </p:childTnLst>
                                </p:cTn>
                              </p:par>
                              <p:par>
                                <p:cTn id="50" presetID="42" presetClass="path" presetSubtype="0" accel="50000" decel="50000" fill="hold" grpId="2" nodeType="withEffect">
                                  <p:stCondLst>
                                    <p:cond delay="100"/>
                                  </p:stCondLst>
                                  <p:childTnLst>
                                    <p:animMotion origin="layout" path="M -1.38889E-6 4.07407E-6 L -0.4125 0.20555 " pathEditMode="relative" rAng="0" ptsTypes="AA">
                                      <p:cBhvr>
                                        <p:cTn id="51" dur="1700" fill="hold"/>
                                        <p:tgtEl>
                                          <p:spTgt spid="16"/>
                                        </p:tgtEl>
                                        <p:attrNameLst>
                                          <p:attrName>ppt_x</p:attrName>
                                          <p:attrName>ppt_y</p:attrName>
                                        </p:attrNameLst>
                                      </p:cBhvr>
                                      <p:rCtr x="-20625" y="10278"/>
                                    </p:animMotion>
                                  </p:childTnLst>
                                </p:cTn>
                              </p:par>
                              <p:par>
                                <p:cTn id="52" presetID="10" presetClass="exit" presetSubtype="0" fill="hold" grpId="2" nodeType="with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750" fill="hold"/>
                                        <p:tgtEl>
                                          <p:spTgt spid="8"/>
                                        </p:tgtEl>
                                        <p:attrNameLst>
                                          <p:attrName>ppt_w</p:attrName>
                                        </p:attrNameLst>
                                      </p:cBhvr>
                                      <p:tavLst>
                                        <p:tav tm="0">
                                          <p:val>
                                            <p:fltVal val="0"/>
                                          </p:val>
                                        </p:tav>
                                        <p:tav tm="100000">
                                          <p:val>
                                            <p:strVal val="#ppt_w"/>
                                          </p:val>
                                        </p:tav>
                                      </p:tavLst>
                                    </p:anim>
                                    <p:anim calcmode="lin" valueType="num">
                                      <p:cBhvr>
                                        <p:cTn id="63" dur="1750" fill="hold"/>
                                        <p:tgtEl>
                                          <p:spTgt spid="8"/>
                                        </p:tgtEl>
                                        <p:attrNameLst>
                                          <p:attrName>ppt_h</p:attrName>
                                        </p:attrNameLst>
                                      </p:cBhvr>
                                      <p:tavLst>
                                        <p:tav tm="0">
                                          <p:val>
                                            <p:fltVal val="0"/>
                                          </p:val>
                                        </p:tav>
                                        <p:tav tm="100000">
                                          <p:val>
                                            <p:strVal val="#ppt_h"/>
                                          </p:val>
                                        </p:tav>
                                      </p:tavLst>
                                    </p:anim>
                                  </p:childTnLst>
                                </p:cTn>
                              </p:par>
                              <p:par>
                                <p:cTn id="64" presetID="0" presetClass="path" presetSubtype="0" accel="50000" decel="50000" fill="hold" grpId="1" nodeType="withEffect">
                                  <p:stCondLst>
                                    <p:cond delay="0"/>
                                  </p:stCondLst>
                                  <p:childTnLst>
                                    <p:animMotion origin="layout" path="M -0.00122 0.01018 C -0.0198 0.03446 -0.08612 0.09852 -0.11233 0.15634 C -0.13855 0.21416 -0.14983 0.30134 -0.15799 0.35708 C -0.16615 0.41282 -0.16129 0.44797 -0.16181 0.49029 C -0.16233 0.53261 -0.16164 0.5865 -0.16164 0.61171 " pathEditMode="relative" rAng="0" ptsTypes="aaaaa">
                                      <p:cBhvr>
                                        <p:cTn id="65" dur="1750" spd="-100000" fill="hold"/>
                                        <p:tgtEl>
                                          <p:spTgt spid="8"/>
                                        </p:tgtEl>
                                        <p:attrNameLst>
                                          <p:attrName>ppt_x</p:attrName>
                                          <p:attrName>ppt_y</p:attrName>
                                        </p:attrNameLst>
                                      </p:cBhvr>
                                      <p:rCtr x="-8247" y="30065"/>
                                    </p:animMotion>
                                  </p:childTnLst>
                                </p:cTn>
                              </p:par>
                            </p:childTnLst>
                          </p:cTn>
                        </p:par>
                        <p:par>
                          <p:cTn id="66" fill="hold">
                            <p:stCondLst>
                              <p:cond delay="1750"/>
                            </p:stCondLst>
                            <p:childTnLst>
                              <p:par>
                                <p:cTn id="67" presetID="23" presetClass="entr" presetSubtype="16"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500" fill="hold"/>
                                        <p:tgtEl>
                                          <p:spTgt spid="9"/>
                                        </p:tgtEl>
                                        <p:attrNameLst>
                                          <p:attrName>ppt_w</p:attrName>
                                        </p:attrNameLst>
                                      </p:cBhvr>
                                      <p:tavLst>
                                        <p:tav tm="0">
                                          <p:val>
                                            <p:fltVal val="0"/>
                                          </p:val>
                                        </p:tav>
                                        <p:tav tm="100000">
                                          <p:val>
                                            <p:strVal val="#ppt_w"/>
                                          </p:val>
                                        </p:tav>
                                      </p:tavLst>
                                    </p:anim>
                                    <p:anim calcmode="lin" valueType="num">
                                      <p:cBhvr>
                                        <p:cTn id="70" dur="1500" fill="hold"/>
                                        <p:tgtEl>
                                          <p:spTgt spid="9"/>
                                        </p:tgtEl>
                                        <p:attrNameLst>
                                          <p:attrName>ppt_h</p:attrName>
                                        </p:attrNameLst>
                                      </p:cBhvr>
                                      <p:tavLst>
                                        <p:tav tm="0">
                                          <p:val>
                                            <p:fltVal val="0"/>
                                          </p:val>
                                        </p:tav>
                                        <p:tav tm="100000">
                                          <p:val>
                                            <p:strVal val="#ppt_h"/>
                                          </p:val>
                                        </p:tav>
                                      </p:tavLst>
                                    </p:anim>
                                  </p:childTnLst>
                                </p:cTn>
                              </p:par>
                              <p:par>
                                <p:cTn id="71" presetID="0" presetClass="path" presetSubtype="0" accel="50000" decel="50000" fill="hold" grpId="1" nodeType="withEffect">
                                  <p:stCondLst>
                                    <p:cond delay="0"/>
                                  </p:stCondLst>
                                  <p:childTnLst>
                                    <p:animMotion origin="layout" path="M 0.00017 2.22222E-6 L -0.01806 0.39467 " pathEditMode="relative" rAng="0" ptsTypes="AA">
                                      <p:cBhvr>
                                        <p:cTn id="72" dur="1500" spd="-100000" fill="hold"/>
                                        <p:tgtEl>
                                          <p:spTgt spid="9"/>
                                        </p:tgtEl>
                                        <p:attrNameLst>
                                          <p:attrName>ppt_x</p:attrName>
                                          <p:attrName>ppt_y</p:attrName>
                                        </p:attrNameLst>
                                      </p:cBhvr>
                                      <p:rCtr x="-920" y="19722"/>
                                    </p:animMotion>
                                  </p:childTnLst>
                                </p:cTn>
                              </p:par>
                            </p:childTnLst>
                          </p:cTn>
                        </p:par>
                        <p:par>
                          <p:cTn id="73" fill="hold">
                            <p:stCondLst>
                              <p:cond delay="3250"/>
                            </p:stCondLst>
                            <p:childTnLst>
                              <p:par>
                                <p:cTn id="74" presetID="2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1500" fill="hold"/>
                                        <p:tgtEl>
                                          <p:spTgt spid="10"/>
                                        </p:tgtEl>
                                        <p:attrNameLst>
                                          <p:attrName>ppt_w</p:attrName>
                                        </p:attrNameLst>
                                      </p:cBhvr>
                                      <p:tavLst>
                                        <p:tav tm="0">
                                          <p:val>
                                            <p:fltVal val="0"/>
                                          </p:val>
                                        </p:tav>
                                        <p:tav tm="100000">
                                          <p:val>
                                            <p:strVal val="#ppt_w"/>
                                          </p:val>
                                        </p:tav>
                                      </p:tavLst>
                                    </p:anim>
                                    <p:anim calcmode="lin" valueType="num">
                                      <p:cBhvr>
                                        <p:cTn id="77" dur="1500" fill="hold"/>
                                        <p:tgtEl>
                                          <p:spTgt spid="10"/>
                                        </p:tgtEl>
                                        <p:attrNameLst>
                                          <p:attrName>ppt_h</p:attrName>
                                        </p:attrNameLst>
                                      </p:cBhvr>
                                      <p:tavLst>
                                        <p:tav tm="0">
                                          <p:val>
                                            <p:fltVal val="0"/>
                                          </p:val>
                                        </p:tav>
                                        <p:tav tm="100000">
                                          <p:val>
                                            <p:strVal val="#ppt_h"/>
                                          </p:val>
                                        </p:tav>
                                      </p:tavLst>
                                    </p:anim>
                                  </p:childTnLst>
                                </p:cTn>
                              </p:par>
                              <p:par>
                                <p:cTn id="78" presetID="0" presetClass="path" presetSubtype="0" accel="50000" decel="50000" fill="hold" grpId="1" nodeType="withEffect">
                                  <p:stCondLst>
                                    <p:cond delay="0"/>
                                  </p:stCondLst>
                                  <p:childTnLst>
                                    <p:animMotion origin="layout" path="M 3.33333E-6 3.76503E-6 C 0.00069 0.00069 0.00139 0.00162 3.33333E-6 0.02035 C -0.00139 0.03908 -0.00226 0.07585 -0.00886 0.11309 C -0.01545 0.15032 -0.02049 0.20051 -0.03941 0.24375 C -0.05834 0.287 -0.08438 0.3351 -0.12292 0.37211 C -0.16146 0.40911 -0.22292 0.44334 -0.27084 0.46554 C -0.31875 0.48774 -0.38143 0.49699 -0.41042 0.50508 " pathEditMode="relative" rAng="0" ptsTypes="aaaaaaa">
                                      <p:cBhvr>
                                        <p:cTn id="79" dur="1500" spd="-100000" fill="hold"/>
                                        <p:tgtEl>
                                          <p:spTgt spid="10"/>
                                        </p:tgtEl>
                                        <p:attrNameLst>
                                          <p:attrName>ppt_x</p:attrName>
                                          <p:attrName>ppt_y</p:attrName>
                                        </p:attrNameLst>
                                      </p:cBhvr>
                                      <p:rCtr x="-20451" y="25254"/>
                                    </p:animMotion>
                                  </p:childTnLst>
                                </p:cTn>
                              </p:par>
                            </p:childTnLst>
                          </p:cTn>
                        </p:par>
                        <p:par>
                          <p:cTn id="80" fill="hold">
                            <p:stCondLst>
                              <p:cond delay="4750"/>
                            </p:stCondLst>
                            <p:childTnLst>
                              <p:par>
                                <p:cTn id="81" presetID="23" presetClass="entr" presetSubtype="16"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1500" fill="hold"/>
                                        <p:tgtEl>
                                          <p:spTgt spid="11"/>
                                        </p:tgtEl>
                                        <p:attrNameLst>
                                          <p:attrName>ppt_w</p:attrName>
                                        </p:attrNameLst>
                                      </p:cBhvr>
                                      <p:tavLst>
                                        <p:tav tm="0">
                                          <p:val>
                                            <p:fltVal val="0"/>
                                          </p:val>
                                        </p:tav>
                                        <p:tav tm="100000">
                                          <p:val>
                                            <p:strVal val="#ppt_w"/>
                                          </p:val>
                                        </p:tav>
                                      </p:tavLst>
                                    </p:anim>
                                    <p:anim calcmode="lin" valueType="num">
                                      <p:cBhvr>
                                        <p:cTn id="84" dur="1500" fill="hold"/>
                                        <p:tgtEl>
                                          <p:spTgt spid="11"/>
                                        </p:tgtEl>
                                        <p:attrNameLst>
                                          <p:attrName>ppt_h</p:attrName>
                                        </p:attrNameLst>
                                      </p:cBhvr>
                                      <p:tavLst>
                                        <p:tav tm="0">
                                          <p:val>
                                            <p:fltVal val="0"/>
                                          </p:val>
                                        </p:tav>
                                        <p:tav tm="100000">
                                          <p:val>
                                            <p:strVal val="#ppt_h"/>
                                          </p:val>
                                        </p:tav>
                                      </p:tavLst>
                                    </p:anim>
                                  </p:childTnLst>
                                </p:cTn>
                              </p:par>
                              <p:par>
                                <p:cTn id="85" presetID="0" presetClass="path" presetSubtype="0" accel="50000" decel="50000" fill="hold" grpId="1" nodeType="withEffect">
                                  <p:stCondLst>
                                    <p:cond delay="0"/>
                                  </p:stCondLst>
                                  <p:childTnLst>
                                    <p:animMotion origin="layout" path="M -3.33333E-6 2.22222E-6 C -0.0033 0.02245 -0.00642 0.04491 -0.02777 0.07778 C -0.04913 0.11065 -0.08593 0.16528 -0.12777 0.19768 C -0.16961 0.23009 -0.22031 0.25578 -0.27847 0.27199 C -0.33663 0.28819 -0.43524 0.29004 -0.47639 0.29467 " pathEditMode="relative" rAng="0" ptsTypes="aaaaa">
                                      <p:cBhvr>
                                        <p:cTn id="86" dur="1500" spd="-100000" fill="hold"/>
                                        <p:tgtEl>
                                          <p:spTgt spid="11"/>
                                        </p:tgtEl>
                                        <p:attrNameLst>
                                          <p:attrName>ppt_x</p:attrName>
                                          <p:attrName>ppt_y</p:attrName>
                                        </p:attrNameLst>
                                      </p:cBhvr>
                                      <p:rCtr x="-23819" y="14722"/>
                                    </p:animMotion>
                                  </p:childTnLst>
                                </p:cTn>
                              </p:par>
                            </p:childTnLst>
                          </p:cTn>
                        </p:par>
                        <p:par>
                          <p:cTn id="87" fill="hold">
                            <p:stCondLst>
                              <p:cond delay="6250"/>
                            </p:stCondLst>
                            <p:childTnLst>
                              <p:par>
                                <p:cTn id="88" presetID="23" presetClass="entr" presetSubtype="16"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1500" fill="hold"/>
                                        <p:tgtEl>
                                          <p:spTgt spid="12"/>
                                        </p:tgtEl>
                                        <p:attrNameLst>
                                          <p:attrName>ppt_w</p:attrName>
                                        </p:attrNameLst>
                                      </p:cBhvr>
                                      <p:tavLst>
                                        <p:tav tm="0">
                                          <p:val>
                                            <p:fltVal val="0"/>
                                          </p:val>
                                        </p:tav>
                                        <p:tav tm="100000">
                                          <p:val>
                                            <p:strVal val="#ppt_w"/>
                                          </p:val>
                                        </p:tav>
                                      </p:tavLst>
                                    </p:anim>
                                    <p:anim calcmode="lin" valueType="num">
                                      <p:cBhvr>
                                        <p:cTn id="91" dur="1500" fill="hold"/>
                                        <p:tgtEl>
                                          <p:spTgt spid="12"/>
                                        </p:tgtEl>
                                        <p:attrNameLst>
                                          <p:attrName>ppt_h</p:attrName>
                                        </p:attrNameLst>
                                      </p:cBhvr>
                                      <p:tavLst>
                                        <p:tav tm="0">
                                          <p:val>
                                            <p:fltVal val="0"/>
                                          </p:val>
                                        </p:tav>
                                        <p:tav tm="100000">
                                          <p:val>
                                            <p:strVal val="#ppt_h"/>
                                          </p:val>
                                        </p:tav>
                                      </p:tavLst>
                                    </p:anim>
                                  </p:childTnLst>
                                </p:cTn>
                              </p:par>
                              <p:par>
                                <p:cTn id="92" presetID="0" presetClass="path" presetSubtype="0" accel="50000" decel="50000" fill="hold" grpId="1" nodeType="withEffect">
                                  <p:stCondLst>
                                    <p:cond delay="0"/>
                                  </p:stCondLst>
                                  <p:childTnLst>
                                    <p:animMotion origin="layout" path="M -2.22222E-6 -2.22222E-6 L 0.00972 0.15023 " pathEditMode="relative" rAng="0" ptsTypes="AA">
                                      <p:cBhvr>
                                        <p:cTn id="93" dur="1500" spd="-100000" fill="hold"/>
                                        <p:tgtEl>
                                          <p:spTgt spid="12"/>
                                        </p:tgtEl>
                                        <p:attrNameLst>
                                          <p:attrName>ppt_x</p:attrName>
                                          <p:attrName>ppt_y</p:attrName>
                                        </p:attrNameLst>
                                      </p:cBhvr>
                                      <p:rCtr x="486" y="7500"/>
                                    </p:animMotion>
                                  </p:childTnLst>
                                </p:cTn>
                              </p:par>
                            </p:childTnLst>
                          </p:cTn>
                        </p:par>
                        <p:par>
                          <p:cTn id="94" fill="hold">
                            <p:stCondLst>
                              <p:cond delay="7750"/>
                            </p:stCondLst>
                            <p:childTnLst>
                              <p:par>
                                <p:cTn id="95" presetID="23" presetClass="entr" presetSubtype="16"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500" fill="hold"/>
                                        <p:tgtEl>
                                          <p:spTgt spid="13"/>
                                        </p:tgtEl>
                                        <p:attrNameLst>
                                          <p:attrName>ppt_w</p:attrName>
                                        </p:attrNameLst>
                                      </p:cBhvr>
                                      <p:tavLst>
                                        <p:tav tm="0">
                                          <p:val>
                                            <p:fltVal val="0"/>
                                          </p:val>
                                        </p:tav>
                                        <p:tav tm="100000">
                                          <p:val>
                                            <p:strVal val="#ppt_w"/>
                                          </p:val>
                                        </p:tav>
                                      </p:tavLst>
                                    </p:anim>
                                    <p:anim calcmode="lin" valueType="num">
                                      <p:cBhvr>
                                        <p:cTn id="98" dur="1500" fill="hold"/>
                                        <p:tgtEl>
                                          <p:spTgt spid="13"/>
                                        </p:tgtEl>
                                        <p:attrNameLst>
                                          <p:attrName>ppt_h</p:attrName>
                                        </p:attrNameLst>
                                      </p:cBhvr>
                                      <p:tavLst>
                                        <p:tav tm="0">
                                          <p:val>
                                            <p:fltVal val="0"/>
                                          </p:val>
                                        </p:tav>
                                        <p:tav tm="100000">
                                          <p:val>
                                            <p:strVal val="#ppt_h"/>
                                          </p:val>
                                        </p:tav>
                                      </p:tavLst>
                                    </p:anim>
                                  </p:childTnLst>
                                </p:cTn>
                              </p:par>
                              <p:par>
                                <p:cTn id="99" presetID="0" presetClass="path" presetSubtype="0" accel="50000" decel="50000" fill="hold" grpId="1" nodeType="withEffect">
                                  <p:stCondLst>
                                    <p:cond delay="0"/>
                                  </p:stCondLst>
                                  <p:childTnLst>
                                    <p:animMotion origin="layout" path="M 1.11022E-16 3.33333E-6 L -0.3691 -0.09445 " pathEditMode="relative" rAng="0" ptsTypes="AA">
                                      <p:cBhvr>
                                        <p:cTn id="100" dur="1500" spd="-100000" fill="hold"/>
                                        <p:tgtEl>
                                          <p:spTgt spid="13"/>
                                        </p:tgtEl>
                                        <p:attrNameLst>
                                          <p:attrName>ppt_x</p:attrName>
                                          <p:attrName>ppt_y</p:attrName>
                                        </p:attrNameLst>
                                      </p:cBhvr>
                                      <p:rCtr x="-18455" y="-4722"/>
                                    </p:animMotion>
                                  </p:childTnLst>
                                </p:cTn>
                              </p:par>
                            </p:childTnLst>
                          </p:cTn>
                        </p:par>
                        <p:par>
                          <p:cTn id="101" fill="hold">
                            <p:stCondLst>
                              <p:cond delay="9250"/>
                            </p:stCondLst>
                            <p:childTnLst>
                              <p:par>
                                <p:cTn id="102" presetID="23" presetClass="entr" presetSubtype="16"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1500" fill="hold"/>
                                        <p:tgtEl>
                                          <p:spTgt spid="14"/>
                                        </p:tgtEl>
                                        <p:attrNameLst>
                                          <p:attrName>ppt_w</p:attrName>
                                        </p:attrNameLst>
                                      </p:cBhvr>
                                      <p:tavLst>
                                        <p:tav tm="0">
                                          <p:val>
                                            <p:fltVal val="0"/>
                                          </p:val>
                                        </p:tav>
                                        <p:tav tm="100000">
                                          <p:val>
                                            <p:strVal val="#ppt_w"/>
                                          </p:val>
                                        </p:tav>
                                      </p:tavLst>
                                    </p:anim>
                                    <p:anim calcmode="lin" valueType="num">
                                      <p:cBhvr>
                                        <p:cTn id="105" dur="1500" fill="hold"/>
                                        <p:tgtEl>
                                          <p:spTgt spid="14"/>
                                        </p:tgtEl>
                                        <p:attrNameLst>
                                          <p:attrName>ppt_h</p:attrName>
                                        </p:attrNameLst>
                                      </p:cBhvr>
                                      <p:tavLst>
                                        <p:tav tm="0">
                                          <p:val>
                                            <p:fltVal val="0"/>
                                          </p:val>
                                        </p:tav>
                                        <p:tav tm="100000">
                                          <p:val>
                                            <p:strVal val="#ppt_h"/>
                                          </p:val>
                                        </p:tav>
                                      </p:tavLst>
                                    </p:anim>
                                  </p:childTnLst>
                                </p:cTn>
                              </p:par>
                              <p:par>
                                <p:cTn id="106" presetID="0" presetClass="path" presetSubtype="0" accel="50000" decel="50000" fill="hold" grpId="1" nodeType="withEffect">
                                  <p:stCondLst>
                                    <p:cond delay="0"/>
                                  </p:stCondLst>
                                  <p:childTnLst>
                                    <p:animMotion origin="layout" path="M 3.33333E-6 2.22222E-6 L -0.39792 0.09444 " pathEditMode="relative" rAng="0" ptsTypes="AA">
                                      <p:cBhvr>
                                        <p:cTn id="107" dur="1500" spd="-100000" fill="hold"/>
                                        <p:tgtEl>
                                          <p:spTgt spid="14"/>
                                        </p:tgtEl>
                                        <p:attrNameLst>
                                          <p:attrName>ppt_x</p:attrName>
                                          <p:attrName>ppt_y</p:attrName>
                                        </p:attrNameLst>
                                      </p:cBhvr>
                                      <p:rCtr x="-19896" y="4722"/>
                                    </p:animMotion>
                                  </p:childTnLst>
                                </p:cTn>
                              </p:par>
                            </p:childTnLst>
                          </p:cTn>
                        </p:par>
                      </p:childTnLst>
                    </p:cTn>
                  </p:par>
                  <p:par>
                    <p:cTn id="108" fill="hold">
                      <p:stCondLst>
                        <p:cond delay="indefinite"/>
                      </p:stCondLst>
                      <p:childTnLst>
                        <p:par>
                          <p:cTn id="109" fill="hold">
                            <p:stCondLst>
                              <p:cond delay="0"/>
                            </p:stCondLst>
                            <p:childTnLst>
                              <p:par>
                                <p:cTn id="110" presetID="23" presetClass="exit" presetSubtype="32" fill="hold" grpId="1" nodeType="clickEffect">
                                  <p:stCondLst>
                                    <p:cond delay="0"/>
                                  </p:stCondLst>
                                  <p:childTnLst>
                                    <p:anim calcmode="lin" valueType="num">
                                      <p:cBhvr>
                                        <p:cTn id="111" dur="1750"/>
                                        <p:tgtEl>
                                          <p:spTgt spid="7"/>
                                        </p:tgtEl>
                                        <p:attrNameLst>
                                          <p:attrName>ppt_w</p:attrName>
                                        </p:attrNameLst>
                                      </p:cBhvr>
                                      <p:tavLst>
                                        <p:tav tm="0">
                                          <p:val>
                                            <p:strVal val="ppt_w"/>
                                          </p:val>
                                        </p:tav>
                                        <p:tav tm="100000">
                                          <p:val>
                                            <p:fltVal val="0"/>
                                          </p:val>
                                        </p:tav>
                                      </p:tavLst>
                                    </p:anim>
                                    <p:anim calcmode="lin" valueType="num">
                                      <p:cBhvr>
                                        <p:cTn id="112" dur="1750"/>
                                        <p:tgtEl>
                                          <p:spTgt spid="7"/>
                                        </p:tgtEl>
                                        <p:attrNameLst>
                                          <p:attrName>ppt_h</p:attrName>
                                        </p:attrNameLst>
                                      </p:cBhvr>
                                      <p:tavLst>
                                        <p:tav tm="0">
                                          <p:val>
                                            <p:strVal val="ppt_h"/>
                                          </p:val>
                                        </p:tav>
                                        <p:tav tm="100000">
                                          <p:val>
                                            <p:fltVal val="0"/>
                                          </p:val>
                                        </p:tav>
                                      </p:tavLst>
                                    </p:anim>
                                    <p:set>
                                      <p:cBhvr>
                                        <p:cTn id="113" dur="1" fill="hold">
                                          <p:stCondLst>
                                            <p:cond delay="1749"/>
                                          </p:stCondLst>
                                        </p:cTn>
                                        <p:tgtEl>
                                          <p:spTgt spid="7"/>
                                        </p:tgtEl>
                                        <p:attrNameLst>
                                          <p:attrName>style.visibility</p:attrName>
                                        </p:attrNameLst>
                                      </p:cBhvr>
                                      <p:to>
                                        <p:strVal val="hidden"/>
                                      </p:to>
                                    </p:set>
                                  </p:childTnLst>
                                </p:cTn>
                              </p:par>
                              <p:par>
                                <p:cTn id="114" presetID="23" presetClass="exit" presetSubtype="32" fill="hold" grpId="2" nodeType="withEffect">
                                  <p:stCondLst>
                                    <p:cond delay="0"/>
                                  </p:stCondLst>
                                  <p:childTnLst>
                                    <p:anim calcmode="lin" valueType="num">
                                      <p:cBhvr>
                                        <p:cTn id="115" dur="1750"/>
                                        <p:tgtEl>
                                          <p:spTgt spid="8"/>
                                        </p:tgtEl>
                                        <p:attrNameLst>
                                          <p:attrName>ppt_w</p:attrName>
                                        </p:attrNameLst>
                                      </p:cBhvr>
                                      <p:tavLst>
                                        <p:tav tm="0">
                                          <p:val>
                                            <p:strVal val="ppt_w"/>
                                          </p:val>
                                        </p:tav>
                                        <p:tav tm="100000">
                                          <p:val>
                                            <p:fltVal val="0"/>
                                          </p:val>
                                        </p:tav>
                                      </p:tavLst>
                                    </p:anim>
                                    <p:anim calcmode="lin" valueType="num">
                                      <p:cBhvr>
                                        <p:cTn id="116" dur="1750"/>
                                        <p:tgtEl>
                                          <p:spTgt spid="8"/>
                                        </p:tgtEl>
                                        <p:attrNameLst>
                                          <p:attrName>ppt_h</p:attrName>
                                        </p:attrNameLst>
                                      </p:cBhvr>
                                      <p:tavLst>
                                        <p:tav tm="0">
                                          <p:val>
                                            <p:strVal val="ppt_h"/>
                                          </p:val>
                                        </p:tav>
                                        <p:tav tm="100000">
                                          <p:val>
                                            <p:fltVal val="0"/>
                                          </p:val>
                                        </p:tav>
                                      </p:tavLst>
                                    </p:anim>
                                    <p:set>
                                      <p:cBhvr>
                                        <p:cTn id="117" dur="1" fill="hold">
                                          <p:stCondLst>
                                            <p:cond delay="1749"/>
                                          </p:stCondLst>
                                        </p:cTn>
                                        <p:tgtEl>
                                          <p:spTgt spid="8"/>
                                        </p:tgtEl>
                                        <p:attrNameLst>
                                          <p:attrName>style.visibility</p:attrName>
                                        </p:attrNameLst>
                                      </p:cBhvr>
                                      <p:to>
                                        <p:strVal val="hidden"/>
                                      </p:to>
                                    </p:set>
                                  </p:childTnLst>
                                </p:cTn>
                              </p:par>
                              <p:par>
                                <p:cTn id="118" presetID="23" presetClass="exit" presetSubtype="32" fill="hold" grpId="2" nodeType="withEffect">
                                  <p:stCondLst>
                                    <p:cond delay="0"/>
                                  </p:stCondLst>
                                  <p:childTnLst>
                                    <p:anim calcmode="lin" valueType="num">
                                      <p:cBhvr>
                                        <p:cTn id="119" dur="1750"/>
                                        <p:tgtEl>
                                          <p:spTgt spid="9"/>
                                        </p:tgtEl>
                                        <p:attrNameLst>
                                          <p:attrName>ppt_w</p:attrName>
                                        </p:attrNameLst>
                                      </p:cBhvr>
                                      <p:tavLst>
                                        <p:tav tm="0">
                                          <p:val>
                                            <p:strVal val="ppt_w"/>
                                          </p:val>
                                        </p:tav>
                                        <p:tav tm="100000">
                                          <p:val>
                                            <p:fltVal val="0"/>
                                          </p:val>
                                        </p:tav>
                                      </p:tavLst>
                                    </p:anim>
                                    <p:anim calcmode="lin" valueType="num">
                                      <p:cBhvr>
                                        <p:cTn id="120" dur="1750"/>
                                        <p:tgtEl>
                                          <p:spTgt spid="9"/>
                                        </p:tgtEl>
                                        <p:attrNameLst>
                                          <p:attrName>ppt_h</p:attrName>
                                        </p:attrNameLst>
                                      </p:cBhvr>
                                      <p:tavLst>
                                        <p:tav tm="0">
                                          <p:val>
                                            <p:strVal val="ppt_h"/>
                                          </p:val>
                                        </p:tav>
                                        <p:tav tm="100000">
                                          <p:val>
                                            <p:fltVal val="0"/>
                                          </p:val>
                                        </p:tav>
                                      </p:tavLst>
                                    </p:anim>
                                    <p:set>
                                      <p:cBhvr>
                                        <p:cTn id="121" dur="1" fill="hold">
                                          <p:stCondLst>
                                            <p:cond delay="1749"/>
                                          </p:stCondLst>
                                        </p:cTn>
                                        <p:tgtEl>
                                          <p:spTgt spid="9"/>
                                        </p:tgtEl>
                                        <p:attrNameLst>
                                          <p:attrName>style.visibility</p:attrName>
                                        </p:attrNameLst>
                                      </p:cBhvr>
                                      <p:to>
                                        <p:strVal val="hidden"/>
                                      </p:to>
                                    </p:set>
                                  </p:childTnLst>
                                </p:cTn>
                              </p:par>
                              <p:par>
                                <p:cTn id="122" presetID="23" presetClass="exit" presetSubtype="32" fill="hold" grpId="2" nodeType="withEffect">
                                  <p:stCondLst>
                                    <p:cond delay="0"/>
                                  </p:stCondLst>
                                  <p:childTnLst>
                                    <p:anim calcmode="lin" valueType="num">
                                      <p:cBhvr>
                                        <p:cTn id="123" dur="1750"/>
                                        <p:tgtEl>
                                          <p:spTgt spid="10"/>
                                        </p:tgtEl>
                                        <p:attrNameLst>
                                          <p:attrName>ppt_w</p:attrName>
                                        </p:attrNameLst>
                                      </p:cBhvr>
                                      <p:tavLst>
                                        <p:tav tm="0">
                                          <p:val>
                                            <p:strVal val="ppt_w"/>
                                          </p:val>
                                        </p:tav>
                                        <p:tav tm="100000">
                                          <p:val>
                                            <p:fltVal val="0"/>
                                          </p:val>
                                        </p:tav>
                                      </p:tavLst>
                                    </p:anim>
                                    <p:anim calcmode="lin" valueType="num">
                                      <p:cBhvr>
                                        <p:cTn id="124" dur="1750"/>
                                        <p:tgtEl>
                                          <p:spTgt spid="10"/>
                                        </p:tgtEl>
                                        <p:attrNameLst>
                                          <p:attrName>ppt_h</p:attrName>
                                        </p:attrNameLst>
                                      </p:cBhvr>
                                      <p:tavLst>
                                        <p:tav tm="0">
                                          <p:val>
                                            <p:strVal val="ppt_h"/>
                                          </p:val>
                                        </p:tav>
                                        <p:tav tm="100000">
                                          <p:val>
                                            <p:fltVal val="0"/>
                                          </p:val>
                                        </p:tav>
                                      </p:tavLst>
                                    </p:anim>
                                    <p:set>
                                      <p:cBhvr>
                                        <p:cTn id="125" dur="1" fill="hold">
                                          <p:stCondLst>
                                            <p:cond delay="1749"/>
                                          </p:stCondLst>
                                        </p:cTn>
                                        <p:tgtEl>
                                          <p:spTgt spid="10"/>
                                        </p:tgtEl>
                                        <p:attrNameLst>
                                          <p:attrName>style.visibility</p:attrName>
                                        </p:attrNameLst>
                                      </p:cBhvr>
                                      <p:to>
                                        <p:strVal val="hidden"/>
                                      </p:to>
                                    </p:set>
                                  </p:childTnLst>
                                </p:cTn>
                              </p:par>
                              <p:par>
                                <p:cTn id="126" presetID="23" presetClass="exit" presetSubtype="32" fill="hold" grpId="2" nodeType="withEffect">
                                  <p:stCondLst>
                                    <p:cond delay="0"/>
                                  </p:stCondLst>
                                  <p:childTnLst>
                                    <p:anim calcmode="lin" valueType="num">
                                      <p:cBhvr>
                                        <p:cTn id="127" dur="1750"/>
                                        <p:tgtEl>
                                          <p:spTgt spid="11"/>
                                        </p:tgtEl>
                                        <p:attrNameLst>
                                          <p:attrName>ppt_w</p:attrName>
                                        </p:attrNameLst>
                                      </p:cBhvr>
                                      <p:tavLst>
                                        <p:tav tm="0">
                                          <p:val>
                                            <p:strVal val="ppt_w"/>
                                          </p:val>
                                        </p:tav>
                                        <p:tav tm="100000">
                                          <p:val>
                                            <p:fltVal val="0"/>
                                          </p:val>
                                        </p:tav>
                                      </p:tavLst>
                                    </p:anim>
                                    <p:anim calcmode="lin" valueType="num">
                                      <p:cBhvr>
                                        <p:cTn id="128" dur="1750"/>
                                        <p:tgtEl>
                                          <p:spTgt spid="11"/>
                                        </p:tgtEl>
                                        <p:attrNameLst>
                                          <p:attrName>ppt_h</p:attrName>
                                        </p:attrNameLst>
                                      </p:cBhvr>
                                      <p:tavLst>
                                        <p:tav tm="0">
                                          <p:val>
                                            <p:strVal val="ppt_h"/>
                                          </p:val>
                                        </p:tav>
                                        <p:tav tm="100000">
                                          <p:val>
                                            <p:fltVal val="0"/>
                                          </p:val>
                                        </p:tav>
                                      </p:tavLst>
                                    </p:anim>
                                    <p:set>
                                      <p:cBhvr>
                                        <p:cTn id="129" dur="1" fill="hold">
                                          <p:stCondLst>
                                            <p:cond delay="1749"/>
                                          </p:stCondLst>
                                        </p:cTn>
                                        <p:tgtEl>
                                          <p:spTgt spid="11"/>
                                        </p:tgtEl>
                                        <p:attrNameLst>
                                          <p:attrName>style.visibility</p:attrName>
                                        </p:attrNameLst>
                                      </p:cBhvr>
                                      <p:to>
                                        <p:strVal val="hidden"/>
                                      </p:to>
                                    </p:set>
                                  </p:childTnLst>
                                </p:cTn>
                              </p:par>
                              <p:par>
                                <p:cTn id="130" presetID="23" presetClass="exit" presetSubtype="32" fill="hold" grpId="2" nodeType="withEffect">
                                  <p:stCondLst>
                                    <p:cond delay="0"/>
                                  </p:stCondLst>
                                  <p:childTnLst>
                                    <p:anim calcmode="lin" valueType="num">
                                      <p:cBhvr>
                                        <p:cTn id="131" dur="1750"/>
                                        <p:tgtEl>
                                          <p:spTgt spid="12"/>
                                        </p:tgtEl>
                                        <p:attrNameLst>
                                          <p:attrName>ppt_w</p:attrName>
                                        </p:attrNameLst>
                                      </p:cBhvr>
                                      <p:tavLst>
                                        <p:tav tm="0">
                                          <p:val>
                                            <p:strVal val="ppt_w"/>
                                          </p:val>
                                        </p:tav>
                                        <p:tav tm="100000">
                                          <p:val>
                                            <p:fltVal val="0"/>
                                          </p:val>
                                        </p:tav>
                                      </p:tavLst>
                                    </p:anim>
                                    <p:anim calcmode="lin" valueType="num">
                                      <p:cBhvr>
                                        <p:cTn id="132" dur="1750"/>
                                        <p:tgtEl>
                                          <p:spTgt spid="12"/>
                                        </p:tgtEl>
                                        <p:attrNameLst>
                                          <p:attrName>ppt_h</p:attrName>
                                        </p:attrNameLst>
                                      </p:cBhvr>
                                      <p:tavLst>
                                        <p:tav tm="0">
                                          <p:val>
                                            <p:strVal val="ppt_h"/>
                                          </p:val>
                                        </p:tav>
                                        <p:tav tm="100000">
                                          <p:val>
                                            <p:fltVal val="0"/>
                                          </p:val>
                                        </p:tav>
                                      </p:tavLst>
                                    </p:anim>
                                    <p:set>
                                      <p:cBhvr>
                                        <p:cTn id="133" dur="1" fill="hold">
                                          <p:stCondLst>
                                            <p:cond delay="1749"/>
                                          </p:stCondLst>
                                        </p:cTn>
                                        <p:tgtEl>
                                          <p:spTgt spid="12"/>
                                        </p:tgtEl>
                                        <p:attrNameLst>
                                          <p:attrName>style.visibility</p:attrName>
                                        </p:attrNameLst>
                                      </p:cBhvr>
                                      <p:to>
                                        <p:strVal val="hidden"/>
                                      </p:to>
                                    </p:set>
                                  </p:childTnLst>
                                </p:cTn>
                              </p:par>
                              <p:par>
                                <p:cTn id="134" presetID="23" presetClass="exit" presetSubtype="32" fill="hold" grpId="2" nodeType="withEffect">
                                  <p:stCondLst>
                                    <p:cond delay="0"/>
                                  </p:stCondLst>
                                  <p:childTnLst>
                                    <p:anim calcmode="lin" valueType="num">
                                      <p:cBhvr>
                                        <p:cTn id="135" dur="1750"/>
                                        <p:tgtEl>
                                          <p:spTgt spid="13"/>
                                        </p:tgtEl>
                                        <p:attrNameLst>
                                          <p:attrName>ppt_w</p:attrName>
                                        </p:attrNameLst>
                                      </p:cBhvr>
                                      <p:tavLst>
                                        <p:tav tm="0">
                                          <p:val>
                                            <p:strVal val="ppt_w"/>
                                          </p:val>
                                        </p:tav>
                                        <p:tav tm="100000">
                                          <p:val>
                                            <p:fltVal val="0"/>
                                          </p:val>
                                        </p:tav>
                                      </p:tavLst>
                                    </p:anim>
                                    <p:anim calcmode="lin" valueType="num">
                                      <p:cBhvr>
                                        <p:cTn id="136" dur="1750"/>
                                        <p:tgtEl>
                                          <p:spTgt spid="13"/>
                                        </p:tgtEl>
                                        <p:attrNameLst>
                                          <p:attrName>ppt_h</p:attrName>
                                        </p:attrNameLst>
                                      </p:cBhvr>
                                      <p:tavLst>
                                        <p:tav tm="0">
                                          <p:val>
                                            <p:strVal val="ppt_h"/>
                                          </p:val>
                                        </p:tav>
                                        <p:tav tm="100000">
                                          <p:val>
                                            <p:fltVal val="0"/>
                                          </p:val>
                                        </p:tav>
                                      </p:tavLst>
                                    </p:anim>
                                    <p:set>
                                      <p:cBhvr>
                                        <p:cTn id="137" dur="1" fill="hold">
                                          <p:stCondLst>
                                            <p:cond delay="1749"/>
                                          </p:stCondLst>
                                        </p:cTn>
                                        <p:tgtEl>
                                          <p:spTgt spid="13"/>
                                        </p:tgtEl>
                                        <p:attrNameLst>
                                          <p:attrName>style.visibility</p:attrName>
                                        </p:attrNameLst>
                                      </p:cBhvr>
                                      <p:to>
                                        <p:strVal val="hidden"/>
                                      </p:to>
                                    </p:set>
                                  </p:childTnLst>
                                </p:cTn>
                              </p:par>
                              <p:par>
                                <p:cTn id="138" presetID="23" presetClass="exit" presetSubtype="32" fill="hold" grpId="2" nodeType="withEffect">
                                  <p:stCondLst>
                                    <p:cond delay="0"/>
                                  </p:stCondLst>
                                  <p:childTnLst>
                                    <p:anim calcmode="lin" valueType="num">
                                      <p:cBhvr>
                                        <p:cTn id="139" dur="1750"/>
                                        <p:tgtEl>
                                          <p:spTgt spid="14"/>
                                        </p:tgtEl>
                                        <p:attrNameLst>
                                          <p:attrName>ppt_w</p:attrName>
                                        </p:attrNameLst>
                                      </p:cBhvr>
                                      <p:tavLst>
                                        <p:tav tm="0">
                                          <p:val>
                                            <p:strVal val="ppt_w"/>
                                          </p:val>
                                        </p:tav>
                                        <p:tav tm="100000">
                                          <p:val>
                                            <p:fltVal val="0"/>
                                          </p:val>
                                        </p:tav>
                                      </p:tavLst>
                                    </p:anim>
                                    <p:anim calcmode="lin" valueType="num">
                                      <p:cBhvr>
                                        <p:cTn id="140" dur="1750"/>
                                        <p:tgtEl>
                                          <p:spTgt spid="14"/>
                                        </p:tgtEl>
                                        <p:attrNameLst>
                                          <p:attrName>ppt_h</p:attrName>
                                        </p:attrNameLst>
                                      </p:cBhvr>
                                      <p:tavLst>
                                        <p:tav tm="0">
                                          <p:val>
                                            <p:strVal val="ppt_h"/>
                                          </p:val>
                                        </p:tav>
                                        <p:tav tm="100000">
                                          <p:val>
                                            <p:fltVal val="0"/>
                                          </p:val>
                                        </p:tav>
                                      </p:tavLst>
                                    </p:anim>
                                    <p:set>
                                      <p:cBhvr>
                                        <p:cTn id="141" dur="1" fill="hold">
                                          <p:stCondLst>
                                            <p:cond delay="1749"/>
                                          </p:stCondLst>
                                        </p:cTn>
                                        <p:tgtEl>
                                          <p:spTgt spid="14"/>
                                        </p:tgtEl>
                                        <p:attrNameLst>
                                          <p:attrName>style.visibility</p:attrName>
                                        </p:attrNameLst>
                                      </p:cBhvr>
                                      <p:to>
                                        <p:strVal val="hidden"/>
                                      </p:to>
                                    </p:set>
                                  </p:childTnLst>
                                </p:cTn>
                              </p:par>
                              <p:par>
                                <p:cTn id="142" presetID="0" presetClass="path" presetSubtype="0" accel="50000" decel="50000" fill="hold" grpId="3" nodeType="withEffect">
                                  <p:stCondLst>
                                    <p:cond delay="0"/>
                                  </p:stCondLst>
                                  <p:childTnLst>
                                    <p:animMotion origin="layout" path="M 1.11022E-16 3.33333E-6 L -0.18125 -0.3544 " pathEditMode="relative" rAng="0" ptsTypes="AA">
                                      <p:cBhvr>
                                        <p:cTn id="143" dur="1750" fill="hold"/>
                                        <p:tgtEl>
                                          <p:spTgt spid="13"/>
                                        </p:tgtEl>
                                        <p:attrNameLst>
                                          <p:attrName>ppt_x</p:attrName>
                                          <p:attrName>ppt_y</p:attrName>
                                        </p:attrNameLst>
                                      </p:cBhvr>
                                      <p:rCtr x="-9063" y="-17731"/>
                                    </p:animMotion>
                                  </p:childTnLst>
                                </p:cTn>
                              </p:par>
                              <p:par>
                                <p:cTn id="144" presetID="0" presetClass="path" presetSubtype="0" accel="50000" decel="50000" fill="hold" grpId="3" nodeType="withEffect">
                                  <p:stCondLst>
                                    <p:cond delay="0"/>
                                  </p:stCondLst>
                                  <p:childTnLst>
                                    <p:animMotion origin="layout" path="M 3.33333E-6 2.22222E-6 L -0.21042 -0.16551 " pathEditMode="relative" rAng="0" ptsTypes="AA">
                                      <p:cBhvr>
                                        <p:cTn id="145" dur="1750" fill="hold"/>
                                        <p:tgtEl>
                                          <p:spTgt spid="14"/>
                                        </p:tgtEl>
                                        <p:attrNameLst>
                                          <p:attrName>ppt_x</p:attrName>
                                          <p:attrName>ppt_y</p:attrName>
                                        </p:attrNameLst>
                                      </p:cBhvr>
                                      <p:rCtr x="-10521" y="-8287"/>
                                    </p:animMotion>
                                  </p:childTnLst>
                                </p:cTn>
                              </p:par>
                              <p:par>
                                <p:cTn id="146" presetID="0" presetClass="path" presetSubtype="0" accel="50000" decel="50000" fill="hold" grpId="3" nodeType="withEffect">
                                  <p:stCondLst>
                                    <p:cond delay="0"/>
                                  </p:stCondLst>
                                  <p:childTnLst>
                                    <p:animMotion origin="layout" path="M -3.33333E-6 2.22222E-6 L -0.28958 0.03472 " pathEditMode="relative" rAng="0" ptsTypes="AA">
                                      <p:cBhvr>
                                        <p:cTn id="147" dur="1750" fill="hold"/>
                                        <p:tgtEl>
                                          <p:spTgt spid="11"/>
                                        </p:tgtEl>
                                        <p:attrNameLst>
                                          <p:attrName>ppt_x</p:attrName>
                                          <p:attrName>ppt_y</p:attrName>
                                        </p:attrNameLst>
                                      </p:cBhvr>
                                      <p:rCtr x="-14479" y="1736"/>
                                    </p:animMotion>
                                  </p:childTnLst>
                                </p:cTn>
                              </p:par>
                              <p:par>
                                <p:cTn id="148" presetID="0" presetClass="path" presetSubtype="0" accel="50000" decel="50000" fill="hold" grpId="3" nodeType="withEffect">
                                  <p:stCondLst>
                                    <p:cond delay="0"/>
                                  </p:stCondLst>
                                  <p:childTnLst>
                                    <p:animMotion origin="layout" path="M 3.33333E-6 3.33333E-6 L -0.22275 0.24583 " pathEditMode="relative" rAng="0" ptsTypes="AA">
                                      <p:cBhvr>
                                        <p:cTn id="149" dur="1750" fill="hold"/>
                                        <p:tgtEl>
                                          <p:spTgt spid="10"/>
                                        </p:tgtEl>
                                        <p:attrNameLst>
                                          <p:attrName>ppt_x</p:attrName>
                                          <p:attrName>ppt_y</p:attrName>
                                        </p:attrNameLst>
                                      </p:cBhvr>
                                      <p:rCtr x="-11146" y="12292"/>
                                    </p:animMotion>
                                  </p:childTnLst>
                                </p:cTn>
                              </p:par>
                              <p:par>
                                <p:cTn id="150" presetID="0" presetClass="path" presetSubtype="0" accel="50000" decel="50000" fill="hold" grpId="3" nodeType="withEffect">
                                  <p:stCondLst>
                                    <p:cond delay="0"/>
                                  </p:stCondLst>
                                  <p:childTnLst>
                                    <p:animMotion origin="layout" path="M 4.44444E-6 4.81481E-6 L 0.02586 0.35231 " pathEditMode="relative" rAng="0" ptsTypes="AA">
                                      <p:cBhvr>
                                        <p:cTn id="151" dur="1750" fill="hold"/>
                                        <p:tgtEl>
                                          <p:spTgt spid="8"/>
                                        </p:tgtEl>
                                        <p:attrNameLst>
                                          <p:attrName>ppt_x</p:attrName>
                                          <p:attrName>ppt_y</p:attrName>
                                        </p:attrNameLst>
                                      </p:cBhvr>
                                      <p:rCtr x="1285" y="17616"/>
                                    </p:animMotion>
                                  </p:childTnLst>
                                </p:cTn>
                              </p:par>
                              <p:par>
                                <p:cTn id="152" presetID="0" presetClass="path" presetSubtype="0" accel="50000" decel="50000" fill="hold" grpId="3" nodeType="withEffect">
                                  <p:stCondLst>
                                    <p:cond delay="0"/>
                                  </p:stCondLst>
                                  <p:childTnLst>
                                    <p:animMotion origin="layout" path="M 5.55112E-17 2.22222E-6 L 0.16858 0.13449 " pathEditMode="relative" rAng="0" ptsTypes="AA">
                                      <p:cBhvr>
                                        <p:cTn id="153" dur="1750" fill="hold"/>
                                        <p:tgtEl>
                                          <p:spTgt spid="9"/>
                                        </p:tgtEl>
                                        <p:attrNameLst>
                                          <p:attrName>ppt_x</p:attrName>
                                          <p:attrName>ppt_y</p:attrName>
                                        </p:attrNameLst>
                                      </p:cBhvr>
                                      <p:rCtr x="8420" y="6713"/>
                                    </p:animMotion>
                                  </p:childTnLst>
                                </p:cTn>
                              </p:par>
                              <p:par>
                                <p:cTn id="154" presetID="0" presetClass="path" presetSubtype="0" accel="50000" decel="50000" fill="hold" grpId="3" nodeType="withEffect">
                                  <p:stCondLst>
                                    <p:cond delay="0"/>
                                  </p:stCondLst>
                                  <p:childTnLst>
                                    <p:animMotion origin="layout" path="M -2.22222E-6 -2.22222E-6 L 0.19688 -0.10972 " pathEditMode="relative" rAng="0" ptsTypes="AA">
                                      <p:cBhvr>
                                        <p:cTn id="155" dur="1750" fill="hold"/>
                                        <p:tgtEl>
                                          <p:spTgt spid="12"/>
                                        </p:tgtEl>
                                        <p:attrNameLst>
                                          <p:attrName>ppt_x</p:attrName>
                                          <p:attrName>ppt_y</p:attrName>
                                        </p:attrNameLst>
                                      </p:cBhvr>
                                      <p:rCtr x="9844" y="-5486"/>
                                    </p:animMotion>
                                  </p:childTnLst>
                                </p:cTn>
                              </p:par>
                              <p:par>
                                <p:cTn id="156" presetID="0" presetClass="path" presetSubtype="0" accel="50000" decel="50000" fill="hold" grpId="2" nodeType="withEffect">
                                  <p:stCondLst>
                                    <p:cond delay="0"/>
                                  </p:stCondLst>
                                  <p:childTnLst>
                                    <p:animMotion origin="layout" path="M 1.11111E-6 3.33333E-6 L 0.17986 -0.2544 " pathEditMode="relative" rAng="0" ptsTypes="AA">
                                      <p:cBhvr>
                                        <p:cTn id="157" dur="1750" fill="hold"/>
                                        <p:tgtEl>
                                          <p:spTgt spid="7"/>
                                        </p:tgtEl>
                                        <p:attrNameLst>
                                          <p:attrName>ppt_x</p:attrName>
                                          <p:attrName>ppt_y</p:attrName>
                                        </p:attrNameLst>
                                      </p:cBhvr>
                                      <p:rCtr x="8993" y="-1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2" grpId="0"/>
      <p:bldP spid="2" grpId="2"/>
      <p:bldP spid="2" grpId="3"/>
      <p:bldP spid="6" grpId="0"/>
      <p:bldP spid="6" grpId="1"/>
      <p:bldP spid="7" grpId="0"/>
      <p:bldP spid="7" grpId="1"/>
      <p:bldP spid="7" grpId="2"/>
      <p:bldP spid="8" grpId="0"/>
      <p:bldP spid="8" grpId="1"/>
      <p:bldP spid="8" grpId="2"/>
      <p:bldP spid="8" grpId="3"/>
      <p:bldP spid="9" grpId="0"/>
      <p:bldP spid="9" grpId="1"/>
      <p:bldP spid="9" grpId="2"/>
      <p:bldP spid="9" grpId="3"/>
      <p:bldP spid="10" grpId="0"/>
      <p:bldP spid="10" grpId="1"/>
      <p:bldP spid="10" grpId="2"/>
      <p:bldP spid="10" grpId="3"/>
      <p:bldP spid="11" grpId="0"/>
      <p:bldP spid="11" grpId="1"/>
      <p:bldP spid="11" grpId="2"/>
      <p:bldP spid="11" grpId="3"/>
      <p:bldP spid="12" grpId="0"/>
      <p:bldP spid="12" grpId="1"/>
      <p:bldP spid="12" grpId="2"/>
      <p:bldP spid="12" grpId="3"/>
      <p:bldP spid="13" grpId="0"/>
      <p:bldP spid="13" grpId="1"/>
      <p:bldP spid="13" grpId="2"/>
      <p:bldP spid="13" grpId="3"/>
      <p:bldP spid="14" grpId="0"/>
      <p:bldP spid="14" grpId="1"/>
      <p:bldP spid="14" grpId="2"/>
      <p:bldP spid="14" grpId="3"/>
      <p:bldP spid="15" grpId="0"/>
      <p:bldP spid="15" grpId="2"/>
      <p:bldP spid="16" grpId="0"/>
      <p:bldP spid="16" grpId="1"/>
      <p:bldP spid="16" grpId="2"/>
      <p:bldP spid="16" grpId="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4" y="0"/>
            <a:ext cx="9172724" cy="7315200"/>
          </a:xfrm>
          <a:prstGeom prst="rect">
            <a:avLst/>
          </a:prstGeom>
        </p:spPr>
      </p:pic>
      <p:sp>
        <p:nvSpPr>
          <p:cNvPr id="5" name="Title 1"/>
          <p:cNvSpPr txBox="1">
            <a:spLocks/>
          </p:cNvSpPr>
          <p:nvPr/>
        </p:nvSpPr>
        <p:spPr>
          <a:xfrm>
            <a:off x="381000" y="3352800"/>
            <a:ext cx="64770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70" b="1" dirty="0">
                <a:ln w="6350" cmpd="sng">
                  <a:noFill/>
                  <a:prstDash val="solid"/>
                </a:ln>
                <a:solidFill>
                  <a:schemeClr val="bg1"/>
                </a:solidFill>
              </a:rPr>
              <a:t>through the eternal Spirit</a:t>
            </a:r>
          </a:p>
        </p:txBody>
      </p:sp>
      <p:sp>
        <p:nvSpPr>
          <p:cNvPr id="2" name="Title 1"/>
          <p:cNvSpPr>
            <a:spLocks noGrp="1"/>
          </p:cNvSpPr>
          <p:nvPr>
            <p:ph type="title"/>
          </p:nvPr>
        </p:nvSpPr>
        <p:spPr>
          <a:xfrm>
            <a:off x="228600" y="76200"/>
            <a:ext cx="8686800" cy="67056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effectLst>
                  <a:glow rad="76200">
                    <a:schemeClr val="tx1"/>
                  </a:glow>
                  <a:outerShdw blurRad="76200" dist="50800" dir="5400000" algn="tl" rotWithShape="0">
                    <a:srgbClr val="000000">
                      <a:alpha val="65000"/>
                    </a:srgbClr>
                  </a:outerShdw>
                </a:effectLst>
              </a:rPr>
              <a:t>For if the blood of bulls and goats and the ashes of a heifer, sprinkling the unclean, sanctifies for the purifying of the flesh, how much more shall the blood of Christ, who through the eternal Spirit offered Himself without spot to God, cleanse your conscience from dead works to serve the living God?         </a:t>
            </a:r>
            <a:r>
              <a:rPr lang="en-US" sz="3200" b="1" i="1" spc="50" dirty="0">
                <a:ln w="11430"/>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effectLst>
                  <a:glow rad="76200">
                    <a:schemeClr val="tx1"/>
                  </a:glow>
                  <a:outerShdw blurRad="76200" dist="50800" dir="5400000" algn="tl" rotWithShape="0">
                    <a:srgbClr val="000000">
                      <a:alpha val="65000"/>
                    </a:srgbClr>
                  </a:outerShdw>
                </a:effectLst>
              </a:rPr>
              <a:t>— Hebrews 9:13-14</a:t>
            </a:r>
          </a:p>
        </p:txBody>
      </p:sp>
      <p:sp>
        <p:nvSpPr>
          <p:cNvPr id="4" name="Title 1"/>
          <p:cNvSpPr txBox="1">
            <a:spLocks/>
          </p:cNvSpPr>
          <p:nvPr/>
        </p:nvSpPr>
        <p:spPr>
          <a:xfrm>
            <a:off x="3200400" y="2705100"/>
            <a:ext cx="2616295" cy="9525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450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blood</a:t>
            </a:r>
            <a:endParaRPr lang="en-US" sz="3200" b="1" i="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endParaRPr>
          </a:p>
        </p:txBody>
      </p:sp>
      <p:sp>
        <p:nvSpPr>
          <p:cNvPr id="10" name="Heart 9">
            <a:extLst>
              <a:ext uri="{FF2B5EF4-FFF2-40B4-BE49-F238E27FC236}">
                <a16:creationId xmlns:a16="http://schemas.microsoft.com/office/drawing/2014/main" id="{7A0D7407-01E2-4D73-BA34-315DCD32EE55}"/>
              </a:ext>
            </a:extLst>
          </p:cNvPr>
          <p:cNvSpPr/>
          <p:nvPr/>
        </p:nvSpPr>
        <p:spPr bwMode="auto">
          <a:xfrm>
            <a:off x="5098248" y="3213374"/>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6" name="Title 1"/>
          <p:cNvSpPr txBox="1">
            <a:spLocks/>
          </p:cNvSpPr>
          <p:nvPr/>
        </p:nvSpPr>
        <p:spPr>
          <a:xfrm>
            <a:off x="-28724" y="4648200"/>
            <a:ext cx="6353324" cy="1066800"/>
          </a:xfrm>
          <a:prstGeom prst="rect">
            <a:avLst/>
          </a:prstGeom>
        </p:spPr>
        <p:txBody>
          <a:bodyPr vert="horz" lIns="91440" tIns="45720" rIns="91440" bIns="45720" rtlCol="0" anchor="ctr">
            <a:normAutofit/>
            <a:scene3d>
              <a:camera prst="orthographicFront"/>
              <a:lightRig rig="morning" dir="tl"/>
            </a:scene3d>
            <a:sp3d contourW="25400" prstMaterial="metal">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F8FB69"/>
                </a:solidFill>
                <a:effectLst>
                  <a:glow rad="38100">
                    <a:schemeClr val="tx1"/>
                  </a:glow>
                  <a:outerShdw blurRad="38100" dist="38100" dir="2700000" algn="tl">
                    <a:srgbClr val="000000">
                      <a:alpha val="43137"/>
                    </a:srgbClr>
                  </a:outerShdw>
                </a:effectLst>
              </a:rPr>
              <a:t> </a:t>
            </a:r>
            <a:r>
              <a:rPr lang="en-US" sz="4800" b="1" spc="50" dirty="0">
                <a:ln w="11430"/>
                <a:solidFill>
                  <a:srgbClr val="F8FB69"/>
                </a:solidFill>
                <a:effectLst>
                  <a:glow rad="38100">
                    <a:schemeClr val="tx1"/>
                  </a:glow>
                  <a:outerShdw blurRad="38100" dist="38100" dir="2700000" algn="tl">
                    <a:srgbClr val="000000">
                      <a:alpha val="43137"/>
                    </a:srgbClr>
                  </a:outerShdw>
                </a:effectLst>
              </a:rPr>
              <a:t> </a:t>
            </a:r>
            <a:r>
              <a:rPr lang="en-US" b="1" spc="50" dirty="0">
                <a:ln w="11430"/>
                <a:solidFill>
                  <a:srgbClr val="660066"/>
                </a:solidFill>
                <a:effectLst>
                  <a:glow rad="38100">
                    <a:schemeClr val="tx1"/>
                  </a:glow>
                  <a:outerShdw blurRad="38100" dist="38100" dir="2700000" algn="tl">
                    <a:srgbClr val="000000">
                      <a:alpha val="43137"/>
                    </a:srgbClr>
                  </a:outerShdw>
                </a:effectLst>
              </a:rPr>
              <a:t>cleanse your conscience</a:t>
            </a:r>
            <a:endParaRPr lang="en-US" sz="3200" b="1" i="1" spc="50" dirty="0">
              <a:ln w="11430"/>
              <a:solidFill>
                <a:srgbClr val="660066"/>
              </a:solidFill>
              <a:effectLst>
                <a:glow rad="38100">
                  <a:schemeClr val="tx1"/>
                </a:glow>
                <a:outerShdw blurRad="38100" dist="38100" dir="2700000" algn="tl">
                  <a:srgbClr val="000000">
                    <a:alpha val="43137"/>
                  </a:srgbClr>
                </a:outerShdw>
              </a:effectLst>
            </a:endParaRPr>
          </a:p>
        </p:txBody>
      </p:sp>
      <p:sp>
        <p:nvSpPr>
          <p:cNvPr id="7" name="Title 1"/>
          <p:cNvSpPr txBox="1">
            <a:spLocks/>
          </p:cNvSpPr>
          <p:nvPr/>
        </p:nvSpPr>
        <p:spPr>
          <a:xfrm>
            <a:off x="2667000" y="5334000"/>
            <a:ext cx="5486400" cy="990600"/>
          </a:xfrm>
          <a:prstGeom prst="rect">
            <a:avLst/>
          </a:prstGeom>
        </p:spPr>
        <p:txBody>
          <a:bodyPr vert="horz" lIns="91440" tIns="45720" rIns="91440" bIns="45720" rtlCol="0" anchor="ctr">
            <a:normAutofit/>
            <a:scene3d>
              <a:camera prst="orthographicFront"/>
              <a:lightRig rig="morning" dir="tl"/>
            </a:scene3d>
            <a:sp3d extrusionH="57150" contourW="25400" prstMaterial="metal">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solidFill>
                  <a:srgbClr val="F8FB69"/>
                </a:solidFill>
                <a:effectLst>
                  <a:glow rad="38100">
                    <a:schemeClr val="tx1"/>
                  </a:glow>
                  <a:outerShdw blurRad="38100" dist="38100" dir="2700000" algn="tl">
                    <a:srgbClr val="000000">
                      <a:alpha val="43137"/>
                    </a:srgbClr>
                  </a:outerShdw>
                </a:effectLst>
              </a:rPr>
              <a:t> </a:t>
            </a:r>
            <a:r>
              <a:rPr lang="en-US" sz="5300" b="1" spc="50" dirty="0">
                <a:ln w="11430"/>
                <a:solidFill>
                  <a:srgbClr val="F8FB69"/>
                </a:solidFill>
                <a:effectLst>
                  <a:glow rad="38100">
                    <a:schemeClr val="tx1"/>
                  </a:glow>
                  <a:outerShdw blurRad="38100" dist="38100" dir="2700000" algn="tl">
                    <a:srgbClr val="000000">
                      <a:alpha val="43137"/>
                    </a:srgbClr>
                  </a:outerShdw>
                </a:effectLst>
              </a:rPr>
              <a:t> </a:t>
            </a:r>
            <a:r>
              <a:rPr lang="en-US" b="1" spc="50" dirty="0">
                <a:ln w="11430"/>
                <a:solidFill>
                  <a:srgbClr val="660066"/>
                </a:solidFill>
                <a:effectLst>
                  <a:glow rad="38100">
                    <a:schemeClr val="tx1"/>
                  </a:glow>
                  <a:outerShdw blurRad="38100" dist="38100" dir="2700000" algn="tl">
                    <a:srgbClr val="000000">
                      <a:alpha val="43137"/>
                    </a:srgbClr>
                  </a:outerShdw>
                </a:effectLst>
              </a:rPr>
              <a:t>serve the living God</a:t>
            </a:r>
            <a:endParaRPr lang="en-US" sz="3200" b="1" i="1" spc="50" dirty="0">
              <a:ln w="11430"/>
              <a:solidFill>
                <a:srgbClr val="660066"/>
              </a:solidFill>
              <a:effectLst>
                <a:glow rad="38100">
                  <a:schemeClr val="tx1"/>
                </a:glow>
                <a:outerShdw blurRad="38100" dist="38100" dir="2700000" algn="tl">
                  <a:srgbClr val="000000">
                    <a:alpha val="43137"/>
                  </a:srgbClr>
                </a:outerShdw>
              </a:effectLst>
            </a:endParaRPr>
          </a:p>
        </p:txBody>
      </p:sp>
      <p:sp>
        <p:nvSpPr>
          <p:cNvPr id="9" name="Title 1">
            <a:extLst>
              <a:ext uri="{FF2B5EF4-FFF2-40B4-BE49-F238E27FC236}">
                <a16:creationId xmlns:a16="http://schemas.microsoft.com/office/drawing/2014/main" id="{73456D63-6C36-41F3-B8E0-BC284EA39E69}"/>
              </a:ext>
            </a:extLst>
          </p:cNvPr>
          <p:cNvSpPr txBox="1">
            <a:spLocks/>
          </p:cNvSpPr>
          <p:nvPr/>
        </p:nvSpPr>
        <p:spPr>
          <a:xfrm>
            <a:off x="5727013" y="2745474"/>
            <a:ext cx="1850408" cy="865496"/>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Christ</a:t>
            </a:r>
            <a:endParaRPr lang="en-US" sz="32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endParaRPr>
          </a:p>
        </p:txBody>
      </p:sp>
      <p:sp>
        <p:nvSpPr>
          <p:cNvPr id="8" name="Title 1" hidden="1">
            <a:extLst>
              <a:ext uri="{FF2B5EF4-FFF2-40B4-BE49-F238E27FC236}">
                <a16:creationId xmlns:a16="http://schemas.microsoft.com/office/drawing/2014/main" id="{BD44BFB3-80F4-43DE-8C4F-C8900ACC74D7}"/>
              </a:ext>
            </a:extLst>
          </p:cNvPr>
          <p:cNvSpPr txBox="1">
            <a:spLocks/>
          </p:cNvSpPr>
          <p:nvPr/>
        </p:nvSpPr>
        <p:spPr>
          <a:xfrm>
            <a:off x="5301019" y="395785"/>
            <a:ext cx="1850408" cy="865496"/>
          </a:xfrm>
          <a:prstGeom prst="rect">
            <a:avLst/>
          </a:prstGeom>
        </p:spPr>
        <p:txBody>
          <a:bodyPr vert="horz" lIns="91440" tIns="45720" rIns="91440" bIns="45720" rtlCol="0" anchor="ctr">
            <a:normAutofit/>
            <a:scene3d>
              <a:camera prst="orthographicFront"/>
              <a:lightRig rig="sunset" dir="tl"/>
            </a:scene3d>
            <a:sp3d contourW="25400" prstMaterial="matte">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noFill/>
                </a:ln>
                <a:solidFill>
                  <a:srgbClr val="FF0000"/>
                </a:solidFill>
                <a:effectLst/>
              </a:rPr>
              <a:t>Christ</a:t>
            </a:r>
            <a:endParaRPr lang="en-US" sz="3200" b="1" i="1" spc="50" dirty="0">
              <a:ln w="11430">
                <a:noFill/>
              </a:ln>
              <a:solidFill>
                <a:srgbClr val="FF0000"/>
              </a:solidFill>
              <a:effectLst/>
            </a:endParaRPr>
          </a:p>
        </p:txBody>
      </p:sp>
    </p:spTree>
    <p:extLst>
      <p:ext uri="{BB962C8B-B14F-4D97-AF65-F5344CB8AC3E}">
        <p14:creationId xmlns:p14="http://schemas.microsoft.com/office/powerpoint/2010/main" val="214123115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10" presetClass="exit" presetSubtype="0" fill="hold" grpId="1"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stCondLst>
                                            <p:cond delay="0"/>
                                          </p:stCondLst>
                                        </p:cTn>
                                        <p:tgtEl>
                                          <p:spTgt spid="9"/>
                                        </p:tgtEl>
                                      </p:cBhvr>
                                    </p:animEffect>
                                    <p:anim to="" calcmode="lin" valueType="num">
                                      <p:cBhvr>
                                        <p:cTn id="18"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20" fill="hold">
                            <p:stCondLst>
                              <p:cond delay="7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18" presetClass="emph" presetSubtype="0" fill="hold" grpId="1" nodeType="withEffect">
                                  <p:stCondLst>
                                    <p:cond delay="0"/>
                                  </p:stCondLst>
                                  <p:childTnLst>
                                    <p:set>
                                      <p:cBhvr override="childStyle">
                                        <p:cTn id="30" dur="500" fill="hold"/>
                                        <p:tgtEl>
                                          <p:spTgt spid="5"/>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2" nodeType="clickEffect">
                                  <p:stCondLst>
                                    <p:cond delay="0"/>
                                  </p:stCondLst>
                                  <p:childTnLst>
                                    <p:animEffect transition="out" filter="fade">
                                      <p:cBhvr>
                                        <p:cTn id="44" dur="1700"/>
                                        <p:tgtEl>
                                          <p:spTgt spid="2"/>
                                        </p:tgtEl>
                                      </p:cBhvr>
                                    </p:animEffect>
                                    <p:set>
                                      <p:cBhvr>
                                        <p:cTn id="45" dur="1" fill="hold">
                                          <p:stCondLst>
                                            <p:cond delay="1699"/>
                                          </p:stCondLst>
                                        </p:cTn>
                                        <p:tgtEl>
                                          <p:spTgt spid="2"/>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1700"/>
                                        <p:tgtEl>
                                          <p:spTgt spid="6"/>
                                        </p:tgtEl>
                                        <p:attrNameLst>
                                          <p:attrName>ppt_w</p:attrName>
                                        </p:attrNameLst>
                                      </p:cBhvr>
                                      <p:tavLst>
                                        <p:tav tm="0">
                                          <p:val>
                                            <p:strVal val="ppt_w"/>
                                          </p:val>
                                        </p:tav>
                                        <p:tav tm="100000">
                                          <p:val>
                                            <p:fltVal val="0"/>
                                          </p:val>
                                        </p:tav>
                                      </p:tavLst>
                                    </p:anim>
                                    <p:anim calcmode="lin" valueType="num">
                                      <p:cBhvr>
                                        <p:cTn id="51" dur="1700"/>
                                        <p:tgtEl>
                                          <p:spTgt spid="6"/>
                                        </p:tgtEl>
                                        <p:attrNameLst>
                                          <p:attrName>ppt_h</p:attrName>
                                        </p:attrNameLst>
                                      </p:cBhvr>
                                      <p:tavLst>
                                        <p:tav tm="0">
                                          <p:val>
                                            <p:strVal val="ppt_h"/>
                                          </p:val>
                                        </p:tav>
                                        <p:tav tm="100000">
                                          <p:val>
                                            <p:fltVal val="0"/>
                                          </p:val>
                                        </p:tav>
                                      </p:tavLst>
                                    </p:anim>
                                    <p:set>
                                      <p:cBhvr>
                                        <p:cTn id="52" dur="1" fill="hold">
                                          <p:stCondLst>
                                            <p:cond delay="1699"/>
                                          </p:stCondLst>
                                        </p:cTn>
                                        <p:tgtEl>
                                          <p:spTgt spid="6"/>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1700"/>
                                        <p:tgtEl>
                                          <p:spTgt spid="7"/>
                                        </p:tgtEl>
                                        <p:attrNameLst>
                                          <p:attrName>ppt_w</p:attrName>
                                        </p:attrNameLst>
                                      </p:cBhvr>
                                      <p:tavLst>
                                        <p:tav tm="0">
                                          <p:val>
                                            <p:strVal val="ppt_w"/>
                                          </p:val>
                                        </p:tav>
                                        <p:tav tm="100000">
                                          <p:val>
                                            <p:fltVal val="0"/>
                                          </p:val>
                                        </p:tav>
                                      </p:tavLst>
                                    </p:anim>
                                    <p:anim calcmode="lin" valueType="num">
                                      <p:cBhvr>
                                        <p:cTn id="55" dur="1700"/>
                                        <p:tgtEl>
                                          <p:spTgt spid="7"/>
                                        </p:tgtEl>
                                        <p:attrNameLst>
                                          <p:attrName>ppt_h</p:attrName>
                                        </p:attrNameLst>
                                      </p:cBhvr>
                                      <p:tavLst>
                                        <p:tav tm="0">
                                          <p:val>
                                            <p:strVal val="ppt_h"/>
                                          </p:val>
                                        </p:tav>
                                        <p:tav tm="100000">
                                          <p:val>
                                            <p:fltVal val="0"/>
                                          </p:val>
                                        </p:tav>
                                      </p:tavLst>
                                    </p:anim>
                                    <p:set>
                                      <p:cBhvr>
                                        <p:cTn id="56" dur="1" fill="hold">
                                          <p:stCondLst>
                                            <p:cond delay="1699"/>
                                          </p:stCondLst>
                                        </p:cTn>
                                        <p:tgtEl>
                                          <p:spTgt spid="7"/>
                                        </p:tgtEl>
                                        <p:attrNameLst>
                                          <p:attrName>style.visibility</p:attrName>
                                        </p:attrNameLst>
                                      </p:cBhvr>
                                      <p:to>
                                        <p:strVal val="hidden"/>
                                      </p:to>
                                    </p:set>
                                  </p:childTnLst>
                                </p:cTn>
                              </p:par>
                              <p:par>
                                <p:cTn id="57" presetID="0" presetClass="path" presetSubtype="0" accel="50000" decel="50000" fill="hold" grpId="2" nodeType="withEffect">
                                  <p:stCondLst>
                                    <p:cond delay="0"/>
                                  </p:stCondLst>
                                  <p:childTnLst>
                                    <p:animMotion origin="layout" path="M -8.33333E-7 4.44444E-6 L 0.24653 -0.2551 " pathEditMode="relative" rAng="0" ptsTypes="AA">
                                      <p:cBhvr>
                                        <p:cTn id="58" dur="2000" fill="hold"/>
                                        <p:tgtEl>
                                          <p:spTgt spid="6"/>
                                        </p:tgtEl>
                                        <p:attrNameLst>
                                          <p:attrName>ppt_x</p:attrName>
                                          <p:attrName>ppt_y</p:attrName>
                                        </p:attrNameLst>
                                      </p:cBhvr>
                                      <p:rCtr x="12326" y="-12755"/>
                                    </p:animMotion>
                                  </p:childTnLst>
                                </p:cTn>
                              </p:par>
                              <p:par>
                                <p:cTn id="59" presetID="0" presetClass="path" presetSubtype="0" accel="50000" decel="50000" fill="hold" grpId="2" nodeType="withEffect">
                                  <p:stCondLst>
                                    <p:cond delay="0"/>
                                  </p:stCondLst>
                                  <p:childTnLst>
                                    <p:animMotion origin="layout" path="M 3.33333E-6 1.11022E-16 L -0.0007 -0.35093 " pathEditMode="relative" rAng="0" ptsTypes="AA">
                                      <p:cBhvr>
                                        <p:cTn id="60" dur="2000" fill="hold"/>
                                        <p:tgtEl>
                                          <p:spTgt spid="7"/>
                                        </p:tgtEl>
                                        <p:attrNameLst>
                                          <p:attrName>ppt_x</p:attrName>
                                          <p:attrName>ppt_y</p:attrName>
                                        </p:attrNameLst>
                                      </p:cBhvr>
                                      <p:rCtr x="-35" y="-17546"/>
                                    </p:animMotion>
                                  </p:childTnLst>
                                </p:cTn>
                              </p:par>
                              <p:par>
                                <p:cTn id="61" presetID="42" presetClass="path" presetSubtype="0" accel="50000" decel="50000" fill="hold" grpId="3" nodeType="withEffect">
                                  <p:stCondLst>
                                    <p:cond delay="0"/>
                                  </p:stCondLst>
                                  <p:iterate type="lt">
                                    <p:tmPct val="0"/>
                                  </p:iterate>
                                  <p:childTnLst>
                                    <p:animMotion origin="layout" path="M -5.55556E-7 4.07407E-6 L -0.04722 -0.3426 " pathEditMode="relative" rAng="0" ptsTypes="AA">
                                      <p:cBhvr>
                                        <p:cTn id="62" dur="2000" fill="hold"/>
                                        <p:tgtEl>
                                          <p:spTgt spid="9"/>
                                        </p:tgtEl>
                                        <p:attrNameLst>
                                          <p:attrName>ppt_x</p:attrName>
                                          <p:attrName>ppt_y</p:attrName>
                                        </p:attrNameLst>
                                      </p:cBhvr>
                                      <p:rCtr x="-2361" y="-17130"/>
                                    </p:animMotion>
                                  </p:childTnLst>
                                </p:cTn>
                              </p:par>
                              <p:par>
                                <p:cTn id="63" presetID="23" presetClass="entr" presetSubtype="16" fill="hold" grpId="0" nodeType="withEffect">
                                  <p:stCondLst>
                                    <p:cond delay="150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childTnLst>
                                </p:cTn>
                              </p:par>
                              <p:par>
                                <p:cTn id="67" presetID="23" presetClass="exit" presetSubtype="16" fill="hold" grpId="1" nodeType="withEffect">
                                  <p:stCondLst>
                                    <p:cond delay="1900"/>
                                  </p:stCondLst>
                                  <p:childTnLst>
                                    <p:anim calcmode="lin" valueType="num">
                                      <p:cBhvr>
                                        <p:cTn id="68" dur="500"/>
                                        <p:tgtEl>
                                          <p:spTgt spid="10"/>
                                        </p:tgtEl>
                                        <p:attrNameLst>
                                          <p:attrName>ppt_w</p:attrName>
                                        </p:attrNameLst>
                                      </p:cBhvr>
                                      <p:tavLst>
                                        <p:tav tm="0">
                                          <p:val>
                                            <p:strVal val="ppt_w"/>
                                          </p:val>
                                        </p:tav>
                                        <p:tav tm="100000">
                                          <p:val>
                                            <p:strVal val="4*ppt_w"/>
                                          </p:val>
                                        </p:tav>
                                      </p:tavLst>
                                    </p:anim>
                                    <p:anim calcmode="lin" valueType="num">
                                      <p:cBhvr>
                                        <p:cTn id="69" dur="500"/>
                                        <p:tgtEl>
                                          <p:spTgt spid="10"/>
                                        </p:tgtEl>
                                        <p:attrNameLst>
                                          <p:attrName>ppt_h</p:attrName>
                                        </p:attrNameLst>
                                      </p:cBhvr>
                                      <p:tavLst>
                                        <p:tav tm="0">
                                          <p:val>
                                            <p:strVal val="ppt_h"/>
                                          </p:val>
                                        </p:tav>
                                        <p:tav tm="100000">
                                          <p:val>
                                            <p:strVal val="4*ppt_h"/>
                                          </p:val>
                                        </p:tav>
                                      </p:tavLst>
                                    </p:anim>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grpId="2" nodeType="withEffect">
                                  <p:stCondLst>
                                    <p:cond delay="190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2" grpId="0"/>
      <p:bldP spid="2" grpId="2"/>
      <p:bldP spid="4" grpId="1"/>
      <p:bldP spid="10" grpId="0" animBg="1"/>
      <p:bldP spid="10" grpId="1" animBg="1"/>
      <p:bldP spid="10" grpId="2" animBg="1"/>
      <p:bldP spid="6" grpId="0"/>
      <p:bldP spid="6" grpId="1"/>
      <p:bldP spid="6" grpId="2"/>
      <p:bldP spid="7" grpId="0"/>
      <p:bldP spid="7" grpId="1"/>
      <p:bldP spid="7" grpId="2"/>
      <p:bldP spid="9" grpId="0"/>
      <p:bldP spid="9" grpId="1"/>
      <p:bldP spid="9" grpId="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805"/>
            <a:ext cx="9390602" cy="7595954"/>
          </a:xfrm>
          <a:prstGeom prst="rect">
            <a:avLst/>
          </a:prstGeom>
        </p:spPr>
      </p:pic>
      <p:sp>
        <p:nvSpPr>
          <p:cNvPr id="6" name="Freeform: Shape 5">
            <a:extLst>
              <a:ext uri="{FF2B5EF4-FFF2-40B4-BE49-F238E27FC236}">
                <a16:creationId xmlns:a16="http://schemas.microsoft.com/office/drawing/2014/main" id="{51BD1612-6C53-489D-9244-72367BB4AA5A}"/>
              </a:ext>
            </a:extLst>
          </p:cNvPr>
          <p:cNvSpPr/>
          <p:nvPr/>
        </p:nvSpPr>
        <p:spPr>
          <a:xfrm>
            <a:off x="2176801" y="1381807"/>
            <a:ext cx="4588670" cy="6165623"/>
          </a:xfrm>
          <a:custGeom>
            <a:avLst/>
            <a:gdLst>
              <a:gd name="connsiteX0" fmla="*/ 5486 w 4142057"/>
              <a:gd name="connsiteY0" fmla="*/ 6168572 h 6168572"/>
              <a:gd name="connsiteX1" fmla="*/ 34514 w 4142057"/>
              <a:gd name="connsiteY1" fmla="*/ 5529943 h 6168572"/>
              <a:gd name="connsiteX2" fmla="*/ 266743 w 4142057"/>
              <a:gd name="connsiteY2" fmla="*/ 4615543 h 6168572"/>
              <a:gd name="connsiteX3" fmla="*/ 1805257 w 4142057"/>
              <a:gd name="connsiteY3" fmla="*/ 2801257 h 6168572"/>
              <a:gd name="connsiteX4" fmla="*/ 4142057 w 4142057"/>
              <a:gd name="connsiteY4" fmla="*/ 0 h 6168572"/>
              <a:gd name="connsiteX0" fmla="*/ 43886 w 4180457"/>
              <a:gd name="connsiteY0" fmla="*/ 6168572 h 6168572"/>
              <a:gd name="connsiteX1" fmla="*/ 14856 w 4180457"/>
              <a:gd name="connsiteY1" fmla="*/ 5384800 h 6168572"/>
              <a:gd name="connsiteX2" fmla="*/ 305143 w 4180457"/>
              <a:gd name="connsiteY2" fmla="*/ 4615543 h 6168572"/>
              <a:gd name="connsiteX3" fmla="*/ 1843657 w 4180457"/>
              <a:gd name="connsiteY3" fmla="*/ 2801257 h 6168572"/>
              <a:gd name="connsiteX4" fmla="*/ 4180457 w 4180457"/>
              <a:gd name="connsiteY4" fmla="*/ 0 h 6168572"/>
              <a:gd name="connsiteX0" fmla="*/ 43886 w 4282057"/>
              <a:gd name="connsiteY0" fmla="*/ 5878286 h 5878286"/>
              <a:gd name="connsiteX1" fmla="*/ 14856 w 4282057"/>
              <a:gd name="connsiteY1" fmla="*/ 5094514 h 5878286"/>
              <a:gd name="connsiteX2" fmla="*/ 305143 w 4282057"/>
              <a:gd name="connsiteY2" fmla="*/ 4325257 h 5878286"/>
              <a:gd name="connsiteX3" fmla="*/ 1843657 w 4282057"/>
              <a:gd name="connsiteY3" fmla="*/ 2510971 h 5878286"/>
              <a:gd name="connsiteX4" fmla="*/ 4282057 w 4282057"/>
              <a:gd name="connsiteY4" fmla="*/ 0 h 5878286"/>
              <a:gd name="connsiteX0" fmla="*/ 43886 w 4732000"/>
              <a:gd name="connsiteY0" fmla="*/ 6342743 h 6342743"/>
              <a:gd name="connsiteX1" fmla="*/ 14856 w 4732000"/>
              <a:gd name="connsiteY1" fmla="*/ 5558971 h 6342743"/>
              <a:gd name="connsiteX2" fmla="*/ 305143 w 4732000"/>
              <a:gd name="connsiteY2" fmla="*/ 4789714 h 6342743"/>
              <a:gd name="connsiteX3" fmla="*/ 1843657 w 4732000"/>
              <a:gd name="connsiteY3" fmla="*/ 2975428 h 6342743"/>
              <a:gd name="connsiteX4" fmla="*/ 4732000 w 4732000"/>
              <a:gd name="connsiteY4" fmla="*/ 0 h 6342743"/>
              <a:gd name="connsiteX0" fmla="*/ 43886 w 4732000"/>
              <a:gd name="connsiteY0" fmla="*/ 6342743 h 6342743"/>
              <a:gd name="connsiteX1" fmla="*/ 14856 w 4732000"/>
              <a:gd name="connsiteY1" fmla="*/ 5558971 h 6342743"/>
              <a:gd name="connsiteX2" fmla="*/ 305143 w 4732000"/>
              <a:gd name="connsiteY2" fmla="*/ 4789714 h 6342743"/>
              <a:gd name="connsiteX3" fmla="*/ 1843657 w 4732000"/>
              <a:gd name="connsiteY3" fmla="*/ 2975428 h 6342743"/>
              <a:gd name="connsiteX4" fmla="*/ 4151428 w 4732000"/>
              <a:gd name="connsiteY4" fmla="*/ 595086 h 6342743"/>
              <a:gd name="connsiteX5" fmla="*/ 4732000 w 4732000"/>
              <a:gd name="connsiteY5" fmla="*/ 0 h 6342743"/>
              <a:gd name="connsiteX0" fmla="*/ 43886 w 4732000"/>
              <a:gd name="connsiteY0" fmla="*/ 6342743 h 6342743"/>
              <a:gd name="connsiteX1" fmla="*/ 14856 w 4732000"/>
              <a:gd name="connsiteY1" fmla="*/ 5558971 h 6342743"/>
              <a:gd name="connsiteX2" fmla="*/ 305143 w 4732000"/>
              <a:gd name="connsiteY2" fmla="*/ 4789714 h 6342743"/>
              <a:gd name="connsiteX3" fmla="*/ 1843657 w 4732000"/>
              <a:gd name="connsiteY3" fmla="*/ 2975428 h 6342743"/>
              <a:gd name="connsiteX4" fmla="*/ 4151428 w 4732000"/>
              <a:gd name="connsiteY4" fmla="*/ 595086 h 6342743"/>
              <a:gd name="connsiteX5" fmla="*/ 4456228 w 4732000"/>
              <a:gd name="connsiteY5" fmla="*/ 232229 h 6342743"/>
              <a:gd name="connsiteX6" fmla="*/ 4732000 w 4732000"/>
              <a:gd name="connsiteY6" fmla="*/ 0 h 6342743"/>
              <a:gd name="connsiteX0" fmla="*/ 43886 w 5051315"/>
              <a:gd name="connsiteY0" fmla="*/ 6299200 h 6299200"/>
              <a:gd name="connsiteX1" fmla="*/ 14856 w 5051315"/>
              <a:gd name="connsiteY1" fmla="*/ 5515428 h 6299200"/>
              <a:gd name="connsiteX2" fmla="*/ 305143 w 5051315"/>
              <a:gd name="connsiteY2" fmla="*/ 4746171 h 6299200"/>
              <a:gd name="connsiteX3" fmla="*/ 1843657 w 5051315"/>
              <a:gd name="connsiteY3" fmla="*/ 2931885 h 6299200"/>
              <a:gd name="connsiteX4" fmla="*/ 4151428 w 5051315"/>
              <a:gd name="connsiteY4" fmla="*/ 551543 h 6299200"/>
              <a:gd name="connsiteX5" fmla="*/ 4456228 w 5051315"/>
              <a:gd name="connsiteY5" fmla="*/ 188686 h 6299200"/>
              <a:gd name="connsiteX6" fmla="*/ 5051315 w 5051315"/>
              <a:gd name="connsiteY6" fmla="*/ 0 h 6299200"/>
              <a:gd name="connsiteX0" fmla="*/ 43886 w 5051315"/>
              <a:gd name="connsiteY0" fmla="*/ 6299200 h 6299200"/>
              <a:gd name="connsiteX1" fmla="*/ 14856 w 5051315"/>
              <a:gd name="connsiteY1" fmla="*/ 5515428 h 6299200"/>
              <a:gd name="connsiteX2" fmla="*/ 305143 w 5051315"/>
              <a:gd name="connsiteY2" fmla="*/ 4746171 h 6299200"/>
              <a:gd name="connsiteX3" fmla="*/ 1843657 w 5051315"/>
              <a:gd name="connsiteY3" fmla="*/ 2931885 h 6299200"/>
              <a:gd name="connsiteX4" fmla="*/ 4151428 w 5051315"/>
              <a:gd name="connsiteY4" fmla="*/ 551543 h 6299200"/>
              <a:gd name="connsiteX5" fmla="*/ 4499771 w 5051315"/>
              <a:gd name="connsiteY5" fmla="*/ 203201 h 6299200"/>
              <a:gd name="connsiteX6" fmla="*/ 5051315 w 5051315"/>
              <a:gd name="connsiteY6" fmla="*/ 0 h 6299200"/>
              <a:gd name="connsiteX0" fmla="*/ 43886 w 5051315"/>
              <a:gd name="connsiteY0" fmla="*/ 6299200 h 6299200"/>
              <a:gd name="connsiteX1" fmla="*/ 14856 w 5051315"/>
              <a:gd name="connsiteY1" fmla="*/ 5515428 h 6299200"/>
              <a:gd name="connsiteX2" fmla="*/ 305143 w 5051315"/>
              <a:gd name="connsiteY2" fmla="*/ 4746171 h 6299200"/>
              <a:gd name="connsiteX3" fmla="*/ 1843657 w 5051315"/>
              <a:gd name="connsiteY3" fmla="*/ 2931885 h 6299200"/>
              <a:gd name="connsiteX4" fmla="*/ 4165943 w 5051315"/>
              <a:gd name="connsiteY4" fmla="*/ 537029 h 6299200"/>
              <a:gd name="connsiteX5" fmla="*/ 4499771 w 5051315"/>
              <a:gd name="connsiteY5" fmla="*/ 203201 h 6299200"/>
              <a:gd name="connsiteX6" fmla="*/ 5051315 w 5051315"/>
              <a:gd name="connsiteY6" fmla="*/ 0 h 6299200"/>
              <a:gd name="connsiteX0" fmla="*/ 43886 w 4920686"/>
              <a:gd name="connsiteY0" fmla="*/ 6270171 h 6270171"/>
              <a:gd name="connsiteX1" fmla="*/ 14856 w 4920686"/>
              <a:gd name="connsiteY1" fmla="*/ 5486399 h 6270171"/>
              <a:gd name="connsiteX2" fmla="*/ 305143 w 4920686"/>
              <a:gd name="connsiteY2" fmla="*/ 4717142 h 6270171"/>
              <a:gd name="connsiteX3" fmla="*/ 1843657 w 4920686"/>
              <a:gd name="connsiteY3" fmla="*/ 2902856 h 6270171"/>
              <a:gd name="connsiteX4" fmla="*/ 4165943 w 4920686"/>
              <a:gd name="connsiteY4" fmla="*/ 508000 h 6270171"/>
              <a:gd name="connsiteX5" fmla="*/ 4499771 w 4920686"/>
              <a:gd name="connsiteY5" fmla="*/ 174172 h 6270171"/>
              <a:gd name="connsiteX6" fmla="*/ 4920686 w 4920686"/>
              <a:gd name="connsiteY6" fmla="*/ 0 h 6270171"/>
              <a:gd name="connsiteX0" fmla="*/ 43886 w 4920686"/>
              <a:gd name="connsiteY0" fmla="*/ 6270171 h 6270171"/>
              <a:gd name="connsiteX1" fmla="*/ 14856 w 4920686"/>
              <a:gd name="connsiteY1" fmla="*/ 5486399 h 6270171"/>
              <a:gd name="connsiteX2" fmla="*/ 305143 w 4920686"/>
              <a:gd name="connsiteY2" fmla="*/ 4717142 h 6270171"/>
              <a:gd name="connsiteX3" fmla="*/ 1843657 w 4920686"/>
              <a:gd name="connsiteY3" fmla="*/ 2902856 h 6270171"/>
              <a:gd name="connsiteX4" fmla="*/ 4180231 w 4920686"/>
              <a:gd name="connsiteY4" fmla="*/ 450850 h 6270171"/>
              <a:gd name="connsiteX5" fmla="*/ 4499771 w 4920686"/>
              <a:gd name="connsiteY5" fmla="*/ 174172 h 6270171"/>
              <a:gd name="connsiteX6" fmla="*/ 4920686 w 4920686"/>
              <a:gd name="connsiteY6" fmla="*/ 0 h 6270171"/>
              <a:gd name="connsiteX0" fmla="*/ 43886 w 4920686"/>
              <a:gd name="connsiteY0" fmla="*/ 6270171 h 6270171"/>
              <a:gd name="connsiteX1" fmla="*/ 14856 w 4920686"/>
              <a:gd name="connsiteY1" fmla="*/ 5486399 h 6270171"/>
              <a:gd name="connsiteX2" fmla="*/ 305143 w 4920686"/>
              <a:gd name="connsiteY2" fmla="*/ 4717142 h 6270171"/>
              <a:gd name="connsiteX3" fmla="*/ 1843657 w 4920686"/>
              <a:gd name="connsiteY3" fmla="*/ 2902856 h 6270171"/>
              <a:gd name="connsiteX4" fmla="*/ 4180231 w 4920686"/>
              <a:gd name="connsiteY4" fmla="*/ 450850 h 6270171"/>
              <a:gd name="connsiteX5" fmla="*/ 4499771 w 4920686"/>
              <a:gd name="connsiteY5" fmla="*/ 174172 h 6270171"/>
              <a:gd name="connsiteX6" fmla="*/ 4920686 w 4920686"/>
              <a:gd name="connsiteY6" fmla="*/ 0 h 6270171"/>
              <a:gd name="connsiteX0" fmla="*/ 43886 w 4920686"/>
              <a:gd name="connsiteY0" fmla="*/ 6270171 h 6270171"/>
              <a:gd name="connsiteX1" fmla="*/ 14856 w 4920686"/>
              <a:gd name="connsiteY1" fmla="*/ 5486399 h 6270171"/>
              <a:gd name="connsiteX2" fmla="*/ 305143 w 4920686"/>
              <a:gd name="connsiteY2" fmla="*/ 4717142 h 6270171"/>
              <a:gd name="connsiteX3" fmla="*/ 1843657 w 4920686"/>
              <a:gd name="connsiteY3" fmla="*/ 2902856 h 6270171"/>
              <a:gd name="connsiteX4" fmla="*/ 4170706 w 4920686"/>
              <a:gd name="connsiteY4" fmla="*/ 460375 h 6270171"/>
              <a:gd name="connsiteX5" fmla="*/ 4499771 w 4920686"/>
              <a:gd name="connsiteY5" fmla="*/ 174172 h 6270171"/>
              <a:gd name="connsiteX6" fmla="*/ 4920686 w 4920686"/>
              <a:gd name="connsiteY6" fmla="*/ 0 h 62701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70706 w 5063561"/>
              <a:gd name="connsiteY4" fmla="*/ 422275 h 6232071"/>
              <a:gd name="connsiteX5" fmla="*/ 4499771 w 5063561"/>
              <a:gd name="connsiteY5" fmla="*/ 136072 h 6232071"/>
              <a:gd name="connsiteX6" fmla="*/ 5063561 w 5063561"/>
              <a:gd name="connsiteY6" fmla="*/ 0 h 62320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70706 w 5063561"/>
              <a:gd name="connsiteY4" fmla="*/ 422275 h 6232071"/>
              <a:gd name="connsiteX5" fmla="*/ 4499771 w 5063561"/>
              <a:gd name="connsiteY5" fmla="*/ 136072 h 6232071"/>
              <a:gd name="connsiteX6" fmla="*/ 4719299 w 5063561"/>
              <a:gd name="connsiteY6" fmla="*/ 22905 h 6232071"/>
              <a:gd name="connsiteX7" fmla="*/ 5063561 w 5063561"/>
              <a:gd name="connsiteY7" fmla="*/ 0 h 62320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70706 w 5063561"/>
              <a:gd name="connsiteY4" fmla="*/ 422275 h 6232071"/>
              <a:gd name="connsiteX5" fmla="*/ 4485483 w 5063561"/>
              <a:gd name="connsiteY5" fmla="*/ 107497 h 6232071"/>
              <a:gd name="connsiteX6" fmla="*/ 4719299 w 5063561"/>
              <a:gd name="connsiteY6" fmla="*/ 22905 h 6232071"/>
              <a:gd name="connsiteX7" fmla="*/ 5063561 w 5063561"/>
              <a:gd name="connsiteY7" fmla="*/ 0 h 62320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51656 w 5063561"/>
              <a:gd name="connsiteY4" fmla="*/ 403225 h 6232071"/>
              <a:gd name="connsiteX5" fmla="*/ 4485483 w 5063561"/>
              <a:gd name="connsiteY5" fmla="*/ 107497 h 6232071"/>
              <a:gd name="connsiteX6" fmla="*/ 4719299 w 5063561"/>
              <a:gd name="connsiteY6" fmla="*/ 22905 h 6232071"/>
              <a:gd name="connsiteX7" fmla="*/ 5063561 w 5063561"/>
              <a:gd name="connsiteY7" fmla="*/ 0 h 62320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51656 w 5063561"/>
              <a:gd name="connsiteY4" fmla="*/ 403225 h 6232071"/>
              <a:gd name="connsiteX5" fmla="*/ 4485483 w 5063561"/>
              <a:gd name="connsiteY5" fmla="*/ 107497 h 6232071"/>
              <a:gd name="connsiteX6" fmla="*/ 4719299 w 5063561"/>
              <a:gd name="connsiteY6" fmla="*/ 22905 h 6232071"/>
              <a:gd name="connsiteX7" fmla="*/ 5063561 w 5063561"/>
              <a:gd name="connsiteY7" fmla="*/ 0 h 62320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51656 w 5063561"/>
              <a:gd name="connsiteY4" fmla="*/ 403225 h 6232071"/>
              <a:gd name="connsiteX5" fmla="*/ 4485483 w 5063561"/>
              <a:gd name="connsiteY5" fmla="*/ 107497 h 6232071"/>
              <a:gd name="connsiteX6" fmla="*/ 4719299 w 5063561"/>
              <a:gd name="connsiteY6" fmla="*/ 22905 h 6232071"/>
              <a:gd name="connsiteX7" fmla="*/ 5063561 w 5063561"/>
              <a:gd name="connsiteY7" fmla="*/ 0 h 62320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51656 w 5063561"/>
              <a:gd name="connsiteY4" fmla="*/ 403225 h 6232071"/>
              <a:gd name="connsiteX5" fmla="*/ 4452145 w 5063561"/>
              <a:gd name="connsiteY5" fmla="*/ 107497 h 6232071"/>
              <a:gd name="connsiteX6" fmla="*/ 4719299 w 5063561"/>
              <a:gd name="connsiteY6" fmla="*/ 22905 h 6232071"/>
              <a:gd name="connsiteX7" fmla="*/ 5063561 w 5063561"/>
              <a:gd name="connsiteY7" fmla="*/ 0 h 62320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51656 w 5063561"/>
              <a:gd name="connsiteY4" fmla="*/ 403225 h 6232071"/>
              <a:gd name="connsiteX5" fmla="*/ 4452145 w 5063561"/>
              <a:gd name="connsiteY5" fmla="*/ 107497 h 6232071"/>
              <a:gd name="connsiteX6" fmla="*/ 4719299 w 5063561"/>
              <a:gd name="connsiteY6" fmla="*/ 22905 h 6232071"/>
              <a:gd name="connsiteX7" fmla="*/ 5063561 w 5063561"/>
              <a:gd name="connsiteY7" fmla="*/ 0 h 62320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51656 w 5063561"/>
              <a:gd name="connsiteY4" fmla="*/ 403225 h 6232071"/>
              <a:gd name="connsiteX5" fmla="*/ 4452145 w 5063561"/>
              <a:gd name="connsiteY5" fmla="*/ 107497 h 6232071"/>
              <a:gd name="connsiteX6" fmla="*/ 4719299 w 5063561"/>
              <a:gd name="connsiteY6" fmla="*/ 22905 h 6232071"/>
              <a:gd name="connsiteX7" fmla="*/ 5063561 w 5063561"/>
              <a:gd name="connsiteY7" fmla="*/ 0 h 6232071"/>
              <a:gd name="connsiteX0" fmla="*/ 43886 w 5063561"/>
              <a:gd name="connsiteY0" fmla="*/ 6232071 h 6232071"/>
              <a:gd name="connsiteX1" fmla="*/ 14856 w 5063561"/>
              <a:gd name="connsiteY1" fmla="*/ 5448299 h 6232071"/>
              <a:gd name="connsiteX2" fmla="*/ 305143 w 5063561"/>
              <a:gd name="connsiteY2" fmla="*/ 4679042 h 6232071"/>
              <a:gd name="connsiteX3" fmla="*/ 1843657 w 5063561"/>
              <a:gd name="connsiteY3" fmla="*/ 2864756 h 6232071"/>
              <a:gd name="connsiteX4" fmla="*/ 4151656 w 5063561"/>
              <a:gd name="connsiteY4" fmla="*/ 403225 h 6232071"/>
              <a:gd name="connsiteX5" fmla="*/ 4452145 w 5063561"/>
              <a:gd name="connsiteY5" fmla="*/ 107497 h 6232071"/>
              <a:gd name="connsiteX6" fmla="*/ 4719299 w 5063561"/>
              <a:gd name="connsiteY6" fmla="*/ 22905 h 6232071"/>
              <a:gd name="connsiteX7" fmla="*/ 5063561 w 5063561"/>
              <a:gd name="connsiteY7" fmla="*/ 0 h 6232071"/>
              <a:gd name="connsiteX0" fmla="*/ 43886 w 4719299"/>
              <a:gd name="connsiteY0" fmla="*/ 6209166 h 6209166"/>
              <a:gd name="connsiteX1" fmla="*/ 14856 w 4719299"/>
              <a:gd name="connsiteY1" fmla="*/ 5425394 h 6209166"/>
              <a:gd name="connsiteX2" fmla="*/ 305143 w 4719299"/>
              <a:gd name="connsiteY2" fmla="*/ 4656137 h 6209166"/>
              <a:gd name="connsiteX3" fmla="*/ 1843657 w 4719299"/>
              <a:gd name="connsiteY3" fmla="*/ 2841851 h 6209166"/>
              <a:gd name="connsiteX4" fmla="*/ 4151656 w 4719299"/>
              <a:gd name="connsiteY4" fmla="*/ 380320 h 6209166"/>
              <a:gd name="connsiteX5" fmla="*/ 4452145 w 4719299"/>
              <a:gd name="connsiteY5" fmla="*/ 84592 h 6209166"/>
              <a:gd name="connsiteX6" fmla="*/ 4719299 w 4719299"/>
              <a:gd name="connsiteY6" fmla="*/ 0 h 6209166"/>
              <a:gd name="connsiteX0" fmla="*/ 43886 w 4588670"/>
              <a:gd name="connsiteY0" fmla="*/ 6165623 h 6165623"/>
              <a:gd name="connsiteX1" fmla="*/ 14856 w 4588670"/>
              <a:gd name="connsiteY1" fmla="*/ 5381851 h 6165623"/>
              <a:gd name="connsiteX2" fmla="*/ 305143 w 4588670"/>
              <a:gd name="connsiteY2" fmla="*/ 4612594 h 6165623"/>
              <a:gd name="connsiteX3" fmla="*/ 1843657 w 4588670"/>
              <a:gd name="connsiteY3" fmla="*/ 2798308 h 6165623"/>
              <a:gd name="connsiteX4" fmla="*/ 4151656 w 4588670"/>
              <a:gd name="connsiteY4" fmla="*/ 336777 h 6165623"/>
              <a:gd name="connsiteX5" fmla="*/ 4452145 w 4588670"/>
              <a:gd name="connsiteY5" fmla="*/ 41049 h 6165623"/>
              <a:gd name="connsiteX6" fmla="*/ 4588670 w 4588670"/>
              <a:gd name="connsiteY6"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1843657 w 4588670"/>
              <a:gd name="connsiteY3" fmla="*/ 2798308 h 6165623"/>
              <a:gd name="connsiteX4" fmla="*/ 4139750 w 4588670"/>
              <a:gd name="connsiteY4" fmla="*/ 265340 h 6165623"/>
              <a:gd name="connsiteX5" fmla="*/ 4452145 w 4588670"/>
              <a:gd name="connsiteY5" fmla="*/ 41049 h 6165623"/>
              <a:gd name="connsiteX6" fmla="*/ 4588670 w 4588670"/>
              <a:gd name="connsiteY6"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1843657 w 4588670"/>
              <a:gd name="connsiteY3" fmla="*/ 2798308 h 6165623"/>
              <a:gd name="connsiteX4" fmla="*/ 4139750 w 4588670"/>
              <a:gd name="connsiteY4" fmla="*/ 265340 h 6165623"/>
              <a:gd name="connsiteX5" fmla="*/ 4390232 w 4588670"/>
              <a:gd name="connsiteY5" fmla="*/ 52955 h 6165623"/>
              <a:gd name="connsiteX6" fmla="*/ 4588670 w 4588670"/>
              <a:gd name="connsiteY6"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1843657 w 4588670"/>
              <a:gd name="connsiteY3" fmla="*/ 2798308 h 6165623"/>
              <a:gd name="connsiteX4" fmla="*/ 3585370 w 4588670"/>
              <a:gd name="connsiteY4" fmla="*/ 954993 h 6165623"/>
              <a:gd name="connsiteX5" fmla="*/ 4139750 w 4588670"/>
              <a:gd name="connsiteY5" fmla="*/ 265340 h 6165623"/>
              <a:gd name="connsiteX6" fmla="*/ 4390232 w 4588670"/>
              <a:gd name="connsiteY6" fmla="*/ 52955 h 6165623"/>
              <a:gd name="connsiteX7" fmla="*/ 4588670 w 4588670"/>
              <a:gd name="connsiteY7"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2148457 w 4588670"/>
              <a:gd name="connsiteY3" fmla="*/ 2580593 h 6165623"/>
              <a:gd name="connsiteX4" fmla="*/ 3585370 w 4588670"/>
              <a:gd name="connsiteY4" fmla="*/ 954993 h 6165623"/>
              <a:gd name="connsiteX5" fmla="*/ 4139750 w 4588670"/>
              <a:gd name="connsiteY5" fmla="*/ 265340 h 6165623"/>
              <a:gd name="connsiteX6" fmla="*/ 4390232 w 4588670"/>
              <a:gd name="connsiteY6" fmla="*/ 52955 h 6165623"/>
              <a:gd name="connsiteX7" fmla="*/ 4588670 w 4588670"/>
              <a:gd name="connsiteY7"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2148457 w 4588670"/>
              <a:gd name="connsiteY3" fmla="*/ 2580593 h 6165623"/>
              <a:gd name="connsiteX4" fmla="*/ 3585370 w 4588670"/>
              <a:gd name="connsiteY4" fmla="*/ 954993 h 6165623"/>
              <a:gd name="connsiteX5" fmla="*/ 4101650 w 4588670"/>
              <a:gd name="connsiteY5" fmla="*/ 351065 h 6165623"/>
              <a:gd name="connsiteX6" fmla="*/ 4390232 w 4588670"/>
              <a:gd name="connsiteY6" fmla="*/ 52955 h 6165623"/>
              <a:gd name="connsiteX7" fmla="*/ 4588670 w 4588670"/>
              <a:gd name="connsiteY7"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2148457 w 4588670"/>
              <a:gd name="connsiteY3" fmla="*/ 2580593 h 6165623"/>
              <a:gd name="connsiteX4" fmla="*/ 3585370 w 4588670"/>
              <a:gd name="connsiteY4" fmla="*/ 954993 h 6165623"/>
              <a:gd name="connsiteX5" fmla="*/ 4101650 w 4588670"/>
              <a:gd name="connsiteY5" fmla="*/ 351065 h 6165623"/>
              <a:gd name="connsiteX6" fmla="*/ 4390232 w 4588670"/>
              <a:gd name="connsiteY6" fmla="*/ 52955 h 6165623"/>
              <a:gd name="connsiteX7" fmla="*/ 4588670 w 4588670"/>
              <a:gd name="connsiteY7"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2148457 w 4588670"/>
              <a:gd name="connsiteY3" fmla="*/ 2580593 h 6165623"/>
              <a:gd name="connsiteX4" fmla="*/ 3585370 w 4588670"/>
              <a:gd name="connsiteY4" fmla="*/ 954993 h 6165623"/>
              <a:gd name="connsiteX5" fmla="*/ 4101650 w 4588670"/>
              <a:gd name="connsiteY5" fmla="*/ 351065 h 6165623"/>
              <a:gd name="connsiteX6" fmla="*/ 4390232 w 4588670"/>
              <a:gd name="connsiteY6" fmla="*/ 52955 h 6165623"/>
              <a:gd name="connsiteX7" fmla="*/ 4588670 w 4588670"/>
              <a:gd name="connsiteY7"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2148457 w 4588670"/>
              <a:gd name="connsiteY3" fmla="*/ 2580593 h 6165623"/>
              <a:gd name="connsiteX4" fmla="*/ 3585370 w 4588670"/>
              <a:gd name="connsiteY4" fmla="*/ 954993 h 6165623"/>
              <a:gd name="connsiteX5" fmla="*/ 4101650 w 4588670"/>
              <a:gd name="connsiteY5" fmla="*/ 312965 h 6165623"/>
              <a:gd name="connsiteX6" fmla="*/ 4390232 w 4588670"/>
              <a:gd name="connsiteY6" fmla="*/ 52955 h 6165623"/>
              <a:gd name="connsiteX7" fmla="*/ 4588670 w 4588670"/>
              <a:gd name="connsiteY7"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2148457 w 4588670"/>
              <a:gd name="connsiteY3" fmla="*/ 2580593 h 6165623"/>
              <a:gd name="connsiteX4" fmla="*/ 3585370 w 4588670"/>
              <a:gd name="connsiteY4" fmla="*/ 954993 h 6165623"/>
              <a:gd name="connsiteX5" fmla="*/ 4101650 w 4588670"/>
              <a:gd name="connsiteY5" fmla="*/ 312965 h 6165623"/>
              <a:gd name="connsiteX6" fmla="*/ 4390232 w 4588670"/>
              <a:gd name="connsiteY6" fmla="*/ 52955 h 6165623"/>
              <a:gd name="connsiteX7" fmla="*/ 4588670 w 4588670"/>
              <a:gd name="connsiteY7"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2148457 w 4588670"/>
              <a:gd name="connsiteY3" fmla="*/ 2580593 h 6165623"/>
              <a:gd name="connsiteX4" fmla="*/ 3585370 w 4588670"/>
              <a:gd name="connsiteY4" fmla="*/ 954993 h 6165623"/>
              <a:gd name="connsiteX5" fmla="*/ 4101650 w 4588670"/>
              <a:gd name="connsiteY5" fmla="*/ 312965 h 6165623"/>
              <a:gd name="connsiteX6" fmla="*/ 4390232 w 4588670"/>
              <a:gd name="connsiteY6" fmla="*/ 52955 h 6165623"/>
              <a:gd name="connsiteX7" fmla="*/ 4588670 w 4588670"/>
              <a:gd name="connsiteY7"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2148457 w 4588670"/>
              <a:gd name="connsiteY3" fmla="*/ 2580593 h 6165623"/>
              <a:gd name="connsiteX4" fmla="*/ 3585370 w 4588670"/>
              <a:gd name="connsiteY4" fmla="*/ 954993 h 6165623"/>
              <a:gd name="connsiteX5" fmla="*/ 4101650 w 4588670"/>
              <a:gd name="connsiteY5" fmla="*/ 312965 h 6165623"/>
              <a:gd name="connsiteX6" fmla="*/ 4390232 w 4588670"/>
              <a:gd name="connsiteY6" fmla="*/ 52955 h 6165623"/>
              <a:gd name="connsiteX7" fmla="*/ 4588670 w 4588670"/>
              <a:gd name="connsiteY7" fmla="*/ 0 h 6165623"/>
              <a:gd name="connsiteX0" fmla="*/ 43886 w 4588670"/>
              <a:gd name="connsiteY0" fmla="*/ 6165623 h 6165623"/>
              <a:gd name="connsiteX1" fmla="*/ 14856 w 4588670"/>
              <a:gd name="connsiteY1" fmla="*/ 5381851 h 6165623"/>
              <a:gd name="connsiteX2" fmla="*/ 305143 w 4588670"/>
              <a:gd name="connsiteY2" fmla="*/ 4612594 h 6165623"/>
              <a:gd name="connsiteX3" fmla="*/ 2148457 w 4588670"/>
              <a:gd name="connsiteY3" fmla="*/ 2580593 h 6165623"/>
              <a:gd name="connsiteX4" fmla="*/ 3585370 w 4588670"/>
              <a:gd name="connsiteY4" fmla="*/ 954993 h 6165623"/>
              <a:gd name="connsiteX5" fmla="*/ 4101650 w 4588670"/>
              <a:gd name="connsiteY5" fmla="*/ 312965 h 6165623"/>
              <a:gd name="connsiteX6" fmla="*/ 4390232 w 4588670"/>
              <a:gd name="connsiteY6" fmla="*/ 52955 h 6165623"/>
              <a:gd name="connsiteX7" fmla="*/ 4588670 w 4588670"/>
              <a:gd name="connsiteY7" fmla="*/ 0 h 616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670" h="6165623">
                <a:moveTo>
                  <a:pt x="43886" y="6165623"/>
                </a:moveTo>
                <a:cubicBezTo>
                  <a:pt x="36628" y="5975727"/>
                  <a:pt x="-28687" y="5640689"/>
                  <a:pt x="14856" y="5381851"/>
                </a:cubicBezTo>
                <a:cubicBezTo>
                  <a:pt x="58399" y="5123013"/>
                  <a:pt x="-50457" y="5079470"/>
                  <a:pt x="305143" y="4612594"/>
                </a:cubicBezTo>
                <a:cubicBezTo>
                  <a:pt x="660743" y="4145718"/>
                  <a:pt x="1601753" y="3190193"/>
                  <a:pt x="2148457" y="2580593"/>
                </a:cubicBezTo>
                <a:cubicBezTo>
                  <a:pt x="2695162" y="1970993"/>
                  <a:pt x="3197926" y="1420017"/>
                  <a:pt x="3585370" y="954993"/>
                </a:cubicBezTo>
                <a:cubicBezTo>
                  <a:pt x="3963290" y="518544"/>
                  <a:pt x="3929331" y="508283"/>
                  <a:pt x="4101650" y="312965"/>
                </a:cubicBezTo>
                <a:cubicBezTo>
                  <a:pt x="4217689" y="177725"/>
                  <a:pt x="4259906" y="140569"/>
                  <a:pt x="4390232" y="52955"/>
                </a:cubicBezTo>
                <a:cubicBezTo>
                  <a:pt x="4457058" y="32695"/>
                  <a:pt x="4469457" y="1211"/>
                  <a:pt x="4588670" y="0"/>
                </a:cubicBezTo>
              </a:path>
            </a:pathLst>
          </a:custGeom>
          <a:noFill/>
          <a:ln w="95250" cmpd="sng">
            <a:solidFill>
              <a:schemeClr val="bg1"/>
            </a:solidFill>
            <a:tailEnd type="stealth"/>
          </a:ln>
          <a:effectLst>
            <a:glow rad="635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533400"/>
            <a:ext cx="8382000" cy="5867400"/>
          </a:xfrm>
        </p:spPr>
        <p:txBody>
          <a:bodyPr>
            <a:normAutofit/>
            <a:scene3d>
              <a:camera prst="orthographicFront"/>
              <a:lightRig rig="sunset" dir="tl"/>
            </a:scene3d>
            <a:sp3d contourW="25400" prstMaterial="matte">
              <a:bevelT w="25400" h="55880" prst="artDeco"/>
              <a:contourClr>
                <a:schemeClr val="accent2">
                  <a:tint val="20000"/>
                </a:schemeClr>
              </a:contourClr>
            </a:sp3d>
          </a:bodyPr>
          <a:lstStyle/>
          <a:p>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And for this reason He is the Mediator of the new covenant,  by means of death, for the redemption of the transgressions under the first covenant, that those who are called may receive the promise of the eternal inheritance. </a:t>
            </a:r>
            <a:r>
              <a:rPr lang="en-US" sz="32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Hebrews 9:15</a:t>
            </a:r>
          </a:p>
        </p:txBody>
      </p:sp>
      <p:sp>
        <p:nvSpPr>
          <p:cNvPr id="11" name="Title 1"/>
          <p:cNvSpPr txBox="1">
            <a:spLocks/>
          </p:cNvSpPr>
          <p:nvPr/>
        </p:nvSpPr>
        <p:spPr>
          <a:xfrm>
            <a:off x="1600200" y="3939251"/>
            <a:ext cx="1731460" cy="1013749"/>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51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who</a:t>
            </a:r>
            <a:endParaRPr lang="en-US" sz="32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endParaRPr>
          </a:p>
        </p:txBody>
      </p:sp>
      <p:sp>
        <p:nvSpPr>
          <p:cNvPr id="12" name="Title 1"/>
          <p:cNvSpPr txBox="1">
            <a:spLocks/>
          </p:cNvSpPr>
          <p:nvPr/>
        </p:nvSpPr>
        <p:spPr>
          <a:xfrm>
            <a:off x="2743200" y="3939251"/>
            <a:ext cx="1523999" cy="1013749"/>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51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are</a:t>
            </a:r>
            <a:endParaRPr lang="en-US" sz="32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endParaRPr>
          </a:p>
        </p:txBody>
      </p:sp>
      <p:sp>
        <p:nvSpPr>
          <p:cNvPr id="13" name="Title 1"/>
          <p:cNvSpPr txBox="1">
            <a:spLocks/>
          </p:cNvSpPr>
          <p:nvPr/>
        </p:nvSpPr>
        <p:spPr>
          <a:xfrm>
            <a:off x="3581400" y="3962400"/>
            <a:ext cx="226486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48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called</a:t>
            </a:r>
            <a:endParaRPr lang="en-US" sz="32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endParaRPr>
          </a:p>
        </p:txBody>
      </p:sp>
      <p:sp>
        <p:nvSpPr>
          <p:cNvPr id="14" name="Title 1"/>
          <p:cNvSpPr txBox="1">
            <a:spLocks/>
          </p:cNvSpPr>
          <p:nvPr/>
        </p:nvSpPr>
        <p:spPr>
          <a:xfrm>
            <a:off x="6400800" y="3886200"/>
            <a:ext cx="2286000"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48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receive</a:t>
            </a:r>
            <a:endParaRPr lang="en-US" sz="32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endParaRPr>
          </a:p>
        </p:txBody>
      </p:sp>
      <p:sp>
        <p:nvSpPr>
          <p:cNvPr id="15" name="Title 1"/>
          <p:cNvSpPr txBox="1">
            <a:spLocks/>
          </p:cNvSpPr>
          <p:nvPr/>
        </p:nvSpPr>
        <p:spPr>
          <a:xfrm>
            <a:off x="914400" y="4572000"/>
            <a:ext cx="36576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53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the promise</a:t>
            </a:r>
            <a:endParaRPr lang="en-US" sz="32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endParaRPr>
          </a:p>
        </p:txBody>
      </p:sp>
      <p:sp>
        <p:nvSpPr>
          <p:cNvPr id="16" name="Title 1"/>
          <p:cNvSpPr txBox="1">
            <a:spLocks/>
          </p:cNvSpPr>
          <p:nvPr/>
        </p:nvSpPr>
        <p:spPr>
          <a:xfrm>
            <a:off x="5278940" y="4648200"/>
            <a:ext cx="2874460" cy="9906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eternal</a:t>
            </a:r>
            <a:endParaRPr lang="en-US" sz="32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endParaRPr>
          </a:p>
        </p:txBody>
      </p:sp>
      <p:sp>
        <p:nvSpPr>
          <p:cNvPr id="17" name="Title 1"/>
          <p:cNvSpPr txBox="1">
            <a:spLocks/>
          </p:cNvSpPr>
          <p:nvPr/>
        </p:nvSpPr>
        <p:spPr>
          <a:xfrm>
            <a:off x="1077370" y="5257800"/>
            <a:ext cx="357083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51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rPr>
              <a:t>inheritance</a:t>
            </a:r>
            <a:endParaRPr lang="en-US" sz="32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63500">
                  <a:schemeClr val="tx1"/>
                </a:glow>
                <a:outerShdw blurRad="76200" dist="50800" dir="5400000" algn="tl" rotWithShape="0">
                  <a:srgbClr val="000000">
                    <a:alpha val="65000"/>
                  </a:srgbClr>
                </a:outerShdw>
              </a:effectLst>
            </a:endParaRPr>
          </a:p>
        </p:txBody>
      </p:sp>
      <p:sp>
        <p:nvSpPr>
          <p:cNvPr id="18" name="Title 1">
            <a:extLst>
              <a:ext uri="{FF2B5EF4-FFF2-40B4-BE49-F238E27FC236}">
                <a16:creationId xmlns:a16="http://schemas.microsoft.com/office/drawing/2014/main" id="{0B3F3EA9-6926-4BA2-BD34-A328381DCB1E}"/>
              </a:ext>
            </a:extLst>
          </p:cNvPr>
          <p:cNvSpPr txBox="1">
            <a:spLocks/>
          </p:cNvSpPr>
          <p:nvPr/>
        </p:nvSpPr>
        <p:spPr>
          <a:xfrm>
            <a:off x="5301019" y="395785"/>
            <a:ext cx="1850408" cy="865496"/>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sz="4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rPr>
              <a:t>Christ</a:t>
            </a:r>
            <a:endParaRPr lang="en-US" sz="32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grpId="2" nodeType="withEffect">
                                  <p:stCondLst>
                                    <p:cond delay="0"/>
                                  </p:stCondLst>
                                  <p:childTnLst>
                                    <p:anim calcmode="lin" valueType="num">
                                      <p:cBhvr>
                                        <p:cTn id="6" dur="1000"/>
                                        <p:tgtEl>
                                          <p:spTgt spid="18"/>
                                        </p:tgtEl>
                                        <p:attrNameLst>
                                          <p:attrName>ppt_w</p:attrName>
                                        </p:attrNameLst>
                                      </p:cBhvr>
                                      <p:tavLst>
                                        <p:tav tm="0">
                                          <p:val>
                                            <p:strVal val="ppt_w"/>
                                          </p:val>
                                        </p:tav>
                                        <p:tav tm="100000">
                                          <p:val>
                                            <p:strVal val="ppt_w+.3"/>
                                          </p:val>
                                        </p:tav>
                                      </p:tavLst>
                                    </p:anim>
                                    <p:anim calcmode="lin" valueType="num">
                                      <p:cBhvr>
                                        <p:cTn id="7" dur="1000"/>
                                        <p:tgtEl>
                                          <p:spTgt spid="18"/>
                                        </p:tgtEl>
                                        <p:attrNameLst>
                                          <p:attrName>ppt_h</p:attrName>
                                        </p:attrNameLst>
                                      </p:cBhvr>
                                      <p:tavLst>
                                        <p:tav tm="0">
                                          <p:val>
                                            <p:strVal val="ppt_h"/>
                                          </p:val>
                                        </p:tav>
                                        <p:tav tm="100000">
                                          <p:val>
                                            <p:strVal val="ppt_h"/>
                                          </p:val>
                                        </p:tav>
                                      </p:tavLst>
                                    </p:anim>
                                    <p:animEffect transition="out" filter="fade">
                                      <p:cBhvr>
                                        <p:cTn id="8" dur="1000"/>
                                        <p:tgtEl>
                                          <p:spTgt spid="18"/>
                                        </p:tgtEl>
                                      </p:cBhvr>
                                    </p:animEffect>
                                    <p:set>
                                      <p:cBhvr>
                                        <p:cTn id="9" dur="1" fill="hold">
                                          <p:stCondLst>
                                            <p:cond delay="999"/>
                                          </p:stCondLst>
                                        </p:cTn>
                                        <p:tgtEl>
                                          <p:spTgt spid="18"/>
                                        </p:tgtEl>
                                        <p:attrNameLst>
                                          <p:attrName>style.visibility</p:attrName>
                                        </p:attrNameLst>
                                      </p:cBhvr>
                                      <p:to>
                                        <p:strVal val="hidden"/>
                                      </p:to>
                                    </p:set>
                                  </p:childTnLst>
                                </p:cTn>
                              </p:par>
                              <p:par>
                                <p:cTn id="10" presetID="14" presetClass="entr" presetSubtype="10" fill="hold" grpId="0" nodeType="withEffect">
                                  <p:stCondLst>
                                    <p:cond delay="75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5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5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childTnLst>
                                </p:cTn>
                              </p:par>
                              <p:par>
                                <p:cTn id="36" presetID="0" presetClass="path" presetSubtype="0" accel="50000" decel="50000" fill="hold" grpId="2" nodeType="withEffect">
                                  <p:stCondLst>
                                    <p:cond delay="0"/>
                                  </p:stCondLst>
                                  <p:childTnLst>
                                    <p:animMotion origin="layout" path="M -8.33333E-7 -4.44444E-6 L 0.09983 0.05 " pathEditMode="relative" rAng="0" ptsTypes="AA">
                                      <p:cBhvr>
                                        <p:cTn id="37" dur="2000" fill="hold"/>
                                        <p:tgtEl>
                                          <p:spTgt spid="17"/>
                                        </p:tgtEl>
                                        <p:attrNameLst>
                                          <p:attrName>ppt_x</p:attrName>
                                          <p:attrName>ppt_y</p:attrName>
                                        </p:attrNameLst>
                                      </p:cBhvr>
                                      <p:rCtr x="4983" y="2500"/>
                                    </p:animMotion>
                                  </p:childTnLst>
                                </p:cTn>
                              </p:par>
                              <p:par>
                                <p:cTn id="38" presetID="0" presetClass="path" presetSubtype="0" accel="50000" decel="50000" fill="hold" grpId="2" nodeType="withEffect">
                                  <p:stCondLst>
                                    <p:cond delay="0"/>
                                  </p:stCondLst>
                                  <p:childTnLst>
                                    <p:animMotion origin="layout" path="M 5.55112E-17 -4.44444E-6 L 0.02934 0.04167 " pathEditMode="relative" rAng="0" ptsTypes="AA">
                                      <p:cBhvr>
                                        <p:cTn id="39" dur="2000" fill="hold"/>
                                        <p:tgtEl>
                                          <p:spTgt spid="15"/>
                                        </p:tgtEl>
                                        <p:attrNameLst>
                                          <p:attrName>ppt_x</p:attrName>
                                          <p:attrName>ppt_y</p:attrName>
                                        </p:attrNameLst>
                                      </p:cBhvr>
                                      <p:rCtr x="1458" y="2083"/>
                                    </p:animMotion>
                                  </p:childTnLst>
                                </p:cTn>
                              </p:par>
                              <p:par>
                                <p:cTn id="40" presetID="0" presetClass="path" presetSubtype="0" accel="50000" decel="50000" fill="hold" grpId="2" nodeType="withEffect">
                                  <p:stCondLst>
                                    <p:cond delay="0"/>
                                  </p:stCondLst>
                                  <p:childTnLst>
                                    <p:animMotion origin="layout" path="M 1.94444E-6 1.85185E-6 C 0.00382 -0.01783 0.00833 -0.07408 0.02274 -0.10648 C 0.03715 -0.13889 0.05746 -0.17431 0.08611 -0.19421 C 0.11476 -0.21412 0.16059 -0.22153 0.19496 -0.22616 C 0.22934 -0.23079 0.27187 -0.22269 0.29201 -0.22176 " pathEditMode="relative" rAng="0" ptsTypes="aaaaa">
                                      <p:cBhvr>
                                        <p:cTn id="41" dur="2000" fill="hold"/>
                                        <p:tgtEl>
                                          <p:spTgt spid="11"/>
                                        </p:tgtEl>
                                        <p:attrNameLst>
                                          <p:attrName>ppt_x</p:attrName>
                                          <p:attrName>ppt_y</p:attrName>
                                        </p:attrNameLst>
                                      </p:cBhvr>
                                      <p:rCtr x="14601" y="-11551"/>
                                    </p:animMotion>
                                  </p:childTnLst>
                                </p:cTn>
                              </p:par>
                              <p:par>
                                <p:cTn id="42" presetID="0" presetClass="path" presetSubtype="0" accel="50000" decel="50000" fill="hold" grpId="2" nodeType="withEffect">
                                  <p:stCondLst>
                                    <p:cond delay="0"/>
                                  </p:stCondLst>
                                  <p:childTnLst>
                                    <p:animMotion origin="layout" path="M -3.33333E-6 1.85185E-6 C -0.00052 -0.01412 -0.00069 -0.02824 0.00087 -0.04445 C 0.00243 -0.06065 0.00313 -0.08357 0.00973 -0.09699 C 0.01632 -0.11042 0.0224 -0.11829 0.04063 -0.12546 C 0.05886 -0.13264 0.10313 -0.13658 0.11945 -0.13959 " pathEditMode="relative" rAng="0" ptsTypes="aaaaa">
                                      <p:cBhvr>
                                        <p:cTn id="43" dur="2000" fill="hold"/>
                                        <p:tgtEl>
                                          <p:spTgt spid="12"/>
                                        </p:tgtEl>
                                        <p:attrNameLst>
                                          <p:attrName>ppt_x</p:attrName>
                                          <p:attrName>ppt_y</p:attrName>
                                        </p:attrNameLst>
                                      </p:cBhvr>
                                      <p:rCtr x="5937" y="-6991"/>
                                    </p:animMotion>
                                  </p:childTnLst>
                                </p:cTn>
                              </p:par>
                              <p:par>
                                <p:cTn id="44" presetID="0" presetClass="path" presetSubtype="0" accel="50000" decel="50000" fill="hold" grpId="2" nodeType="withEffect">
                                  <p:stCondLst>
                                    <p:cond delay="0"/>
                                  </p:stCondLst>
                                  <p:childTnLst>
                                    <p:animMotion origin="layout" path="M -1.38889E-6 1.11022E-16 C 0.00035 -0.00394 0.00365 -0.01597 0.00243 -0.02315 C 0.00122 -0.03032 0.00018 -0.03912 -0.00729 -0.04352 C -0.01476 -0.04792 -0.03177 -0.04861 -0.04236 -0.04977 C -0.05295 -0.05093 -0.06476 -0.05023 -0.07066 -0.05046 " pathEditMode="relative" rAng="0" ptsTypes="aaaaa">
                                      <p:cBhvr>
                                        <p:cTn id="45" dur="2000" fill="hold"/>
                                        <p:tgtEl>
                                          <p:spTgt spid="13"/>
                                        </p:tgtEl>
                                        <p:attrNameLst>
                                          <p:attrName>ppt_x</p:attrName>
                                          <p:attrName>ppt_y</p:attrName>
                                        </p:attrNameLst>
                                      </p:cBhvr>
                                      <p:rCtr x="-3351" y="-2546"/>
                                    </p:animMotion>
                                  </p:childTnLst>
                                </p:cTn>
                              </p:par>
                              <p:par>
                                <p:cTn id="46" presetID="0" presetClass="path" presetSubtype="0" accel="50000" decel="50000" fill="hold" grpId="2" nodeType="withEffect">
                                  <p:stCondLst>
                                    <p:cond delay="0"/>
                                  </p:stCondLst>
                                  <p:childTnLst>
                                    <p:animMotion origin="layout" path="M 0 1.11022E-16 L -0.43628 0.04282 " pathEditMode="relative" rAng="0" ptsTypes="AA">
                                      <p:cBhvr>
                                        <p:cTn id="47" dur="2000" fill="hold"/>
                                        <p:tgtEl>
                                          <p:spTgt spid="14"/>
                                        </p:tgtEl>
                                        <p:attrNameLst>
                                          <p:attrName>ppt_x</p:attrName>
                                          <p:attrName>ppt_y</p:attrName>
                                        </p:attrNameLst>
                                      </p:cBhvr>
                                      <p:rCtr x="-21823" y="2130"/>
                                    </p:animMotion>
                                  </p:childTnLst>
                                </p:cTn>
                              </p:par>
                              <p:par>
                                <p:cTn id="48" presetID="0" presetClass="path" presetSubtype="0" accel="50000" decel="50000" fill="hold" grpId="2" nodeType="withEffect">
                                  <p:stCondLst>
                                    <p:cond delay="0"/>
                                  </p:stCondLst>
                                  <p:childTnLst>
                                    <p:animMotion origin="layout" path="M 5E-6 1.11022E-16 C -0.0092 0.02245 -0.0184 0.04491 -0.03802 0.07106 C -0.05781 0.09722 -0.09565 0.13727 -0.11702 0.15718 C -0.13768 0.17708 -0.14341 0.1831 -0.16459 0.19074 C -0.1856 0.19838 -0.19844 0.2 -0.24306 0.20255 C -0.28803 0.20509 -0.38507 0.20579 -0.43421 0.20602 C -0.48334 0.20625 -0.5165 0.20741 -0.53837 0.2044 C -0.56025 0.20139 -0.55921 0.19769 -0.56528 0.18843 C -0.57136 0.17917 -0.57292 0.15671 -0.575 0.14838 " pathEditMode="relative" rAng="0" ptsTypes="aaaaaaaaa">
                                      <p:cBhvr>
                                        <p:cTn id="49" dur="2000" fill="hold"/>
                                        <p:tgtEl>
                                          <p:spTgt spid="16"/>
                                        </p:tgtEl>
                                        <p:attrNameLst>
                                          <p:attrName>ppt_x</p:attrName>
                                          <p:attrName>ppt_y</p:attrName>
                                        </p:attrNameLst>
                                      </p:cBhvr>
                                      <p:rCtr x="-28750" y="10370"/>
                                    </p:animMotion>
                                  </p:childTnLst>
                                </p:cTn>
                              </p:par>
                              <p:par>
                                <p:cTn id="50" presetID="10" presetClass="exit" presetSubtype="0" fill="hold" grpId="2" nodeType="withEffect">
                                  <p:stCondLst>
                                    <p:cond delay="0"/>
                                  </p:stCondLst>
                                  <p:childTnLst>
                                    <p:animEffect transition="out" filter="fade">
                                      <p:cBhvr>
                                        <p:cTn id="51" dur="1750"/>
                                        <p:tgtEl>
                                          <p:spTgt spid="2"/>
                                        </p:tgtEl>
                                      </p:cBhvr>
                                    </p:animEffect>
                                    <p:set>
                                      <p:cBhvr>
                                        <p:cTn id="52" dur="1" fill="hold">
                                          <p:stCondLst>
                                            <p:cond delay="1749"/>
                                          </p:stCondLst>
                                        </p:cTn>
                                        <p:tgtEl>
                                          <p:spTgt spid="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1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1" nodeType="clickEffect">
                                  <p:stCondLst>
                                    <p:cond delay="0"/>
                                  </p:stCondLst>
                                  <p:childTnLst>
                                    <p:animEffect transition="out" filter="wipe(left)">
                                      <p:cBhvr>
                                        <p:cTn id="61" dur="1000"/>
                                        <p:tgtEl>
                                          <p:spTgt spid="6"/>
                                        </p:tgtEl>
                                      </p:cBhvr>
                                    </p:animEffect>
                                    <p:set>
                                      <p:cBhvr>
                                        <p:cTn id="62" dur="1" fill="hold">
                                          <p:stCondLst>
                                            <p:cond delay="999"/>
                                          </p:stCondLst>
                                        </p:cTn>
                                        <p:tgtEl>
                                          <p:spTgt spid="6"/>
                                        </p:tgtEl>
                                        <p:attrNameLst>
                                          <p:attrName>style.visibility</p:attrName>
                                        </p:attrNameLst>
                                      </p:cBhvr>
                                      <p:to>
                                        <p:strVal val="hidden"/>
                                      </p:to>
                                    </p:set>
                                  </p:childTnLst>
                                </p:cTn>
                              </p:par>
                              <p:par>
                                <p:cTn id="63" presetID="22" presetClass="exit" presetSubtype="4" fill="hold" grpId="3" nodeType="withEffect">
                                  <p:stCondLst>
                                    <p:cond delay="0"/>
                                  </p:stCondLst>
                                  <p:childTnLst>
                                    <p:animEffect transition="out" filter="wipe(down)">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22" presetClass="exit" presetSubtype="4" fill="hold" grpId="3" nodeType="withEffect">
                                  <p:stCondLst>
                                    <p:cond delay="100"/>
                                  </p:stCondLst>
                                  <p:childTnLst>
                                    <p:animEffect transition="out" filter="wipe(down)">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22" presetClass="exit" presetSubtype="4" fill="hold" grpId="3" nodeType="withEffect">
                                  <p:stCondLst>
                                    <p:cond delay="200"/>
                                  </p:stCondLst>
                                  <p:childTnLst>
                                    <p:animEffect transition="out" filter="wipe(down)">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22" presetClass="exit" presetSubtype="4" fill="hold" grpId="3" nodeType="withEffect">
                                  <p:stCondLst>
                                    <p:cond delay="300"/>
                                  </p:stCondLst>
                                  <p:childTnLst>
                                    <p:animEffect transition="out" filter="wipe(down)">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par>
                                <p:cTn id="75" presetID="22" presetClass="exit" presetSubtype="4" fill="hold" grpId="3" nodeType="withEffect">
                                  <p:stCondLst>
                                    <p:cond delay="400"/>
                                  </p:stCondLst>
                                  <p:childTnLst>
                                    <p:animEffect transition="out" filter="wipe(down)">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2" grpId="2"/>
      <p:bldP spid="11" grpId="0"/>
      <p:bldP spid="11" grpId="2"/>
      <p:bldP spid="11" grpId="3"/>
      <p:bldP spid="12" grpId="0"/>
      <p:bldP spid="12" grpId="2"/>
      <p:bldP spid="12" grpId="3"/>
      <p:bldP spid="13" grpId="0"/>
      <p:bldP spid="13" grpId="2"/>
      <p:bldP spid="13" grpId="3"/>
      <p:bldP spid="14" grpId="0"/>
      <p:bldP spid="14" grpId="2"/>
      <p:bldP spid="14" grpId="3"/>
      <p:bldP spid="15" grpId="0"/>
      <p:bldP spid="15" grpId="2"/>
      <p:bldP spid="15" grpId="3"/>
      <p:bldP spid="16" grpId="0"/>
      <p:bldP spid="16" grpId="2"/>
      <p:bldP spid="17" grpId="0"/>
      <p:bldP spid="17" grpId="2"/>
      <p:bldP spid="18"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52466" cy="6858000"/>
          </a:xfrm>
          <a:prstGeom prst="rect">
            <a:avLst/>
          </a:prstGeom>
        </p:spPr>
      </p:pic>
      <p:sp>
        <p:nvSpPr>
          <p:cNvPr id="7" name="Title 1">
            <a:extLst>
              <a:ext uri="{FF2B5EF4-FFF2-40B4-BE49-F238E27FC236}">
                <a16:creationId xmlns:a16="http://schemas.microsoft.com/office/drawing/2014/main" id="{1393E57B-5D96-4235-B3D5-008A1F138481}"/>
              </a:ext>
            </a:extLst>
          </p:cNvPr>
          <p:cNvSpPr txBox="1">
            <a:spLocks/>
          </p:cNvSpPr>
          <p:nvPr/>
        </p:nvSpPr>
        <p:spPr>
          <a:xfrm>
            <a:off x="5718853" y="3057753"/>
            <a:ext cx="2090057" cy="8348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8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in force</a:t>
            </a:r>
          </a:p>
        </p:txBody>
      </p:sp>
      <p:sp>
        <p:nvSpPr>
          <p:cNvPr id="2" name="Title 1"/>
          <p:cNvSpPr>
            <a:spLocks noGrp="1"/>
          </p:cNvSpPr>
          <p:nvPr>
            <p:ph type="title"/>
          </p:nvPr>
        </p:nvSpPr>
        <p:spPr>
          <a:xfrm>
            <a:off x="304800" y="990600"/>
            <a:ext cx="8534400" cy="4953000"/>
          </a:xfrm>
        </p:spPr>
        <p:txBody>
          <a:bodyPr>
            <a:normAutofit/>
            <a:scene3d>
              <a:camera prst="orthographicFront"/>
              <a:lightRig rig="sunset" dir="tl"/>
            </a:scene3d>
            <a:sp3d contourW="25400" prstMaterial="dkEdge">
              <a:bevelT w="25400" h="55880" prst="artDeco"/>
              <a:contourClr>
                <a:schemeClr val="accent2">
                  <a:tint val="20000"/>
                </a:schemeClr>
              </a:contourClr>
            </a:sp3d>
          </a:bodyPr>
          <a:lstStyle/>
          <a:p>
            <a:r>
              <a:rPr lang="en-US" b="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For where there is a testament, there must also of necessity          be the death of the testator.                     For a testament is in force        after men are dead, since it has    no power at all while the testator lives. </a:t>
            </a:r>
            <a:r>
              <a:rPr lang="en-US" sz="3200" b="1" i="1" spc="50" dirty="0">
                <a:ln w="11430"/>
                <a:gradFill>
                  <a:gsLst>
                    <a:gs pos="0">
                      <a:srgbClr val="D6B19C"/>
                    </a:gs>
                    <a:gs pos="30000">
                      <a:srgbClr val="D49E6C"/>
                    </a:gs>
                    <a:gs pos="70000">
                      <a:srgbClr val="A65528"/>
                    </a:gs>
                    <a:gs pos="100000">
                      <a:srgbClr val="663012"/>
                    </a:gs>
                  </a:gsLst>
                  <a:lin ang="5400000" scaled="0"/>
                </a:gradFill>
                <a:effectLst>
                  <a:glow rad="63500">
                    <a:schemeClr val="tx1"/>
                  </a:glow>
                  <a:outerShdw blurRad="76200" dist="50800" dir="5400000" algn="tl" rotWithShape="0">
                    <a:srgbClr val="000000">
                      <a:alpha val="65000"/>
                    </a:srgbClr>
                  </a:outerShdw>
                </a:effectLst>
              </a:rPr>
              <a:t>— Hebrews 9:16-17</a:t>
            </a:r>
          </a:p>
        </p:txBody>
      </p:sp>
      <p:sp>
        <p:nvSpPr>
          <p:cNvPr id="4" name="Title 1"/>
          <p:cNvSpPr txBox="1">
            <a:spLocks/>
          </p:cNvSpPr>
          <p:nvPr/>
        </p:nvSpPr>
        <p:spPr>
          <a:xfrm>
            <a:off x="2447924" y="2895600"/>
            <a:ext cx="5562600"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effectLst>
              </a:rPr>
              <a:t>testament is in force</a:t>
            </a:r>
            <a:endParaRPr lang="en-US" sz="3200" b="1" i="1" spc="50" dirty="0">
              <a:ln w="11430"/>
              <a:solidFill>
                <a:srgbClr val="F8FB69"/>
              </a:solidFill>
              <a:effectLst>
                <a:glow rad="38100">
                  <a:schemeClr val="tx1"/>
                </a:glow>
              </a:effectLst>
            </a:endParaRPr>
          </a:p>
        </p:txBody>
      </p:sp>
      <p:sp>
        <p:nvSpPr>
          <p:cNvPr id="5" name="Rectangle 4"/>
          <p:cNvSpPr>
            <a:spLocks noChangeArrowheads="1"/>
          </p:cNvSpPr>
          <p:nvPr/>
        </p:nvSpPr>
        <p:spPr bwMode="auto">
          <a:xfrm>
            <a:off x="228601" y="55626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extrusionH="57150" contourW="19050">
              <a:bevelT w="57150" h="38100" prst="artDeco"/>
              <a:contourClr>
                <a:schemeClr val="bg1"/>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88900">
                    <a:schemeClr val="tx1"/>
                  </a:glow>
                  <a:outerShdw blurRad="76200" dist="50800" dir="5400000" algn="tl" rotWithShape="0">
                    <a:srgbClr val="000000">
                      <a:alpha val="65000"/>
                    </a:srgbClr>
                  </a:outerShdw>
                </a:effectLst>
                <a:latin typeface="+mj-lt"/>
              </a:rPr>
              <a:t> </a:t>
            </a:r>
            <a:r>
              <a:rPr lang="en-US" sz="535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88900">
                    <a:schemeClr val="tx1"/>
                  </a:glow>
                  <a:outerShdw blurRad="76200" dist="50800" dir="5400000" algn="tl" rotWithShape="0">
                    <a:srgbClr val="000000">
                      <a:alpha val="65000"/>
                    </a:srgbClr>
                  </a:outerShdw>
                </a:effectLst>
                <a:latin typeface="+mj-lt"/>
              </a:rPr>
              <a:t> </a:t>
            </a:r>
            <a:r>
              <a:rPr lang="en-US" sz="44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88900">
                    <a:schemeClr val="tx1"/>
                  </a:glow>
                  <a:outerShdw blurRad="76200" dist="50800" dir="5400000" algn="tl" rotWithShape="0">
                    <a:srgbClr val="000000">
                      <a:alpha val="65000"/>
                    </a:srgbClr>
                  </a:outerShdw>
                </a:effectLst>
                <a:latin typeface="+mj-lt"/>
              </a:rPr>
              <a:t>eternal inheritance</a:t>
            </a:r>
            <a:endParaRPr lang="en-US" sz="66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88900">
                  <a:schemeClr val="tx1"/>
                </a:glow>
                <a:outerShdw blurRad="76200" dist="50800" dir="5400000" algn="tl" rotWithShape="0">
                  <a:srgbClr val="000000">
                    <a:alpha val="65000"/>
                  </a:srgbClr>
                </a:outerShdw>
              </a:effectLst>
              <a:latin typeface="+mj-lt"/>
            </a:endParaRPr>
          </a:p>
        </p:txBody>
      </p:sp>
      <p:sp>
        <p:nvSpPr>
          <p:cNvPr id="8" name="Rectangle 7">
            <a:extLst>
              <a:ext uri="{FF2B5EF4-FFF2-40B4-BE49-F238E27FC236}">
                <a16:creationId xmlns:a16="http://schemas.microsoft.com/office/drawing/2014/main" id="{093547E6-A55A-4876-A073-98049080E446}"/>
              </a:ext>
            </a:extLst>
          </p:cNvPr>
          <p:cNvSpPr>
            <a:spLocks noChangeArrowheads="1"/>
          </p:cNvSpPr>
          <p:nvPr/>
        </p:nvSpPr>
        <p:spPr bwMode="auto">
          <a:xfrm>
            <a:off x="5693569" y="298835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6" name="Rectangle 5"/>
          <p:cNvSpPr>
            <a:spLocks noChangeArrowheads="1"/>
          </p:cNvSpPr>
          <p:nvPr/>
        </p:nvSpPr>
        <p:spPr bwMode="auto">
          <a:xfrm>
            <a:off x="2438400" y="2895600"/>
            <a:ext cx="5257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extrusionH="57150" contourW="19050">
              <a:bevelT w="57150" h="38100" prst="artDeco"/>
              <a:contourClr>
                <a:schemeClr val="bg1"/>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88900">
                    <a:schemeClr val="tx1"/>
                  </a:glow>
                  <a:outerShdw blurRad="76200" dist="50800" dir="5400000" algn="tl" rotWithShape="0">
                    <a:srgbClr val="000000">
                      <a:alpha val="65000"/>
                    </a:srgbClr>
                  </a:outerShdw>
                </a:effectLst>
                <a:latin typeface="+mj-lt"/>
              </a:rPr>
              <a:t> </a:t>
            </a:r>
            <a:r>
              <a:rPr lang="en-US" sz="535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88900">
                    <a:schemeClr val="tx1"/>
                  </a:glow>
                  <a:outerShdw blurRad="76200" dist="50800" dir="5400000" algn="tl" rotWithShape="0">
                    <a:srgbClr val="000000">
                      <a:alpha val="65000"/>
                    </a:srgbClr>
                  </a:outerShdw>
                </a:effectLst>
                <a:latin typeface="+mj-lt"/>
              </a:rPr>
              <a:t> </a:t>
            </a:r>
            <a:r>
              <a:rPr lang="en-US" sz="4400" b="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88900">
                    <a:schemeClr val="tx1"/>
                  </a:glow>
                  <a:outerShdw blurRad="76200" dist="50800" dir="5400000" algn="tl" rotWithShape="0">
                    <a:srgbClr val="000000">
                      <a:alpha val="65000"/>
                    </a:srgbClr>
                  </a:outerShdw>
                </a:effectLst>
                <a:latin typeface="+mj-lt"/>
              </a:rPr>
              <a:t>eternal inheritance</a:t>
            </a:r>
            <a:endParaRPr lang="en-US" sz="6600" b="1" i="1" spc="50" dirty="0">
              <a:ln w="11430"/>
              <a:gradFill>
                <a:gsLst>
                  <a:gs pos="0">
                    <a:srgbClr val="000082"/>
                  </a:gs>
                  <a:gs pos="11000">
                    <a:srgbClr val="66008F"/>
                  </a:gs>
                  <a:gs pos="22000">
                    <a:srgbClr val="BA0066"/>
                  </a:gs>
                  <a:gs pos="53000">
                    <a:srgbClr val="FF0000"/>
                  </a:gs>
                  <a:gs pos="96000">
                    <a:srgbClr val="FFFF00"/>
                  </a:gs>
                  <a:gs pos="70000">
                    <a:srgbClr val="FF8200"/>
                  </a:gs>
                </a:gsLst>
                <a:lin ang="5400000" scaled="0"/>
              </a:gradFill>
              <a:effectLst>
                <a:glow rad="88900">
                  <a:schemeClr val="tx1"/>
                </a:glow>
                <a:outerShdw blurRad="76200" dist="50800" dir="5400000" algn="tl" rotWithShape="0">
                  <a:srgbClr val="000000">
                    <a:alpha val="65000"/>
                  </a:srgbClr>
                </a:outerShdw>
              </a:effectLst>
              <a:latin typeface="+mj-lt"/>
            </a:endParaRPr>
          </a:p>
        </p:txBody>
      </p:sp>
      <p:sp>
        <p:nvSpPr>
          <p:cNvPr id="9" name="Title 1">
            <a:extLst>
              <a:ext uri="{FF2B5EF4-FFF2-40B4-BE49-F238E27FC236}">
                <a16:creationId xmlns:a16="http://schemas.microsoft.com/office/drawing/2014/main" id="{E4A31497-C707-451F-9DB3-FEC9491F73E2}"/>
              </a:ext>
            </a:extLst>
          </p:cNvPr>
          <p:cNvSpPr txBox="1">
            <a:spLocks/>
          </p:cNvSpPr>
          <p:nvPr/>
        </p:nvSpPr>
        <p:spPr>
          <a:xfrm>
            <a:off x="3454400" y="2933700"/>
            <a:ext cx="3479800" cy="11557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latin typeface="Aharoni" panose="02010803020104030203" pitchFamily="2" charset="-79"/>
                <a:cs typeface="Aharoni" panose="02010803020104030203" pitchFamily="2" charset="-79"/>
              </a:rPr>
              <a:t>His blood</a:t>
            </a:r>
            <a:endParaRPr lang="en-US" sz="4000" b="1" i="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4123115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3" nodeType="withEffect">
                                  <p:stCondLst>
                                    <p:cond delay="0"/>
                                  </p:stCondLst>
                                  <p:childTnLst>
                                    <p:animMotion origin="layout" path="M 0 0 L -0.275 0.111 " pathEditMode="relative" ptsTypes="AA">
                                      <p:cBhvr>
                                        <p:cTn id="10" dur="1250" spd="-100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18" presetClass="emph" presetSubtype="0" fill="hold" grpId="1" nodeType="withEffect">
                                  <p:stCondLst>
                                    <p:cond delay="0"/>
                                  </p:stCondLst>
                                  <p:childTnLst>
                                    <p:set>
                                      <p:cBhvr override="childStyle">
                                        <p:cTn id="17" dur="500" fill="hold"/>
                                        <p:tgtEl>
                                          <p:spTgt spid="7"/>
                                        </p:tgtEl>
                                        <p:attrNameLst>
                                          <p:attrName>style.textDecorationUnderline</p:attrName>
                                        </p:attrNameLst>
                                      </p:cBhvr>
                                      <p:to>
                                        <p:strVal val="true"/>
                                      </p:to>
                                    </p:set>
                                  </p:childTnLst>
                                </p:cTn>
                              </p:par>
                            </p:childTnLst>
                          </p:cTn>
                        </p:par>
                        <p:par>
                          <p:cTn id="18" fill="hold">
                            <p:stCondLst>
                              <p:cond delay="500"/>
                            </p:stCondLst>
                            <p:childTnLst>
                              <p:par>
                                <p:cTn id="19" presetID="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stCondLst>
                                            <p:cond delay="0"/>
                                          </p:stCondLst>
                                        </p:cTn>
                                        <p:tgtEl>
                                          <p:spTgt spid="8"/>
                                        </p:tgtEl>
                                      </p:cBhvr>
                                    </p:animEffect>
                                    <p:anim to="" calcmode="lin" valueType="num">
                                      <p:cBhvr>
                                        <p:cTn id="22"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23"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2" nodeType="clickEffect">
                                  <p:stCondLst>
                                    <p:cond delay="0"/>
                                  </p:stCondLst>
                                  <p:childTnLst>
                                    <p:animMotion origin="layout" path="M 5.55112E-17 0.00024 L 0.24167 -0.3949 " pathEditMode="relative" rAng="0" ptsTypes="AA">
                                      <p:cBhvr>
                                        <p:cTn id="27" dur="1750" fill="hold"/>
                                        <p:tgtEl>
                                          <p:spTgt spid="5"/>
                                        </p:tgtEl>
                                        <p:attrNameLst>
                                          <p:attrName>ppt_x</p:attrName>
                                          <p:attrName>ppt_y</p:attrName>
                                        </p:attrNameLst>
                                      </p:cBhvr>
                                      <p:rCtr x="12083" y="-19769"/>
                                    </p:animMotion>
                                  </p:childTnLst>
                                </p:cTn>
                              </p:par>
                              <p:par>
                                <p:cTn id="28" presetID="22" presetClass="exit" presetSubtype="8" fill="hold" grpId="2" nodeType="withEffect">
                                  <p:stCondLst>
                                    <p:cond delay="750"/>
                                  </p:stCondLst>
                                  <p:childTnLst>
                                    <p:animEffect transition="out" filter="wipe(left)">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10" presetClass="exit" presetSubtype="0" fill="hold" grpId="1" nodeType="withEffect">
                                  <p:stCondLst>
                                    <p:cond delay="75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par>
                          <p:cTn id="34" fill="hold">
                            <p:stCondLst>
                              <p:cond delay="1750"/>
                            </p:stCondLst>
                            <p:childTnLst>
                              <p:par>
                                <p:cTn id="35" presetID="10" presetClass="exit" presetSubtype="0" fill="hold" grpId="1" nodeType="after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500">
                                          <p:stCondLst>
                                            <p:cond delay="0"/>
                                          </p:stCondLst>
                                        </p:cTn>
                                        <p:tgtEl>
                                          <p:spTgt spid="6"/>
                                        </p:tgtEl>
                                      </p:cBhvr>
                                    </p:animEffect>
                                    <p:anim to="" calcmode="lin" valueType="num">
                                      <p:cBhvr>
                                        <p:cTn id="41"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0" presetClass="exit" presetSubtype="0" fill="hold" grpId="1" nodeType="clickEffect">
                                  <p:stCondLst>
                                    <p:cond delay="0"/>
                                  </p:stCondLst>
                                  <p:childTnLst>
                                    <p:set>
                                      <p:cBhvr>
                                        <p:cTn id="46" dur="1" fill="hold">
                                          <p:stCondLst>
                                            <p:cond delay="999"/>
                                          </p:stCondLst>
                                        </p:cTn>
                                        <p:tgtEl>
                                          <p:spTgt spid="6"/>
                                        </p:tgtEl>
                                        <p:attrNameLst>
                                          <p:attrName>style.visibility</p:attrName>
                                        </p:attrNameLst>
                                      </p:cBhvr>
                                      <p:to>
                                        <p:strVal val="hidden"/>
                                      </p:to>
                                    </p:set>
                                    <p:animEffect transition="out" filter="dissolve">
                                      <p:cBhvr>
                                        <p:cTn id="47" dur="1000">
                                          <p:stCondLst>
                                            <p:cond delay="0"/>
                                          </p:stCondLst>
                                        </p:cTn>
                                        <p:tgtEl>
                                          <p:spTgt spid="6"/>
                                        </p:tgtEl>
                                      </p:cBhvr>
                                    </p:animEffect>
                                    <p:anim to="" calcmode="lin" valueType="num">
                                      <p:cBhvr>
                                        <p:cTn id="48"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49" dur="1000" fill="hold">
                                          <p:stCondLst>
                                            <p:cond delay="0"/>
                                          </p:stCondLst>
                                        </p:cTn>
                                        <p:tgtEl>
                                          <p:spTgt spid="6"/>
                                        </p:tgtEl>
                                        <p:attrNameLst>
                                          <p:attrName>ppt_h</p:attrName>
                                        </p:attrNameLst>
                                      </p:cBhvr>
                                      <p:tavLst>
                                        <p:tav tm="0">
                                          <p:val>
                                            <p:strVal val="#ppt_h"/>
                                          </p:val>
                                        </p:tav>
                                        <p:tav tm="100000">
                                          <p:val>
                                            <p:strVal val="#ppt_h*4"/>
                                          </p:val>
                                        </p:tav>
                                      </p:tavLst>
                                    </p:anim>
                                  </p:childTnLst>
                                </p:cTn>
                              </p:par>
                            </p:childTnLst>
                          </p:cTn>
                        </p:par>
                        <p:par>
                          <p:cTn id="50" fill="hold">
                            <p:stCondLst>
                              <p:cond delay="1000"/>
                            </p:stCondLst>
                            <p:childTnLst>
                              <p:par>
                                <p:cTn id="51" presetID="17" presetClass="entr" presetSubtype="1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750" fill="hold"/>
                                        <p:tgtEl>
                                          <p:spTgt spid="9"/>
                                        </p:tgtEl>
                                        <p:attrNameLst>
                                          <p:attrName>ppt_w</p:attrName>
                                        </p:attrNameLst>
                                      </p:cBhvr>
                                      <p:tavLst>
                                        <p:tav tm="0">
                                          <p:val>
                                            <p:fltVal val="0"/>
                                          </p:val>
                                        </p:tav>
                                        <p:tav tm="100000">
                                          <p:val>
                                            <p:strVal val="#ppt_w"/>
                                          </p:val>
                                        </p:tav>
                                      </p:tavLst>
                                    </p:anim>
                                    <p:anim calcmode="lin" valueType="num">
                                      <p:cBhvr>
                                        <p:cTn id="54" dur="750" fill="hold"/>
                                        <p:tgtEl>
                                          <p:spTgt spid="9"/>
                                        </p:tgtEl>
                                        <p:attrNameLst>
                                          <p:attrName>ppt_h</p:attrName>
                                        </p:attrNameLst>
                                      </p:cBhvr>
                                      <p:tavLst>
                                        <p:tav tm="0">
                                          <p:val>
                                            <p:strVal val="#ppt_h"/>
                                          </p:val>
                                        </p:tav>
                                        <p:tav tm="100000">
                                          <p:val>
                                            <p:strVal val="#ppt_h"/>
                                          </p:val>
                                        </p:tav>
                                      </p:tavLst>
                                    </p:anim>
                                  </p:childTnLst>
                                </p:cTn>
                              </p:par>
                              <p:par>
                                <p:cTn id="55" presetID="50" presetClass="exit" presetSubtype="0" accel="100000" fill="hold" grpId="1" nodeType="withEffect">
                                  <p:stCondLst>
                                    <p:cond delay="750"/>
                                  </p:stCondLst>
                                  <p:childTnLst>
                                    <p:anim calcmode="lin" valueType="num">
                                      <p:cBhvr>
                                        <p:cTn id="56" dur="1000"/>
                                        <p:tgtEl>
                                          <p:spTgt spid="9"/>
                                        </p:tgtEl>
                                        <p:attrNameLst>
                                          <p:attrName>ppt_w</p:attrName>
                                        </p:attrNameLst>
                                      </p:cBhvr>
                                      <p:tavLst>
                                        <p:tav tm="0">
                                          <p:val>
                                            <p:strVal val="ppt_w"/>
                                          </p:val>
                                        </p:tav>
                                        <p:tav tm="100000">
                                          <p:val>
                                            <p:strVal val="ppt_w+.3"/>
                                          </p:val>
                                        </p:tav>
                                      </p:tavLst>
                                    </p:anim>
                                    <p:anim calcmode="lin" valueType="num">
                                      <p:cBhvr>
                                        <p:cTn id="57" dur="1000"/>
                                        <p:tgtEl>
                                          <p:spTgt spid="9"/>
                                        </p:tgtEl>
                                        <p:attrNameLst>
                                          <p:attrName>ppt_h</p:attrName>
                                        </p:attrNameLst>
                                      </p:cBhvr>
                                      <p:tavLst>
                                        <p:tav tm="0">
                                          <p:val>
                                            <p:strVal val="ppt_h"/>
                                          </p:val>
                                        </p:tav>
                                        <p:tav tm="100000">
                                          <p:val>
                                            <p:strVal val="ppt_h"/>
                                          </p:val>
                                        </p:tav>
                                      </p:tavLst>
                                    </p:anim>
                                    <p:animEffect transition="out" filter="fade">
                                      <p:cBhvr>
                                        <p:cTn id="58" dur="1000"/>
                                        <p:tgtEl>
                                          <p:spTgt spid="9"/>
                                        </p:tgtEl>
                                      </p:cBhvr>
                                    </p:animEffect>
                                    <p:set>
                                      <p:cBhvr>
                                        <p:cTn id="59" dur="1" fill="hold">
                                          <p:stCondLst>
                                            <p:cond delay="999"/>
                                          </p:stCondLst>
                                        </p:cTn>
                                        <p:tgtEl>
                                          <p:spTgt spid="9"/>
                                        </p:tgtEl>
                                        <p:attrNameLst>
                                          <p:attrName>style.visibility</p:attrName>
                                        </p:attrNameLst>
                                      </p:cBhvr>
                                      <p:to>
                                        <p:strVal val="hidden"/>
                                      </p:to>
                                    </p:set>
                                  </p:childTnLst>
                                </p:cTn>
                              </p:par>
                            </p:childTnLst>
                          </p:cTn>
                        </p:par>
                        <p:par>
                          <p:cTn id="60" fill="hold">
                            <p:stCondLst>
                              <p:cond delay="2750"/>
                            </p:stCondLst>
                            <p:childTnLst>
                              <p:par>
                                <p:cTn id="61" presetID="22" presetClass="entr" presetSubtype="8" fill="hold" grpId="0" nodeType="afterEffect">
                                  <p:stCondLst>
                                    <p:cond delay="25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75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1" nodeType="clickEffect">
                                  <p:stCondLst>
                                    <p:cond delay="0"/>
                                  </p:stCondLst>
                                  <p:childTnLst>
                                    <p:animMotion origin="layout" path="M 5E-6 4.44444E-6 L -0.05 0.39953 " pathEditMode="relative" rAng="0" ptsTypes="AA">
                                      <p:cBhvr>
                                        <p:cTn id="67" dur="2000" fill="hold"/>
                                        <p:tgtEl>
                                          <p:spTgt spid="4"/>
                                        </p:tgtEl>
                                        <p:attrNameLst>
                                          <p:attrName>ppt_x</p:attrName>
                                          <p:attrName>ppt_y</p:attrName>
                                        </p:attrNameLst>
                                      </p:cBhvr>
                                      <p:rCtr x="-2500" y="19977"/>
                                    </p:animMotion>
                                  </p:childTnLst>
                                </p:cTn>
                              </p:par>
                              <p:par>
                                <p:cTn id="68" presetID="10" presetClass="exit" presetSubtype="0" fill="hold" grpId="2" nodeType="withEffect">
                                  <p:stCondLst>
                                    <p:cond delay="0"/>
                                  </p:stCondLst>
                                  <p:childTnLst>
                                    <p:animEffect transition="out" filter="fade">
                                      <p:cBhvr>
                                        <p:cTn id="69" dur="1750"/>
                                        <p:tgtEl>
                                          <p:spTgt spid="2"/>
                                        </p:tgtEl>
                                      </p:cBhvr>
                                    </p:animEffect>
                                    <p:set>
                                      <p:cBhvr>
                                        <p:cTn id="70" dur="1" fill="hold">
                                          <p:stCondLst>
                                            <p:cond delay="1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2" grpId="0"/>
      <p:bldP spid="2" grpId="2"/>
      <p:bldP spid="2" grpId="3"/>
      <p:bldP spid="4" grpId="0"/>
      <p:bldP spid="4" grpId="1"/>
      <p:bldP spid="5" grpId="1"/>
      <p:bldP spid="5" grpId="2"/>
      <p:bldP spid="8" grpId="0"/>
      <p:bldP spid="8" grpId="1"/>
      <p:bldP spid="6" grpId="0"/>
      <p:bldP spid="6"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934732"/>
          </a:xfrm>
          <a:prstGeom prst="rect">
            <a:avLst/>
          </a:prstGeom>
        </p:spPr>
      </p:pic>
      <p:sp>
        <p:nvSpPr>
          <p:cNvPr id="4" name="Title 1"/>
          <p:cNvSpPr txBox="1">
            <a:spLocks/>
          </p:cNvSpPr>
          <p:nvPr/>
        </p:nvSpPr>
        <p:spPr>
          <a:xfrm>
            <a:off x="2590800" y="2743200"/>
            <a:ext cx="3886200" cy="12267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6350" cmpd="sng">
                  <a:solidFill>
                    <a:schemeClr val="bg1"/>
                  </a:solidFill>
                  <a:prstDash val="solid"/>
                </a:ln>
                <a:solidFill>
                  <a:srgbClr val="FFFF00"/>
                </a:solidFill>
                <a:effectLst>
                  <a:outerShdw blurRad="63500" dir="3600000" algn="tl" rotWithShape="0">
                    <a:srgbClr val="000000">
                      <a:alpha val="70000"/>
                    </a:srgbClr>
                  </a:outerShdw>
                </a:effectLst>
              </a:rPr>
              <a:t>How forceful</a:t>
            </a:r>
          </a:p>
        </p:txBody>
      </p:sp>
      <p:sp>
        <p:nvSpPr>
          <p:cNvPr id="2" name="Title 1"/>
          <p:cNvSpPr>
            <a:spLocks noGrp="1"/>
          </p:cNvSpPr>
          <p:nvPr>
            <p:ph type="title"/>
          </p:nvPr>
        </p:nvSpPr>
        <p:spPr>
          <a:xfrm>
            <a:off x="1752600" y="2819400"/>
            <a:ext cx="5562600" cy="3581400"/>
          </a:xfrm>
        </p:spPr>
        <p:txBody>
          <a:bodyPr>
            <a:norm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en-US"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How forceful                     are right words!           But what does your arguing prove?               </a:t>
            </a:r>
            <a:r>
              <a:rPr lang="en-US" sz="3200" b="1" i="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Job 6:25</a:t>
            </a:r>
          </a:p>
        </p:txBody>
      </p:sp>
      <p:sp>
        <p:nvSpPr>
          <p:cNvPr id="7" name="Title 1"/>
          <p:cNvSpPr txBox="1">
            <a:spLocks/>
          </p:cNvSpPr>
          <p:nvPr/>
        </p:nvSpPr>
        <p:spPr>
          <a:xfrm>
            <a:off x="4419600" y="3557768"/>
            <a:ext cx="1981200" cy="938032"/>
          </a:xfrm>
          <a:prstGeom prst="rect">
            <a:avLst/>
          </a:prstGeom>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a:t>
            </a:r>
            <a:r>
              <a:rPr lang="en-US"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words</a:t>
            </a:r>
            <a:endParaRPr lang="en-US" sz="3200" b="1" i="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endParaRPr>
          </a:p>
        </p:txBody>
      </p:sp>
      <p:sp>
        <p:nvSpPr>
          <p:cNvPr id="8" name="Title 1"/>
          <p:cNvSpPr txBox="1">
            <a:spLocks/>
          </p:cNvSpPr>
          <p:nvPr/>
        </p:nvSpPr>
        <p:spPr>
          <a:xfrm>
            <a:off x="4800600" y="4853168"/>
            <a:ext cx="838200" cy="1014232"/>
          </a:xfrm>
          <a:prstGeom prst="rect">
            <a:avLst/>
          </a:prstGeom>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a:t>
            </a:r>
            <a:r>
              <a:rPr lang="en-US" sz="4600"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a:t>
            </a:r>
            <a:r>
              <a:rPr lang="en-US"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o</a:t>
            </a:r>
            <a:endParaRPr lang="en-US" sz="3200" b="1" i="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endParaRPr>
          </a:p>
        </p:txBody>
      </p:sp>
      <p:sp>
        <p:nvSpPr>
          <p:cNvPr id="9" name="Title 1"/>
          <p:cNvSpPr txBox="1">
            <a:spLocks/>
          </p:cNvSpPr>
          <p:nvPr/>
        </p:nvSpPr>
        <p:spPr>
          <a:xfrm>
            <a:off x="3809999" y="2887554"/>
            <a:ext cx="762000" cy="938032"/>
          </a:xfrm>
          <a:prstGeom prst="rect">
            <a:avLst/>
          </a:prstGeom>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a:t>
            </a:r>
            <a:r>
              <a:rPr lang="en-US"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f</a:t>
            </a:r>
            <a:endParaRPr lang="en-US" sz="3200" b="1" i="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endParaRPr>
          </a:p>
        </p:txBody>
      </p:sp>
      <p:sp>
        <p:nvSpPr>
          <p:cNvPr id="10" name="Title 1"/>
          <p:cNvSpPr txBox="1">
            <a:spLocks/>
          </p:cNvSpPr>
          <p:nvPr/>
        </p:nvSpPr>
        <p:spPr>
          <a:xfrm>
            <a:off x="3669174" y="2871968"/>
            <a:ext cx="2045826" cy="938032"/>
          </a:xfrm>
          <a:prstGeom prst="rect">
            <a:avLst/>
          </a:prstGeom>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a:t>
            </a:r>
            <a:r>
              <a:rPr lang="en-US" sz="4800"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a:t>
            </a:r>
            <a:r>
              <a:rPr lang="en-US"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force</a:t>
            </a:r>
            <a:endParaRPr lang="en-US" sz="3200" b="1" i="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endParaRPr>
          </a:p>
        </p:txBody>
      </p:sp>
      <p:sp>
        <p:nvSpPr>
          <p:cNvPr id="11" name="Title 1"/>
          <p:cNvSpPr txBox="1">
            <a:spLocks/>
          </p:cNvSpPr>
          <p:nvPr/>
        </p:nvSpPr>
        <p:spPr>
          <a:xfrm>
            <a:off x="380999" y="304800"/>
            <a:ext cx="8382001" cy="2819400"/>
          </a:xfrm>
          <a:prstGeom prst="rect">
            <a:avLst/>
          </a:prstGeom>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The entirety of Your word is truth, And every one of Your righteous judgments endures forever.               </a:t>
            </a:r>
            <a:r>
              <a:rPr lang="en-US" sz="3200" b="1" i="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38100">
                    <a:srgbClr val="FFFF00"/>
                  </a:glow>
                  <a:outerShdw blurRad="76200" dist="50800" dir="5400000" algn="tl" rotWithShape="0">
                    <a:srgbClr val="000000">
                      <a:alpha val="65000"/>
                    </a:srgbClr>
                  </a:outerShdw>
                </a:effectLst>
              </a:rPr>
              <a:t>— Psalm 119:160</a:t>
            </a:r>
          </a:p>
        </p:txBody>
      </p:sp>
      <p:sp>
        <p:nvSpPr>
          <p:cNvPr id="12" name="Title 1"/>
          <p:cNvSpPr txBox="1">
            <a:spLocks/>
          </p:cNvSpPr>
          <p:nvPr/>
        </p:nvSpPr>
        <p:spPr>
          <a:xfrm>
            <a:off x="2590800" y="2864428"/>
            <a:ext cx="3886200" cy="10979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b="1" dirty="0">
                <a:ln w="6350" cmpd="sng">
                  <a:solidFill>
                    <a:schemeClr val="bg1"/>
                  </a:solidFill>
                  <a:prstDash val="solid"/>
                </a:ln>
                <a:solidFill>
                  <a:srgbClr val="FF0000"/>
                </a:solidFill>
                <a:effectLst>
                  <a:outerShdw blurRad="63500" dir="3600000" algn="tl" rotWithShape="0">
                    <a:srgbClr val="000000">
                      <a:alpha val="70000"/>
                    </a:srgbClr>
                  </a:outerShdw>
                </a:effectLst>
              </a:rPr>
              <a:t>.</a:t>
            </a:r>
            <a:r>
              <a:rPr lang="en-US" sz="4500" b="1" dirty="0">
                <a:ln w="6350" cmpd="sng">
                  <a:solidFill>
                    <a:schemeClr val="bg1"/>
                  </a:solidFill>
                  <a:prstDash val="solid"/>
                </a:ln>
                <a:solidFill>
                  <a:srgbClr val="FF0000"/>
                </a:solidFill>
                <a:effectLst>
                  <a:outerShdw blurRad="63500" dir="3600000" algn="tl" rotWithShape="0">
                    <a:srgbClr val="000000">
                      <a:alpha val="70000"/>
                    </a:srgbClr>
                  </a:outerShdw>
                </a:effectLst>
              </a:rPr>
              <a:t>                       </a:t>
            </a:r>
            <a:r>
              <a:rPr lang="en-US" sz="1000" b="1" dirty="0">
                <a:ln w="6350" cmpd="sng">
                  <a:solidFill>
                    <a:schemeClr val="bg1"/>
                  </a:solidFill>
                  <a:prstDash val="solid"/>
                </a:ln>
                <a:solidFill>
                  <a:srgbClr val="FF0000"/>
                </a:solidFill>
                <a:effectLst>
                  <a:outerShdw blurRad="63500" dir="3600000" algn="tl" rotWithShape="0">
                    <a:srgbClr val="000000">
                      <a:alpha val="70000"/>
                    </a:srgbClr>
                  </a:outerShdw>
                </a:effectLst>
              </a:rPr>
              <a:t>.</a:t>
            </a:r>
          </a:p>
        </p:txBody>
      </p:sp>
      <p:sp>
        <p:nvSpPr>
          <p:cNvPr id="13" name="Title 1"/>
          <p:cNvSpPr txBox="1">
            <a:spLocks/>
          </p:cNvSpPr>
          <p:nvPr/>
        </p:nvSpPr>
        <p:spPr>
          <a:xfrm>
            <a:off x="2590800" y="2895600"/>
            <a:ext cx="3886200" cy="1131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b="1" dirty="0">
                <a:ln w="6350" cmpd="sng">
                  <a:solidFill>
                    <a:schemeClr val="bg1"/>
                  </a:solidFill>
                  <a:prstDash val="solid"/>
                </a:ln>
                <a:solidFill>
                  <a:srgbClr val="9966FF"/>
                </a:solidFill>
                <a:effectLst>
                  <a:outerShdw blurRad="63500" dir="3600000" algn="tl" rotWithShape="0">
                    <a:srgbClr val="000000">
                      <a:alpha val="70000"/>
                    </a:srgbClr>
                  </a:outerShdw>
                </a:effectLst>
              </a:rPr>
              <a:t>.</a:t>
            </a:r>
            <a:r>
              <a:rPr lang="en-US" sz="4500" b="1" dirty="0">
                <a:ln w="6350" cmpd="sng">
                  <a:solidFill>
                    <a:schemeClr val="bg1"/>
                  </a:solidFill>
                  <a:prstDash val="solid"/>
                </a:ln>
                <a:solidFill>
                  <a:srgbClr val="9966FF"/>
                </a:solidFill>
                <a:effectLst>
                  <a:outerShdw blurRad="63500" dir="3600000" algn="tl" rotWithShape="0">
                    <a:srgbClr val="000000">
                      <a:alpha val="70000"/>
                    </a:srgbClr>
                  </a:outerShdw>
                </a:effectLst>
              </a:rPr>
              <a:t>                       </a:t>
            </a:r>
            <a:r>
              <a:rPr lang="en-US" sz="1000" b="1" dirty="0">
                <a:ln w="6350" cmpd="sng">
                  <a:solidFill>
                    <a:schemeClr val="bg1"/>
                  </a:solidFill>
                  <a:prstDash val="solid"/>
                </a:ln>
                <a:solidFill>
                  <a:srgbClr val="9966FF"/>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18" presetClass="emph" presetSubtype="0" fill="hold" grpId="1" nodeType="withEffect">
                                  <p:stCondLst>
                                    <p:cond delay="0"/>
                                  </p:stCondLst>
                                  <p:childTnLst>
                                    <p:set>
                                      <p:cBhvr override="childStyle">
                                        <p:cTn id="21" dur="500" fill="hold"/>
                                        <p:tgtEl>
                                          <p:spTgt spid="12"/>
                                        </p:tgtEl>
                                        <p:attrNameLst>
                                          <p:attrName>style.textDecorationUnderline</p:attrName>
                                        </p:attrNameLst>
                                      </p:cBhvr>
                                      <p:to>
                                        <p:strVal val="true"/>
                                      </p:to>
                                    </p:se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18" presetClass="emph" presetSubtype="0" fill="hold" grpId="1" nodeType="withEffect">
                                  <p:stCondLst>
                                    <p:cond delay="0"/>
                                  </p:stCondLst>
                                  <p:childTnLst>
                                    <p:set>
                                      <p:cBhvr override="childStyle">
                                        <p:cTn id="27" dur="500" fill="hold"/>
                                        <p:tgtEl>
                                          <p:spTgt spid="13"/>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
                                        <p:tgtEl>
                                          <p:spTgt spid="10"/>
                                        </p:tgtEl>
                                      </p:cBhvr>
                                    </p:animEffect>
                                  </p:childTnLst>
                                </p:cTn>
                              </p:par>
                              <p:par>
                                <p:cTn id="42" presetID="10" presetClass="exit" presetSubtype="0" fill="hold" grpId="2" nodeType="withEffect">
                                  <p:stCondLst>
                                    <p:cond delay="0"/>
                                  </p:stCondLst>
                                  <p:childTnLst>
                                    <p:animEffect transition="out" filter="fade">
                                      <p:cBhvr>
                                        <p:cTn id="43" dur="1750"/>
                                        <p:tgtEl>
                                          <p:spTgt spid="2"/>
                                        </p:tgtEl>
                                      </p:cBhvr>
                                    </p:animEffect>
                                    <p:set>
                                      <p:cBhvr>
                                        <p:cTn id="44" dur="1" fill="hold">
                                          <p:stCondLst>
                                            <p:cond delay="1749"/>
                                          </p:stCondLst>
                                        </p:cTn>
                                        <p:tgtEl>
                                          <p:spTgt spid="2"/>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6" presetClass="emph" presetSubtype="0" fill="hold" grpId="2" nodeType="withEffect">
                                  <p:stCondLst>
                                    <p:cond delay="0"/>
                                  </p:stCondLst>
                                  <p:childTnLst>
                                    <p:animScale>
                                      <p:cBhvr>
                                        <p:cTn id="55" dur="2000" fill="hold"/>
                                        <p:tgtEl>
                                          <p:spTgt spid="7"/>
                                        </p:tgtEl>
                                      </p:cBhvr>
                                      <p:by x="146000" y="146000"/>
                                    </p:animScale>
                                  </p:childTnLst>
                                </p:cTn>
                              </p:par>
                              <p:par>
                                <p:cTn id="56" presetID="6" presetClass="emph" presetSubtype="0" fill="hold" grpId="2" nodeType="withEffect">
                                  <p:stCondLst>
                                    <p:cond delay="0"/>
                                  </p:stCondLst>
                                  <p:childTnLst>
                                    <p:animScale>
                                      <p:cBhvr>
                                        <p:cTn id="57" dur="2000" fill="hold"/>
                                        <p:tgtEl>
                                          <p:spTgt spid="8"/>
                                        </p:tgtEl>
                                      </p:cBhvr>
                                      <p:by x="146000" y="146000"/>
                                    </p:animScale>
                                  </p:childTnLst>
                                </p:cTn>
                              </p:par>
                              <p:par>
                                <p:cTn id="58" presetID="6" presetClass="emph" presetSubtype="0" fill="hold" grpId="2" nodeType="withEffect">
                                  <p:stCondLst>
                                    <p:cond delay="0"/>
                                  </p:stCondLst>
                                  <p:childTnLst>
                                    <p:animScale>
                                      <p:cBhvr>
                                        <p:cTn id="59" dur="2000" fill="hold"/>
                                        <p:tgtEl>
                                          <p:spTgt spid="9"/>
                                        </p:tgtEl>
                                      </p:cBhvr>
                                      <p:by x="146000" y="146000"/>
                                    </p:animScale>
                                  </p:childTnLst>
                                </p:cTn>
                              </p:par>
                              <p:par>
                                <p:cTn id="60" presetID="6" presetClass="emph" presetSubtype="0" fill="hold" grpId="2" nodeType="withEffect">
                                  <p:stCondLst>
                                    <p:cond delay="0"/>
                                  </p:stCondLst>
                                  <p:childTnLst>
                                    <p:animScale>
                                      <p:cBhvr>
                                        <p:cTn id="61" dur="2000" fill="hold"/>
                                        <p:tgtEl>
                                          <p:spTgt spid="10"/>
                                        </p:tgtEl>
                                      </p:cBhvr>
                                      <p:by x="146000" y="146000"/>
                                    </p:animScale>
                                  </p:childTnLst>
                                </p:cTn>
                              </p:par>
                              <p:par>
                                <p:cTn id="62" presetID="0" presetClass="path" presetSubtype="0" accel="50000" decel="50000" fill="hold" grpId="3" nodeType="withEffect">
                                  <p:stCondLst>
                                    <p:cond delay="0"/>
                                  </p:stCondLst>
                                  <p:childTnLst>
                                    <p:animMotion origin="layout" path="M -8.33333E-7 2.96296E-6 C -0.00434 -0.025 -0.00868 -0.05 -0.0342 -0.07084 C -0.05972 -0.09167 -0.10764 -0.12963 -0.15312 -0.12477 C -0.19861 -0.11991 -0.27222 -0.08056 -0.30764 -0.04213 C -0.34305 -0.00371 -0.36146 0.05463 -0.3658 0.10625 C -0.37014 0.15787 -0.3526 0.22708 -0.3342 0.26828 C -0.3158 0.30949 -0.28316 0.33356 -0.25573 0.35277 C -0.2283 0.37199 -0.20035 0.38194 -0.16962 0.3831 C -0.13889 0.38426 -0.09271 0.3706 -0.07083 0.35949 C -0.04896 0.34838 -0.04514 0.32569 -0.03837 0.3169 " pathEditMode="relative" rAng="0" ptsTypes="aaaaaaaaaa">
                                      <p:cBhvr>
                                        <p:cTn id="63" dur="2000" fill="hold"/>
                                        <p:tgtEl>
                                          <p:spTgt spid="10"/>
                                        </p:tgtEl>
                                        <p:attrNameLst>
                                          <p:attrName>ppt_x</p:attrName>
                                          <p:attrName>ppt_y</p:attrName>
                                        </p:attrNameLst>
                                      </p:cBhvr>
                                      <p:rCtr x="-18507" y="12731"/>
                                    </p:animMotion>
                                  </p:childTnLst>
                                </p:cTn>
                              </p:par>
                              <p:par>
                                <p:cTn id="64" presetID="0" presetClass="path" presetSubtype="0" accel="50000" decel="50000" fill="hold" grpId="3" nodeType="withEffect">
                                  <p:stCondLst>
                                    <p:cond delay="0"/>
                                  </p:stCondLst>
                                  <p:childTnLst>
                                    <p:animMotion origin="layout" path="M -3.33333E-6 -1.48148E-6 C -0.03333 0.00556 -0.06666 0.01111 -0.08611 0.00347 C -0.10555 -0.00417 -0.11319 -0.02963 -0.11649 -0.0456 C -0.11979 -0.06157 -0.10833 -0.08287 -0.10625 -0.09259 " pathEditMode="relative" rAng="0" ptsTypes="aaaa">
                                      <p:cBhvr>
                                        <p:cTn id="65" dur="2000" fill="hold"/>
                                        <p:tgtEl>
                                          <p:spTgt spid="8"/>
                                        </p:tgtEl>
                                        <p:attrNameLst>
                                          <p:attrName>ppt_x</p:attrName>
                                          <p:attrName>ppt_y</p:attrName>
                                        </p:attrNameLst>
                                      </p:cBhvr>
                                      <p:rCtr x="-5990" y="-4074"/>
                                    </p:animMotion>
                                  </p:childTnLst>
                                </p:cTn>
                              </p:par>
                              <p:par>
                                <p:cTn id="66" presetID="0" presetClass="path" presetSubtype="0" accel="50000" decel="50000" fill="hold" grpId="3" nodeType="withEffect">
                                  <p:stCondLst>
                                    <p:cond delay="0"/>
                                  </p:stCondLst>
                                  <p:childTnLst>
                                    <p:animMotion origin="layout" path="M -3.33333E-6 -1.85185E-6 C -0.00069 0.01759 -0.00139 0.03542 0.00243 0.05394 C 0.00625 0.07246 0.01545 0.08658 0.02275 0.11134 C 0.03004 0.13611 0.04132 0.1838 0.04618 0.20278 " pathEditMode="relative" rAng="0" ptsTypes="aaaa">
                                      <p:cBhvr>
                                        <p:cTn id="67" dur="2000" fill="hold"/>
                                        <p:tgtEl>
                                          <p:spTgt spid="9"/>
                                        </p:tgtEl>
                                        <p:attrNameLst>
                                          <p:attrName>ppt_x</p:attrName>
                                          <p:attrName>ppt_y</p:attrName>
                                        </p:attrNameLst>
                                      </p:cBhvr>
                                      <p:rCtr x="2240" y="10139"/>
                                    </p:animMotion>
                                  </p:childTnLst>
                                </p:cTn>
                              </p:par>
                              <p:par>
                                <p:cTn id="68" presetID="0" presetClass="path" presetSubtype="0" accel="50000" decel="50000" fill="hold" grpId="3" nodeType="withEffect">
                                  <p:stCondLst>
                                    <p:cond delay="0"/>
                                  </p:stCondLst>
                                  <p:childTnLst>
                                    <p:animMotion origin="layout" path="M 3.33333E-6 2.96296E-6 C 0.01944 -0.01227 0.03906 -0.02454 0.05191 -0.05047 C 0.06475 -0.07639 0.0783 -0.11968 0.07725 -0.1551 C 0.07621 -0.19051 0.06493 -0.23959 0.04566 -0.2632 C 0.02639 -0.28681 -0.01233 -0.29699 -0.03802 -0.29699 C -0.06372 -0.29699 -0.0915 -0.28287 -0.10886 -0.2632 C -0.12622 -0.24352 -0.13594 -0.21273 -0.14184 -0.17871 C -0.14775 -0.14468 -0.14914 -0.08773 -0.14427 -0.05903 C -0.13941 -0.03033 -0.11945 -0.01783 -0.11285 -0.00695 " pathEditMode="relative" rAng="0" ptsTypes="aaaaaaaaa">
                                      <p:cBhvr>
                                        <p:cTn id="69" dur="2000" fill="hold"/>
                                        <p:tgtEl>
                                          <p:spTgt spid="7"/>
                                        </p:tgtEl>
                                        <p:attrNameLst>
                                          <p:attrName>ppt_x</p:attrName>
                                          <p:attrName>ppt_y</p:attrName>
                                        </p:attrNameLst>
                                      </p:cBhvr>
                                      <p:rCtr x="-3542" y="-14861"/>
                                    </p:animMotion>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 grpId="0"/>
      <p:bldP spid="2" grpId="2"/>
      <p:bldP spid="7" grpId="0"/>
      <p:bldP spid="7" grpId="2"/>
      <p:bldP spid="7" grpId="3"/>
      <p:bldP spid="8" grpId="0"/>
      <p:bldP spid="8" grpId="2"/>
      <p:bldP spid="8" grpId="3"/>
      <p:bldP spid="9" grpId="0"/>
      <p:bldP spid="9" grpId="2"/>
      <p:bldP spid="9" grpId="3"/>
      <p:bldP spid="10" grpId="0"/>
      <p:bldP spid="10" grpId="2"/>
      <p:bldP spid="10" grpId="3"/>
      <p:bldP spid="11" grpId="0"/>
      <p:bldP spid="12" grpId="0"/>
      <p:bldP spid="12" grpId="1"/>
      <p:bldP spid="12" grpId="2"/>
      <p:bldP spid="13" grpId="0"/>
      <p:bldP spid="13" grpId="1"/>
      <p:bldP spid="13"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6" y="0"/>
            <a:ext cx="9245600" cy="6934200"/>
          </a:xfrm>
          <a:prstGeom prst="rect">
            <a:avLst/>
          </a:prstGeom>
        </p:spPr>
      </p:pic>
      <p:sp>
        <p:nvSpPr>
          <p:cNvPr id="2" name="Title 1"/>
          <p:cNvSpPr>
            <a:spLocks noGrp="1"/>
          </p:cNvSpPr>
          <p:nvPr>
            <p:ph type="title"/>
          </p:nvPr>
        </p:nvSpPr>
        <p:spPr>
          <a:xfrm>
            <a:off x="381000" y="152400"/>
            <a:ext cx="8382000" cy="6400800"/>
          </a:xfrm>
        </p:spPr>
        <p:txBody>
          <a:bodyPr>
            <a:normAutofit fontScale="90000"/>
            <a:scene3d>
              <a:camera prst="orthographicFront"/>
              <a:lightRig rig="sunset" dir="tl"/>
            </a:scene3d>
            <a:sp3d extrusionH="57150" contourW="25400" prstMaterial="matte">
              <a:bevelT w="25400" h="114300"/>
              <a:extrusionClr>
                <a:schemeClr val="bg1"/>
              </a:extrusionClr>
              <a:contourClr>
                <a:schemeClr val="accent2">
                  <a:tint val="20000"/>
                </a:schemeClr>
              </a:contourClr>
            </a:sp3d>
          </a:bodyPr>
          <a:lstStyle/>
          <a:p>
            <a:r>
              <a:rPr lang="en-US" sz="4000" b="1" spc="50" dirty="0">
                <a:ln w="11430"/>
                <a:solidFill>
                  <a:srgbClr val="9966FF"/>
                </a:solidFill>
                <a:effectLst>
                  <a:glow rad="63500">
                    <a:schemeClr val="tx1"/>
                  </a:glow>
                  <a:outerShdw blurRad="76200" dist="50800" dir="5400000" algn="tl" rotWithShape="0">
                    <a:srgbClr val="000000">
                      <a:alpha val="65000"/>
                    </a:srgbClr>
                  </a:outerShdw>
                </a:effectLst>
              </a:rPr>
              <a:t>For the grace of God that brings salvation has appeared to all men, teaching us that, denying ungodliness and worldly lusts, we should live soberly, righteously, and godly in the present age, looking for the blessed hope and glorious appearing of our great God and Savior Jesus Christ, who gave Himself for us, that He might redeem us from every lawless deed and purify for Himself His own special people, zealous for good works. </a:t>
            </a:r>
            <a:r>
              <a:rPr lang="en-US" sz="3600" b="1" i="1" spc="50" dirty="0">
                <a:ln w="11430"/>
                <a:solidFill>
                  <a:srgbClr val="9966FF"/>
                </a:solidFill>
                <a:effectLst>
                  <a:glow rad="63500">
                    <a:schemeClr val="tx1"/>
                  </a:glow>
                  <a:outerShdw blurRad="76200" dist="50800" dir="5400000" algn="tl" rotWithShape="0">
                    <a:srgbClr val="000000">
                      <a:alpha val="65000"/>
                    </a:srgbClr>
                  </a:outerShdw>
                </a:effectLst>
              </a:rPr>
              <a:t>— Titus 2:11-14</a:t>
            </a:r>
          </a:p>
        </p:txBody>
      </p:sp>
      <p:sp>
        <p:nvSpPr>
          <p:cNvPr id="7" name="Title 1"/>
          <p:cNvSpPr txBox="1">
            <a:spLocks/>
          </p:cNvSpPr>
          <p:nvPr/>
        </p:nvSpPr>
        <p:spPr>
          <a:xfrm>
            <a:off x="1752600" y="76200"/>
            <a:ext cx="30099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b="1" dirty="0">
                <a:ln w="6350" cmpd="sng">
                  <a:noFill/>
                  <a:prstDash val="solid"/>
                </a:ln>
                <a:solidFill>
                  <a:schemeClr val="bg1"/>
                </a:solidFill>
                <a:effectLst>
                  <a:outerShdw blurRad="63500" dir="3600000" algn="tl" rotWithShape="0">
                    <a:srgbClr val="000000">
                      <a:alpha val="70000"/>
                    </a:srgbClr>
                  </a:outerShdw>
                </a:effectLst>
              </a:rPr>
              <a:t>grace</a:t>
            </a:r>
            <a:r>
              <a:rPr lang="en-US" sz="3900" b="1" dirty="0">
                <a:ln w="6350" cmpd="sng">
                  <a:noFill/>
                  <a:prstDash val="solid"/>
                </a:ln>
                <a:solidFill>
                  <a:schemeClr val="bg1"/>
                </a:solidFill>
                <a:effectLst>
                  <a:outerShdw blurRad="63500" dir="3600000" algn="tl" rotWithShape="0">
                    <a:srgbClr val="000000">
                      <a:alpha val="70000"/>
                    </a:srgbClr>
                  </a:outerShdw>
                </a:effectLst>
              </a:rPr>
              <a:t> </a:t>
            </a:r>
            <a:r>
              <a:rPr lang="en-US" sz="3700" b="1" dirty="0">
                <a:ln w="6350" cmpd="sng">
                  <a:noFill/>
                  <a:prstDash val="solid"/>
                </a:ln>
                <a:solidFill>
                  <a:schemeClr val="bg1"/>
                </a:solidFill>
                <a:effectLst>
                  <a:outerShdw blurRad="63500" dir="3600000" algn="tl" rotWithShape="0">
                    <a:srgbClr val="000000">
                      <a:alpha val="70000"/>
                    </a:srgbClr>
                  </a:outerShdw>
                </a:effectLst>
              </a:rPr>
              <a:t>of God</a:t>
            </a:r>
          </a:p>
        </p:txBody>
      </p:sp>
      <p:sp>
        <p:nvSpPr>
          <p:cNvPr id="4" name="Title 1"/>
          <p:cNvSpPr txBox="1">
            <a:spLocks/>
          </p:cNvSpPr>
          <p:nvPr/>
        </p:nvSpPr>
        <p:spPr>
          <a:xfrm>
            <a:off x="1905000" y="5638800"/>
            <a:ext cx="5715000" cy="11430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F8FB69"/>
                </a:solidFill>
                <a:effectLst>
                  <a:glow rad="38100">
                    <a:schemeClr val="tx1"/>
                  </a:glow>
                </a:effectLst>
              </a:rPr>
              <a:t>testament is in force</a:t>
            </a:r>
            <a:endParaRPr lang="en-US" sz="3200" b="1" i="1" spc="50" dirty="0">
              <a:ln w="11430"/>
              <a:solidFill>
                <a:srgbClr val="F8FB69"/>
              </a:solidFill>
              <a:effectLst>
                <a:glow rad="38100">
                  <a:schemeClr val="tx1"/>
                </a:glow>
              </a:effectLst>
            </a:endParaRPr>
          </a:p>
        </p:txBody>
      </p:sp>
      <p:sp>
        <p:nvSpPr>
          <p:cNvPr id="5" name="Title 1"/>
          <p:cNvSpPr txBox="1">
            <a:spLocks/>
          </p:cNvSpPr>
          <p:nvPr/>
        </p:nvSpPr>
        <p:spPr>
          <a:xfrm>
            <a:off x="0" y="76200"/>
            <a:ext cx="89154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F8FB69"/>
                </a:solidFill>
                <a:effectLst>
                  <a:glow rad="38100">
                    <a:schemeClr val="tx1"/>
                  </a:glow>
                  <a:outerShdw blurRad="38100" dist="38100" dir="2700000" algn="tl">
                    <a:srgbClr val="000000">
                      <a:alpha val="43137"/>
                    </a:srgbClr>
                  </a:outerShdw>
                </a:effectLst>
              </a:rPr>
              <a:t>  For the grace of God that brings salvation</a:t>
            </a:r>
            <a:endParaRPr lang="en-US" sz="36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6" name="Title 1"/>
          <p:cNvSpPr txBox="1">
            <a:spLocks/>
          </p:cNvSpPr>
          <p:nvPr/>
        </p:nvSpPr>
        <p:spPr>
          <a:xfrm>
            <a:off x="304800" y="609600"/>
            <a:ext cx="5867400" cy="10668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spc="50" dirty="0">
                <a:ln w="11430"/>
                <a:solidFill>
                  <a:srgbClr val="F8FB69"/>
                </a:solidFill>
                <a:effectLst>
                  <a:glow rad="38100">
                    <a:schemeClr val="tx1"/>
                  </a:glow>
                  <a:outerShdw blurRad="38100" dist="38100" dir="2700000" algn="tl">
                    <a:srgbClr val="000000">
                      <a:alpha val="43137"/>
                    </a:srgbClr>
                  </a:outerShdw>
                </a:effectLst>
              </a:rPr>
              <a:t> </a:t>
            </a:r>
            <a:r>
              <a:rPr lang="en-US" sz="4000" b="1" spc="50" dirty="0">
                <a:ln w="11430"/>
                <a:solidFill>
                  <a:srgbClr val="F8FB69"/>
                </a:solidFill>
                <a:effectLst>
                  <a:glow rad="38100">
                    <a:schemeClr val="tx1"/>
                  </a:glow>
                  <a:outerShdw blurRad="38100" dist="38100" dir="2700000" algn="tl">
                    <a:srgbClr val="000000">
                      <a:alpha val="43137"/>
                    </a:srgbClr>
                  </a:outerShdw>
                </a:effectLst>
              </a:rPr>
              <a:t> </a:t>
            </a:r>
            <a:r>
              <a:rPr lang="en-US" sz="3600" b="1" spc="50" dirty="0">
                <a:ln w="11430"/>
                <a:solidFill>
                  <a:srgbClr val="F8FB69"/>
                </a:solidFill>
                <a:effectLst>
                  <a:glow rad="38100">
                    <a:schemeClr val="tx1"/>
                  </a:glow>
                  <a:outerShdw blurRad="38100" dist="38100" dir="2700000" algn="tl">
                    <a:srgbClr val="000000">
                      <a:alpha val="43137"/>
                    </a:srgbClr>
                  </a:outerShdw>
                </a:effectLst>
              </a:rPr>
              <a:t>has appeared to all men</a:t>
            </a:r>
            <a:endParaRPr lang="en-US" sz="3600" b="1" i="1" spc="50" dirty="0">
              <a:ln w="11430"/>
              <a:solidFill>
                <a:srgbClr val="F8FB69"/>
              </a:solidFill>
              <a:effectLst>
                <a:glow rad="38100">
                  <a:schemeClr val="tx1"/>
                </a:glow>
                <a:outerShdw blurRad="38100" dist="38100" dir="2700000" algn="tl">
                  <a:srgbClr val="000000">
                    <a:alpha val="43137"/>
                  </a:srgbClr>
                </a:outerShdw>
              </a:effectLst>
            </a:endParaRPr>
          </a:p>
        </p:txBody>
      </p:sp>
      <p:sp>
        <p:nvSpPr>
          <p:cNvPr id="8" name="Title 1">
            <a:extLst>
              <a:ext uri="{FF2B5EF4-FFF2-40B4-BE49-F238E27FC236}">
                <a16:creationId xmlns:a16="http://schemas.microsoft.com/office/drawing/2014/main" id="{321D9E21-71FD-45A2-BDC7-A0257930A929}"/>
              </a:ext>
            </a:extLst>
          </p:cNvPr>
          <p:cNvSpPr txBox="1">
            <a:spLocks/>
          </p:cNvSpPr>
          <p:nvPr/>
        </p:nvSpPr>
        <p:spPr>
          <a:xfrm>
            <a:off x="2984500" y="4635500"/>
            <a:ext cx="3352800" cy="1409700"/>
          </a:xfrm>
          <a:prstGeom prst="rect">
            <a:avLst/>
          </a:prstGeom>
        </p:spPr>
        <p:txBody>
          <a:bodyPr vert="horz" lIns="91440" tIns="45720" rIns="91440" bIns="45720" rtlCol="0" anchor="ctr">
            <a:normAutofit/>
            <a:scene3d>
              <a:camera prst="orthographicFront"/>
              <a:lightRig rig="sunse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478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rPr>
              <a:t> </a:t>
            </a:r>
            <a:r>
              <a:rPr lang="en-US" sz="6600" b="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latin typeface="Copperplate Gothic Bold" panose="020E0705020206020404" pitchFamily="34" charset="0"/>
              </a:rPr>
              <a:t>Force</a:t>
            </a:r>
            <a:endParaRPr lang="en-US" sz="3200" b="1" i="1" spc="50" dirty="0">
              <a:ln w="11430"/>
              <a:gradFill>
                <a:gsLst>
                  <a:gs pos="0">
                    <a:srgbClr val="000082"/>
                  </a:gs>
                  <a:gs pos="30000">
                    <a:srgbClr val="C00000"/>
                  </a:gs>
                  <a:gs pos="64999">
                    <a:srgbClr val="BA0066"/>
                  </a:gs>
                  <a:gs pos="89999">
                    <a:srgbClr val="FF0000"/>
                  </a:gs>
                  <a:gs pos="100000">
                    <a:srgbClr val="FF8200"/>
                  </a:gs>
                </a:gsLst>
                <a:lin ang="5400000" scaled="0"/>
              </a:gradFill>
              <a:effectLst>
                <a:glow rad="63500">
                  <a:schemeClr val="tx1"/>
                </a:glow>
                <a:outerShdw blurRad="76200" dist="50800" dir="5400000" algn="tl" rotWithShape="0">
                  <a:srgbClr val="000000">
                    <a:alpha val="65000"/>
                  </a:srgbClr>
                </a:outerShdw>
              </a:effectLst>
              <a:latin typeface="Copperplate Gothic Bold" panose="020E0705020206020404" pitchFamily="34" charset="0"/>
            </a:endParaRPr>
          </a:p>
        </p:txBody>
      </p:sp>
      <p:sp>
        <p:nvSpPr>
          <p:cNvPr id="9" name="Title 1">
            <a:extLst>
              <a:ext uri="{FF2B5EF4-FFF2-40B4-BE49-F238E27FC236}">
                <a16:creationId xmlns:a16="http://schemas.microsoft.com/office/drawing/2014/main" id="{7DD3B079-274D-4C28-82EA-60A7745EC3E1}"/>
              </a:ext>
            </a:extLst>
          </p:cNvPr>
          <p:cNvSpPr txBox="1">
            <a:spLocks/>
          </p:cNvSpPr>
          <p:nvPr/>
        </p:nvSpPr>
        <p:spPr>
          <a:xfrm>
            <a:off x="365301" y="1999650"/>
            <a:ext cx="8682446" cy="4689566"/>
          </a:xfrm>
          <a:prstGeom prst="rect">
            <a:avLst/>
          </a:prstGeom>
        </p:spPr>
        <p:txBody>
          <a:bodyPr vert="horz" lIns="91440" tIns="45720" rIns="91440" bIns="45720" rtlCol="0" anchor="ctr">
            <a:normAutofit fontScale="97500"/>
            <a:scene3d>
              <a:camera prst="orthographicFront"/>
              <a:lightRig rig="sunset" dir="tl"/>
            </a:scene3d>
            <a:sp3d extrusionH="57150" contourW="25400" prstMaterial="matte">
              <a:bevelT w="25400" h="114300"/>
              <a:extrusionClr>
                <a:schemeClr val="bg1"/>
              </a:extrusionClr>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700" b="1" spc="50" dirty="0">
                <a:ln w="11430"/>
                <a:solidFill>
                  <a:srgbClr val="9966FF"/>
                </a:solidFill>
                <a:effectLst>
                  <a:glow rad="63500">
                    <a:schemeClr val="tx1"/>
                  </a:glow>
                  <a:outerShdw blurRad="76200" dist="50800" dir="5400000" algn="tl" rotWithShape="0">
                    <a:srgbClr val="000000">
                      <a:alpha val="65000"/>
                    </a:srgbClr>
                  </a:outerShdw>
                </a:effectLst>
              </a:rPr>
              <a:t>teaching us:</a:t>
            </a:r>
          </a:p>
          <a:p>
            <a:pPr algn="l"/>
            <a:endParaRPr lang="en-US" sz="1400" b="1" spc="50" dirty="0">
              <a:ln w="11430"/>
              <a:solidFill>
                <a:srgbClr val="9966FF"/>
              </a:solidFill>
              <a:effectLst>
                <a:glow rad="63500">
                  <a:schemeClr val="tx1"/>
                </a:glow>
                <a:outerShdw blurRad="76200" dist="50800" dir="5400000" algn="tl" rotWithShape="0">
                  <a:srgbClr val="000000">
                    <a:alpha val="65000"/>
                  </a:srgbClr>
                </a:outerShdw>
              </a:effectLst>
            </a:endParaRPr>
          </a:p>
          <a:p>
            <a:pPr algn="l"/>
            <a:r>
              <a:rPr lang="en-US" sz="3600" b="1" spc="50" dirty="0">
                <a:ln w="11430"/>
                <a:solidFill>
                  <a:srgbClr val="9966FF"/>
                </a:solidFill>
                <a:effectLst>
                  <a:glow rad="63500">
                    <a:schemeClr val="tx1"/>
                  </a:glow>
                  <a:outerShdw blurRad="76200" dist="50800" dir="5400000" algn="tl" rotWithShape="0">
                    <a:srgbClr val="000000">
                      <a:alpha val="65000"/>
                    </a:srgbClr>
                  </a:outerShdw>
                </a:effectLst>
              </a:rPr>
              <a:t>	</a:t>
            </a:r>
            <a:r>
              <a:rPr lang="en-US" sz="3700" b="1" spc="50" dirty="0">
                <a:ln w="11430"/>
                <a:solidFill>
                  <a:srgbClr val="9966FF"/>
                </a:solidFill>
                <a:effectLst>
                  <a:glow rad="63500">
                    <a:schemeClr val="tx1"/>
                  </a:glow>
                  <a:outerShdw blurRad="76200" dist="50800" dir="5400000" algn="tl" rotWithShape="0">
                    <a:srgbClr val="000000">
                      <a:alpha val="65000"/>
                    </a:srgbClr>
                  </a:outerShdw>
                </a:effectLst>
              </a:rPr>
              <a:t>• deny ungodliness and worldly lusts</a:t>
            </a:r>
          </a:p>
          <a:p>
            <a:pPr algn="l"/>
            <a:endParaRPr lang="en-US" sz="1400" b="1" spc="50" dirty="0">
              <a:ln w="11430"/>
              <a:solidFill>
                <a:srgbClr val="9966FF"/>
              </a:solidFill>
              <a:effectLst>
                <a:glow rad="63500">
                  <a:schemeClr val="tx1"/>
                </a:glow>
                <a:outerShdw blurRad="76200" dist="50800" dir="5400000" algn="tl" rotWithShape="0">
                  <a:srgbClr val="000000">
                    <a:alpha val="65000"/>
                  </a:srgbClr>
                </a:outerShdw>
              </a:effectLst>
            </a:endParaRPr>
          </a:p>
          <a:p>
            <a:pPr algn="l"/>
            <a:r>
              <a:rPr lang="en-US" sz="3600" b="1" spc="50" dirty="0">
                <a:ln w="11430"/>
                <a:solidFill>
                  <a:srgbClr val="9966FF"/>
                </a:solidFill>
                <a:effectLst>
                  <a:glow rad="63500">
                    <a:schemeClr val="tx1"/>
                  </a:glow>
                  <a:outerShdw blurRad="76200" dist="50800" dir="5400000" algn="tl" rotWithShape="0">
                    <a:srgbClr val="000000">
                      <a:alpha val="65000"/>
                    </a:srgbClr>
                  </a:outerShdw>
                </a:effectLst>
              </a:rPr>
              <a:t>	</a:t>
            </a:r>
            <a:r>
              <a:rPr lang="en-US" sz="3700" b="1" spc="50" dirty="0">
                <a:ln w="11430"/>
                <a:solidFill>
                  <a:srgbClr val="9966FF"/>
                </a:solidFill>
                <a:effectLst>
                  <a:glow rad="63500">
                    <a:schemeClr val="tx1"/>
                  </a:glow>
                  <a:outerShdw blurRad="76200" dist="50800" dir="5400000" algn="tl" rotWithShape="0">
                    <a:srgbClr val="000000">
                      <a:alpha val="65000"/>
                    </a:srgbClr>
                  </a:outerShdw>
                </a:effectLst>
              </a:rPr>
              <a:t>• should live soberly</a:t>
            </a:r>
          </a:p>
          <a:p>
            <a:pPr algn="l"/>
            <a:r>
              <a:rPr lang="en-US" sz="3600" b="1" spc="50" dirty="0">
                <a:ln w="11430"/>
                <a:solidFill>
                  <a:srgbClr val="9966FF"/>
                </a:solidFill>
                <a:effectLst>
                  <a:glow rad="63500">
                    <a:schemeClr val="tx1"/>
                  </a:glow>
                  <a:outerShdw blurRad="76200" dist="50800" dir="5400000" algn="tl" rotWithShape="0">
                    <a:srgbClr val="000000">
                      <a:alpha val="65000"/>
                    </a:srgbClr>
                  </a:outerShdw>
                </a:effectLst>
              </a:rPr>
              <a:t>			  </a:t>
            </a:r>
            <a:r>
              <a:rPr lang="en-US" sz="2900" b="1" spc="50" dirty="0">
                <a:ln w="11430"/>
                <a:solidFill>
                  <a:srgbClr val="9966FF"/>
                </a:solidFill>
                <a:effectLst>
                  <a:glow rad="63500">
                    <a:schemeClr val="tx1"/>
                  </a:glow>
                  <a:outerShdw blurRad="76200" dist="50800" dir="5400000" algn="tl" rotWithShape="0">
                    <a:srgbClr val="000000">
                      <a:alpha val="65000"/>
                    </a:srgbClr>
                  </a:outerShdw>
                </a:effectLst>
              </a:rPr>
              <a:t>    </a:t>
            </a:r>
            <a:r>
              <a:rPr lang="en-US" sz="3100" b="1" spc="50" dirty="0">
                <a:ln w="11430"/>
                <a:solidFill>
                  <a:srgbClr val="9966FF"/>
                </a:solidFill>
                <a:effectLst>
                  <a:glow rad="63500">
                    <a:schemeClr val="tx1"/>
                  </a:glow>
                  <a:outerShdw blurRad="76200" dist="50800" dir="5400000" algn="tl" rotWithShape="0">
                    <a:srgbClr val="000000">
                      <a:alpha val="65000"/>
                    </a:srgbClr>
                  </a:outerShdw>
                </a:effectLst>
              </a:rPr>
              <a:t>  </a:t>
            </a:r>
            <a:r>
              <a:rPr lang="en-US" sz="3700" b="1" spc="50" dirty="0">
                <a:ln w="11430"/>
                <a:solidFill>
                  <a:srgbClr val="9966FF"/>
                </a:solidFill>
                <a:effectLst>
                  <a:glow rad="63500">
                    <a:schemeClr val="tx1"/>
                  </a:glow>
                  <a:outerShdw blurRad="76200" dist="50800" dir="5400000" algn="tl" rotWithShape="0">
                    <a:srgbClr val="000000">
                      <a:alpha val="65000"/>
                    </a:srgbClr>
                  </a:outerShdw>
                </a:effectLst>
              </a:rPr>
              <a:t>righteously</a:t>
            </a:r>
          </a:p>
          <a:p>
            <a:pPr algn="l"/>
            <a:r>
              <a:rPr lang="en-US" sz="3600" b="1" spc="50" dirty="0">
                <a:ln w="11430"/>
                <a:solidFill>
                  <a:srgbClr val="9966FF"/>
                </a:solidFill>
                <a:effectLst>
                  <a:glow rad="63500">
                    <a:schemeClr val="tx1"/>
                  </a:glow>
                  <a:outerShdw blurRad="76200" dist="50800" dir="5400000" algn="tl" rotWithShape="0">
                    <a:srgbClr val="000000">
                      <a:alpha val="65000"/>
                    </a:srgbClr>
                  </a:outerShdw>
                </a:effectLst>
              </a:rPr>
              <a:t>			   </a:t>
            </a:r>
            <a:r>
              <a:rPr lang="en-US" sz="2900" b="1" spc="50" dirty="0">
                <a:ln w="11430"/>
                <a:solidFill>
                  <a:srgbClr val="9966FF"/>
                </a:solidFill>
                <a:effectLst>
                  <a:glow rad="63500">
                    <a:schemeClr val="tx1"/>
                  </a:glow>
                  <a:outerShdw blurRad="76200" dist="50800" dir="5400000" algn="tl" rotWithShape="0">
                    <a:srgbClr val="000000">
                      <a:alpha val="65000"/>
                    </a:srgbClr>
                  </a:outerShdw>
                </a:effectLst>
              </a:rPr>
              <a:t>     </a:t>
            </a:r>
            <a:r>
              <a:rPr lang="en-US" sz="3700" b="1" spc="50" dirty="0">
                <a:ln w="11430"/>
                <a:solidFill>
                  <a:srgbClr val="9966FF"/>
                </a:solidFill>
                <a:effectLst>
                  <a:glow rad="63500">
                    <a:schemeClr val="tx1"/>
                  </a:glow>
                  <a:outerShdw blurRad="76200" dist="50800" dir="5400000" algn="tl" rotWithShape="0">
                    <a:srgbClr val="000000">
                      <a:alpha val="65000"/>
                    </a:srgbClr>
                  </a:outerShdw>
                </a:effectLst>
              </a:rPr>
              <a:t>godly in the present age</a:t>
            </a:r>
          </a:p>
          <a:p>
            <a:pPr algn="l"/>
            <a:endParaRPr lang="en-US" sz="1400" b="1" spc="50" dirty="0">
              <a:ln w="11430"/>
              <a:solidFill>
                <a:srgbClr val="9966FF"/>
              </a:solidFill>
              <a:effectLst>
                <a:glow rad="63500">
                  <a:schemeClr val="tx1"/>
                </a:glow>
                <a:outerShdw blurRad="76200" dist="50800" dir="5400000" algn="tl" rotWithShape="0">
                  <a:srgbClr val="000000">
                    <a:alpha val="65000"/>
                  </a:srgbClr>
                </a:outerShdw>
              </a:effectLst>
            </a:endParaRPr>
          </a:p>
          <a:p>
            <a:pPr algn="l"/>
            <a:r>
              <a:rPr lang="en-US" sz="3600" b="1" spc="50" dirty="0">
                <a:ln w="11430"/>
                <a:solidFill>
                  <a:srgbClr val="9966FF"/>
                </a:solidFill>
                <a:effectLst>
                  <a:glow rad="63500">
                    <a:schemeClr val="tx1"/>
                  </a:glow>
                  <a:outerShdw blurRad="76200" dist="50800" dir="5400000" algn="tl" rotWithShape="0">
                    <a:srgbClr val="000000">
                      <a:alpha val="65000"/>
                    </a:srgbClr>
                  </a:outerShdw>
                </a:effectLst>
              </a:rPr>
              <a:t>	</a:t>
            </a:r>
            <a:r>
              <a:rPr lang="en-US" sz="3700" b="1" spc="50" dirty="0">
                <a:ln w="11430"/>
                <a:solidFill>
                  <a:srgbClr val="9966FF"/>
                </a:solidFill>
                <a:effectLst>
                  <a:glow rad="63500">
                    <a:schemeClr val="tx1"/>
                  </a:glow>
                  <a:outerShdw blurRad="76200" dist="50800" dir="5400000" algn="tl" rotWithShape="0">
                    <a:srgbClr val="000000">
                      <a:alpha val="65000"/>
                    </a:srgbClr>
                  </a:outerShdw>
                </a:effectLst>
              </a:rPr>
              <a:t>• looking for the hope</a:t>
            </a:r>
          </a:p>
          <a:p>
            <a:pPr algn="l"/>
            <a:r>
              <a:rPr lang="en-US" sz="3600" b="1" spc="50" dirty="0">
                <a:ln w="11430"/>
                <a:solidFill>
                  <a:srgbClr val="9966FF"/>
                </a:solidFill>
                <a:effectLst>
                  <a:glow rad="63500">
                    <a:schemeClr val="tx1"/>
                  </a:glow>
                  <a:outerShdw blurRad="76200" dist="50800" dir="5400000" algn="tl" rotWithShape="0">
                    <a:srgbClr val="000000">
                      <a:alpha val="65000"/>
                    </a:srgbClr>
                  </a:outerShdw>
                </a:effectLst>
              </a:rPr>
              <a:t> 				 </a:t>
            </a:r>
            <a:r>
              <a:rPr lang="en-US" sz="3700" b="1" spc="50" baseline="30000" dirty="0">
                <a:ln w="11430"/>
                <a:solidFill>
                  <a:srgbClr val="9966FF"/>
                </a:solidFill>
                <a:effectLst>
                  <a:glow rad="63500">
                    <a:schemeClr val="tx1"/>
                  </a:glow>
                  <a:outerShdw blurRad="76200" dist="50800" dir="5400000" algn="tl" rotWithShape="0">
                    <a:srgbClr val="000000">
                      <a:alpha val="65000"/>
                    </a:srgbClr>
                  </a:outerShdw>
                </a:effectLst>
              </a:rPr>
              <a:t>↘ </a:t>
            </a:r>
            <a:r>
              <a:rPr lang="en-US" sz="3700" b="1" spc="50" dirty="0">
                <a:ln w="11430"/>
                <a:solidFill>
                  <a:srgbClr val="9966FF"/>
                </a:solidFill>
                <a:effectLst>
                  <a:glow rad="63500">
                    <a:schemeClr val="tx1"/>
                  </a:glow>
                  <a:outerShdw blurRad="76200" dist="50800" dir="5400000" algn="tl" rotWithShape="0">
                    <a:srgbClr val="000000">
                      <a:alpha val="65000"/>
                    </a:srgbClr>
                  </a:outerShdw>
                </a:effectLst>
              </a:rPr>
              <a:t>of Savior Jesus Christ</a:t>
            </a:r>
          </a:p>
          <a:p>
            <a:pPr algn="l"/>
            <a:endParaRPr lang="en-US" sz="1400" b="1" spc="50" dirty="0">
              <a:ln w="11430"/>
              <a:solidFill>
                <a:srgbClr val="9966FF"/>
              </a:solidFill>
              <a:effectLst>
                <a:glow rad="63500">
                  <a:schemeClr val="tx1"/>
                </a:glow>
                <a:outerShdw blurRad="76200" dist="50800" dir="5400000" algn="tl" rotWithShape="0">
                  <a:srgbClr val="000000">
                    <a:alpha val="65000"/>
                  </a:srgbClr>
                </a:outerShdw>
              </a:effectLst>
            </a:endParaRPr>
          </a:p>
        </p:txBody>
      </p:sp>
      <p:sp>
        <p:nvSpPr>
          <p:cNvPr id="17" name="Title 1">
            <a:extLst>
              <a:ext uri="{FF2B5EF4-FFF2-40B4-BE49-F238E27FC236}">
                <a16:creationId xmlns:a16="http://schemas.microsoft.com/office/drawing/2014/main" id="{D8A60505-89FC-4A61-B44E-33E72990A5D7}"/>
              </a:ext>
            </a:extLst>
          </p:cNvPr>
          <p:cNvSpPr txBox="1">
            <a:spLocks/>
          </p:cNvSpPr>
          <p:nvPr/>
        </p:nvSpPr>
        <p:spPr>
          <a:xfrm>
            <a:off x="5715125" y="811642"/>
            <a:ext cx="2667113"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teaching us</a:t>
            </a:r>
          </a:p>
        </p:txBody>
      </p:sp>
      <p:sp>
        <p:nvSpPr>
          <p:cNvPr id="18" name="Title 1">
            <a:extLst>
              <a:ext uri="{FF2B5EF4-FFF2-40B4-BE49-F238E27FC236}">
                <a16:creationId xmlns:a16="http://schemas.microsoft.com/office/drawing/2014/main" id="{33C0DD1B-E777-4FFA-AAA0-39CBA27344E5}"/>
              </a:ext>
            </a:extLst>
          </p:cNvPr>
          <p:cNvSpPr txBox="1">
            <a:spLocks/>
          </p:cNvSpPr>
          <p:nvPr/>
        </p:nvSpPr>
        <p:spPr>
          <a:xfrm>
            <a:off x="1705726" y="1357951"/>
            <a:ext cx="1295513"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deny</a:t>
            </a:r>
          </a:p>
        </p:txBody>
      </p:sp>
      <p:sp>
        <p:nvSpPr>
          <p:cNvPr id="19" name="Title 1">
            <a:extLst>
              <a:ext uri="{FF2B5EF4-FFF2-40B4-BE49-F238E27FC236}">
                <a16:creationId xmlns:a16="http://schemas.microsoft.com/office/drawing/2014/main" id="{4FDD3E13-4767-48E6-848C-7028B60D22CA}"/>
              </a:ext>
            </a:extLst>
          </p:cNvPr>
          <p:cNvSpPr txBox="1">
            <a:spLocks/>
          </p:cNvSpPr>
          <p:nvPr/>
        </p:nvSpPr>
        <p:spPr>
          <a:xfrm>
            <a:off x="3231607" y="1357951"/>
            <a:ext cx="5386250"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ungodliness and worldly</a:t>
            </a:r>
          </a:p>
        </p:txBody>
      </p:sp>
      <p:sp>
        <p:nvSpPr>
          <p:cNvPr id="20" name="Title 1">
            <a:extLst>
              <a:ext uri="{FF2B5EF4-FFF2-40B4-BE49-F238E27FC236}">
                <a16:creationId xmlns:a16="http://schemas.microsoft.com/office/drawing/2014/main" id="{3BF3CF66-4483-435C-9EE8-A63555B6B4B1}"/>
              </a:ext>
            </a:extLst>
          </p:cNvPr>
          <p:cNvSpPr txBox="1">
            <a:spLocks/>
          </p:cNvSpPr>
          <p:nvPr/>
        </p:nvSpPr>
        <p:spPr>
          <a:xfrm>
            <a:off x="461961" y="1909022"/>
            <a:ext cx="1127071"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lusts</a:t>
            </a:r>
          </a:p>
        </p:txBody>
      </p:sp>
      <p:sp>
        <p:nvSpPr>
          <p:cNvPr id="21" name="Title 1">
            <a:extLst>
              <a:ext uri="{FF2B5EF4-FFF2-40B4-BE49-F238E27FC236}">
                <a16:creationId xmlns:a16="http://schemas.microsoft.com/office/drawing/2014/main" id="{45D2D2ED-5F90-4169-B4E4-F18A7C2E7979}"/>
              </a:ext>
            </a:extLst>
          </p:cNvPr>
          <p:cNvSpPr txBox="1">
            <a:spLocks/>
          </p:cNvSpPr>
          <p:nvPr/>
        </p:nvSpPr>
        <p:spPr>
          <a:xfrm>
            <a:off x="2211555" y="1909022"/>
            <a:ext cx="4062776"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should live soberly</a:t>
            </a:r>
          </a:p>
        </p:txBody>
      </p:sp>
      <p:sp>
        <p:nvSpPr>
          <p:cNvPr id="22" name="Title 1">
            <a:extLst>
              <a:ext uri="{FF2B5EF4-FFF2-40B4-BE49-F238E27FC236}">
                <a16:creationId xmlns:a16="http://schemas.microsoft.com/office/drawing/2014/main" id="{362D8DF7-7560-4D27-A035-1FC57FB1B6C0}"/>
              </a:ext>
            </a:extLst>
          </p:cNvPr>
          <p:cNvSpPr txBox="1">
            <a:spLocks/>
          </p:cNvSpPr>
          <p:nvPr/>
        </p:nvSpPr>
        <p:spPr>
          <a:xfrm>
            <a:off x="6032333" y="1906516"/>
            <a:ext cx="2691176"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righteously</a:t>
            </a:r>
          </a:p>
        </p:txBody>
      </p:sp>
      <p:sp>
        <p:nvSpPr>
          <p:cNvPr id="23" name="Title 1">
            <a:extLst>
              <a:ext uri="{FF2B5EF4-FFF2-40B4-BE49-F238E27FC236}">
                <a16:creationId xmlns:a16="http://schemas.microsoft.com/office/drawing/2014/main" id="{D4A3E317-819A-40E9-A7BE-460E3A388BFC}"/>
              </a:ext>
            </a:extLst>
          </p:cNvPr>
          <p:cNvSpPr txBox="1">
            <a:spLocks/>
          </p:cNvSpPr>
          <p:nvPr/>
        </p:nvSpPr>
        <p:spPr>
          <a:xfrm>
            <a:off x="1287128" y="2455207"/>
            <a:ext cx="5061397"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godly in the present age</a:t>
            </a:r>
          </a:p>
        </p:txBody>
      </p:sp>
      <p:sp>
        <p:nvSpPr>
          <p:cNvPr id="24" name="Title 1">
            <a:extLst>
              <a:ext uri="{FF2B5EF4-FFF2-40B4-BE49-F238E27FC236}">
                <a16:creationId xmlns:a16="http://schemas.microsoft.com/office/drawing/2014/main" id="{9E44EABE-FFBA-418B-A9CF-B7B49F40160E}"/>
              </a:ext>
            </a:extLst>
          </p:cNvPr>
          <p:cNvSpPr txBox="1">
            <a:spLocks/>
          </p:cNvSpPr>
          <p:nvPr/>
        </p:nvSpPr>
        <p:spPr>
          <a:xfrm>
            <a:off x="6140867" y="2455205"/>
            <a:ext cx="2643050"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looking for</a:t>
            </a:r>
          </a:p>
        </p:txBody>
      </p:sp>
      <p:sp>
        <p:nvSpPr>
          <p:cNvPr id="25" name="Title 1">
            <a:extLst>
              <a:ext uri="{FF2B5EF4-FFF2-40B4-BE49-F238E27FC236}">
                <a16:creationId xmlns:a16="http://schemas.microsoft.com/office/drawing/2014/main" id="{3E0A87F5-2E2D-4E2B-BF46-01AB0606817B}"/>
              </a:ext>
            </a:extLst>
          </p:cNvPr>
          <p:cNvSpPr txBox="1">
            <a:spLocks/>
          </p:cNvSpPr>
          <p:nvPr/>
        </p:nvSpPr>
        <p:spPr>
          <a:xfrm>
            <a:off x="430756" y="3006277"/>
            <a:ext cx="970660"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the</a:t>
            </a:r>
          </a:p>
        </p:txBody>
      </p:sp>
      <p:sp>
        <p:nvSpPr>
          <p:cNvPr id="26" name="Title 1">
            <a:extLst>
              <a:ext uri="{FF2B5EF4-FFF2-40B4-BE49-F238E27FC236}">
                <a16:creationId xmlns:a16="http://schemas.microsoft.com/office/drawing/2014/main" id="{9A53B439-10BB-450A-9FA5-D046DFC06FE1}"/>
              </a:ext>
            </a:extLst>
          </p:cNvPr>
          <p:cNvSpPr txBox="1">
            <a:spLocks/>
          </p:cNvSpPr>
          <p:nvPr/>
        </p:nvSpPr>
        <p:spPr>
          <a:xfrm>
            <a:off x="2743326" y="3008658"/>
            <a:ext cx="1391766"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hope</a:t>
            </a:r>
          </a:p>
        </p:txBody>
      </p:sp>
      <p:sp>
        <p:nvSpPr>
          <p:cNvPr id="27" name="Title 1">
            <a:extLst>
              <a:ext uri="{FF2B5EF4-FFF2-40B4-BE49-F238E27FC236}">
                <a16:creationId xmlns:a16="http://schemas.microsoft.com/office/drawing/2014/main" id="{4D85F948-E939-401A-8949-AD95CB24EB4E}"/>
              </a:ext>
            </a:extLst>
          </p:cNvPr>
          <p:cNvSpPr txBox="1">
            <a:spLocks/>
          </p:cNvSpPr>
          <p:nvPr/>
        </p:nvSpPr>
        <p:spPr>
          <a:xfrm>
            <a:off x="498057" y="3557349"/>
            <a:ext cx="657839"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of</a:t>
            </a:r>
          </a:p>
        </p:txBody>
      </p:sp>
      <p:sp>
        <p:nvSpPr>
          <p:cNvPr id="28" name="Title 1">
            <a:extLst>
              <a:ext uri="{FF2B5EF4-FFF2-40B4-BE49-F238E27FC236}">
                <a16:creationId xmlns:a16="http://schemas.microsoft.com/office/drawing/2014/main" id="{D642332E-8C7E-47FB-AA06-F7E479D18BC7}"/>
              </a:ext>
            </a:extLst>
          </p:cNvPr>
          <p:cNvSpPr txBox="1">
            <a:spLocks/>
          </p:cNvSpPr>
          <p:nvPr/>
        </p:nvSpPr>
        <p:spPr>
          <a:xfrm>
            <a:off x="4629651" y="3554968"/>
            <a:ext cx="3954492" cy="692180"/>
          </a:xfrm>
          <a:prstGeom prst="rect">
            <a:avLst/>
          </a:prstGeom>
        </p:spPr>
        <p:txBody>
          <a:bodyPr vert="horz" lIns="91440" tIns="45720" rIns="91440" bIns="45720" rtlCol="0" anchor="ctr">
            <a:normAutofit/>
            <a:scene3d>
              <a:camera prst="orthographicFront"/>
              <a:lightRig rig="sunset" dir="tl"/>
            </a:scene3d>
            <a:sp3d extrusionH="57150" contourW="25400" prstMaterial="matt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solidFill>
                  <a:srgbClr val="9966FF"/>
                </a:solidFill>
                <a:effectLst>
                  <a:glow rad="76200">
                    <a:schemeClr val="tx1"/>
                  </a:glow>
                  <a:outerShdw blurRad="38100" dist="38100" dir="2700000" algn="tl">
                    <a:srgbClr val="000000">
                      <a:alpha val="43137"/>
                    </a:srgbClr>
                  </a:outerShdw>
                </a:effectLst>
              </a:rPr>
              <a:t>Savior Jesus Christ</a:t>
            </a: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55" presetClass="exit" presetSubtype="0" fill="hold" grpId="0" nodeType="withEffect">
                                  <p:stCondLst>
                                    <p:cond delay="100"/>
                                  </p:stCondLst>
                                  <p:childTnLst>
                                    <p:anim calcmode="lin" valueType="num">
                                      <p:cBhvr>
                                        <p:cTn id="10" dur="1000"/>
                                        <p:tgtEl>
                                          <p:spTgt spid="4"/>
                                        </p:tgtEl>
                                        <p:attrNameLst>
                                          <p:attrName>ppt_w</p:attrName>
                                        </p:attrNameLst>
                                      </p:cBhvr>
                                      <p:tavLst>
                                        <p:tav tm="0">
                                          <p:val>
                                            <p:strVal val="ppt_w"/>
                                          </p:val>
                                        </p:tav>
                                        <p:tav tm="100000">
                                          <p:val>
                                            <p:strVal val="ppt_w*0.70"/>
                                          </p:val>
                                        </p:tav>
                                      </p:tavLst>
                                    </p:anim>
                                    <p:anim calcmode="lin" valueType="num">
                                      <p:cBhvr>
                                        <p:cTn id="11" dur="1000"/>
                                        <p:tgtEl>
                                          <p:spTgt spid="4"/>
                                        </p:tgtEl>
                                        <p:attrNameLst>
                                          <p:attrName>ppt_h</p:attrName>
                                        </p:attrNameLst>
                                      </p:cBhvr>
                                      <p:tavLst>
                                        <p:tav tm="0">
                                          <p:val>
                                            <p:strVal val="ppt_h"/>
                                          </p:val>
                                        </p:tav>
                                        <p:tav tm="100000">
                                          <p:val>
                                            <p:strVal val="ppt_h"/>
                                          </p:val>
                                        </p:tav>
                                      </p:tavLst>
                                    </p:anim>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par>
                                <p:cTn id="14" presetID="42" presetClass="path" presetSubtype="0" accel="50000" decel="50000" fill="hold" grpId="1" nodeType="withEffect">
                                  <p:stCondLst>
                                    <p:cond delay="100"/>
                                  </p:stCondLst>
                                  <p:childTnLst>
                                    <p:animMotion origin="layout" path="M -3.33333E-6 4.44444E-6 L -0.00937 -0.12778 " pathEditMode="relative" rAng="0" ptsTypes="AA">
                                      <p:cBhvr>
                                        <p:cTn id="15" dur="1000" fill="hold"/>
                                        <p:tgtEl>
                                          <p:spTgt spid="4"/>
                                        </p:tgtEl>
                                        <p:attrNameLst>
                                          <p:attrName>ppt_x</p:attrName>
                                          <p:attrName>ppt_y</p:attrName>
                                        </p:attrNameLst>
                                      </p:cBhvr>
                                      <p:rCtr x="-469" y="-6389"/>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18" presetClass="emph" presetSubtype="0" fill="hold" grpId="1" nodeType="withEffect">
                                  <p:stCondLst>
                                    <p:cond delay="0"/>
                                  </p:stCondLst>
                                  <p:childTnLst>
                                    <p:set>
                                      <p:cBhvr override="childStyle">
                                        <p:cTn id="31" dur="500" fill="hold"/>
                                        <p:tgtEl>
                                          <p:spTgt spid="7"/>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750" fill="hold"/>
                                        <p:tgtEl>
                                          <p:spTgt spid="8"/>
                                        </p:tgtEl>
                                        <p:attrNameLst>
                                          <p:attrName>ppt_w</p:attrName>
                                        </p:attrNameLst>
                                      </p:cBhvr>
                                      <p:tavLst>
                                        <p:tav tm="0">
                                          <p:val>
                                            <p:fltVal val="0"/>
                                          </p:val>
                                        </p:tav>
                                        <p:tav tm="100000">
                                          <p:val>
                                            <p:strVal val="#ppt_w"/>
                                          </p:val>
                                        </p:tav>
                                      </p:tavLst>
                                    </p:anim>
                                    <p:anim calcmode="lin" valueType="num">
                                      <p:cBhvr>
                                        <p:cTn id="37" dur="1750" fill="hold"/>
                                        <p:tgtEl>
                                          <p:spTgt spid="8"/>
                                        </p:tgtEl>
                                        <p:attrNameLst>
                                          <p:attrName>ppt_h</p:attrName>
                                        </p:attrNameLst>
                                      </p:cBhvr>
                                      <p:tavLst>
                                        <p:tav tm="0">
                                          <p:val>
                                            <p:fltVal val="0"/>
                                          </p:val>
                                        </p:tav>
                                        <p:tav tm="100000">
                                          <p:val>
                                            <p:strVal val="#ppt_h"/>
                                          </p:val>
                                        </p:tav>
                                      </p:tavLst>
                                    </p:anim>
                                  </p:childTnLst>
                                </p:cTn>
                              </p:par>
                              <p:par>
                                <p:cTn id="38" presetID="0" presetClass="path" presetSubtype="0" accel="50000" decel="50000" fill="hold" grpId="1" nodeType="withEffect">
                                  <p:stCondLst>
                                    <p:cond delay="0"/>
                                  </p:stCondLst>
                                  <p:childTnLst>
                                    <p:animMotion origin="layout" path="M -2.22222E-6 -3.7037E-6 L -0.23559 -0.68495 " pathEditMode="relative" rAng="0" ptsTypes="AA">
                                      <p:cBhvr>
                                        <p:cTn id="39" dur="3500" fill="hold"/>
                                        <p:tgtEl>
                                          <p:spTgt spid="8"/>
                                        </p:tgtEl>
                                        <p:attrNameLst>
                                          <p:attrName>ppt_x</p:attrName>
                                          <p:attrName>ppt_y</p:attrName>
                                        </p:attrNameLst>
                                      </p:cBhvr>
                                      <p:rCtr x="-11788" y="-34259"/>
                                    </p:animMotion>
                                  </p:childTnLst>
                                </p:cTn>
                              </p:par>
                              <p:par>
                                <p:cTn id="40" presetID="23" presetClass="exit" presetSubtype="32" fill="hold" grpId="2" nodeType="withEffect">
                                  <p:stCondLst>
                                    <p:cond delay="1750"/>
                                  </p:stCondLst>
                                  <p:childTnLst>
                                    <p:anim calcmode="lin" valueType="num">
                                      <p:cBhvr>
                                        <p:cTn id="41" dur="1750"/>
                                        <p:tgtEl>
                                          <p:spTgt spid="8"/>
                                        </p:tgtEl>
                                        <p:attrNameLst>
                                          <p:attrName>ppt_w</p:attrName>
                                        </p:attrNameLst>
                                      </p:cBhvr>
                                      <p:tavLst>
                                        <p:tav tm="0">
                                          <p:val>
                                            <p:strVal val="ppt_w"/>
                                          </p:val>
                                        </p:tav>
                                        <p:tav tm="100000">
                                          <p:val>
                                            <p:fltVal val="0"/>
                                          </p:val>
                                        </p:tav>
                                      </p:tavLst>
                                    </p:anim>
                                    <p:anim calcmode="lin" valueType="num">
                                      <p:cBhvr>
                                        <p:cTn id="42" dur="1750"/>
                                        <p:tgtEl>
                                          <p:spTgt spid="8"/>
                                        </p:tgtEl>
                                        <p:attrNameLst>
                                          <p:attrName>ppt_h</p:attrName>
                                        </p:attrNameLst>
                                      </p:cBhvr>
                                      <p:tavLst>
                                        <p:tav tm="0">
                                          <p:val>
                                            <p:strVal val="ppt_h"/>
                                          </p:val>
                                        </p:tav>
                                        <p:tav tm="100000">
                                          <p:val>
                                            <p:fltVal val="0"/>
                                          </p:val>
                                        </p:tav>
                                      </p:tavLst>
                                    </p:anim>
                                    <p:set>
                                      <p:cBhvr>
                                        <p:cTn id="43" dur="1" fill="hold">
                                          <p:stCondLst>
                                            <p:cond delay="174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5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5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5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5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25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25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25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25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250"/>
                                        <p:tgtEl>
                                          <p:spTgt spid="2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25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5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250"/>
                                        <p:tgtEl>
                                          <p:spTgt spid="28"/>
                                        </p:tgtEl>
                                      </p:cBhvr>
                                    </p:animEffect>
                                  </p:childTnLst>
                                </p:cTn>
                              </p:par>
                              <p:par>
                                <p:cTn id="82" presetID="42" presetClass="path" presetSubtype="0" accel="50000" decel="50000" fill="hold" grpId="1" nodeType="withEffect">
                                  <p:stCondLst>
                                    <p:cond delay="0"/>
                                  </p:stCondLst>
                                  <p:childTnLst>
                                    <p:animMotion origin="layout" path="M -3.33333E-6 2.77556E-17 L -0.59913 0.1625 " pathEditMode="relative" rAng="0" ptsTypes="AA">
                                      <p:cBhvr>
                                        <p:cTn id="83" dur="2000" fill="hold"/>
                                        <p:tgtEl>
                                          <p:spTgt spid="17"/>
                                        </p:tgtEl>
                                        <p:attrNameLst>
                                          <p:attrName>ppt_x</p:attrName>
                                          <p:attrName>ppt_y</p:attrName>
                                        </p:attrNameLst>
                                      </p:cBhvr>
                                      <p:rCtr x="-29965" y="8125"/>
                                    </p:animMotion>
                                  </p:childTnLst>
                                </p:cTn>
                              </p:par>
                              <p:par>
                                <p:cTn id="84" presetID="42" presetClass="path" presetSubtype="0" accel="50000" decel="50000" fill="hold" grpId="1" nodeType="withEffect">
                                  <p:stCondLst>
                                    <p:cond delay="0"/>
                                  </p:stCondLst>
                                  <p:childTnLst>
                                    <p:animMotion origin="layout" path="M -1.66667E-6 3.7037E-7 L -0.01753 0.19352 " pathEditMode="relative" rAng="0" ptsTypes="AA">
                                      <p:cBhvr>
                                        <p:cTn id="85" dur="2000" fill="hold"/>
                                        <p:tgtEl>
                                          <p:spTgt spid="18"/>
                                        </p:tgtEl>
                                        <p:attrNameLst>
                                          <p:attrName>ppt_x</p:attrName>
                                          <p:attrName>ppt_y</p:attrName>
                                        </p:attrNameLst>
                                      </p:cBhvr>
                                      <p:rCtr x="-885" y="9676"/>
                                    </p:animMotion>
                                  </p:childTnLst>
                                </p:cTn>
                              </p:par>
                              <p:par>
                                <p:cTn id="86" presetID="42" presetClass="path" presetSubtype="0" accel="50000" decel="50000" fill="hold" grpId="1" nodeType="withEffect">
                                  <p:stCondLst>
                                    <p:cond delay="0"/>
                                  </p:stCondLst>
                                  <p:childTnLst>
                                    <p:animMotion origin="layout" path="M 3.33333E-6 3.7037E-7 L -0.08316 0.19444 " pathEditMode="relative" rAng="0" ptsTypes="AA">
                                      <p:cBhvr>
                                        <p:cTn id="87" dur="2000" fill="hold"/>
                                        <p:tgtEl>
                                          <p:spTgt spid="19"/>
                                        </p:tgtEl>
                                        <p:attrNameLst>
                                          <p:attrName>ppt_x</p:attrName>
                                          <p:attrName>ppt_y</p:attrName>
                                        </p:attrNameLst>
                                      </p:cBhvr>
                                      <p:rCtr x="-4167" y="9722"/>
                                    </p:animMotion>
                                  </p:childTnLst>
                                </p:cTn>
                              </p:par>
                              <p:par>
                                <p:cTn id="88" presetID="42" presetClass="path" presetSubtype="0" accel="50000" decel="50000" fill="hold" grpId="1" nodeType="withEffect">
                                  <p:stCondLst>
                                    <p:cond delay="0"/>
                                  </p:stCondLst>
                                  <p:childTnLst>
                                    <p:animMotion origin="layout" path="M -2.77778E-6 4.81481E-6 L 0.77483 0.11435 " pathEditMode="relative" rAng="0" ptsTypes="AA">
                                      <p:cBhvr>
                                        <p:cTn id="89" dur="2000" fill="hold"/>
                                        <p:tgtEl>
                                          <p:spTgt spid="20"/>
                                        </p:tgtEl>
                                        <p:attrNameLst>
                                          <p:attrName>ppt_x</p:attrName>
                                          <p:attrName>ppt_y</p:attrName>
                                        </p:attrNameLst>
                                      </p:cBhvr>
                                      <p:rCtr x="38733" y="5718"/>
                                    </p:animMotion>
                                  </p:childTnLst>
                                </p:cTn>
                              </p:par>
                              <p:par>
                                <p:cTn id="90" presetID="42" presetClass="path" presetSubtype="0" accel="50000" decel="50000" fill="hold" grpId="1" nodeType="withEffect">
                                  <p:stCondLst>
                                    <p:cond delay="0"/>
                                  </p:stCondLst>
                                  <p:childTnLst>
                                    <p:animMotion origin="layout" path="M 1.11111E-6 4.81481E-6 L -0.07517 0.225 " pathEditMode="relative" rAng="0" ptsTypes="AA">
                                      <p:cBhvr>
                                        <p:cTn id="91" dur="2000" fill="hold"/>
                                        <p:tgtEl>
                                          <p:spTgt spid="21"/>
                                        </p:tgtEl>
                                        <p:attrNameLst>
                                          <p:attrName>ppt_x</p:attrName>
                                          <p:attrName>ppt_y</p:attrName>
                                        </p:attrNameLst>
                                      </p:cBhvr>
                                      <p:rCtr x="-3767" y="11250"/>
                                    </p:animMotion>
                                  </p:childTnLst>
                                </p:cTn>
                              </p:par>
                              <p:par>
                                <p:cTn id="92" presetID="42" presetClass="path" presetSubtype="0" accel="50000" decel="50000" fill="hold" grpId="1" nodeType="withEffect">
                                  <p:stCondLst>
                                    <p:cond delay="0"/>
                                  </p:stCondLst>
                                  <p:childTnLst>
                                    <p:animMotion origin="layout" path="M -8.33333E-7 -2.22222E-6 L -0.25573 0.30509 " pathEditMode="relative" rAng="0" ptsTypes="AA">
                                      <p:cBhvr>
                                        <p:cTn id="93" dur="2000" fill="hold"/>
                                        <p:tgtEl>
                                          <p:spTgt spid="22"/>
                                        </p:tgtEl>
                                        <p:attrNameLst>
                                          <p:attrName>ppt_x</p:attrName>
                                          <p:attrName>ppt_y</p:attrName>
                                        </p:attrNameLst>
                                      </p:cBhvr>
                                      <p:rCtr x="-12795" y="15255"/>
                                    </p:animMotion>
                                  </p:childTnLst>
                                </p:cTn>
                              </p:par>
                              <p:par>
                                <p:cTn id="94" presetID="42" presetClass="path" presetSubtype="0" accel="50000" decel="50000" fill="hold" grpId="1" nodeType="withEffect">
                                  <p:stCondLst>
                                    <p:cond delay="0"/>
                                  </p:stCondLst>
                                  <p:childTnLst>
                                    <p:animMotion origin="layout" path="M -4.72222E-6 -4.81481E-6 L 0.27257 0.30556 " pathEditMode="relative" rAng="0" ptsTypes="AA">
                                      <p:cBhvr>
                                        <p:cTn id="95" dur="2000" fill="hold"/>
                                        <p:tgtEl>
                                          <p:spTgt spid="23"/>
                                        </p:tgtEl>
                                        <p:attrNameLst>
                                          <p:attrName>ppt_x</p:attrName>
                                          <p:attrName>ppt_y</p:attrName>
                                        </p:attrNameLst>
                                      </p:cBhvr>
                                      <p:rCtr x="13628" y="15278"/>
                                    </p:animMotion>
                                  </p:childTnLst>
                                </p:cTn>
                              </p:par>
                              <p:par>
                                <p:cTn id="96" presetID="42" presetClass="path" presetSubtype="0" accel="50000" decel="50000" fill="hold" grpId="1" nodeType="withEffect">
                                  <p:stCondLst>
                                    <p:cond delay="0"/>
                                  </p:stCondLst>
                                  <p:childTnLst>
                                    <p:animMotion origin="layout" path="M -2.22222E-6 -4.81481E-6 L -0.51232 0.41667 " pathEditMode="relative" rAng="0" ptsTypes="AA">
                                      <p:cBhvr>
                                        <p:cTn id="97" dur="2000" fill="hold"/>
                                        <p:tgtEl>
                                          <p:spTgt spid="24"/>
                                        </p:tgtEl>
                                        <p:attrNameLst>
                                          <p:attrName>ppt_x</p:attrName>
                                          <p:attrName>ppt_y</p:attrName>
                                        </p:attrNameLst>
                                      </p:cBhvr>
                                      <p:rCtr x="-25625" y="20833"/>
                                    </p:animMotion>
                                  </p:childTnLst>
                                </p:cTn>
                              </p:par>
                              <p:par>
                                <p:cTn id="98" presetID="42" presetClass="path" presetSubtype="0" accel="50000" decel="50000" fill="hold" grpId="1" nodeType="withEffect">
                                  <p:stCondLst>
                                    <p:cond delay="0"/>
                                  </p:stCondLst>
                                  <p:childTnLst>
                                    <p:animMotion origin="layout" path="M -3.61111E-6 1.11111E-6 L 0.36667 0.33542 " pathEditMode="relative" rAng="0" ptsTypes="AA">
                                      <p:cBhvr>
                                        <p:cTn id="99" dur="2000" fill="hold"/>
                                        <p:tgtEl>
                                          <p:spTgt spid="25"/>
                                        </p:tgtEl>
                                        <p:attrNameLst>
                                          <p:attrName>ppt_x</p:attrName>
                                          <p:attrName>ppt_y</p:attrName>
                                        </p:attrNameLst>
                                      </p:cBhvr>
                                      <p:rCtr x="18333" y="16759"/>
                                    </p:animMotion>
                                  </p:childTnLst>
                                </p:cTn>
                              </p:par>
                              <p:par>
                                <p:cTn id="100" presetID="42" presetClass="path" presetSubtype="0" accel="50000" decel="50000" fill="hold" grpId="1" nodeType="withEffect">
                                  <p:stCondLst>
                                    <p:cond delay="0"/>
                                  </p:stCondLst>
                                  <p:childTnLst>
                                    <p:animMotion origin="layout" path="M -1.66667E-6 -3.7037E-7 L 0.19375 0.33588 " pathEditMode="relative" rAng="0" ptsTypes="AA">
                                      <p:cBhvr>
                                        <p:cTn id="101" dur="2000" fill="hold"/>
                                        <p:tgtEl>
                                          <p:spTgt spid="26"/>
                                        </p:tgtEl>
                                        <p:attrNameLst>
                                          <p:attrName>ppt_x</p:attrName>
                                          <p:attrName>ppt_y</p:attrName>
                                        </p:attrNameLst>
                                      </p:cBhvr>
                                      <p:rCtr x="9687" y="16782"/>
                                    </p:animMotion>
                                  </p:childTnLst>
                                </p:cTn>
                              </p:par>
                              <p:par>
                                <p:cTn id="102" presetID="42" presetClass="path" presetSubtype="0" accel="50000" decel="50000" fill="hold" grpId="1" nodeType="withEffect">
                                  <p:stCondLst>
                                    <p:cond delay="0"/>
                                  </p:stCondLst>
                                  <p:childTnLst>
                                    <p:animMotion origin="layout" path="M -1.38889E-6 -2.96296E-6 L 0.42986 0.33611 " pathEditMode="relative" rAng="0" ptsTypes="AA">
                                      <p:cBhvr>
                                        <p:cTn id="103" dur="2000" fill="hold"/>
                                        <p:tgtEl>
                                          <p:spTgt spid="27"/>
                                        </p:tgtEl>
                                        <p:attrNameLst>
                                          <p:attrName>ppt_x</p:attrName>
                                          <p:attrName>ppt_y</p:attrName>
                                        </p:attrNameLst>
                                      </p:cBhvr>
                                      <p:rCtr x="21493" y="16806"/>
                                    </p:animMotion>
                                  </p:childTnLst>
                                </p:cTn>
                              </p:par>
                              <p:par>
                                <p:cTn id="104" presetID="42" presetClass="path" presetSubtype="0" accel="50000" decel="50000" fill="hold" grpId="1" nodeType="withEffect">
                                  <p:stCondLst>
                                    <p:cond delay="0"/>
                                  </p:stCondLst>
                                  <p:childTnLst>
                                    <p:animMotion origin="layout" path="M 4.16667E-6 1.11022E-16 L 0.02847 0.33611 " pathEditMode="relative" rAng="0" ptsTypes="AA">
                                      <p:cBhvr>
                                        <p:cTn id="105" dur="2000" fill="hold"/>
                                        <p:tgtEl>
                                          <p:spTgt spid="28"/>
                                        </p:tgtEl>
                                        <p:attrNameLst>
                                          <p:attrName>ppt_x</p:attrName>
                                          <p:attrName>ppt_y</p:attrName>
                                        </p:attrNameLst>
                                      </p:cBhvr>
                                      <p:rCtr x="1424" y="16806"/>
                                    </p:animMotion>
                                  </p:childTnLst>
                                </p:cTn>
                              </p:par>
                              <p:par>
                                <p:cTn id="106" presetID="10" presetClass="exit" presetSubtype="0" fill="hold" grpId="1" nodeType="withEffect">
                                  <p:stCondLst>
                                    <p:cond delay="0"/>
                                  </p:stCondLst>
                                  <p:childTnLst>
                                    <p:animEffect transition="out" filter="fade">
                                      <p:cBhvr>
                                        <p:cTn id="107" dur="1250"/>
                                        <p:tgtEl>
                                          <p:spTgt spid="2"/>
                                        </p:tgtEl>
                                      </p:cBhvr>
                                    </p:animEffect>
                                    <p:set>
                                      <p:cBhvr>
                                        <p:cTn id="108" dur="1" fill="hold">
                                          <p:stCondLst>
                                            <p:cond delay="1249"/>
                                          </p:stCondLst>
                                        </p:cTn>
                                        <p:tgtEl>
                                          <p:spTgt spid="2"/>
                                        </p:tgtEl>
                                        <p:attrNameLst>
                                          <p:attrName>style.visibility</p:attrName>
                                        </p:attrNameLst>
                                      </p:cBhvr>
                                      <p:to>
                                        <p:strVal val="hidden"/>
                                      </p:to>
                                    </p:set>
                                  </p:childTnLst>
                                </p:cTn>
                              </p:par>
                            </p:childTnLst>
                          </p:cTn>
                        </p:par>
                        <p:par>
                          <p:cTn id="109" fill="hold">
                            <p:stCondLst>
                              <p:cond delay="2000"/>
                            </p:stCondLst>
                            <p:childTnLst>
                              <p:par>
                                <p:cTn id="110" presetID="10" presetClass="entr" presetSubtype="0" fill="hold" grpId="0" nodeType="after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250"/>
                                        <p:tgtEl>
                                          <p:spTgt spid="9"/>
                                        </p:tgtEl>
                                      </p:cBhvr>
                                    </p:animEffect>
                                  </p:childTnLst>
                                </p:cTn>
                              </p:par>
                              <p:par>
                                <p:cTn id="113" presetID="10" presetClass="exit" presetSubtype="0" fill="hold" grpId="2" nodeType="withEffect">
                                  <p:stCondLst>
                                    <p:cond delay="0"/>
                                  </p:stCondLst>
                                  <p:childTnLst>
                                    <p:animEffect transition="out" filter="fade">
                                      <p:cBhvr>
                                        <p:cTn id="114" dur="500"/>
                                        <p:tgtEl>
                                          <p:spTgt spid="17"/>
                                        </p:tgtEl>
                                      </p:cBhvr>
                                    </p:animEffect>
                                    <p:set>
                                      <p:cBhvr>
                                        <p:cTn id="115" dur="1" fill="hold">
                                          <p:stCondLst>
                                            <p:cond delay="499"/>
                                          </p:stCondLst>
                                        </p:cTn>
                                        <p:tgtEl>
                                          <p:spTgt spid="17"/>
                                        </p:tgtEl>
                                        <p:attrNameLst>
                                          <p:attrName>style.visibility</p:attrName>
                                        </p:attrNameLst>
                                      </p:cBhvr>
                                      <p:to>
                                        <p:strVal val="hidden"/>
                                      </p:to>
                                    </p:set>
                                  </p:childTnLst>
                                </p:cTn>
                              </p:par>
                              <p:par>
                                <p:cTn id="116" presetID="10" presetClass="exit" presetSubtype="0" fill="hold" grpId="2" nodeType="withEffect">
                                  <p:stCondLst>
                                    <p:cond delay="0"/>
                                  </p:stCondLst>
                                  <p:childTnLst>
                                    <p:animEffect transition="out" filter="fade">
                                      <p:cBhvr>
                                        <p:cTn id="117" dur="500"/>
                                        <p:tgtEl>
                                          <p:spTgt spid="18"/>
                                        </p:tgtEl>
                                      </p:cBhvr>
                                    </p:animEffect>
                                    <p:set>
                                      <p:cBhvr>
                                        <p:cTn id="118" dur="1" fill="hold">
                                          <p:stCondLst>
                                            <p:cond delay="499"/>
                                          </p:stCondLst>
                                        </p:cTn>
                                        <p:tgtEl>
                                          <p:spTgt spid="18"/>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19"/>
                                        </p:tgtEl>
                                      </p:cBhvr>
                                    </p:animEffect>
                                    <p:set>
                                      <p:cBhvr>
                                        <p:cTn id="121" dur="1" fill="hold">
                                          <p:stCondLst>
                                            <p:cond delay="499"/>
                                          </p:stCondLst>
                                        </p:cTn>
                                        <p:tgtEl>
                                          <p:spTgt spid="19"/>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20"/>
                                        </p:tgtEl>
                                      </p:cBhvr>
                                    </p:animEffect>
                                    <p:set>
                                      <p:cBhvr>
                                        <p:cTn id="124" dur="1" fill="hold">
                                          <p:stCondLst>
                                            <p:cond delay="499"/>
                                          </p:stCondLst>
                                        </p:cTn>
                                        <p:tgtEl>
                                          <p:spTgt spid="20"/>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21"/>
                                        </p:tgtEl>
                                      </p:cBhvr>
                                    </p:animEffect>
                                    <p:set>
                                      <p:cBhvr>
                                        <p:cTn id="127" dur="1" fill="hold">
                                          <p:stCondLst>
                                            <p:cond delay="499"/>
                                          </p:stCondLst>
                                        </p:cTn>
                                        <p:tgtEl>
                                          <p:spTgt spid="21"/>
                                        </p:tgtEl>
                                        <p:attrNameLst>
                                          <p:attrName>style.visibility</p:attrName>
                                        </p:attrNameLst>
                                      </p:cBhvr>
                                      <p:to>
                                        <p:strVal val="hidden"/>
                                      </p:to>
                                    </p:set>
                                  </p:childTnLst>
                                </p:cTn>
                              </p:par>
                              <p:par>
                                <p:cTn id="128" presetID="10" presetClass="exit" presetSubtype="0" fill="hold" grpId="2" nodeType="withEffect">
                                  <p:stCondLst>
                                    <p:cond delay="0"/>
                                  </p:stCondLst>
                                  <p:childTnLst>
                                    <p:animEffect transition="out" filter="fade">
                                      <p:cBhvr>
                                        <p:cTn id="129" dur="500"/>
                                        <p:tgtEl>
                                          <p:spTgt spid="22"/>
                                        </p:tgtEl>
                                      </p:cBhvr>
                                    </p:animEffect>
                                    <p:set>
                                      <p:cBhvr>
                                        <p:cTn id="130" dur="1" fill="hold">
                                          <p:stCondLst>
                                            <p:cond delay="499"/>
                                          </p:stCondLst>
                                        </p:cTn>
                                        <p:tgtEl>
                                          <p:spTgt spid="22"/>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23"/>
                                        </p:tgtEl>
                                      </p:cBhvr>
                                    </p:animEffect>
                                    <p:set>
                                      <p:cBhvr>
                                        <p:cTn id="133" dur="1" fill="hold">
                                          <p:stCondLst>
                                            <p:cond delay="499"/>
                                          </p:stCondLst>
                                        </p:cTn>
                                        <p:tgtEl>
                                          <p:spTgt spid="23"/>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24"/>
                                        </p:tgtEl>
                                      </p:cBhvr>
                                    </p:animEffect>
                                    <p:set>
                                      <p:cBhvr>
                                        <p:cTn id="136" dur="1" fill="hold">
                                          <p:stCondLst>
                                            <p:cond delay="499"/>
                                          </p:stCondLst>
                                        </p:cTn>
                                        <p:tgtEl>
                                          <p:spTgt spid="24"/>
                                        </p:tgtEl>
                                        <p:attrNameLst>
                                          <p:attrName>style.visibility</p:attrName>
                                        </p:attrNameLst>
                                      </p:cBhvr>
                                      <p:to>
                                        <p:strVal val="hidden"/>
                                      </p:to>
                                    </p:set>
                                  </p:childTnLst>
                                </p:cTn>
                              </p:par>
                              <p:par>
                                <p:cTn id="137" presetID="10" presetClass="exit" presetSubtype="0" fill="hold" grpId="2" nodeType="withEffect">
                                  <p:stCondLst>
                                    <p:cond delay="0"/>
                                  </p:stCondLst>
                                  <p:childTnLst>
                                    <p:animEffect transition="out" filter="fade">
                                      <p:cBhvr>
                                        <p:cTn id="138" dur="500"/>
                                        <p:tgtEl>
                                          <p:spTgt spid="25"/>
                                        </p:tgtEl>
                                      </p:cBhvr>
                                    </p:animEffect>
                                    <p:set>
                                      <p:cBhvr>
                                        <p:cTn id="139" dur="1" fill="hold">
                                          <p:stCondLst>
                                            <p:cond delay="499"/>
                                          </p:stCondLst>
                                        </p:cTn>
                                        <p:tgtEl>
                                          <p:spTgt spid="25"/>
                                        </p:tgtEl>
                                        <p:attrNameLst>
                                          <p:attrName>style.visibility</p:attrName>
                                        </p:attrNameLst>
                                      </p:cBhvr>
                                      <p:to>
                                        <p:strVal val="hidden"/>
                                      </p:to>
                                    </p:set>
                                  </p:childTnLst>
                                </p:cTn>
                              </p:par>
                              <p:par>
                                <p:cTn id="140" presetID="10" presetClass="exit" presetSubtype="0" fill="hold" grpId="2" nodeType="withEffect">
                                  <p:stCondLst>
                                    <p:cond delay="0"/>
                                  </p:stCondLst>
                                  <p:childTnLst>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500"/>
                                        <p:tgtEl>
                                          <p:spTgt spid="27"/>
                                        </p:tgtEl>
                                      </p:cBhvr>
                                    </p:animEffect>
                                    <p:set>
                                      <p:cBhvr>
                                        <p:cTn id="145" dur="1" fill="hold">
                                          <p:stCondLst>
                                            <p:cond delay="499"/>
                                          </p:stCondLst>
                                        </p:cTn>
                                        <p:tgtEl>
                                          <p:spTgt spid="27"/>
                                        </p:tgtEl>
                                        <p:attrNameLst>
                                          <p:attrName>style.visibility</p:attrName>
                                        </p:attrNameLst>
                                      </p:cBhvr>
                                      <p:to>
                                        <p:strVal val="hidden"/>
                                      </p:to>
                                    </p:set>
                                  </p:childTnLst>
                                </p:cTn>
                              </p:par>
                              <p:par>
                                <p:cTn id="146" presetID="10" presetClass="exit" presetSubtype="0" fill="hold" grpId="2" nodeType="withEffect">
                                  <p:stCondLst>
                                    <p:cond delay="0"/>
                                  </p:stCondLst>
                                  <p:childTnLst>
                                    <p:animEffect transition="out" filter="fade">
                                      <p:cBhvr>
                                        <p:cTn id="147" dur="500"/>
                                        <p:tgtEl>
                                          <p:spTgt spid="28"/>
                                        </p:tgtEl>
                                      </p:cBhvr>
                                    </p:animEffect>
                                    <p:set>
                                      <p:cBhvr>
                                        <p:cTn id="14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4" grpId="0"/>
      <p:bldP spid="4" grpId="1"/>
      <p:bldP spid="5" grpId="0"/>
      <p:bldP spid="6" grpId="0"/>
      <p:bldP spid="8" grpId="0"/>
      <p:bldP spid="8" grpId="1"/>
      <p:bldP spid="8" grpId="2"/>
      <p:bldP spid="9" grpId="0"/>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28" grpId="0"/>
      <p:bldP spid="28" grpId="1"/>
      <p:bldP spid="28" grpId="2"/>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8" y="-228600"/>
            <a:ext cx="9453924" cy="7086600"/>
          </a:xfrm>
          <a:prstGeom prst="rect">
            <a:avLst/>
          </a:prstGeom>
        </p:spPr>
      </p:pic>
      <p:sp>
        <p:nvSpPr>
          <p:cNvPr id="2" name="Title 1"/>
          <p:cNvSpPr>
            <a:spLocks noGrp="1"/>
          </p:cNvSpPr>
          <p:nvPr>
            <p:ph type="title"/>
          </p:nvPr>
        </p:nvSpPr>
        <p:spPr>
          <a:xfrm>
            <a:off x="381000" y="914400"/>
            <a:ext cx="8382000" cy="4800600"/>
          </a:xfrm>
        </p:spPr>
        <p:txBody>
          <a:bodyPr>
            <a:normAutofit/>
            <a:scene3d>
              <a:camera prst="orthographicFront"/>
              <a:lightRig rig="twoPt" dir="tl"/>
            </a:scene3d>
            <a:sp3d contourW="25400" prstMaterial="matte">
              <a:bevelT w="25400" h="55880" prst="artDeco"/>
              <a:contourClr>
                <a:schemeClr val="accent2">
                  <a:tint val="20000"/>
                </a:schemeClr>
              </a:contourClr>
            </a:sp3d>
          </a:bodyPr>
          <a:lstStyle/>
          <a:p>
            <a:r>
              <a:rPr lang="en-US"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Therefore, since we are    receiving a kingdom which cannot be shaken, let us have grace,       by which we may serve God acceptably with reverence        and godly fear. For our God is a consuming fire. </a:t>
            </a:r>
            <a:r>
              <a:rPr lang="en-US" sz="3200" b="1" i="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Hebrews 12:28-29</a:t>
            </a:r>
          </a:p>
        </p:txBody>
      </p:sp>
      <p:sp>
        <p:nvSpPr>
          <p:cNvPr id="6" name="Title 1"/>
          <p:cNvSpPr txBox="1">
            <a:spLocks/>
          </p:cNvSpPr>
          <p:nvPr/>
        </p:nvSpPr>
        <p:spPr>
          <a:xfrm>
            <a:off x="304800" y="4724400"/>
            <a:ext cx="4343400" cy="1143000"/>
          </a:xfrm>
          <a:prstGeom prst="rect">
            <a:avLst/>
          </a:prstGeom>
        </p:spPr>
        <p:txBody>
          <a:bodyPr vert="horz" lIns="91440" tIns="45720" rIns="91440" bIns="45720" rtlCol="0" anchor="ctr">
            <a:normAutofit/>
            <a:scene3d>
              <a:camera prst="orthographicFront"/>
              <a:lightRig rig="twoP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sz="52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consuming fire</a:t>
            </a:r>
          </a:p>
        </p:txBody>
      </p:sp>
      <p:sp>
        <p:nvSpPr>
          <p:cNvPr id="8" name="Title 1"/>
          <p:cNvSpPr txBox="1">
            <a:spLocks/>
          </p:cNvSpPr>
          <p:nvPr/>
        </p:nvSpPr>
        <p:spPr>
          <a:xfrm>
            <a:off x="381000" y="4038600"/>
            <a:ext cx="1028700" cy="1219200"/>
          </a:xfrm>
          <a:prstGeom prst="rect">
            <a:avLst/>
          </a:prstGeom>
        </p:spPr>
        <p:txBody>
          <a:bodyPr vert="horz" lIns="91440" tIns="45720" rIns="91440" bIns="45720" rtlCol="0" anchor="ctr">
            <a:normAutofit/>
            <a:scene3d>
              <a:camera prst="orthographicFront"/>
              <a:lightRig rig="twoP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sz="46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a</a:t>
            </a:r>
          </a:p>
        </p:txBody>
      </p:sp>
      <p:sp>
        <p:nvSpPr>
          <p:cNvPr id="9" name="Title 1"/>
          <p:cNvSpPr txBox="1">
            <a:spLocks/>
          </p:cNvSpPr>
          <p:nvPr/>
        </p:nvSpPr>
        <p:spPr>
          <a:xfrm>
            <a:off x="6400800" y="2819400"/>
            <a:ext cx="1731066" cy="990600"/>
          </a:xfrm>
          <a:prstGeom prst="rect">
            <a:avLst/>
          </a:prstGeom>
        </p:spPr>
        <p:txBody>
          <a:bodyPr vert="horz" lIns="91440" tIns="45720" rIns="91440" bIns="45720" rtlCol="0" anchor="ctr">
            <a:normAutofit/>
            <a:scene3d>
              <a:camera prst="orthographicFront"/>
              <a:lightRig rig="twoP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God</a:t>
            </a:r>
          </a:p>
        </p:txBody>
      </p:sp>
      <p:sp>
        <p:nvSpPr>
          <p:cNvPr id="10" name="Title 1"/>
          <p:cNvSpPr txBox="1">
            <a:spLocks/>
          </p:cNvSpPr>
          <p:nvPr/>
        </p:nvSpPr>
        <p:spPr>
          <a:xfrm>
            <a:off x="3962400" y="4038600"/>
            <a:ext cx="1650386" cy="1219200"/>
          </a:xfrm>
          <a:prstGeom prst="rect">
            <a:avLst/>
          </a:prstGeom>
        </p:spPr>
        <p:txBody>
          <a:bodyPr vert="horz" lIns="91440" tIns="45720" rIns="91440" bIns="45720" rtlCol="0" anchor="ctr">
            <a:normAutofit/>
            <a:scene3d>
              <a:camera prst="orthographicFront"/>
              <a:lightRig rig="twoP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sz="47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For</a:t>
            </a:r>
          </a:p>
        </p:txBody>
      </p:sp>
      <p:sp>
        <p:nvSpPr>
          <p:cNvPr id="11" name="Title 1"/>
          <p:cNvSpPr txBox="1">
            <a:spLocks/>
          </p:cNvSpPr>
          <p:nvPr/>
        </p:nvSpPr>
        <p:spPr>
          <a:xfrm>
            <a:off x="1521647" y="3429000"/>
            <a:ext cx="1145353" cy="1066800"/>
          </a:xfrm>
          <a:prstGeom prst="rect">
            <a:avLst/>
          </a:prstGeom>
        </p:spPr>
        <p:txBody>
          <a:bodyPr vert="horz" lIns="91440" tIns="45720" rIns="91440" bIns="45720" rtlCol="0" anchor="ctr">
            <a:normAutofit/>
            <a:scene3d>
              <a:camera prst="orthographicFront"/>
              <a:lightRig rig="twoP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sz="50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b="1" spc="50" dirty="0" err="1">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ce</a:t>
            </a:r>
            <a:endParaRPr lang="en-US"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endParaRPr>
          </a:p>
        </p:txBody>
      </p:sp>
      <p:sp>
        <p:nvSpPr>
          <p:cNvPr id="12" name="Title 1"/>
          <p:cNvSpPr txBox="1">
            <a:spLocks/>
          </p:cNvSpPr>
          <p:nvPr/>
        </p:nvSpPr>
        <p:spPr>
          <a:xfrm>
            <a:off x="7010401" y="4077182"/>
            <a:ext cx="1066800" cy="1104418"/>
          </a:xfrm>
          <a:prstGeom prst="rect">
            <a:avLst/>
          </a:prstGeom>
        </p:spPr>
        <p:txBody>
          <a:bodyPr vert="horz" lIns="91440" tIns="45720" rIns="91440" bIns="45720" rtlCol="0" anchor="ctr">
            <a:normAutofit/>
            <a:scene3d>
              <a:camera prst="orthographicFront"/>
              <a:lightRig rig="twoP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sz="505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t>
            </a:r>
            <a:r>
              <a:rPr lang="en-US"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is</a:t>
            </a:r>
          </a:p>
        </p:txBody>
      </p:sp>
      <p:sp>
        <p:nvSpPr>
          <p:cNvPr id="4" name="Title 1"/>
          <p:cNvSpPr txBox="1">
            <a:spLocks/>
          </p:cNvSpPr>
          <p:nvPr/>
        </p:nvSpPr>
        <p:spPr>
          <a:xfrm>
            <a:off x="2667000" y="2286000"/>
            <a:ext cx="6019800" cy="2209800"/>
          </a:xfrm>
          <a:prstGeom prst="rect">
            <a:avLst/>
          </a:prstGeom>
        </p:spPr>
        <p:txBody>
          <a:bodyPr vert="horz" lIns="91440" tIns="45720" rIns="91440" bIns="45720" rtlCol="0" anchor="ctr">
            <a:normAutofit/>
            <a:scene3d>
              <a:camera prst="orthographicFront"/>
              <a:lightRig rig="twoPt" dir="tl"/>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Force is God</a:t>
            </a:r>
          </a:p>
          <a:p>
            <a:r>
              <a:rPr lang="en-US" sz="5400" b="1" spc="50" dirty="0">
                <a:ln w="53975" cap="rnd" cmpd="tri">
                  <a:gradFill>
                    <a:gsLst>
                      <a:gs pos="0">
                        <a:srgbClr val="FF3399"/>
                      </a:gs>
                      <a:gs pos="25000">
                        <a:srgbClr val="FF6633"/>
                      </a:gs>
                      <a:gs pos="50000">
                        <a:srgbClr val="FFFF00"/>
                      </a:gs>
                      <a:gs pos="75000">
                        <a:srgbClr val="01A78F"/>
                      </a:gs>
                      <a:gs pos="100000">
                        <a:srgbClr val="3366FF"/>
                      </a:gs>
                    </a:gsLst>
                    <a:lin ang="5400000" scaled="0"/>
                  </a:gradFill>
                  <a:bevel/>
                </a:ln>
                <a:gradFill>
                  <a:gsLst>
                    <a:gs pos="0">
                      <a:srgbClr val="FFF200"/>
                    </a:gs>
                    <a:gs pos="45000">
                      <a:srgbClr val="FF7A00"/>
                    </a:gs>
                    <a:gs pos="70000">
                      <a:srgbClr val="FF0300"/>
                    </a:gs>
                    <a:gs pos="100000">
                      <a:srgbClr val="4D0808"/>
                    </a:gs>
                  </a:gsLst>
                  <a:lin ang="5400000" scaled="0"/>
                </a:gradFill>
                <a:effectLst>
                  <a:glow rad="63500">
                    <a:schemeClr val="tx1"/>
                  </a:glow>
                </a:effectLst>
              </a:rPr>
              <a:t> a consuming fire</a:t>
            </a:r>
          </a:p>
        </p:txBody>
      </p:sp>
    </p:spTree>
    <p:extLst>
      <p:ext uri="{BB962C8B-B14F-4D97-AF65-F5344CB8AC3E}">
        <p14:creationId xmlns:p14="http://schemas.microsoft.com/office/powerpoint/2010/main" val="33123048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3" nodeType="withEffect">
                                  <p:stCondLst>
                                    <p:cond delay="0"/>
                                  </p:stCondLst>
                                  <p:childTnLst>
                                    <p:animMotion origin="layout" path="M 0 3.78353E-6 L -0.12413 -0.15403 " pathEditMode="relative" rAng="0" ptsTypes="AA">
                                      <p:cBhvr>
                                        <p:cTn id="10" dur="1000" spd="-100000" fill="hold"/>
                                        <p:tgtEl>
                                          <p:spTgt spid="2"/>
                                        </p:tgtEl>
                                        <p:attrNameLst>
                                          <p:attrName>ppt_x</p:attrName>
                                          <p:attrName>ppt_y</p:attrName>
                                        </p:attrNameLst>
                                      </p:cBhvr>
                                      <p:rCtr x="-6215" y="-7701"/>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
                                        <p:tgtEl>
                                          <p:spTgt spid="10"/>
                                        </p:tgtEl>
                                      </p:cBhvr>
                                    </p:animEffect>
                                  </p:childTnLst>
                                </p:cTn>
                              </p:par>
                              <p:par>
                                <p:cTn id="16" presetID="6" presetClass="emph" presetSubtype="0" fill="hold" grpId="2" nodeType="withEffect">
                                  <p:stCondLst>
                                    <p:cond delay="0"/>
                                  </p:stCondLst>
                                  <p:childTnLst>
                                    <p:animScale>
                                      <p:cBhvr>
                                        <p:cTn id="17" dur="2000" fill="hold"/>
                                        <p:tgtEl>
                                          <p:spTgt spid="10"/>
                                        </p:tgtEl>
                                      </p:cBhvr>
                                      <p:by x="122000" y="122000"/>
                                    </p:animScale>
                                  </p:childTnLst>
                                </p:cTn>
                              </p:par>
                              <p:par>
                                <p:cTn id="18" presetID="0" presetClass="path" presetSubtype="0" accel="50000" decel="50000" fill="hold" grpId="3" nodeType="withEffect">
                                  <p:stCondLst>
                                    <p:cond delay="0"/>
                                  </p:stCondLst>
                                  <p:childTnLst>
                                    <p:animMotion origin="layout" path="M -1.11111E-6 2.22222E-6 L -0.06042 -0.24306 " pathEditMode="relative" rAng="0" ptsTypes="AA">
                                      <p:cBhvr>
                                        <p:cTn id="19" dur="2000" fill="hold"/>
                                        <p:tgtEl>
                                          <p:spTgt spid="10"/>
                                        </p:tgtEl>
                                        <p:attrNameLst>
                                          <p:attrName>ppt_x</p:attrName>
                                          <p:attrName>ppt_y</p:attrName>
                                        </p:attrNameLst>
                                      </p:cBhvr>
                                      <p:rCtr x="-3021" y="-12153"/>
                                    </p:animMotion>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
                                        <p:tgtEl>
                                          <p:spTgt spid="11"/>
                                        </p:tgtEl>
                                      </p:cBhvr>
                                    </p:animEffect>
                                  </p:childTnLst>
                                </p:cTn>
                              </p:par>
                              <p:par>
                                <p:cTn id="23" presetID="6" presetClass="emph" presetSubtype="0" fill="hold" grpId="3" nodeType="withEffect">
                                  <p:stCondLst>
                                    <p:cond delay="0"/>
                                  </p:stCondLst>
                                  <p:childTnLst>
                                    <p:animScale>
                                      <p:cBhvr>
                                        <p:cTn id="24" dur="2000" fill="hold"/>
                                        <p:tgtEl>
                                          <p:spTgt spid="11"/>
                                        </p:tgtEl>
                                      </p:cBhvr>
                                      <p:by x="122000" y="122000"/>
                                    </p:animScale>
                                  </p:childTnLst>
                                </p:cTn>
                              </p:par>
                              <p:par>
                                <p:cTn id="25" presetID="0" presetClass="path" presetSubtype="0" accel="50000" decel="50000" fill="hold" grpId="2" nodeType="withEffect">
                                  <p:stCondLst>
                                    <p:cond delay="0"/>
                                  </p:stCondLst>
                                  <p:childTnLst>
                                    <p:animMotion origin="layout" path="M -3.05556E-6 2.22222E-6 C 0.00174 -0.02755 0.00382 -0.0544 0.01511 -0.09167 C 0.02639 -0.12894 0.04236 -0.1919 0.06702 -0.22338 C 0.09184 -0.25486 0.13195 -0.27269 0.1632 -0.28056 C 0.19462 -0.28843 0.23195 -0.27871 0.25452 -0.2706 C 0.27691 -0.2625 0.2875 -0.25278 0.29844 -0.23172 C 0.30938 -0.21065 0.3125 -0.17037 0.31615 -0.14676 " pathEditMode="relative" rAng="0" ptsTypes="AAAAAAA">
                                      <p:cBhvr>
                                        <p:cTn id="26" dur="2000" fill="hold"/>
                                        <p:tgtEl>
                                          <p:spTgt spid="11"/>
                                        </p:tgtEl>
                                        <p:attrNameLst>
                                          <p:attrName>ppt_x</p:attrName>
                                          <p:attrName>ppt_y</p:attrName>
                                        </p:attrNameLst>
                                      </p:cBhvr>
                                      <p:rCtr x="15799" y="-14167"/>
                                    </p:animMotion>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
                                        <p:tgtEl>
                                          <p:spTgt spid="12"/>
                                        </p:tgtEl>
                                      </p:cBhvr>
                                    </p:animEffect>
                                  </p:childTnLst>
                                </p:cTn>
                              </p:par>
                              <p:par>
                                <p:cTn id="30" presetID="6" presetClass="emph" presetSubtype="0" fill="hold" grpId="2" nodeType="withEffect">
                                  <p:stCondLst>
                                    <p:cond delay="0"/>
                                  </p:stCondLst>
                                  <p:childTnLst>
                                    <p:animScale>
                                      <p:cBhvr>
                                        <p:cTn id="31" dur="2000" fill="hold"/>
                                        <p:tgtEl>
                                          <p:spTgt spid="12"/>
                                        </p:tgtEl>
                                      </p:cBhvr>
                                      <p:by x="122000" y="122000"/>
                                    </p:animScale>
                                  </p:childTnLst>
                                </p:cTn>
                              </p:par>
                              <p:par>
                                <p:cTn id="32" presetID="0" presetClass="path" presetSubtype="0" accel="50000" decel="50000" fill="hold" grpId="3" nodeType="withEffect">
                                  <p:stCondLst>
                                    <p:cond delay="0"/>
                                  </p:stCondLst>
                                  <p:childTnLst>
                                    <p:animMotion origin="layout" path="M 0 1.11022E-16 L -0.09167 -0.07454 C -0.11927 -0.09722 -0.15087 -0.11551 -0.16701 -0.13542 C -0.18368 -0.15556 -0.18368 -0.17662 -0.18889 -0.19468 C -0.19375 -0.21273 -0.1974 -0.23634 -0.19896 -0.2463 " pathEditMode="relative" rAng="0" ptsTypes="AAAAA">
                                      <p:cBhvr>
                                        <p:cTn id="33" dur="2000" fill="hold"/>
                                        <p:tgtEl>
                                          <p:spTgt spid="12"/>
                                        </p:tgtEl>
                                        <p:attrNameLst>
                                          <p:attrName>ppt_x</p:attrName>
                                          <p:attrName>ppt_y</p:attrName>
                                        </p:attrNameLst>
                                      </p:cBhvr>
                                      <p:rCtr x="-9948" y="-12315"/>
                                    </p:animMotion>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
                                        <p:tgtEl>
                                          <p:spTgt spid="9"/>
                                        </p:tgtEl>
                                      </p:cBhvr>
                                    </p:animEffect>
                                  </p:childTnLst>
                                </p:cTn>
                              </p:par>
                              <p:par>
                                <p:cTn id="37" presetID="6" presetClass="emph" presetSubtype="0" fill="hold" grpId="3" nodeType="withEffect">
                                  <p:stCondLst>
                                    <p:cond delay="0"/>
                                  </p:stCondLst>
                                  <p:childTnLst>
                                    <p:animScale>
                                      <p:cBhvr>
                                        <p:cTn id="38" dur="2000" fill="hold"/>
                                        <p:tgtEl>
                                          <p:spTgt spid="9"/>
                                        </p:tgtEl>
                                      </p:cBhvr>
                                      <p:by x="122000" y="122000"/>
                                    </p:animScale>
                                  </p:childTnLst>
                                </p:cTn>
                              </p:par>
                              <p:par>
                                <p:cTn id="39" presetID="0" presetClass="path" presetSubtype="0" accel="50000" decel="50000" fill="hold" grpId="2" nodeType="withEffect">
                                  <p:stCondLst>
                                    <p:cond delay="0"/>
                                  </p:stCondLst>
                                  <p:childTnLst>
                                    <p:animMotion origin="layout" path="M 1.94444E-6 -3.33333E-6 L -0.06181 -0.0493 " pathEditMode="relative" rAng="0" ptsTypes="AA">
                                      <p:cBhvr>
                                        <p:cTn id="40" dur="2000" fill="hold"/>
                                        <p:tgtEl>
                                          <p:spTgt spid="9"/>
                                        </p:tgtEl>
                                        <p:attrNameLst>
                                          <p:attrName>ppt_x</p:attrName>
                                          <p:attrName>ppt_y</p:attrName>
                                        </p:attrNameLst>
                                      </p:cBhvr>
                                      <p:rCtr x="-3090" y="-2477"/>
                                    </p:animMotion>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childTnLst>
                                </p:cTn>
                              </p:par>
                              <p:par>
                                <p:cTn id="44" presetID="6" presetClass="emph" presetSubtype="0" fill="hold" grpId="2" nodeType="withEffect">
                                  <p:stCondLst>
                                    <p:cond delay="0"/>
                                  </p:stCondLst>
                                  <p:childTnLst>
                                    <p:animScale>
                                      <p:cBhvr>
                                        <p:cTn id="45" dur="2000" fill="hold"/>
                                        <p:tgtEl>
                                          <p:spTgt spid="8"/>
                                        </p:tgtEl>
                                      </p:cBhvr>
                                      <p:by x="122000" y="122000"/>
                                    </p:animScale>
                                  </p:childTnLst>
                                </p:cTn>
                              </p:par>
                              <p:par>
                                <p:cTn id="46" presetID="0" presetClass="path" presetSubtype="0" accel="50000" decel="50000" fill="hold" grpId="3" nodeType="withEffect">
                                  <p:stCondLst>
                                    <p:cond delay="0"/>
                                  </p:stCondLst>
                                  <p:childTnLst>
                                    <p:animMotion origin="layout" path="M 3.33333E-6 2.22222E-6 L 0.2717 -0.12384 " pathEditMode="relative" rAng="0" ptsTypes="AA">
                                      <p:cBhvr>
                                        <p:cTn id="47" dur="2000" fill="hold"/>
                                        <p:tgtEl>
                                          <p:spTgt spid="8"/>
                                        </p:tgtEl>
                                        <p:attrNameLst>
                                          <p:attrName>ppt_x</p:attrName>
                                          <p:attrName>ppt_y</p:attrName>
                                        </p:attrNameLst>
                                      </p:cBhvr>
                                      <p:rCtr x="13576" y="-6204"/>
                                    </p:animMotion>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
                                        <p:tgtEl>
                                          <p:spTgt spid="6"/>
                                        </p:tgtEl>
                                      </p:cBhvr>
                                    </p:animEffect>
                                  </p:childTnLst>
                                </p:cTn>
                              </p:par>
                              <p:par>
                                <p:cTn id="51" presetID="6" presetClass="emph" presetSubtype="0" fill="hold" grpId="2" nodeType="withEffect">
                                  <p:stCondLst>
                                    <p:cond delay="0"/>
                                  </p:stCondLst>
                                  <p:childTnLst>
                                    <p:animScale>
                                      <p:cBhvr>
                                        <p:cTn id="52" dur="2000" fill="hold"/>
                                        <p:tgtEl>
                                          <p:spTgt spid="6"/>
                                        </p:tgtEl>
                                      </p:cBhvr>
                                      <p:by x="122000" y="122000"/>
                                    </p:animScale>
                                  </p:childTnLst>
                                </p:cTn>
                              </p:par>
                              <p:par>
                                <p:cTn id="53" presetID="0" presetClass="path" presetSubtype="0" accel="50000" decel="50000" fill="hold" grpId="3" nodeType="withEffect">
                                  <p:stCondLst>
                                    <p:cond delay="0"/>
                                  </p:stCondLst>
                                  <p:childTnLst>
                                    <p:animMotion origin="layout" path="M -3.33333E-6 -0.00023 C 0.02605 0.0007 0.05243 0.00185 0.08716 0.00162 C 0.12188 0.00116 0.18039 -0.00023 0.20868 -0.00185 C 0.23698 -0.00347 0.23785 -0.00185 0.25677 -0.00879 C 0.2757 -0.01597 0.30521 -0.02778 0.32275 -0.04491 C 0.34028 -0.0618 0.354 -0.08102 0.36164 -0.11065 C 0.3691 -0.14028 0.36736 -0.19953 0.36893 -0.22291 " pathEditMode="relative" rAng="0" ptsTypes="AAAAAAA">
                                      <p:cBhvr>
                                        <p:cTn id="54" dur="2000" fill="hold"/>
                                        <p:tgtEl>
                                          <p:spTgt spid="6"/>
                                        </p:tgtEl>
                                        <p:attrNameLst>
                                          <p:attrName>ppt_x</p:attrName>
                                          <p:attrName>ppt_y</p:attrName>
                                        </p:attrNameLst>
                                      </p:cBhvr>
                                      <p:rCtr x="18438" y="-11042"/>
                                    </p:animMotion>
                                  </p:childTnLst>
                                </p:cTn>
                              </p:par>
                              <p:par>
                                <p:cTn id="55" presetID="10" presetClass="exit" presetSubtype="0" fill="hold" grpId="2" nodeType="withEffect">
                                  <p:stCondLst>
                                    <p:cond delay="0"/>
                                  </p:stCondLst>
                                  <p:childTnLst>
                                    <p:animEffect transition="out" filter="fade">
                                      <p:cBhvr>
                                        <p:cTn id="56" dur="1750"/>
                                        <p:tgtEl>
                                          <p:spTgt spid="2"/>
                                        </p:tgtEl>
                                      </p:cBhvr>
                                    </p:animEffect>
                                    <p:set>
                                      <p:cBhvr>
                                        <p:cTn id="57" dur="1" fill="hold">
                                          <p:stCondLst>
                                            <p:cond delay="1749"/>
                                          </p:stCondLst>
                                        </p:cTn>
                                        <p:tgtEl>
                                          <p:spTgt spid="2"/>
                                        </p:tgtEl>
                                        <p:attrNameLst>
                                          <p:attrName>style.visibility</p:attrName>
                                        </p:attrNameLst>
                                      </p:cBhvr>
                                      <p:to>
                                        <p:strVal val="hidden"/>
                                      </p:to>
                                    </p:se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400"/>
                                        <p:tgtEl>
                                          <p:spTgt spid="4"/>
                                        </p:tgtEl>
                                      </p:cBhvr>
                                    </p:animEffect>
                                  </p:childTnLst>
                                </p:cTn>
                              </p:par>
                              <p:par>
                                <p:cTn id="62" presetID="10" presetClass="exit" presetSubtype="0" fill="hold" grpId="1" nodeType="withEffect">
                                  <p:stCondLst>
                                    <p:cond delay="0"/>
                                  </p:stCondLst>
                                  <p:childTnLst>
                                    <p:animEffect transition="out" filter="fade">
                                      <p:cBhvr>
                                        <p:cTn id="63" dur="600"/>
                                        <p:tgtEl>
                                          <p:spTgt spid="10"/>
                                        </p:tgtEl>
                                      </p:cBhvr>
                                    </p:animEffect>
                                    <p:set>
                                      <p:cBhvr>
                                        <p:cTn id="64" dur="1" fill="hold">
                                          <p:stCondLst>
                                            <p:cond delay="599"/>
                                          </p:stCondLst>
                                        </p:cTn>
                                        <p:tgtEl>
                                          <p:spTgt spid="10"/>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600"/>
                                        <p:tgtEl>
                                          <p:spTgt spid="11"/>
                                        </p:tgtEl>
                                      </p:cBhvr>
                                    </p:animEffect>
                                    <p:set>
                                      <p:cBhvr>
                                        <p:cTn id="67" dur="1" fill="hold">
                                          <p:stCondLst>
                                            <p:cond delay="599"/>
                                          </p:stCondLst>
                                        </p:cTn>
                                        <p:tgtEl>
                                          <p:spTgt spid="1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600"/>
                                        <p:tgtEl>
                                          <p:spTgt spid="12"/>
                                        </p:tgtEl>
                                      </p:cBhvr>
                                    </p:animEffect>
                                    <p:set>
                                      <p:cBhvr>
                                        <p:cTn id="70" dur="1" fill="hold">
                                          <p:stCondLst>
                                            <p:cond delay="599"/>
                                          </p:stCondLst>
                                        </p:cTn>
                                        <p:tgtEl>
                                          <p:spTgt spid="1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600"/>
                                        <p:tgtEl>
                                          <p:spTgt spid="9"/>
                                        </p:tgtEl>
                                      </p:cBhvr>
                                    </p:animEffect>
                                    <p:set>
                                      <p:cBhvr>
                                        <p:cTn id="73" dur="1" fill="hold">
                                          <p:stCondLst>
                                            <p:cond delay="599"/>
                                          </p:stCondLst>
                                        </p:cTn>
                                        <p:tgtEl>
                                          <p:spTgt spid="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600"/>
                                        <p:tgtEl>
                                          <p:spTgt spid="8"/>
                                        </p:tgtEl>
                                      </p:cBhvr>
                                    </p:animEffect>
                                    <p:set>
                                      <p:cBhvr>
                                        <p:cTn id="76" dur="1" fill="hold">
                                          <p:stCondLst>
                                            <p:cond delay="5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600"/>
                                        <p:tgtEl>
                                          <p:spTgt spid="6"/>
                                        </p:tgtEl>
                                      </p:cBhvr>
                                    </p:animEffect>
                                    <p:set>
                                      <p:cBhvr>
                                        <p:cTn id="79" dur="1" fill="hold">
                                          <p:stCondLst>
                                            <p:cond delay="5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2" grpId="3"/>
      <p:bldP spid="6" grpId="0"/>
      <p:bldP spid="6" grpId="1"/>
      <p:bldP spid="6" grpId="2"/>
      <p:bldP spid="6" grpId="3"/>
      <p:bldP spid="8" grpId="0"/>
      <p:bldP spid="8" grpId="1"/>
      <p:bldP spid="8" grpId="2"/>
      <p:bldP spid="8" grpId="3"/>
      <p:bldP spid="9" grpId="0"/>
      <p:bldP spid="9" grpId="1"/>
      <p:bldP spid="9" grpId="2"/>
      <p:bldP spid="9" grpId="3"/>
      <p:bldP spid="10" grpId="0"/>
      <p:bldP spid="10" grpId="1"/>
      <p:bldP spid="10" grpId="2"/>
      <p:bldP spid="10" grpId="3"/>
      <p:bldP spid="11" grpId="0"/>
      <p:bldP spid="11" grpId="1"/>
      <p:bldP spid="11" grpId="2"/>
      <p:bldP spid="11" grpId="3"/>
      <p:bldP spid="12" grpId="0"/>
      <p:bldP spid="12" grpId="1"/>
      <p:bldP spid="12" grpId="2"/>
      <p:bldP spid="12" grpId="3"/>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4"/>
            <a:ext cx="9144000" cy="6855106"/>
          </a:xfrm>
          <a:prstGeom prst="rect">
            <a:avLst/>
          </a:prstGeom>
        </p:spPr>
      </p:pic>
      <p:sp>
        <p:nvSpPr>
          <p:cNvPr id="4" name="Content Placeholder 2"/>
          <p:cNvSpPr txBox="1">
            <a:spLocks/>
          </p:cNvSpPr>
          <p:nvPr/>
        </p:nvSpPr>
        <p:spPr>
          <a:xfrm>
            <a:off x="381000" y="152400"/>
            <a:ext cx="83058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rPr>
              <a:t>→ Right words have force</a:t>
            </a:r>
          </a:p>
          <a:p>
            <a:pPr algn="l"/>
            <a:r>
              <a:rPr lang="en-US" b="1" dirty="0">
                <a:ln w="3175">
                  <a:solidFill>
                    <a:srgbClr val="FF0000"/>
                  </a:solidFill>
                </a:ln>
                <a:solidFill>
                  <a:srgbClr val="FFFF00"/>
                </a:solidFill>
                <a:effectLst>
                  <a:glow rad="88900">
                    <a:schemeClr val="tx1">
                      <a:alpha val="80000"/>
                    </a:schemeClr>
                  </a:glow>
                </a:effectLst>
              </a:rPr>
              <a:t>→ More than words, God holds power</a:t>
            </a:r>
          </a:p>
          <a:p>
            <a:pPr algn="l"/>
            <a:r>
              <a:rPr lang="en-US" b="1" dirty="0">
                <a:ln w="3175">
                  <a:solidFill>
                    <a:srgbClr val="FF0000"/>
                  </a:solidFill>
                </a:ln>
                <a:solidFill>
                  <a:srgbClr val="FFFF00"/>
                </a:solidFill>
                <a:effectLst>
                  <a:glow rad="88900">
                    <a:schemeClr val="tx1">
                      <a:alpha val="80000"/>
                    </a:schemeClr>
                  </a:glow>
                </a:effectLst>
              </a:rPr>
              <a:t>→ His dominion resides across all barriers</a:t>
            </a:r>
          </a:p>
          <a:p>
            <a:pPr algn="l"/>
            <a:r>
              <a:rPr lang="en-US" b="1" dirty="0">
                <a:ln w="3175">
                  <a:solidFill>
                    <a:srgbClr val="FF0000"/>
                  </a:solidFill>
                </a:ln>
                <a:solidFill>
                  <a:srgbClr val="FFFF00"/>
                </a:solidFill>
                <a:effectLst>
                  <a:glow rad="88900">
                    <a:schemeClr val="tx1">
                      <a:alpha val="80000"/>
                    </a:schemeClr>
                  </a:glow>
                </a:effectLst>
              </a:rPr>
              <a:t>→ His voice is the commanding sound of all</a:t>
            </a:r>
          </a:p>
          <a:p>
            <a:pPr algn="l"/>
            <a:r>
              <a:rPr lang="en-US" b="1" dirty="0">
                <a:ln w="3175">
                  <a:solidFill>
                    <a:srgbClr val="FF0000"/>
                  </a:solidFill>
                </a:ln>
                <a:solidFill>
                  <a:srgbClr val="FFFF00"/>
                </a:solidFill>
                <a:effectLst>
                  <a:glow rad="88900">
                    <a:schemeClr val="tx1">
                      <a:alpha val="80000"/>
                    </a:schemeClr>
                  </a:glow>
                </a:effectLst>
              </a:rPr>
              <a:t>→ God is all powerful, Creator of all</a:t>
            </a:r>
          </a:p>
          <a:p>
            <a:pPr algn="l"/>
            <a:r>
              <a:rPr lang="en-US" b="1" dirty="0">
                <a:ln w="3175">
                  <a:solidFill>
                    <a:srgbClr val="FF0000"/>
                  </a:solidFill>
                </a:ln>
                <a:solidFill>
                  <a:srgbClr val="FFFF00"/>
                </a:solidFill>
                <a:effectLst>
                  <a:glow rad="88900">
                    <a:schemeClr val="tx1">
                      <a:alpha val="80000"/>
                    </a:schemeClr>
                  </a:glow>
                </a:effectLst>
              </a:rPr>
              <a:t>→ His word pierces all darkness in His force of light</a:t>
            </a:r>
          </a:p>
          <a:p>
            <a:pPr algn="l"/>
            <a:r>
              <a:rPr lang="en-US" b="1" dirty="0">
                <a:ln w="3175">
                  <a:solidFill>
                    <a:srgbClr val="FF0000"/>
                  </a:solidFill>
                </a:ln>
                <a:solidFill>
                  <a:srgbClr val="FFFF00"/>
                </a:solidFill>
                <a:effectLst>
                  <a:glow rad="88900">
                    <a:schemeClr val="tx1">
                      <a:alpha val="80000"/>
                    </a:schemeClr>
                  </a:glow>
                </a:effectLst>
              </a:rPr>
              <a:t>→ His unending instant force is enigmatic</a:t>
            </a:r>
          </a:p>
          <a:p>
            <a:pPr algn="l"/>
            <a:r>
              <a:rPr lang="en-US" b="1" dirty="0">
                <a:ln w="3175">
                  <a:solidFill>
                    <a:srgbClr val="FF0000"/>
                  </a:solidFill>
                </a:ln>
                <a:solidFill>
                  <a:srgbClr val="FFFF00"/>
                </a:solidFill>
                <a:effectLst>
                  <a:glow rad="88900">
                    <a:schemeClr val="tx1">
                      <a:alpha val="80000"/>
                    </a:schemeClr>
                  </a:glow>
                </a:effectLst>
              </a:rPr>
              <a:t>→ God is greater than all that is perceivable</a:t>
            </a:r>
          </a:p>
          <a:p>
            <a:pPr algn="l"/>
            <a:r>
              <a:rPr lang="en-US" b="1" dirty="0">
                <a:ln w="3175">
                  <a:solidFill>
                    <a:srgbClr val="FF0000"/>
                  </a:solidFill>
                </a:ln>
                <a:solidFill>
                  <a:srgbClr val="FFFF00"/>
                </a:solidFill>
                <a:effectLst>
                  <a:glow rad="88900">
                    <a:schemeClr val="tx1">
                      <a:alpha val="80000"/>
                    </a:schemeClr>
                  </a:glow>
                </a:effectLst>
              </a:rPr>
              <a:t>→ The word of God cuts to the heart of a soul</a:t>
            </a:r>
          </a:p>
          <a:p>
            <a:pPr algn="l"/>
            <a:r>
              <a:rPr lang="en-US" b="1" dirty="0">
                <a:ln w="3175">
                  <a:solidFill>
                    <a:srgbClr val="FF0000"/>
                  </a:solidFill>
                </a:ln>
                <a:solidFill>
                  <a:srgbClr val="FFFF00"/>
                </a:solidFill>
                <a:effectLst>
                  <a:glow rad="88900">
                    <a:schemeClr val="tx1">
                      <a:alpha val="80000"/>
                    </a:schemeClr>
                  </a:glow>
                </a:effectLst>
              </a:rPr>
              <a:t>→ By force of God’s Spirit we live &amp; are made alive</a:t>
            </a:r>
          </a:p>
          <a:p>
            <a:pPr algn="l"/>
            <a:r>
              <a:rPr lang="en-US" b="1" dirty="0">
                <a:ln w="3175">
                  <a:solidFill>
                    <a:srgbClr val="FF0000"/>
                  </a:solidFill>
                </a:ln>
                <a:solidFill>
                  <a:srgbClr val="FFFF00"/>
                </a:solidFill>
                <a:effectLst>
                  <a:glow rad="88900">
                    <a:schemeClr val="tx1">
                      <a:alpha val="80000"/>
                    </a:schemeClr>
                  </a:glow>
                </a:effectLst>
              </a:rPr>
              <a:t>→ His testament promise of eternal life is in force</a:t>
            </a:r>
          </a:p>
          <a:p>
            <a:pPr algn="l"/>
            <a:r>
              <a:rPr lang="en-US" b="1" dirty="0">
                <a:ln w="3175">
                  <a:solidFill>
                    <a:srgbClr val="FF0000"/>
                  </a:solidFill>
                </a:ln>
                <a:solidFill>
                  <a:srgbClr val="FFFF00"/>
                </a:solidFill>
                <a:effectLst>
                  <a:glow rad="88900">
                    <a:schemeClr val="tx1">
                      <a:alpha val="80000"/>
                    </a:schemeClr>
                  </a:glow>
                </a:effectLst>
              </a:rPr>
              <a:t>→ A calling salvation asking to respond in His ways</a:t>
            </a:r>
          </a:p>
          <a:p>
            <a:pPr algn="l"/>
            <a:r>
              <a:rPr lang="en-US" b="1" dirty="0">
                <a:ln w="3175">
                  <a:solidFill>
                    <a:srgbClr val="FF0000"/>
                  </a:solidFill>
                </a:ln>
                <a:solidFill>
                  <a:srgbClr val="FFFF00"/>
                </a:solidFill>
                <a:effectLst>
                  <a:glow rad="88900">
                    <a:schemeClr val="tx1">
                      <a:alpha val="80000"/>
                    </a:schemeClr>
                  </a:glow>
                </a:effectLst>
              </a:rPr>
              <a:t>→ The power in which He lives is a consuming fire</a:t>
            </a:r>
          </a:p>
          <a:p>
            <a:pPr algn="l"/>
            <a:endParaRPr lang="en-US" b="1" dirty="0">
              <a:ln w="3175">
                <a:solidFill>
                  <a:srgbClr val="FF0000"/>
                </a:solidFill>
              </a:ln>
              <a:solidFill>
                <a:srgbClr val="FFFF00"/>
              </a:solidFill>
              <a:effectLst>
                <a:glow rad="88900">
                  <a:schemeClr val="tx1">
                    <a:alpha val="80000"/>
                  </a:schemeClr>
                </a:glow>
              </a:effectLst>
            </a:endParaRPr>
          </a:p>
          <a:p>
            <a:pPr algn="l"/>
            <a:endParaRPr lang="en-US" dirty="0">
              <a:solidFill>
                <a:srgbClr val="000000">
                  <a:tint val="75000"/>
                </a:srgbClr>
              </a:solidFill>
            </a:endParaRPr>
          </a:p>
          <a:p>
            <a:pPr algn="l"/>
            <a:endParaRPr lang="en-US" dirty="0">
              <a:solidFill>
                <a:srgbClr val="000000">
                  <a:tint val="75000"/>
                </a:srgbClr>
              </a:solidFill>
            </a:endParaRPr>
          </a:p>
        </p:txBody>
      </p:sp>
      <p:sp>
        <p:nvSpPr>
          <p:cNvPr id="5" name="Rectangle 4"/>
          <p:cNvSpPr>
            <a:spLocks noChangeArrowheads="1"/>
          </p:cNvSpPr>
          <p:nvPr/>
        </p:nvSpPr>
        <p:spPr bwMode="auto">
          <a:xfrm rot="20886688">
            <a:off x="1067590" y="1194875"/>
            <a:ext cx="7013630" cy="420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50800">
                    <a:schemeClr val="bg1"/>
                  </a:glow>
                  <a:outerShdw blurRad="76200" dist="50800" dir="5400000" algn="tl" rotWithShape="0">
                    <a:srgbClr val="000000">
                      <a:alpha val="65000"/>
                    </a:srgbClr>
                  </a:outerShdw>
                </a:effectLst>
                <a:latin typeface="+mj-lt"/>
              </a:rPr>
              <a:t>No Force is Greater than  Our God</a:t>
            </a:r>
            <a:endParaRPr lang="en-US" sz="88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50800">
                  <a:schemeClr val="bg1"/>
                </a:glow>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41729125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childTnLst>
                          </p:cTn>
                        </p:par>
                        <p:par>
                          <p:cTn id="96" fill="hold">
                            <p:stCondLst>
                              <p:cond delay="500"/>
                            </p:stCondLst>
                            <p:childTnLst>
                              <p:par>
                                <p:cTn id="97" presetID="0" presetClass="entr" presetSubtype="0" fill="hold" grpId="0" nodeType="after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dissolve">
                                      <p:cBhvr>
                                        <p:cTn id="99" dur="600">
                                          <p:stCondLst>
                                            <p:cond delay="0"/>
                                          </p:stCondLst>
                                        </p:cTn>
                                        <p:tgtEl>
                                          <p:spTgt spid="5"/>
                                        </p:tgtEl>
                                      </p:cBhvr>
                                    </p:animEffect>
                                    <p:anim to="" calcmode="lin" valueType="num">
                                      <p:cBhvr>
                                        <p:cTn id="100" dur="6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1" dur="6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3" presetClass="emph" presetSubtype="10" fill="hold" grpId="1" nodeType="clickEffect">
                                  <p:stCondLst>
                                    <p:cond delay="0"/>
                                  </p:stCondLst>
                                  <p:childTnLst>
                                    <p:animClr clrSpc="hsl" dir="ccw">
                                      <p:cBhvr override="childStyle">
                                        <p:cTn id="105" dur="2000" fill="hold"/>
                                        <p:tgtEl>
                                          <p:spTgt spid="4">
                                            <p:txEl>
                                              <p:pRg st="0" end="0"/>
                                            </p:txEl>
                                          </p:spTgt>
                                        </p:tgtEl>
                                        <p:attrNameLst>
                                          <p:attrName>style.color</p:attrName>
                                        </p:attrNameLst>
                                      </p:cBhvr>
                                      <p:to>
                                        <a:srgbClr val="FFFF00"/>
                                      </p:to>
                                    </p:animClr>
                                  </p:childTnLst>
                                </p:cTn>
                              </p:par>
                              <p:par>
                                <p:cTn id="106" presetID="3" presetClass="emph" presetSubtype="10" fill="hold" grpId="1" nodeType="withEffect">
                                  <p:stCondLst>
                                    <p:cond delay="0"/>
                                  </p:stCondLst>
                                  <p:childTnLst>
                                    <p:animClr clrSpc="hsl" dir="ccw">
                                      <p:cBhvr override="childStyle">
                                        <p:cTn id="107" dur="2000" fill="hold"/>
                                        <p:tgtEl>
                                          <p:spTgt spid="4">
                                            <p:txEl>
                                              <p:pRg st="1" end="1"/>
                                            </p:txEl>
                                          </p:spTgt>
                                        </p:tgtEl>
                                        <p:attrNameLst>
                                          <p:attrName>style.color</p:attrName>
                                        </p:attrNameLst>
                                      </p:cBhvr>
                                      <p:to>
                                        <a:srgbClr val="FFFF00"/>
                                      </p:to>
                                    </p:animClr>
                                  </p:childTnLst>
                                </p:cTn>
                              </p:par>
                              <p:par>
                                <p:cTn id="108" presetID="3" presetClass="emph" presetSubtype="10" fill="hold" grpId="1" nodeType="withEffect">
                                  <p:stCondLst>
                                    <p:cond delay="0"/>
                                  </p:stCondLst>
                                  <p:childTnLst>
                                    <p:animClr clrSpc="hsl" dir="ccw">
                                      <p:cBhvr override="childStyle">
                                        <p:cTn id="109" dur="2000" fill="hold"/>
                                        <p:tgtEl>
                                          <p:spTgt spid="4">
                                            <p:txEl>
                                              <p:pRg st="2" end="2"/>
                                            </p:txEl>
                                          </p:spTgt>
                                        </p:tgtEl>
                                        <p:attrNameLst>
                                          <p:attrName>style.color</p:attrName>
                                        </p:attrNameLst>
                                      </p:cBhvr>
                                      <p:to>
                                        <a:srgbClr val="FFFF00"/>
                                      </p:to>
                                    </p:animClr>
                                  </p:childTnLst>
                                </p:cTn>
                              </p:par>
                              <p:par>
                                <p:cTn id="110" presetID="3" presetClass="emph" presetSubtype="10" fill="hold" grpId="1" nodeType="withEffect">
                                  <p:stCondLst>
                                    <p:cond delay="0"/>
                                  </p:stCondLst>
                                  <p:childTnLst>
                                    <p:animClr clrSpc="hsl" dir="ccw">
                                      <p:cBhvr override="childStyle">
                                        <p:cTn id="111" dur="2000" fill="hold"/>
                                        <p:tgtEl>
                                          <p:spTgt spid="4">
                                            <p:txEl>
                                              <p:pRg st="3" end="3"/>
                                            </p:txEl>
                                          </p:spTgt>
                                        </p:tgtEl>
                                        <p:attrNameLst>
                                          <p:attrName>style.color</p:attrName>
                                        </p:attrNameLst>
                                      </p:cBhvr>
                                      <p:to>
                                        <a:srgbClr val="FFFF00"/>
                                      </p:to>
                                    </p:animClr>
                                  </p:childTnLst>
                                </p:cTn>
                              </p:par>
                              <p:par>
                                <p:cTn id="112" presetID="3" presetClass="emph" presetSubtype="10" fill="hold" grpId="1" nodeType="withEffect">
                                  <p:stCondLst>
                                    <p:cond delay="0"/>
                                  </p:stCondLst>
                                  <p:childTnLst>
                                    <p:animClr clrSpc="hsl" dir="ccw">
                                      <p:cBhvr override="childStyle">
                                        <p:cTn id="113" dur="2000" fill="hold"/>
                                        <p:tgtEl>
                                          <p:spTgt spid="4">
                                            <p:txEl>
                                              <p:pRg st="4" end="4"/>
                                            </p:txEl>
                                          </p:spTgt>
                                        </p:tgtEl>
                                        <p:attrNameLst>
                                          <p:attrName>style.color</p:attrName>
                                        </p:attrNameLst>
                                      </p:cBhvr>
                                      <p:to>
                                        <a:srgbClr val="FFFF00"/>
                                      </p:to>
                                    </p:animClr>
                                  </p:childTnLst>
                                </p:cTn>
                              </p:par>
                              <p:par>
                                <p:cTn id="114" presetID="3" presetClass="emph" presetSubtype="10" fill="hold" grpId="1" nodeType="withEffect">
                                  <p:stCondLst>
                                    <p:cond delay="0"/>
                                  </p:stCondLst>
                                  <p:childTnLst>
                                    <p:animClr clrSpc="hsl" dir="ccw">
                                      <p:cBhvr override="childStyle">
                                        <p:cTn id="115" dur="2000" fill="hold"/>
                                        <p:tgtEl>
                                          <p:spTgt spid="4">
                                            <p:txEl>
                                              <p:pRg st="5" end="5"/>
                                            </p:txEl>
                                          </p:spTgt>
                                        </p:tgtEl>
                                        <p:attrNameLst>
                                          <p:attrName>style.color</p:attrName>
                                        </p:attrNameLst>
                                      </p:cBhvr>
                                      <p:to>
                                        <a:srgbClr val="FFFF00"/>
                                      </p:to>
                                    </p:animClr>
                                  </p:childTnLst>
                                </p:cTn>
                              </p:par>
                              <p:par>
                                <p:cTn id="116" presetID="3" presetClass="emph" presetSubtype="10" fill="hold" grpId="1" nodeType="withEffect">
                                  <p:stCondLst>
                                    <p:cond delay="0"/>
                                  </p:stCondLst>
                                  <p:childTnLst>
                                    <p:animClr clrSpc="hsl" dir="ccw">
                                      <p:cBhvr override="childStyle">
                                        <p:cTn id="117" dur="2000" fill="hold"/>
                                        <p:tgtEl>
                                          <p:spTgt spid="4">
                                            <p:txEl>
                                              <p:pRg st="6" end="6"/>
                                            </p:txEl>
                                          </p:spTgt>
                                        </p:tgtEl>
                                        <p:attrNameLst>
                                          <p:attrName>style.color</p:attrName>
                                        </p:attrNameLst>
                                      </p:cBhvr>
                                      <p:to>
                                        <a:srgbClr val="FFFF00"/>
                                      </p:to>
                                    </p:animClr>
                                  </p:childTnLst>
                                </p:cTn>
                              </p:par>
                              <p:par>
                                <p:cTn id="118" presetID="3" presetClass="emph" presetSubtype="10" fill="hold" grpId="1" nodeType="withEffect">
                                  <p:stCondLst>
                                    <p:cond delay="0"/>
                                  </p:stCondLst>
                                  <p:childTnLst>
                                    <p:animClr clrSpc="hsl" dir="ccw">
                                      <p:cBhvr override="childStyle">
                                        <p:cTn id="119" dur="2000" fill="hold"/>
                                        <p:tgtEl>
                                          <p:spTgt spid="4">
                                            <p:txEl>
                                              <p:pRg st="7" end="7"/>
                                            </p:txEl>
                                          </p:spTgt>
                                        </p:tgtEl>
                                        <p:attrNameLst>
                                          <p:attrName>style.color</p:attrName>
                                        </p:attrNameLst>
                                      </p:cBhvr>
                                      <p:to>
                                        <a:srgbClr val="FFFF00"/>
                                      </p:to>
                                    </p:animClr>
                                  </p:childTnLst>
                                </p:cTn>
                              </p:par>
                              <p:par>
                                <p:cTn id="120" presetID="3" presetClass="emph" presetSubtype="10" fill="hold" grpId="1" nodeType="withEffect">
                                  <p:stCondLst>
                                    <p:cond delay="0"/>
                                  </p:stCondLst>
                                  <p:childTnLst>
                                    <p:animClr clrSpc="hsl" dir="ccw">
                                      <p:cBhvr override="childStyle">
                                        <p:cTn id="121" dur="2000" fill="hold"/>
                                        <p:tgtEl>
                                          <p:spTgt spid="4">
                                            <p:txEl>
                                              <p:pRg st="8" end="8"/>
                                            </p:txEl>
                                          </p:spTgt>
                                        </p:tgtEl>
                                        <p:attrNameLst>
                                          <p:attrName>style.color</p:attrName>
                                        </p:attrNameLst>
                                      </p:cBhvr>
                                      <p:to>
                                        <a:srgbClr val="FFFF00"/>
                                      </p:to>
                                    </p:animClr>
                                  </p:childTnLst>
                                </p:cTn>
                              </p:par>
                              <p:par>
                                <p:cTn id="122" presetID="3" presetClass="emph" presetSubtype="10" fill="hold" grpId="1" nodeType="withEffect">
                                  <p:stCondLst>
                                    <p:cond delay="0"/>
                                  </p:stCondLst>
                                  <p:childTnLst>
                                    <p:animClr clrSpc="hsl" dir="ccw">
                                      <p:cBhvr override="childStyle">
                                        <p:cTn id="123" dur="2000" fill="hold"/>
                                        <p:tgtEl>
                                          <p:spTgt spid="4">
                                            <p:txEl>
                                              <p:pRg st="9" end="9"/>
                                            </p:txEl>
                                          </p:spTgt>
                                        </p:tgtEl>
                                        <p:attrNameLst>
                                          <p:attrName>style.color</p:attrName>
                                        </p:attrNameLst>
                                      </p:cBhvr>
                                      <p:to>
                                        <a:srgbClr val="FFFF00"/>
                                      </p:to>
                                    </p:animClr>
                                  </p:childTnLst>
                                </p:cTn>
                              </p:par>
                              <p:par>
                                <p:cTn id="124" presetID="3" presetClass="emph" presetSubtype="10" fill="hold" grpId="1" nodeType="withEffect">
                                  <p:stCondLst>
                                    <p:cond delay="0"/>
                                  </p:stCondLst>
                                  <p:childTnLst>
                                    <p:animClr clrSpc="hsl" dir="ccw">
                                      <p:cBhvr override="childStyle">
                                        <p:cTn id="125" dur="2000" fill="hold"/>
                                        <p:tgtEl>
                                          <p:spTgt spid="4">
                                            <p:txEl>
                                              <p:pRg st="10" end="10"/>
                                            </p:txEl>
                                          </p:spTgt>
                                        </p:tgtEl>
                                        <p:attrNameLst>
                                          <p:attrName>style.color</p:attrName>
                                        </p:attrNameLst>
                                      </p:cBhvr>
                                      <p:to>
                                        <a:srgbClr val="FFFF00"/>
                                      </p:to>
                                    </p:animClr>
                                  </p:childTnLst>
                                </p:cTn>
                              </p:par>
                              <p:par>
                                <p:cTn id="126" presetID="3" presetClass="emph" presetSubtype="10" fill="hold" grpId="1" nodeType="withEffect">
                                  <p:stCondLst>
                                    <p:cond delay="0"/>
                                  </p:stCondLst>
                                  <p:childTnLst>
                                    <p:animClr clrSpc="hsl" dir="ccw">
                                      <p:cBhvr override="childStyle">
                                        <p:cTn id="127" dur="2000" fill="hold"/>
                                        <p:tgtEl>
                                          <p:spTgt spid="4">
                                            <p:txEl>
                                              <p:pRg st="11" end="11"/>
                                            </p:txEl>
                                          </p:spTgt>
                                        </p:tgtEl>
                                        <p:attrNameLst>
                                          <p:attrName>style.color</p:attrName>
                                        </p:attrNameLst>
                                      </p:cBhvr>
                                      <p:to>
                                        <a:srgbClr val="FFFF00"/>
                                      </p:to>
                                    </p:animClr>
                                  </p:childTnLst>
                                </p:cTn>
                              </p:par>
                              <p:par>
                                <p:cTn id="128" presetID="3" presetClass="emph" presetSubtype="10" fill="hold" grpId="1" nodeType="withEffect">
                                  <p:stCondLst>
                                    <p:cond delay="0"/>
                                  </p:stCondLst>
                                  <p:childTnLst>
                                    <p:animClr clrSpc="hsl" dir="ccw">
                                      <p:cBhvr override="childStyle">
                                        <p:cTn id="129" dur="2000" fill="hold"/>
                                        <p:tgtEl>
                                          <p:spTgt spid="4">
                                            <p:txEl>
                                              <p:pRg st="12" end="12"/>
                                            </p:txEl>
                                          </p:spTgt>
                                        </p:tgtEl>
                                        <p:attrNameLst>
                                          <p:attrName>style.color</p:attrName>
                                        </p:attrNameLst>
                                      </p:cBhvr>
                                      <p:to>
                                        <a:srgbClr val="FFFF00"/>
                                      </p:to>
                                    </p:animClr>
                                  </p:childTnLst>
                                </p:cTn>
                              </p:par>
                            </p:childTnLst>
                          </p:cTn>
                        </p:par>
                        <p:par>
                          <p:cTn id="130" fill="hold">
                            <p:stCondLst>
                              <p:cond delay="2000"/>
                            </p:stCondLst>
                            <p:childTnLst>
                              <p:par>
                                <p:cTn id="131" presetID="0" presetClass="exit" presetSubtype="0" fill="hold" grpId="1" nodeType="afterEffect">
                                  <p:stCondLst>
                                    <p:cond delay="300"/>
                                  </p:stCondLst>
                                  <p:childTnLst>
                                    <p:set>
                                      <p:cBhvr>
                                        <p:cTn id="132" dur="1" fill="hold">
                                          <p:stCondLst>
                                            <p:cond delay="1499"/>
                                          </p:stCondLst>
                                        </p:cTn>
                                        <p:tgtEl>
                                          <p:spTgt spid="5"/>
                                        </p:tgtEl>
                                        <p:attrNameLst>
                                          <p:attrName>style.visibility</p:attrName>
                                        </p:attrNameLst>
                                      </p:cBhvr>
                                      <p:to>
                                        <p:strVal val="hidden"/>
                                      </p:to>
                                    </p:set>
                                    <p:animEffect transition="out" filter="dissolve">
                                      <p:cBhvr>
                                        <p:cTn id="133" dur="1500">
                                          <p:stCondLst>
                                            <p:cond delay="0"/>
                                          </p:stCondLst>
                                        </p:cTn>
                                        <p:tgtEl>
                                          <p:spTgt spid="5"/>
                                        </p:tgtEl>
                                      </p:cBhvr>
                                    </p:animEffect>
                                    <p:anim to="" calcmode="lin" valueType="num">
                                      <p:cBhvr>
                                        <p:cTn id="134"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5"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6" fill="hold">
                            <p:stCondLst>
                              <p:cond delay="3800"/>
                            </p:stCondLst>
                            <p:childTnLst>
                              <p:par>
                                <p:cTn id="137" presetID="23" presetClass="exit" presetSubtype="32" fill="hold" nodeType="after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3.05556E-6 3.7037E-6 L 0.45833 0.35324 " pathEditMode="relative" rAng="0" ptsTypes="AA">
                                      <p:cBhvr>
                                        <p:cTn id="190" dur="1750" fill="hold"/>
                                        <p:tgtEl>
                                          <p:spTgt spid="4">
                                            <p:txEl>
                                              <p:pRg st="0" end="0"/>
                                            </p:txEl>
                                          </p:spTgt>
                                        </p:tgtEl>
                                        <p:attrNameLst>
                                          <p:attrName>ppt_x</p:attrName>
                                          <p:attrName>ppt_y</p:attrName>
                                        </p:attrNameLst>
                                      </p:cBhvr>
                                      <p:rCtr x="22917" y="17662"/>
                                    </p:animMotion>
                                  </p:childTnLst>
                                </p:cTn>
                              </p:par>
                              <p:par>
                                <p:cTn id="191" presetID="0" presetClass="path" presetSubtype="0" accel="50000" decel="50000" fill="hold" nodeType="withEffect">
                                  <p:stCondLst>
                                    <p:cond delay="0"/>
                                  </p:stCondLst>
                                  <p:childTnLst>
                                    <p:animMotion origin="layout" path="M -2.77778E-6 -2.96296E-6 L 0.34827 0.28611 " pathEditMode="relative" rAng="0" ptsTypes="AA">
                                      <p:cBhvr>
                                        <p:cTn id="192" dur="1750" fill="hold"/>
                                        <p:tgtEl>
                                          <p:spTgt spid="4">
                                            <p:txEl>
                                              <p:pRg st="1" end="1"/>
                                            </p:txEl>
                                          </p:spTgt>
                                        </p:tgtEl>
                                        <p:attrNameLst>
                                          <p:attrName>ppt_x</p:attrName>
                                          <p:attrName>ppt_y</p:attrName>
                                        </p:attrNameLst>
                                      </p:cBhvr>
                                      <p:rCtr x="17413" y="14306"/>
                                    </p:animMotion>
                                  </p:childTnLst>
                                </p:cTn>
                              </p:par>
                              <p:par>
                                <p:cTn id="193" presetID="0" presetClass="path" presetSubtype="0" accel="50000" decel="50000" fill="hold" nodeType="withEffect">
                                  <p:stCondLst>
                                    <p:cond delay="0"/>
                                  </p:stCondLst>
                                  <p:childTnLst>
                                    <p:animMotion origin="layout" path="M 1.38889E-6 0.00023 L 0.32031 0.2132 " pathEditMode="relative" rAng="0" ptsTypes="AA">
                                      <p:cBhvr>
                                        <p:cTn id="194" dur="1750" fill="hold"/>
                                        <p:tgtEl>
                                          <p:spTgt spid="4">
                                            <p:txEl>
                                              <p:pRg st="2" end="2"/>
                                            </p:txEl>
                                          </p:spTgt>
                                        </p:tgtEl>
                                        <p:attrNameLst>
                                          <p:attrName>ppt_x</p:attrName>
                                          <p:attrName>ppt_y</p:attrName>
                                        </p:attrNameLst>
                                      </p:cBhvr>
                                      <p:rCtr x="16007" y="10648"/>
                                    </p:animMotion>
                                  </p:childTnLst>
                                </p:cTn>
                              </p:par>
                              <p:par>
                                <p:cTn id="195" presetID="0" presetClass="path" presetSubtype="0" accel="50000" decel="50000" fill="hold" nodeType="withEffect">
                                  <p:stCondLst>
                                    <p:cond delay="0"/>
                                  </p:stCondLst>
                                  <p:childTnLst>
                                    <p:animMotion origin="layout" path="M 8.33333E-7 0.00023 L 0.30503 0.14005 " pathEditMode="relative" rAng="0" ptsTypes="AA">
                                      <p:cBhvr>
                                        <p:cTn id="196" dur="1750" fill="hold"/>
                                        <p:tgtEl>
                                          <p:spTgt spid="4">
                                            <p:txEl>
                                              <p:pRg st="3" end="3"/>
                                            </p:txEl>
                                          </p:spTgt>
                                        </p:tgtEl>
                                        <p:attrNameLst>
                                          <p:attrName>ppt_x</p:attrName>
                                          <p:attrName>ppt_y</p:attrName>
                                        </p:attrNameLst>
                                      </p:cBhvr>
                                      <p:rCtr x="15243" y="6991"/>
                                    </p:animMotion>
                                  </p:childTnLst>
                                </p:cTn>
                              </p:par>
                              <p:par>
                                <p:cTn id="197" presetID="0" presetClass="path" presetSubtype="0" accel="50000" decel="50000" fill="hold" nodeType="withEffect">
                                  <p:stCondLst>
                                    <p:cond delay="0"/>
                                  </p:stCondLst>
                                  <p:childTnLst>
                                    <p:animMotion origin="layout" path="M -2.5E-6 0.00093 L 0.37153 0.0669 " pathEditMode="relative" rAng="0" ptsTypes="AA">
                                      <p:cBhvr>
                                        <p:cTn id="198" dur="1750" fill="hold"/>
                                        <p:tgtEl>
                                          <p:spTgt spid="4">
                                            <p:txEl>
                                              <p:pRg st="4" end="4"/>
                                            </p:txEl>
                                          </p:spTgt>
                                        </p:tgtEl>
                                        <p:attrNameLst>
                                          <p:attrName>ppt_x</p:attrName>
                                          <p:attrName>ppt_y</p:attrName>
                                        </p:attrNameLst>
                                      </p:cBhvr>
                                      <p:rCtr x="18576" y="3287"/>
                                    </p:animMotion>
                                  </p:childTnLst>
                                </p:cTn>
                              </p:par>
                              <p:par>
                                <p:cTn id="199" presetID="0" presetClass="path" presetSubtype="0" accel="50000" decel="50000" fill="hold" nodeType="withEffect">
                                  <p:stCondLst>
                                    <p:cond delay="0"/>
                                  </p:stCondLst>
                                  <p:childTnLst>
                                    <p:animMotion origin="layout" path="M -2.5E-6 0.00069 L 0.23993 -0.00648 " pathEditMode="relative" rAng="0" ptsTypes="AA">
                                      <p:cBhvr>
                                        <p:cTn id="200" dur="1750" fill="hold"/>
                                        <p:tgtEl>
                                          <p:spTgt spid="4">
                                            <p:txEl>
                                              <p:pRg st="5" end="5"/>
                                            </p:txEl>
                                          </p:spTgt>
                                        </p:tgtEl>
                                        <p:attrNameLst>
                                          <p:attrName>ppt_x</p:attrName>
                                          <p:attrName>ppt_y</p:attrName>
                                        </p:attrNameLst>
                                      </p:cBhvr>
                                      <p:rCtr x="11997" y="-370"/>
                                    </p:animMotion>
                                  </p:childTnLst>
                                </p:cTn>
                              </p:par>
                              <p:par>
                                <p:cTn id="201" presetID="0" presetClass="path" presetSubtype="0" accel="50000" decel="50000" fill="hold" nodeType="withEffect">
                                  <p:stCondLst>
                                    <p:cond delay="0"/>
                                  </p:stCondLst>
                                  <p:childTnLst>
                                    <p:animMotion origin="layout" path="M -4.44444E-6 0.00046 L 0.3224 -0.08009 " pathEditMode="relative" rAng="0" ptsTypes="AA">
                                      <p:cBhvr>
                                        <p:cTn id="202" dur="1750" fill="hold"/>
                                        <p:tgtEl>
                                          <p:spTgt spid="4">
                                            <p:txEl>
                                              <p:pRg st="6" end="6"/>
                                            </p:txEl>
                                          </p:spTgt>
                                        </p:tgtEl>
                                        <p:attrNameLst>
                                          <p:attrName>ppt_x</p:attrName>
                                          <p:attrName>ppt_y</p:attrName>
                                        </p:attrNameLst>
                                      </p:cBhvr>
                                      <p:rCtr x="16111" y="-4028"/>
                                    </p:animMotion>
                                  </p:childTnLst>
                                </p:cTn>
                              </p:par>
                              <p:par>
                                <p:cTn id="203" presetID="0" presetClass="path" presetSubtype="0" accel="50000" decel="50000" fill="hold" nodeType="withEffect">
                                  <p:stCondLst>
                                    <p:cond delay="0"/>
                                  </p:stCondLst>
                                  <p:childTnLst>
                                    <p:animMotion origin="layout" path="M 3.05556E-6 0.00046 L 0.30191 -0.15347 " pathEditMode="relative" rAng="0" ptsTypes="AA">
                                      <p:cBhvr>
                                        <p:cTn id="204" dur="1750" fill="hold"/>
                                        <p:tgtEl>
                                          <p:spTgt spid="4">
                                            <p:txEl>
                                              <p:pRg st="7" end="7"/>
                                            </p:txEl>
                                          </p:spTgt>
                                        </p:tgtEl>
                                        <p:attrNameLst>
                                          <p:attrName>ppt_x</p:attrName>
                                          <p:attrName>ppt_y</p:attrName>
                                        </p:attrNameLst>
                                      </p:cBhvr>
                                      <p:rCtr x="15087" y="-7708"/>
                                    </p:animMotion>
                                  </p:childTnLst>
                                </p:cTn>
                              </p:par>
                              <p:par>
                                <p:cTn id="205" presetID="0" presetClass="path" presetSubtype="0" accel="50000" decel="50000" fill="hold" nodeType="withEffect">
                                  <p:stCondLst>
                                    <p:cond delay="0"/>
                                  </p:stCondLst>
                                  <p:childTnLst>
                                    <p:animMotion origin="layout" path="M 0 0.00069 L 0.28542 -0.22732 " pathEditMode="relative" rAng="0" ptsTypes="AA">
                                      <p:cBhvr>
                                        <p:cTn id="206" dur="1750" fill="hold"/>
                                        <p:tgtEl>
                                          <p:spTgt spid="4">
                                            <p:txEl>
                                              <p:pRg st="8" end="8"/>
                                            </p:txEl>
                                          </p:spTgt>
                                        </p:tgtEl>
                                        <p:attrNameLst>
                                          <p:attrName>ppt_x</p:attrName>
                                          <p:attrName>ppt_y</p:attrName>
                                        </p:attrNameLst>
                                      </p:cBhvr>
                                      <p:rCtr x="14271" y="-11412"/>
                                    </p:animMotion>
                                  </p:childTnLst>
                                </p:cTn>
                              </p:par>
                              <p:par>
                                <p:cTn id="207" presetID="0" presetClass="path" presetSubtype="0" accel="50000" decel="50000" fill="hold" nodeType="withEffect">
                                  <p:stCondLst>
                                    <p:cond delay="0"/>
                                  </p:stCondLst>
                                  <p:childTnLst>
                                    <p:animMotion origin="layout" path="M 2.5E-6 0.00023 L 0.24323 -0.3 " pathEditMode="relative" rAng="0" ptsTypes="AA">
                                      <p:cBhvr>
                                        <p:cTn id="208" dur="1750" fill="hold"/>
                                        <p:tgtEl>
                                          <p:spTgt spid="4">
                                            <p:txEl>
                                              <p:pRg st="9" end="9"/>
                                            </p:txEl>
                                          </p:spTgt>
                                        </p:tgtEl>
                                        <p:attrNameLst>
                                          <p:attrName>ppt_x</p:attrName>
                                          <p:attrName>ppt_y</p:attrName>
                                        </p:attrNameLst>
                                      </p:cBhvr>
                                      <p:rCtr x="12153" y="-15023"/>
                                    </p:animMotion>
                                  </p:childTnLst>
                                </p:cTn>
                              </p:par>
                              <p:par>
                                <p:cTn id="209" presetID="0" presetClass="path" presetSubtype="0" accel="50000" decel="50000" fill="hold" nodeType="withEffect">
                                  <p:stCondLst>
                                    <p:cond delay="0"/>
                                  </p:stCondLst>
                                  <p:childTnLst>
                                    <p:animMotion origin="layout" path="M -2.5E-6 0.00023 L 0.25295 -0.37385 " pathEditMode="relative" rAng="0" ptsTypes="AA">
                                      <p:cBhvr>
                                        <p:cTn id="210" dur="1750" fill="hold"/>
                                        <p:tgtEl>
                                          <p:spTgt spid="4">
                                            <p:txEl>
                                              <p:pRg st="10" end="10"/>
                                            </p:txEl>
                                          </p:spTgt>
                                        </p:tgtEl>
                                        <p:attrNameLst>
                                          <p:attrName>ppt_x</p:attrName>
                                          <p:attrName>ppt_y</p:attrName>
                                        </p:attrNameLst>
                                      </p:cBhvr>
                                      <p:rCtr x="12639" y="-18704"/>
                                    </p:animMotion>
                                  </p:childTnLst>
                                </p:cTn>
                              </p:par>
                              <p:par>
                                <p:cTn id="211" presetID="0" presetClass="path" presetSubtype="0" accel="50000" decel="50000" fill="hold" nodeType="withEffect">
                                  <p:stCondLst>
                                    <p:cond delay="0"/>
                                  </p:stCondLst>
                                  <p:childTnLst>
                                    <p:animMotion origin="layout" path="M 8.33333E-7 0.0007 L 0.2434 -0.44658 " pathEditMode="relative" rAng="0" ptsTypes="AA">
                                      <p:cBhvr>
                                        <p:cTn id="212" dur="1750" fill="hold"/>
                                        <p:tgtEl>
                                          <p:spTgt spid="4">
                                            <p:txEl>
                                              <p:pRg st="11" end="11"/>
                                            </p:txEl>
                                          </p:spTgt>
                                        </p:tgtEl>
                                        <p:attrNameLst>
                                          <p:attrName>ppt_x</p:attrName>
                                          <p:attrName>ppt_y</p:attrName>
                                        </p:attrNameLst>
                                      </p:cBhvr>
                                      <p:rCtr x="12170" y="-22364"/>
                                    </p:animMotion>
                                  </p:childTnLst>
                                </p:cTn>
                              </p:par>
                              <p:par>
                                <p:cTn id="213" presetID="0" presetClass="path" presetSubtype="0" accel="50000" decel="50000" fill="hold" nodeType="withEffect">
                                  <p:stCondLst>
                                    <p:cond delay="0"/>
                                  </p:stCondLst>
                                  <p:childTnLst>
                                    <p:animMotion origin="layout" path="M 4.44444E-6 0.00069 L 0.2493 -0.52014 " pathEditMode="relative" rAng="0" ptsTypes="AA">
                                      <p:cBhvr>
                                        <p:cTn id="214" dur="1750" fill="hold"/>
                                        <p:tgtEl>
                                          <p:spTgt spid="4">
                                            <p:txEl>
                                              <p:pRg st="12" end="12"/>
                                            </p:txEl>
                                          </p:spTgt>
                                        </p:tgtEl>
                                        <p:attrNameLst>
                                          <p:attrName>ppt_x</p:attrName>
                                          <p:attrName>ppt_y</p:attrName>
                                        </p:attrNameLst>
                                      </p:cBhvr>
                                      <p:rCtr x="12465" y="-2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049962"/>
          </a:xfrm>
        </p:spPr>
        <p:txBody>
          <a:bodyPr/>
          <a:lstStyle/>
          <a:p>
            <a:endParaRPr lang="en-US"/>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738" r="17740"/>
          <a:stretch/>
        </p:blipFill>
        <p:spPr>
          <a:xfrm>
            <a:off x="-1" y="0"/>
            <a:ext cx="9144001" cy="6858000"/>
          </a:xfrm>
          <a:prstGeom prst="rect">
            <a:avLst/>
          </a:prstGeom>
        </p:spPr>
      </p:pic>
      <p:sp>
        <p:nvSpPr>
          <p:cNvPr id="4" name="Title 1"/>
          <p:cNvSpPr txBox="1">
            <a:spLocks/>
          </p:cNvSpPr>
          <p:nvPr/>
        </p:nvSpPr>
        <p:spPr>
          <a:xfrm>
            <a:off x="2971800" y="2667000"/>
            <a:ext cx="39624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6350" cmpd="sng">
                  <a:solidFill>
                    <a:schemeClr val="bg1"/>
                  </a:solidFill>
                  <a:prstDash val="solid"/>
                </a:ln>
                <a:solidFill>
                  <a:srgbClr val="FF0000"/>
                </a:solidFill>
                <a:effectLst>
                  <a:outerShdw blurRad="63500" dir="3600000" algn="tl" rotWithShape="0">
                    <a:srgbClr val="000000">
                      <a:alpha val="70000"/>
                    </a:srgbClr>
                  </a:outerShdw>
                </a:effectLst>
              </a:rPr>
              <a:t>understanding</a:t>
            </a:r>
          </a:p>
        </p:txBody>
      </p:sp>
      <p:sp>
        <p:nvSpPr>
          <p:cNvPr id="2" name="Title 1"/>
          <p:cNvSpPr>
            <a:spLocks noGrp="1"/>
          </p:cNvSpPr>
          <p:nvPr>
            <p:ph type="title"/>
          </p:nvPr>
        </p:nvSpPr>
        <p:spPr>
          <a:xfrm>
            <a:off x="381000" y="1295400"/>
            <a:ext cx="8382000" cy="4267200"/>
          </a:xfrm>
        </p:spPr>
        <p:txBody>
          <a:bodyPr>
            <a:normAutofit/>
            <a:scene3d>
              <a:camera prst="orthographicFront"/>
              <a:lightRig rig="sunset" dir="tl"/>
            </a:scene3d>
            <a:sp3d extrusionH="57150" contourW="25400" prstMaterial="dkEdge">
              <a:bevelT w="25400" h="55880"/>
              <a:contourClr>
                <a:schemeClr val="accent2">
                  <a:tint val="20000"/>
                </a:schemeClr>
              </a:contourClr>
            </a:sp3d>
          </a:bodyPr>
          <a:lstStyle/>
          <a:p>
            <a:r>
              <a:rPr lang="en-US" b="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63500">
                    <a:schemeClr val="tx1"/>
                  </a:glow>
                  <a:outerShdw blurRad="76200" dist="50800" dir="5400000" algn="tl" rotWithShape="0">
                    <a:srgbClr val="000000">
                      <a:alpha val="65000"/>
                    </a:srgbClr>
                  </a:outerShdw>
                </a:effectLst>
              </a:rPr>
              <a:t>… yet in the church                            I would rather speak five words with my understanding, that           I may teach others also, than     ten thousand words in a tongue.                           </a:t>
            </a:r>
            <a:r>
              <a:rPr lang="en-US" sz="3200" b="1" i="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63500">
                    <a:schemeClr val="tx1"/>
                  </a:glow>
                  <a:outerShdw blurRad="76200" dist="50800" dir="5400000" algn="tl" rotWithShape="0">
                    <a:srgbClr val="000000">
                      <a:alpha val="65000"/>
                    </a:srgbClr>
                  </a:outerShdw>
                </a:effectLst>
              </a:rPr>
              <a:t>— 1</a:t>
            </a:r>
            <a:r>
              <a:rPr lang="en-US" sz="3200" b="1" i="1" spc="50" baseline="3000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63500">
                    <a:schemeClr val="tx1"/>
                  </a:glow>
                  <a:outerShdw blurRad="76200" dist="50800" dir="5400000" algn="tl" rotWithShape="0">
                    <a:srgbClr val="000000">
                      <a:alpha val="65000"/>
                    </a:srgbClr>
                  </a:outerShdw>
                </a:effectLst>
              </a:rPr>
              <a:t>st</a:t>
            </a:r>
            <a:r>
              <a:rPr lang="en-US" sz="3200" b="1" i="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63500">
                    <a:schemeClr val="tx1"/>
                  </a:glow>
                  <a:outerShdw blurRad="76200" dist="50800" dir="5400000" algn="tl" rotWithShape="0">
                    <a:srgbClr val="000000">
                      <a:alpha val="65000"/>
                    </a:srgbClr>
                  </a:outerShdw>
                </a:effectLst>
              </a:rPr>
              <a:t> Corinthians 14:19</a:t>
            </a:r>
          </a:p>
        </p:txBody>
      </p:sp>
      <p:sp>
        <p:nvSpPr>
          <p:cNvPr id="5" name="Title 1"/>
          <p:cNvSpPr txBox="1">
            <a:spLocks/>
          </p:cNvSpPr>
          <p:nvPr/>
        </p:nvSpPr>
        <p:spPr>
          <a:xfrm>
            <a:off x="6248400" y="1981200"/>
            <a:ext cx="2209800" cy="1042686"/>
          </a:xfrm>
          <a:prstGeom prst="rect">
            <a:avLst/>
          </a:prstGeom>
        </p:spPr>
        <p:txBody>
          <a:bodyPr vert="horz" lIns="91440" tIns="45720" rIns="91440" bIns="45720" rtlCol="0" anchor="ctr">
            <a:normAutofit/>
            <a:scene3d>
              <a:camera prst="orthographicFront"/>
              <a:lightRig rig="sunset" dir="tl"/>
            </a:scene3d>
            <a:sp3d extrusionH="57150" contourW="25400" prstMaterial="dkEdg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38100">
                    <a:schemeClr val="tx1"/>
                  </a:glow>
                  <a:outerShdw blurRad="76200" dist="50800" dir="5400000" algn="tl" rotWithShape="0">
                    <a:srgbClr val="000000">
                      <a:alpha val="65000"/>
                    </a:srgbClr>
                  </a:outerShdw>
                </a:effectLst>
              </a:rPr>
              <a:t> </a:t>
            </a:r>
            <a:r>
              <a:rPr lang="en-US" sz="4600" b="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38100">
                    <a:schemeClr val="tx1"/>
                  </a:glow>
                  <a:outerShdw blurRad="76200" dist="50800" dir="5400000" algn="tl" rotWithShape="0">
                    <a:srgbClr val="000000">
                      <a:alpha val="65000"/>
                    </a:srgbClr>
                  </a:outerShdw>
                </a:effectLst>
              </a:rPr>
              <a:t>word</a:t>
            </a:r>
            <a:endParaRPr lang="en-US" sz="3200" b="1" i="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38100">
                  <a:schemeClr val="tx1"/>
                </a:glow>
                <a:outerShdw blurRad="76200" dist="50800" dir="5400000" algn="tl" rotWithShape="0">
                  <a:srgbClr val="000000">
                    <a:alpha val="65000"/>
                  </a:srgbClr>
                </a:outerShdw>
              </a:effectLst>
            </a:endParaRPr>
          </a:p>
        </p:txBody>
      </p:sp>
      <p:sp>
        <p:nvSpPr>
          <p:cNvPr id="6" name="Title 1"/>
          <p:cNvSpPr txBox="1">
            <a:spLocks/>
          </p:cNvSpPr>
          <p:nvPr/>
        </p:nvSpPr>
        <p:spPr>
          <a:xfrm>
            <a:off x="3352800" y="3986514"/>
            <a:ext cx="2286000" cy="1042686"/>
          </a:xfrm>
          <a:prstGeom prst="rect">
            <a:avLst/>
          </a:prstGeom>
        </p:spPr>
        <p:txBody>
          <a:bodyPr vert="horz" lIns="91440" tIns="45720" rIns="91440" bIns="45720" rtlCol="0" anchor="ctr">
            <a:normAutofit/>
            <a:scene3d>
              <a:camera prst="orthographicFront"/>
              <a:lightRig rig="sunset" dir="tl"/>
            </a:scene3d>
            <a:sp3d extrusionH="57150" contourW="25400" prstMaterial="dkEdge">
              <a:bevelT w="25400" h="55880"/>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38100">
                    <a:schemeClr val="tx1"/>
                  </a:glow>
                  <a:outerShdw blurRad="76200" dist="50800" dir="5400000" algn="tl" rotWithShape="0">
                    <a:srgbClr val="000000">
                      <a:alpha val="65000"/>
                    </a:srgbClr>
                  </a:outerShdw>
                </a:effectLst>
              </a:rPr>
              <a:t> </a:t>
            </a:r>
            <a:r>
              <a:rPr lang="en-US" sz="4800" b="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38100">
                    <a:schemeClr val="tx1"/>
                  </a:glow>
                  <a:outerShdw blurRad="76200" dist="50800" dir="5400000" algn="tl" rotWithShape="0">
                    <a:srgbClr val="000000">
                      <a:alpha val="65000"/>
                    </a:srgbClr>
                  </a:outerShdw>
                </a:effectLst>
              </a:rPr>
              <a:t>word</a:t>
            </a:r>
            <a:endParaRPr lang="en-US" sz="3200" b="1" i="1" spc="50" dirty="0">
              <a:ln w="11430"/>
              <a:gradFill>
                <a:gsLst>
                  <a:gs pos="0">
                    <a:srgbClr val="000000"/>
                  </a:gs>
                  <a:gs pos="39999">
                    <a:schemeClr val="accent1"/>
                  </a:gs>
                  <a:gs pos="70000">
                    <a:schemeClr val="accent6"/>
                  </a:gs>
                  <a:gs pos="88000">
                    <a:srgbClr val="7005D4"/>
                  </a:gs>
                  <a:gs pos="100000">
                    <a:srgbClr val="8C3D91"/>
                  </a:gs>
                </a:gsLst>
                <a:lin ang="5400000" scaled="0"/>
              </a:gradFill>
              <a:effectLst>
                <a:glow rad="38100">
                  <a:schemeClr val="tx1"/>
                </a:glow>
                <a:outerShdw blurRad="76200" dist="50800" dir="5400000" algn="tl" rotWithShape="0">
                  <a:srgbClr val="000000">
                    <a:alpha val="65000"/>
                  </a:srgbClr>
                </a:outerShdw>
              </a:effectLst>
            </a:endParaRPr>
          </a:p>
        </p:txBody>
      </p:sp>
      <p:sp>
        <p:nvSpPr>
          <p:cNvPr id="7" name="Title 1"/>
          <p:cNvSpPr txBox="1">
            <a:spLocks/>
          </p:cNvSpPr>
          <p:nvPr/>
        </p:nvSpPr>
        <p:spPr>
          <a:xfrm>
            <a:off x="5638800" y="3581400"/>
            <a:ext cx="23622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rPr>
              <a:t>word</a:t>
            </a:r>
            <a:endParaRPr lang="en-US" sz="3200" b="1" i="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
                                        <p:tgtEl>
                                          <p:spTgt spid="6"/>
                                        </p:tgtEl>
                                      </p:cBhvr>
                                    </p:animEffect>
                                  </p:childTnLst>
                                </p:cTn>
                              </p:par>
                              <p:par>
                                <p:cTn id="26" presetID="0" presetClass="path" presetSubtype="0" accel="50000" decel="50000" fill="hold" grpId="1" nodeType="withEffect">
                                  <p:stCondLst>
                                    <p:cond delay="0"/>
                                  </p:stCondLst>
                                  <p:childTnLst>
                                    <p:animMotion origin="layout" path="M 3.33333E-6 4.07407E-6 L 0.25312 -0.05093 " pathEditMode="relative" rAng="0" ptsTypes="AA">
                                      <p:cBhvr>
                                        <p:cTn id="27" dur="2000" fill="hold"/>
                                        <p:tgtEl>
                                          <p:spTgt spid="6"/>
                                        </p:tgtEl>
                                        <p:attrNameLst>
                                          <p:attrName>ppt_x</p:attrName>
                                          <p:attrName>ppt_y</p:attrName>
                                        </p:attrNameLst>
                                      </p:cBhvr>
                                      <p:rCtr x="12656" y="-2546"/>
                                    </p:animMotion>
                                  </p:childTnLst>
                                </p:cTn>
                              </p:par>
                              <p:par>
                                <p:cTn id="28" presetID="0" presetClass="path" presetSubtype="0" accel="50000" decel="50000" fill="hold" grpId="1" nodeType="withEffect">
                                  <p:stCondLst>
                                    <p:cond delay="0"/>
                                  </p:stCondLst>
                                  <p:childTnLst>
                                    <p:animMotion origin="layout" path="M 3.33333E-6 -4.81481E-6 L -0.05851 0.24121 " pathEditMode="relative" rAng="0" ptsTypes="AA">
                                      <p:cBhvr>
                                        <p:cTn id="29" dur="2000" fill="hold"/>
                                        <p:tgtEl>
                                          <p:spTgt spid="5"/>
                                        </p:tgtEl>
                                        <p:attrNameLst>
                                          <p:attrName>ppt_x</p:attrName>
                                          <p:attrName>ppt_y</p:attrName>
                                        </p:attrNameLst>
                                      </p:cBhvr>
                                      <p:rCtr x="-2934" y="12060"/>
                                    </p:animMotion>
                                  </p:childTnLst>
                                </p:cTn>
                              </p:par>
                              <p:par>
                                <p:cTn id="30" presetID="10" presetClass="exit" presetSubtype="0" fill="hold" grpId="1" nodeType="withEffect">
                                  <p:stCondLst>
                                    <p:cond delay="0"/>
                                  </p:stCondLst>
                                  <p:childTnLst>
                                    <p:animEffect transition="out" filter="fade">
                                      <p:cBhvr>
                                        <p:cTn id="31" dur="1750"/>
                                        <p:tgtEl>
                                          <p:spTgt spid="2"/>
                                        </p:tgtEl>
                                      </p:cBhvr>
                                    </p:animEffect>
                                    <p:set>
                                      <p:cBhvr>
                                        <p:cTn id="32" dur="1" fill="hold">
                                          <p:stCondLst>
                                            <p:cond delay="1749"/>
                                          </p:stCondLst>
                                        </p:cTn>
                                        <p:tgtEl>
                                          <p:spTgt spid="2"/>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xit" presetSubtype="0" fill="hold" grpId="2"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 grpId="0"/>
      <p:bldP spid="2" grpId="1"/>
      <p:bldP spid="5" grpId="0"/>
      <p:bldP spid="5" grpId="1"/>
      <p:bldP spid="5" grpId="2"/>
      <p:bldP spid="6" grpId="0"/>
      <p:bldP spid="6" grpId="1"/>
      <p:bldP spid="6" grpId="2"/>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81400"/>
            <a:ext cx="8382000" cy="3200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rPr>
              <a:t>A fool also multiplies words.       No man knows what is to be;   Who can tell him what will be after him? </a:t>
            </a:r>
            <a:r>
              <a:rPr lang="en-US" sz="3200" b="1" i="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rPr>
              <a:t>— Ecclesiastes 10:14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190500"/>
            <a:ext cx="7632700" cy="3619500"/>
          </a:xfrm>
          <a:prstGeom prst="rect">
            <a:avLst/>
          </a:prstGeom>
        </p:spPr>
      </p:pic>
      <p:sp>
        <p:nvSpPr>
          <p:cNvPr id="6" name="Title 1"/>
          <p:cNvSpPr txBox="1">
            <a:spLocks/>
          </p:cNvSpPr>
          <p:nvPr/>
        </p:nvSpPr>
        <p:spPr>
          <a:xfrm>
            <a:off x="5638800" y="3581400"/>
            <a:ext cx="23622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rPr>
              <a:t> </a:t>
            </a:r>
            <a:r>
              <a:rPr lang="en-US" sz="4950" b="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rPr>
              <a:t>word</a:t>
            </a:r>
            <a:endParaRPr lang="en-US" sz="3200" b="1" i="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endParaRPr>
          </a:p>
        </p:txBody>
      </p:sp>
      <p:sp>
        <p:nvSpPr>
          <p:cNvPr id="5" name="Rectangle 4"/>
          <p:cNvSpPr>
            <a:spLocks noChangeArrowheads="1"/>
          </p:cNvSpPr>
          <p:nvPr/>
        </p:nvSpPr>
        <p:spPr bwMode="auto">
          <a:xfrm>
            <a:off x="2667001" y="4419600"/>
            <a:ext cx="18288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ln w="11430">
                  <a:no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blurRad="80000" dist="40000" dir="5040000" algn="tl">
                    <a:srgbClr val="000000">
                      <a:alpha val="30000"/>
                    </a:srgbClr>
                  </a:outerShdw>
                </a:effectLst>
                <a:latin typeface="+mj-lt"/>
              </a:rPr>
              <a:t> </a:t>
            </a:r>
            <a:r>
              <a:rPr lang="en-US" sz="4400" b="1" dirty="0">
                <a:ln w="11430">
                  <a:no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blurRad="80000" dist="40000" dir="5040000" algn="tl">
                    <a:srgbClr val="000000">
                      <a:alpha val="30000"/>
                    </a:srgbClr>
                  </a:outerShdw>
                </a:effectLst>
                <a:latin typeface="+mj-lt"/>
              </a:rPr>
              <a:t> </a:t>
            </a:r>
            <a:r>
              <a:rPr lang="en-US" sz="4400" b="1" dirty="0">
                <a:ln w="11430">
                  <a:no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effectLst>
                <a:latin typeface="+mj-lt"/>
              </a:rPr>
              <a:t>word</a:t>
            </a:r>
            <a:endParaRPr lang="en-US" sz="3200" b="1" i="1" dirty="0">
              <a:ln w="11430">
                <a:no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effectLst>
              <a:latin typeface="+mj-l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10" presetClass="exit" presetSubtype="0" fill="hold" grpId="0" nodeType="after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childTnLst>
                                </p:cTn>
                              </p:par>
                              <p:par>
                                <p:cTn id="18" presetID="23" presetClass="exit" presetSubtype="32" fill="hold" grpId="1" nodeType="withEffect">
                                  <p:stCondLst>
                                    <p:cond delay="0"/>
                                  </p:stCondLst>
                                  <p:childTnLst>
                                    <p:anim calcmode="lin" valueType="num">
                                      <p:cBhvr>
                                        <p:cTn id="19" dur="2000"/>
                                        <p:tgtEl>
                                          <p:spTgt spid="2"/>
                                        </p:tgtEl>
                                        <p:attrNameLst>
                                          <p:attrName>ppt_w</p:attrName>
                                        </p:attrNameLst>
                                      </p:cBhvr>
                                      <p:tavLst>
                                        <p:tav tm="0">
                                          <p:val>
                                            <p:strVal val="ppt_w"/>
                                          </p:val>
                                        </p:tav>
                                        <p:tav tm="100000">
                                          <p:val>
                                            <p:fltVal val="0"/>
                                          </p:val>
                                        </p:tav>
                                      </p:tavLst>
                                    </p:anim>
                                    <p:anim calcmode="lin" valueType="num">
                                      <p:cBhvr>
                                        <p:cTn id="20" dur="2000"/>
                                        <p:tgtEl>
                                          <p:spTgt spid="2"/>
                                        </p:tgtEl>
                                        <p:attrNameLst>
                                          <p:attrName>ppt_h</p:attrName>
                                        </p:attrNameLst>
                                      </p:cBhvr>
                                      <p:tavLst>
                                        <p:tav tm="0">
                                          <p:val>
                                            <p:strVal val="ppt_h"/>
                                          </p:val>
                                        </p:tav>
                                        <p:tav tm="100000">
                                          <p:val>
                                            <p:fltVal val="0"/>
                                          </p:val>
                                        </p:tav>
                                      </p:tavLst>
                                    </p:anim>
                                    <p:set>
                                      <p:cBhvr>
                                        <p:cTn id="21" dur="1" fill="hold">
                                          <p:stCondLst>
                                            <p:cond delay="1999"/>
                                          </p:stCondLst>
                                        </p:cTn>
                                        <p:tgtEl>
                                          <p:spTgt spid="2"/>
                                        </p:tgtEl>
                                        <p:attrNameLst>
                                          <p:attrName>style.visibility</p:attrName>
                                        </p:attrNameLst>
                                      </p:cBhvr>
                                      <p:to>
                                        <p:strVal val="hidden"/>
                                      </p:to>
                                    </p:set>
                                  </p:childTnLst>
                                </p:cTn>
                              </p:par>
                              <p:par>
                                <p:cTn id="22" presetID="0" presetClass="path" presetSubtype="0" accel="50000" decel="50000" fill="hold" grpId="2" nodeType="withEffect">
                                  <p:stCondLst>
                                    <p:cond delay="0"/>
                                  </p:stCondLst>
                                  <p:childTnLst>
                                    <p:animMotion origin="layout" path="M 0 3.38575E-6 L -0.09115 -0.03492 " pathEditMode="relative" rAng="0" ptsTypes="AA">
                                      <p:cBhvr>
                                        <p:cTn id="23" dur="2000" fill="hold"/>
                                        <p:tgtEl>
                                          <p:spTgt spid="2"/>
                                        </p:tgtEl>
                                        <p:attrNameLst>
                                          <p:attrName>ppt_x</p:attrName>
                                          <p:attrName>ppt_y</p:attrName>
                                        </p:attrNameLst>
                                      </p:cBhvr>
                                      <p:rCtr x="-4566" y="-1758"/>
                                    </p:animMotion>
                                  </p:childTnLst>
                                </p:cTn>
                              </p:par>
                              <p:par>
                                <p:cTn id="24" presetID="0" presetClass="path" presetSubtype="0" accel="50000" decel="50000" fill="hold" grpId="2" nodeType="withEffect">
                                  <p:stCondLst>
                                    <p:cond delay="500"/>
                                  </p:stCondLst>
                                  <p:childTnLst>
                                    <p:animMotion origin="layout" path="M -3.33333E-6 4.44444E-6 L -0.35607 0.11759 " pathEditMode="relative" rAng="0" ptsTypes="AA">
                                      <p:cBhvr>
                                        <p:cTn id="25" dur="2000" fill="hold"/>
                                        <p:tgtEl>
                                          <p:spTgt spid="6"/>
                                        </p:tgtEl>
                                        <p:attrNameLst>
                                          <p:attrName>ppt_x</p:attrName>
                                          <p:attrName>ppt_y</p:attrName>
                                        </p:attrNameLst>
                                      </p:cBhvr>
                                      <p:rCtr x="-17812" y="5880"/>
                                    </p:animMotion>
                                  </p:childTnLst>
                                </p:cTn>
                              </p:par>
                            </p:childTnLst>
                          </p:cTn>
                        </p:par>
                        <p:par>
                          <p:cTn id="26" fill="hold">
                            <p:stCondLst>
                              <p:cond delay="2500"/>
                            </p:stCondLst>
                            <p:childTnLst>
                              <p:par>
                                <p:cTn id="27" presetID="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stCondLst>
                                            <p:cond delay="0"/>
                                          </p:stCondLst>
                                        </p:cTn>
                                        <p:tgtEl>
                                          <p:spTgt spid="5"/>
                                        </p:tgtEl>
                                      </p:cBhvr>
                                    </p:animEffect>
                                    <p:anim to="" calcmode="lin" valueType="num">
                                      <p:cBhvr>
                                        <p:cTn id="30"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32" presetID="10" presetClass="exit" presetSubtype="0" fill="hold" grpId="3" nodeType="withEffect">
                                  <p:stCondLst>
                                    <p:cond delay="250"/>
                                  </p:stCondLst>
                                  <p:childTnLst>
                                    <p:animEffect transition="out" filter="fade">
                                      <p:cBhvr>
                                        <p:cTn id="33" dur="250"/>
                                        <p:tgtEl>
                                          <p:spTgt spid="6"/>
                                        </p:tgtEl>
                                      </p:cBhvr>
                                    </p:animEffect>
                                    <p:set>
                                      <p:cBhvr>
                                        <p:cTn id="34"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6" grpId="0"/>
      <p:bldP spid="6" grpId="1"/>
      <p:bldP spid="6" grpId="2"/>
      <p:bldP spid="6" grpId="3"/>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5105400" y="4412060"/>
            <a:ext cx="9906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6350" cmpd="sng">
                  <a:noFill/>
                  <a:prstDash val="solid"/>
                </a:ln>
                <a:solidFill>
                  <a:schemeClr val="bg1"/>
                </a:solidFill>
                <a:effectLst>
                  <a:outerShdw blurRad="63500" dir="3600000" algn="tl" rotWithShape="0">
                    <a:srgbClr val="000000">
                      <a:alpha val="70000"/>
                    </a:srgbClr>
                  </a:outerShdw>
                </a:effectLst>
              </a:rPr>
              <a:t>in</a:t>
            </a:r>
          </a:p>
        </p:txBody>
      </p:sp>
      <p:sp>
        <p:nvSpPr>
          <p:cNvPr id="2" name="Title 1"/>
          <p:cNvSpPr>
            <a:spLocks noGrp="1"/>
          </p:cNvSpPr>
          <p:nvPr>
            <p:ph type="title"/>
          </p:nvPr>
        </p:nvSpPr>
        <p:spPr>
          <a:xfrm>
            <a:off x="1066800" y="3733800"/>
            <a:ext cx="7010400" cy="2286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For the kingdom of God is not in word but in power.    </a:t>
            </a:r>
            <a:r>
              <a:rPr lang="en-US" sz="3200" b="1" i="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 1</a:t>
            </a:r>
            <a:r>
              <a:rPr lang="en-US" sz="3200" b="1" i="1" spc="50" baseline="3000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st</a:t>
            </a:r>
            <a:r>
              <a:rPr lang="en-US" sz="3200" b="1" i="1" spc="50" dirty="0">
                <a:ln w="11430"/>
                <a:gradFill>
                  <a:gsLst>
                    <a:gs pos="0">
                      <a:srgbClr val="FFF200"/>
                    </a:gs>
                    <a:gs pos="45000">
                      <a:srgbClr val="FF7A00"/>
                    </a:gs>
                    <a:gs pos="70000">
                      <a:srgbClr val="FF0300"/>
                    </a:gs>
                    <a:gs pos="100000">
                      <a:srgbClr val="4D0808"/>
                    </a:gs>
                  </a:gsLst>
                  <a:lin ang="5400000" scaled="0"/>
                </a:gradFill>
                <a:effectLst>
                  <a:glow rad="63500">
                    <a:schemeClr val="tx1"/>
                  </a:glow>
                  <a:outerShdw blurRad="76200" dist="50800" dir="5400000" algn="tl" rotWithShape="0">
                    <a:srgbClr val="000000">
                      <a:alpha val="65000"/>
                    </a:srgbClr>
                  </a:outerShdw>
                </a:effectLst>
              </a:rPr>
              <a:t> Corinthians 4:20</a:t>
            </a:r>
          </a:p>
        </p:txBody>
      </p:sp>
      <p:sp>
        <p:nvSpPr>
          <p:cNvPr id="4" name="Rectangle 4"/>
          <p:cNvSpPr>
            <a:spLocks noChangeArrowheads="1"/>
          </p:cNvSpPr>
          <p:nvPr/>
        </p:nvSpPr>
        <p:spPr bwMode="auto">
          <a:xfrm>
            <a:off x="2667001" y="4419600"/>
            <a:ext cx="18288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ln w="11430">
                  <a:no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blurRad="80000" dist="40000" dir="5040000" algn="tl">
                    <a:srgbClr val="000000">
                      <a:alpha val="30000"/>
                    </a:srgbClr>
                  </a:outerShdw>
                </a:effectLst>
                <a:latin typeface="+mj-lt"/>
              </a:rPr>
              <a:t> </a:t>
            </a:r>
            <a:r>
              <a:rPr lang="en-US" sz="4400" b="1" dirty="0">
                <a:ln w="11430">
                  <a:no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blurRad="80000" dist="40000" dir="5040000" algn="tl">
                    <a:srgbClr val="000000">
                      <a:alpha val="30000"/>
                    </a:srgbClr>
                  </a:outerShdw>
                </a:effectLst>
                <a:latin typeface="+mj-lt"/>
              </a:rPr>
              <a:t> </a:t>
            </a:r>
            <a:r>
              <a:rPr lang="en-US" sz="4400" b="1" dirty="0">
                <a:ln w="11430">
                  <a:no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effectLst>
                <a:latin typeface="+mj-lt"/>
              </a:rPr>
              <a:t>word</a:t>
            </a:r>
            <a:endParaRPr lang="en-US" sz="3200" b="1" i="1" dirty="0">
              <a:ln w="11430">
                <a:no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effectLst>
              <a:latin typeface="+mj-lt"/>
            </a:endParaRPr>
          </a:p>
        </p:txBody>
      </p:sp>
      <p:sp>
        <p:nvSpPr>
          <p:cNvPr id="5" name="Title 1"/>
          <p:cNvSpPr txBox="1">
            <a:spLocks/>
          </p:cNvSpPr>
          <p:nvPr/>
        </p:nvSpPr>
        <p:spPr>
          <a:xfrm>
            <a:off x="2895600" y="3733800"/>
            <a:ext cx="26670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52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kingdom</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7" name="Title 1" hidden="1">
            <a:extLst>
              <a:ext uri="{FF2B5EF4-FFF2-40B4-BE49-F238E27FC236}">
                <a16:creationId xmlns:a16="http://schemas.microsoft.com/office/drawing/2014/main" id="{4AC36E1B-A4CF-4349-BEC4-6B05FCF8E378}"/>
              </a:ext>
            </a:extLst>
          </p:cNvPr>
          <p:cNvSpPr txBox="1">
            <a:spLocks/>
          </p:cNvSpPr>
          <p:nvPr/>
        </p:nvSpPr>
        <p:spPr>
          <a:xfrm>
            <a:off x="4038600" y="2209800"/>
            <a:ext cx="25908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noFill/>
                </a:ln>
                <a:gradFill>
                  <a:gsLst>
                    <a:gs pos="0">
                      <a:srgbClr val="FFF200"/>
                    </a:gs>
                    <a:gs pos="45000">
                      <a:srgbClr val="FF7A00"/>
                    </a:gs>
                    <a:gs pos="70000">
                      <a:srgbClr val="FF0300"/>
                    </a:gs>
                    <a:gs pos="100000">
                      <a:srgbClr val="4D0808"/>
                    </a:gs>
                  </a:gsLst>
                  <a:lin ang="5400000" scaled="0"/>
                </a:gradFill>
                <a:effectLst>
                  <a:outerShdw blurRad="76200" dist="50800" dir="5400000" algn="tl" rotWithShape="0">
                    <a:srgbClr val="000000">
                      <a:alpha val="65000"/>
                    </a:srgbClr>
                  </a:outerShdw>
                </a:effectLst>
              </a:rPr>
              <a:t>  </a:t>
            </a:r>
            <a:r>
              <a:rPr lang="en-US" b="1" spc="50" dirty="0">
                <a:ln w="11430">
                  <a:noFill/>
                </a:ln>
                <a:solidFill>
                  <a:srgbClr val="FF0000"/>
                </a:solidFill>
                <a:effectLst>
                  <a:outerShdw blurRad="76200" dist="50800" dir="5400000" algn="tl" rotWithShape="0">
                    <a:srgbClr val="000000">
                      <a:alpha val="65000"/>
                    </a:srgbClr>
                  </a:outerShdw>
                </a:effectLst>
              </a:rPr>
              <a:t>kingdom</a:t>
            </a:r>
            <a:endParaRPr lang="en-US" b="1" i="1" spc="50" dirty="0">
              <a:ln w="11430">
                <a:noFill/>
              </a:ln>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3.284E-6 L -0.04167 -0.33302 " pathEditMode="relative" rAng="0" ptsTypes="AA">
                                      <p:cBhvr>
                                        <p:cTn id="10" dur="1500" spd="-100000" fill="hold"/>
                                        <p:tgtEl>
                                          <p:spTgt spid="2"/>
                                        </p:tgtEl>
                                        <p:attrNameLst>
                                          <p:attrName>ppt_x</p:attrName>
                                          <p:attrName>ppt_y</p:attrName>
                                        </p:attrNameLst>
                                      </p:cBhvr>
                                      <p:rCtr x="-2083" y="-16651"/>
                                    </p:animMotion>
                                  </p:childTnLst>
                                </p:cTn>
                              </p:par>
                            </p:childTnLst>
                          </p:cTn>
                        </p:par>
                        <p:par>
                          <p:cTn id="11" fill="hold">
                            <p:stCondLst>
                              <p:cond delay="1500"/>
                            </p:stCondLst>
                            <p:childTnLst>
                              <p:par>
                                <p:cTn id="12" presetID="0" presetClass="exit" presetSubtype="0" fill="hold" grpId="1" nodeType="afterEffect">
                                  <p:stCondLst>
                                    <p:cond delay="0"/>
                                  </p:stCondLst>
                                  <p:childTnLst>
                                    <p:set>
                                      <p:cBhvr>
                                        <p:cTn id="13" dur="1" fill="hold">
                                          <p:stCondLst>
                                            <p:cond delay="999"/>
                                          </p:stCondLst>
                                        </p:cTn>
                                        <p:tgtEl>
                                          <p:spTgt spid="4"/>
                                        </p:tgtEl>
                                        <p:attrNameLst>
                                          <p:attrName>style.visibility</p:attrName>
                                        </p:attrNameLst>
                                      </p:cBhvr>
                                      <p:to>
                                        <p:strVal val="hidden"/>
                                      </p:to>
                                    </p:set>
                                    <p:animEffect transition="out" filter="dissolve">
                                      <p:cBhvr>
                                        <p:cTn id="14" dur="1000">
                                          <p:stCondLst>
                                            <p:cond delay="0"/>
                                          </p:stCondLst>
                                        </p:cTn>
                                        <p:tgtEl>
                                          <p:spTgt spid="4"/>
                                        </p:tgtEl>
                                      </p:cBhvr>
                                    </p:animEffect>
                                    <p:anim to="" calcmode="lin" valueType="num">
                                      <p:cBhvr>
                                        <p:cTn id="15"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16"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18" presetClass="emph" presetSubtype="0" fill="hold" grpId="1" nodeType="withEffect">
                                  <p:stCondLst>
                                    <p:cond delay="0"/>
                                  </p:stCondLst>
                                  <p:childTnLst>
                                    <p:set>
                                      <p:cBhvr override="childStyle">
                                        <p:cTn id="23" dur="500" fill="hold"/>
                                        <p:tgtEl>
                                          <p:spTgt spid="6"/>
                                        </p:tgtEl>
                                        <p:attrNameLst>
                                          <p:attrName>style.textDecorationUnderline</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50"/>
                                        <p:tgtEl>
                                          <p:spTgt spid="5"/>
                                        </p:tgtEl>
                                      </p:cBhvr>
                                    </p:animEffect>
                                  </p:childTnLst>
                                </p:cTn>
                              </p:par>
                              <p:par>
                                <p:cTn id="29" presetID="0" presetClass="path" presetSubtype="0" accel="50000" decel="50000" fill="hold" grpId="2" nodeType="withEffect">
                                  <p:stCondLst>
                                    <p:cond delay="0"/>
                                  </p:stCondLst>
                                  <p:childTnLst>
                                    <p:animMotion origin="layout" path="M 0 -2.22222E-6 L 0.12083 -0.22708 " pathEditMode="relative" rAng="0" ptsTypes="AA">
                                      <p:cBhvr>
                                        <p:cTn id="30" dur="2000" fill="hold"/>
                                        <p:tgtEl>
                                          <p:spTgt spid="5"/>
                                        </p:tgtEl>
                                        <p:attrNameLst>
                                          <p:attrName>ppt_x</p:attrName>
                                          <p:attrName>ppt_y</p:attrName>
                                        </p:attrNameLst>
                                      </p:cBhvr>
                                      <p:rCtr x="6042" y="-11366"/>
                                    </p:animMotion>
                                  </p:childTnLst>
                                </p:cTn>
                              </p:par>
                              <p:par>
                                <p:cTn id="31" presetID="10" presetClass="exit" presetSubtype="0" fill="hold" grpId="2" nodeType="withEffect">
                                  <p:stCondLst>
                                    <p:cond delay="0"/>
                                  </p:stCondLst>
                                  <p:childTnLst>
                                    <p:animEffect transition="out" filter="fade">
                                      <p:cBhvr>
                                        <p:cTn id="32" dur="1750"/>
                                        <p:tgtEl>
                                          <p:spTgt spid="2"/>
                                        </p:tgtEl>
                                      </p:cBhvr>
                                    </p:animEffect>
                                    <p:set>
                                      <p:cBhvr>
                                        <p:cTn id="33" dur="1" fill="hold">
                                          <p:stCondLst>
                                            <p:cond delay="1749"/>
                                          </p:stCondLst>
                                        </p:cTn>
                                        <p:tgtEl>
                                          <p:spTgt spid="2"/>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2" grpId="0"/>
      <p:bldP spid="2" grpId="1"/>
      <p:bldP spid="2" grpId="2"/>
      <p:bldP spid="4" grpId="1"/>
      <p:bldP spid="5" grpId="1"/>
      <p:bldP spid="5"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982562" cy="6858000"/>
          </a:xfrm>
          <a:prstGeom prst="rect">
            <a:avLst/>
          </a:prstGeom>
        </p:spPr>
      </p:pic>
      <p:sp>
        <p:nvSpPr>
          <p:cNvPr id="6" name="Title 1"/>
          <p:cNvSpPr txBox="1">
            <a:spLocks/>
          </p:cNvSpPr>
          <p:nvPr/>
        </p:nvSpPr>
        <p:spPr>
          <a:xfrm>
            <a:off x="838200" y="3886200"/>
            <a:ext cx="43434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50" b="1" dirty="0">
                <a:ln w="6350" cmpd="sng">
                  <a:solidFill>
                    <a:schemeClr val="bg1"/>
                  </a:solidFill>
                  <a:prstDash val="solid"/>
                </a:ln>
                <a:solidFill>
                  <a:srgbClr val="FF0000"/>
                </a:solidFill>
              </a:rPr>
              <a:t>throughout all</a:t>
            </a:r>
          </a:p>
        </p:txBody>
      </p:sp>
      <p:sp>
        <p:nvSpPr>
          <p:cNvPr id="5" name="Title 1"/>
          <p:cNvSpPr txBox="1">
            <a:spLocks/>
          </p:cNvSpPr>
          <p:nvPr/>
        </p:nvSpPr>
        <p:spPr>
          <a:xfrm>
            <a:off x="1981200" y="2590800"/>
            <a:ext cx="35814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a:ln w="6350" cmpd="sng">
                  <a:solidFill>
                    <a:schemeClr val="tx1"/>
                  </a:solidFill>
                  <a:prstDash val="solid"/>
                </a:ln>
                <a:solidFill>
                  <a:srgbClr val="FF0000"/>
                </a:solidFill>
              </a:rPr>
              <a:t>everlasting</a:t>
            </a:r>
          </a:p>
        </p:txBody>
      </p:sp>
      <p:sp>
        <p:nvSpPr>
          <p:cNvPr id="2" name="Title 1"/>
          <p:cNvSpPr>
            <a:spLocks noGrp="1"/>
          </p:cNvSpPr>
          <p:nvPr>
            <p:ph type="title"/>
          </p:nvPr>
        </p:nvSpPr>
        <p:spPr>
          <a:xfrm>
            <a:off x="533400" y="1752600"/>
            <a:ext cx="8077200" cy="3810000"/>
          </a:xfrm>
          <a:ln>
            <a:no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chemeClr val="tx1"/>
                  </a:glow>
                  <a:outerShdw blurRad="76200" dist="50800" dir="5400000" algn="tl" rotWithShape="0">
                    <a:srgbClr val="000000">
                      <a:alpha val="65000"/>
                    </a:srgbClr>
                  </a:outerShdw>
                </a:effectLst>
              </a:rPr>
              <a:t>Your kingdom is                            an everlasting kingdom,                And Your dominion endures throughout all generations.           </a:t>
            </a:r>
            <a:r>
              <a:rPr lang="en-US" sz="3200" b="1" i="1" spc="50"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chemeClr val="tx1"/>
                  </a:glow>
                  <a:outerShdw blurRad="76200" dist="50800" dir="5400000" algn="tl" rotWithShape="0">
                    <a:srgbClr val="000000">
                      <a:alpha val="65000"/>
                    </a:srgbClr>
                  </a:outerShdw>
                </a:effectLst>
              </a:rPr>
              <a:t>— Psalm 145:13</a:t>
            </a:r>
          </a:p>
        </p:txBody>
      </p:sp>
      <p:sp>
        <p:nvSpPr>
          <p:cNvPr id="7" name="Title 1"/>
          <p:cNvSpPr txBox="1">
            <a:spLocks/>
          </p:cNvSpPr>
          <p:nvPr/>
        </p:nvSpPr>
        <p:spPr>
          <a:xfrm>
            <a:off x="4038600" y="2209800"/>
            <a:ext cx="25908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kingdom</a:t>
            </a:r>
            <a:endParaRPr lang="en-US"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8" name="Title 1"/>
          <p:cNvSpPr txBox="1">
            <a:spLocks/>
          </p:cNvSpPr>
          <p:nvPr/>
        </p:nvSpPr>
        <p:spPr>
          <a:xfrm>
            <a:off x="4038600" y="2209800"/>
            <a:ext cx="25908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kingdom</a:t>
            </a:r>
            <a:endParaRPr lang="en-US"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9" name="Title 1"/>
          <p:cNvSpPr txBox="1">
            <a:spLocks/>
          </p:cNvSpPr>
          <p:nvPr/>
        </p:nvSpPr>
        <p:spPr>
          <a:xfrm>
            <a:off x="3505200" y="1905000"/>
            <a:ext cx="2590800" cy="9906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38100">
                    <a:schemeClr val="tx1"/>
                  </a:glow>
                  <a:outerShdw blurRad="76200" dist="50800" dir="5400000" algn="tl" rotWithShape="0">
                    <a:srgbClr val="000000">
                      <a:alpha val="65000"/>
                    </a:srgbClr>
                  </a:outerShdw>
                </a:effectLst>
              </a:rPr>
              <a:t>kingdom</a:t>
            </a:r>
            <a:endParaRPr lang="en-US" b="1" i="1" spc="50"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38100">
                  <a:schemeClr val="tx1"/>
                </a:glow>
                <a:outerShdw blurRad="76200" dist="50800" dir="5400000" algn="tl" rotWithShape="0">
                  <a:srgbClr val="000000">
                    <a:alpha val="65000"/>
                  </a:srgbClr>
                </a:outerShdw>
              </a:effectLst>
            </a:endParaRPr>
          </a:p>
        </p:txBody>
      </p:sp>
      <p:sp>
        <p:nvSpPr>
          <p:cNvPr id="10" name="Title 1"/>
          <p:cNvSpPr txBox="1">
            <a:spLocks/>
          </p:cNvSpPr>
          <p:nvPr/>
        </p:nvSpPr>
        <p:spPr>
          <a:xfrm>
            <a:off x="4800600" y="2514600"/>
            <a:ext cx="25908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51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38100">
                    <a:schemeClr val="tx1"/>
                  </a:glow>
                  <a:outerShdw blurRad="76200" dist="50800" dir="5400000" algn="tl" rotWithShape="0">
                    <a:srgbClr val="000000">
                      <a:alpha val="65000"/>
                    </a:srgbClr>
                  </a:outerShdw>
                </a:effectLst>
              </a:rPr>
              <a:t>kingdom</a:t>
            </a:r>
            <a:endParaRPr lang="en-US" b="1" i="1" spc="50"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381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2" nodeType="withEffect">
                                  <p:stCondLst>
                                    <p:cond delay="0"/>
                                  </p:stCondLst>
                                  <p:childTnLst>
                                    <p:animMotion origin="layout" path="M -3.33333E-6 0 L 0.08316 0.04861 " pathEditMode="relative" rAng="0" ptsTypes="AA">
                                      <p:cBhvr>
                                        <p:cTn id="6" dur="2000" fill="hold"/>
                                        <p:tgtEl>
                                          <p:spTgt spid="7"/>
                                        </p:tgtEl>
                                        <p:attrNameLst>
                                          <p:attrName>ppt_x</p:attrName>
                                          <p:attrName>ppt_y</p:attrName>
                                        </p:attrNameLst>
                                      </p:cBhvr>
                                      <p:rCtr x="4149" y="2431"/>
                                    </p:animMotion>
                                  </p:childTnLst>
                                </p:cTn>
                              </p:par>
                              <p:par>
                                <p:cTn id="7" presetID="0" presetClass="path" presetSubtype="0" accel="50000" decel="50000" fill="hold" grpId="2" nodeType="withEffect">
                                  <p:stCondLst>
                                    <p:cond delay="0"/>
                                  </p:stCondLst>
                                  <p:childTnLst>
                                    <p:animMotion origin="layout" path="M -3.33333E-6 0 L -0.05937 -0.04954 " pathEditMode="relative" rAng="0" ptsTypes="AA">
                                      <p:cBhvr>
                                        <p:cTn id="8" dur="2000" fill="hold"/>
                                        <p:tgtEl>
                                          <p:spTgt spid="8"/>
                                        </p:tgtEl>
                                        <p:attrNameLst>
                                          <p:attrName>ppt_x</p:attrName>
                                          <p:attrName>ppt_y</p:attrName>
                                        </p:attrNameLst>
                                      </p:cBhvr>
                                      <p:rCtr x="-2969" y="-2477"/>
                                    </p:animMotion>
                                  </p:childTnLst>
                                </p:cTn>
                              </p:par>
                            </p:childTnLst>
                          </p:cTn>
                        </p:par>
                        <p:par>
                          <p:cTn id="9" fill="hold">
                            <p:stCondLst>
                              <p:cond delay="2000"/>
                            </p:stCondLst>
                            <p:childTnLst>
                              <p:par>
                                <p:cTn id="10" presetID="10" presetClass="entr" presetSubtype="0" fill="hold" grpId="1"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2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childTnLst>
                          </p:cTn>
                        </p:par>
                        <p:par>
                          <p:cTn id="32" fill="hold">
                            <p:stCondLst>
                              <p:cond delay="3000"/>
                            </p:stCondLst>
                            <p:childTnLst>
                              <p:par>
                                <p:cTn id="33" presetID="10" presetClass="exit" presetSubtype="0" fill="hold" grpId="0"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0" nodeType="withEffect">
                                  <p:stCondLst>
                                    <p:cond delay="25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18" presetClass="emph" presetSubtype="0" fill="hold" grpId="1" nodeType="withEffect">
                                  <p:stCondLst>
                                    <p:cond delay="0"/>
                                  </p:stCondLst>
                                  <p:childTnLst>
                                    <p:set>
                                      <p:cBhvr override="childStyle">
                                        <p:cTn id="45" dur="500" fill="hold"/>
                                        <p:tgtEl>
                                          <p:spTgt spid="5"/>
                                        </p:tgtEl>
                                        <p:attrNameLst>
                                          <p:attrName>style.textDecorationUnderline</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par>
                                <p:cTn id="51" presetID="18" presetClass="emph" presetSubtype="0" fill="hold" grpId="1" nodeType="withEffect">
                                  <p:stCondLst>
                                    <p:cond delay="0"/>
                                  </p:stCondLst>
                                  <p:childTnLst>
                                    <p:set>
                                      <p:cBhvr override="childStyle">
                                        <p:cTn id="52"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5" grpId="1"/>
      <p:bldP spid="2" grpId="0"/>
      <p:bldP spid="7" grpId="1"/>
      <p:bldP spid="7" grpId="2"/>
      <p:bldP spid="8" grpId="1"/>
      <p:bldP spid="8" grpId="2"/>
      <p:bldP spid="9" grpId="0"/>
      <p:bldP spid="9"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3" y="0"/>
            <a:ext cx="9229864" cy="6916838"/>
          </a:xfrm>
          <a:prstGeom prst="rect">
            <a:avLst/>
          </a:prstGeom>
        </p:spPr>
      </p:pic>
      <p:sp>
        <p:nvSpPr>
          <p:cNvPr id="10" name="Title 1">
            <a:extLst>
              <a:ext uri="{FF2B5EF4-FFF2-40B4-BE49-F238E27FC236}">
                <a16:creationId xmlns:a16="http://schemas.microsoft.com/office/drawing/2014/main" id="{E390A33D-164D-453D-8855-0F1049458E2D}"/>
              </a:ext>
            </a:extLst>
          </p:cNvPr>
          <p:cNvSpPr txBox="1">
            <a:spLocks/>
          </p:cNvSpPr>
          <p:nvPr/>
        </p:nvSpPr>
        <p:spPr>
          <a:xfrm>
            <a:off x="1282721" y="4447980"/>
            <a:ext cx="4369354" cy="8296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30" b="1" dirty="0">
                <a:ln w="3175" cmpd="sng">
                  <a:solidFill>
                    <a:srgbClr val="FFFF00"/>
                  </a:solidFill>
                  <a:prstDash val="solid"/>
                </a:ln>
                <a:solidFill>
                  <a:schemeClr val="bg1"/>
                </a:solidFill>
              </a:rPr>
              <a:t>spirit within me</a:t>
            </a:r>
          </a:p>
        </p:txBody>
      </p:sp>
      <p:sp>
        <p:nvSpPr>
          <p:cNvPr id="2" name="Title 1"/>
          <p:cNvSpPr>
            <a:spLocks noGrp="1"/>
          </p:cNvSpPr>
          <p:nvPr>
            <p:ph type="title"/>
          </p:nvPr>
        </p:nvSpPr>
        <p:spPr>
          <a:xfrm>
            <a:off x="457200" y="3581400"/>
            <a:ext cx="8153400" cy="2362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For I am full of words;               The spirit within me compels me. </a:t>
            </a:r>
            <a:r>
              <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Job 32:18</a:t>
            </a:r>
          </a:p>
        </p:txBody>
      </p:sp>
      <p:sp>
        <p:nvSpPr>
          <p:cNvPr id="4" name="Title 1"/>
          <p:cNvSpPr txBox="1">
            <a:spLocks/>
          </p:cNvSpPr>
          <p:nvPr/>
        </p:nvSpPr>
        <p:spPr>
          <a:xfrm>
            <a:off x="870995" y="4267200"/>
            <a:ext cx="2405605"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spirit</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7" name="Title 1"/>
          <p:cNvSpPr txBox="1">
            <a:spLocks/>
          </p:cNvSpPr>
          <p:nvPr/>
        </p:nvSpPr>
        <p:spPr>
          <a:xfrm>
            <a:off x="5029200" y="4267200"/>
            <a:ext cx="9144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spc="50" dirty="0">
                <a:ln w="3175"/>
                <a:gradFill>
                  <a:gsLst>
                    <a:gs pos="0">
                      <a:srgbClr val="FFF200"/>
                    </a:gs>
                    <a:gs pos="45000">
                      <a:srgbClr val="FF7A00"/>
                    </a:gs>
                    <a:gs pos="70000">
                      <a:srgbClr val="FF0300"/>
                    </a:gs>
                    <a:gs pos="100000">
                      <a:srgbClr val="4D0808"/>
                    </a:gs>
                  </a:gsLst>
                  <a:lin ang="5400000" scaled="0"/>
                </a:gradFill>
                <a:effectLst>
                  <a:glow rad="25400">
                    <a:schemeClr val="tx1"/>
                  </a:glow>
                  <a:outerShdw blurRad="76200" dist="50800" dir="5400000" algn="tl" rotWithShape="0">
                    <a:srgbClr val="000000">
                      <a:alpha val="65000"/>
                    </a:srgbClr>
                  </a:outerShdw>
                </a:effectLst>
              </a:rPr>
              <a:t> </a:t>
            </a:r>
            <a:r>
              <a:rPr lang="en-US" sz="4800" b="1" spc="50" dirty="0">
                <a:ln w="3175"/>
                <a:gradFill>
                  <a:gsLst>
                    <a:gs pos="0">
                      <a:srgbClr val="FFF200"/>
                    </a:gs>
                    <a:gs pos="45000">
                      <a:srgbClr val="FF7A00"/>
                    </a:gs>
                    <a:gs pos="70000">
                      <a:srgbClr val="FF0300"/>
                    </a:gs>
                    <a:gs pos="100000">
                      <a:srgbClr val="4D0808"/>
                    </a:gs>
                  </a:gsLst>
                  <a:lin ang="5400000" scaled="0"/>
                </a:gradFill>
                <a:effectLst>
                  <a:glow rad="25400">
                    <a:schemeClr val="tx1"/>
                  </a:glow>
                  <a:outerShdw blurRad="76200" dist="50800" dir="5400000" algn="tl" rotWithShape="0">
                    <a:srgbClr val="000000">
                      <a:alpha val="65000"/>
                    </a:srgbClr>
                  </a:outerShdw>
                </a:effectLst>
              </a:rPr>
              <a:t> </a:t>
            </a:r>
            <a:r>
              <a:rPr lang="en-US" b="1" spc="50" dirty="0">
                <a:ln w="3175"/>
                <a:gradFill>
                  <a:gsLst>
                    <a:gs pos="0">
                      <a:srgbClr val="FFF200"/>
                    </a:gs>
                    <a:gs pos="45000">
                      <a:srgbClr val="FF7A00"/>
                    </a:gs>
                    <a:gs pos="70000">
                      <a:srgbClr val="FF0300"/>
                    </a:gs>
                    <a:gs pos="100000">
                      <a:srgbClr val="4D0808"/>
                    </a:gs>
                  </a:gsLst>
                  <a:lin ang="5400000" scaled="0"/>
                </a:gradFill>
                <a:effectLst>
                  <a:glow rad="25400">
                    <a:schemeClr val="tx1"/>
                  </a:glow>
                  <a:outerShdw blurRad="76200" dist="50800" dir="5400000" algn="tl" rotWithShape="0">
                    <a:srgbClr val="000000">
                      <a:alpha val="65000"/>
                    </a:srgbClr>
                  </a:outerShdw>
                </a:effectLst>
              </a:rPr>
              <a:t>c</a:t>
            </a:r>
            <a:endParaRPr lang="en-US" sz="3200" b="1" i="1" spc="50" dirty="0">
              <a:ln w="3175"/>
              <a:gradFill>
                <a:gsLst>
                  <a:gs pos="0">
                    <a:srgbClr val="FFF200"/>
                  </a:gs>
                  <a:gs pos="45000">
                    <a:srgbClr val="FF7A00"/>
                  </a:gs>
                  <a:gs pos="70000">
                    <a:srgbClr val="FF0300"/>
                  </a:gs>
                  <a:gs pos="100000">
                    <a:srgbClr val="4D0808"/>
                  </a:gs>
                </a:gsLst>
                <a:lin ang="5400000" scaled="0"/>
              </a:gradFill>
              <a:effectLst>
                <a:glow rad="25400">
                  <a:schemeClr val="tx1"/>
                </a:glow>
                <a:outerShdw blurRad="76200" dist="50800" dir="5400000" algn="tl" rotWithShape="0">
                  <a:srgbClr val="000000">
                    <a:alpha val="65000"/>
                  </a:srgbClr>
                </a:outerShdw>
              </a:effectLst>
            </a:endParaRPr>
          </a:p>
        </p:txBody>
      </p:sp>
      <p:sp>
        <p:nvSpPr>
          <p:cNvPr id="8" name="Title 1"/>
          <p:cNvSpPr txBox="1">
            <a:spLocks/>
          </p:cNvSpPr>
          <p:nvPr/>
        </p:nvSpPr>
        <p:spPr>
          <a:xfrm>
            <a:off x="6400800" y="4267200"/>
            <a:ext cx="839165"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spc="50" dirty="0">
                <a:ln w="3175"/>
                <a:gradFill>
                  <a:gsLst>
                    <a:gs pos="0">
                      <a:srgbClr val="FFF200"/>
                    </a:gs>
                    <a:gs pos="45000">
                      <a:srgbClr val="FF7A00"/>
                    </a:gs>
                    <a:gs pos="70000">
                      <a:srgbClr val="FF0300"/>
                    </a:gs>
                    <a:gs pos="100000">
                      <a:srgbClr val="4D0808"/>
                    </a:gs>
                  </a:gsLst>
                  <a:lin ang="5400000" scaled="0"/>
                </a:gradFill>
                <a:effectLst>
                  <a:glow rad="25400">
                    <a:schemeClr val="tx1"/>
                  </a:glow>
                  <a:outerShdw blurRad="76200" dist="50800" dir="5400000" algn="tl" rotWithShape="0">
                    <a:srgbClr val="000000">
                      <a:alpha val="65000"/>
                    </a:srgbClr>
                  </a:outerShdw>
                </a:effectLst>
              </a:rPr>
              <a:t> </a:t>
            </a:r>
            <a:r>
              <a:rPr lang="en-US" sz="4800" b="1" spc="50" dirty="0">
                <a:ln w="3175"/>
                <a:gradFill>
                  <a:gsLst>
                    <a:gs pos="0">
                      <a:srgbClr val="FFF200"/>
                    </a:gs>
                    <a:gs pos="45000">
                      <a:srgbClr val="FF7A00"/>
                    </a:gs>
                    <a:gs pos="70000">
                      <a:srgbClr val="FF0300"/>
                    </a:gs>
                    <a:gs pos="100000">
                      <a:srgbClr val="4D0808"/>
                    </a:gs>
                  </a:gsLst>
                  <a:lin ang="5400000" scaled="0"/>
                </a:gradFill>
                <a:effectLst>
                  <a:glow rad="25400">
                    <a:schemeClr val="tx1"/>
                  </a:glow>
                  <a:outerShdw blurRad="76200" dist="50800" dir="5400000" algn="tl" rotWithShape="0">
                    <a:srgbClr val="000000">
                      <a:alpha val="65000"/>
                    </a:srgbClr>
                  </a:outerShdw>
                </a:effectLst>
              </a:rPr>
              <a:t> </a:t>
            </a:r>
            <a:r>
              <a:rPr lang="en-US" b="1" spc="50" dirty="0">
                <a:ln w="3175"/>
                <a:gradFill>
                  <a:gsLst>
                    <a:gs pos="0">
                      <a:srgbClr val="FFF200"/>
                    </a:gs>
                    <a:gs pos="45000">
                      <a:srgbClr val="FF7A00"/>
                    </a:gs>
                    <a:gs pos="70000">
                      <a:srgbClr val="FF0300"/>
                    </a:gs>
                    <a:gs pos="100000">
                      <a:srgbClr val="4D0808"/>
                    </a:gs>
                  </a:gsLst>
                  <a:lin ang="5400000" scaled="0"/>
                </a:gradFill>
                <a:effectLst>
                  <a:glow rad="25400">
                    <a:schemeClr val="tx1"/>
                  </a:glow>
                </a:effectLst>
              </a:rPr>
              <a:t>e</a:t>
            </a:r>
            <a:endParaRPr lang="en-US" sz="3200" b="1" i="1" spc="50" dirty="0">
              <a:ln w="3175"/>
              <a:gradFill>
                <a:gsLst>
                  <a:gs pos="0">
                    <a:srgbClr val="FFF200"/>
                  </a:gs>
                  <a:gs pos="45000">
                    <a:srgbClr val="FF7A00"/>
                  </a:gs>
                  <a:gs pos="70000">
                    <a:srgbClr val="FF0300"/>
                  </a:gs>
                  <a:gs pos="100000">
                    <a:srgbClr val="4D0808"/>
                  </a:gs>
                </a:gsLst>
                <a:lin ang="5400000" scaled="0"/>
              </a:gradFill>
              <a:effectLst>
                <a:glow rad="25400">
                  <a:schemeClr val="tx1"/>
                </a:glow>
              </a:effectLst>
            </a:endParaRPr>
          </a:p>
        </p:txBody>
      </p:sp>
      <p:sp>
        <p:nvSpPr>
          <p:cNvPr id="6" name="Title 1"/>
          <p:cNvSpPr txBox="1">
            <a:spLocks/>
          </p:cNvSpPr>
          <p:nvPr/>
        </p:nvSpPr>
        <p:spPr>
          <a:xfrm>
            <a:off x="1372565" y="3657600"/>
            <a:ext cx="1599235" cy="9906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300" b="1" spc="50" dirty="0">
                <a:ln w="3175"/>
                <a:gradFill>
                  <a:gsLst>
                    <a:gs pos="0">
                      <a:srgbClr val="FFF200"/>
                    </a:gs>
                    <a:gs pos="45000">
                      <a:srgbClr val="FF7A00"/>
                    </a:gs>
                    <a:gs pos="70000">
                      <a:srgbClr val="FF0300"/>
                    </a:gs>
                    <a:gs pos="100000">
                      <a:srgbClr val="4D0808"/>
                    </a:gs>
                  </a:gsLst>
                  <a:lin ang="5400000" scaled="0"/>
                </a:gradFill>
                <a:effectLst>
                  <a:glow rad="25400">
                    <a:schemeClr val="tx1"/>
                  </a:glow>
                  <a:outerShdw blurRad="76200" dist="50800" dir="5400000" algn="tl" rotWithShape="0">
                    <a:srgbClr val="000000">
                      <a:alpha val="65000"/>
                    </a:srgbClr>
                  </a:outerShdw>
                </a:effectLst>
              </a:rPr>
              <a:t> </a:t>
            </a:r>
            <a:r>
              <a:rPr lang="en-US" sz="5050" b="1" spc="50" dirty="0">
                <a:ln w="3175"/>
                <a:gradFill>
                  <a:gsLst>
                    <a:gs pos="0">
                      <a:srgbClr val="FFF200"/>
                    </a:gs>
                    <a:gs pos="45000">
                      <a:srgbClr val="FF7A00"/>
                    </a:gs>
                    <a:gs pos="70000">
                      <a:srgbClr val="FF0300"/>
                    </a:gs>
                    <a:gs pos="100000">
                      <a:srgbClr val="4D0808"/>
                    </a:gs>
                  </a:gsLst>
                  <a:lin ang="5400000" scaled="0"/>
                </a:gradFill>
                <a:effectLst>
                  <a:glow rad="25400">
                    <a:schemeClr val="tx1"/>
                  </a:glow>
                  <a:outerShdw blurRad="76200" dist="50800" dir="5400000" algn="tl" rotWithShape="0">
                    <a:srgbClr val="000000">
                      <a:alpha val="65000"/>
                    </a:srgbClr>
                  </a:outerShdw>
                </a:effectLst>
              </a:rPr>
              <a:t> </a:t>
            </a:r>
            <a:r>
              <a:rPr lang="en-US" b="1" spc="50" dirty="0">
                <a:ln w="3175"/>
                <a:gradFill>
                  <a:gsLst>
                    <a:gs pos="0">
                      <a:srgbClr val="FFF200"/>
                    </a:gs>
                    <a:gs pos="45000">
                      <a:srgbClr val="FF7A00"/>
                    </a:gs>
                    <a:gs pos="70000">
                      <a:srgbClr val="FF0300"/>
                    </a:gs>
                    <a:gs pos="100000">
                      <a:srgbClr val="4D0808"/>
                    </a:gs>
                  </a:gsLst>
                  <a:lin ang="5400000" scaled="0"/>
                </a:gradFill>
                <a:effectLst>
                  <a:glow rad="25400">
                    <a:schemeClr val="tx1"/>
                  </a:glow>
                </a:effectLst>
              </a:rPr>
              <a:t>For</a:t>
            </a:r>
            <a:endParaRPr lang="en-US" sz="3200" b="1" i="1" spc="50" dirty="0">
              <a:ln w="3175"/>
              <a:gradFill>
                <a:gsLst>
                  <a:gs pos="0">
                    <a:srgbClr val="FFF200"/>
                  </a:gs>
                  <a:gs pos="45000">
                    <a:srgbClr val="FF7A00"/>
                  </a:gs>
                  <a:gs pos="70000">
                    <a:srgbClr val="FF0300"/>
                  </a:gs>
                  <a:gs pos="100000">
                    <a:srgbClr val="4D0808"/>
                  </a:gs>
                </a:gsLst>
                <a:lin ang="5400000" scaled="0"/>
              </a:gradFill>
              <a:effectLst>
                <a:glow rad="25400">
                  <a:schemeClr val="tx1"/>
                </a:glow>
              </a:effectLst>
            </a:endParaRPr>
          </a:p>
        </p:txBody>
      </p:sp>
      <p:sp>
        <p:nvSpPr>
          <p:cNvPr id="9" name="Title 1"/>
          <p:cNvSpPr txBox="1">
            <a:spLocks/>
          </p:cNvSpPr>
          <p:nvPr/>
        </p:nvSpPr>
        <p:spPr>
          <a:xfrm>
            <a:off x="5757923" y="381000"/>
            <a:ext cx="3005078" cy="12954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74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Force</a:t>
            </a:r>
            <a:endParaRPr lang="en-US" sz="74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11" name="Title 1">
            <a:extLst>
              <a:ext uri="{FF2B5EF4-FFF2-40B4-BE49-F238E27FC236}">
                <a16:creationId xmlns:a16="http://schemas.microsoft.com/office/drawing/2014/main" id="{F47E8520-D5B9-4334-9016-77DF4A68132B}"/>
              </a:ext>
            </a:extLst>
          </p:cNvPr>
          <p:cNvSpPr txBox="1">
            <a:spLocks/>
          </p:cNvSpPr>
          <p:nvPr/>
        </p:nvSpPr>
        <p:spPr>
          <a:xfrm>
            <a:off x="481445" y="651164"/>
            <a:ext cx="8153400" cy="23622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But there is a spirit in man, And the breath of the Almighty gives him understanding. </a:t>
            </a:r>
            <a:r>
              <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Job 32:8</a:t>
            </a:r>
          </a:p>
        </p:txBody>
      </p:sp>
    </p:spTree>
    <p:extLst>
      <p:ext uri="{BB962C8B-B14F-4D97-AF65-F5344CB8AC3E}">
        <p14:creationId xmlns:p14="http://schemas.microsoft.com/office/powerpoint/2010/main" val="2141231152"/>
      </p:ext>
    </p:extLst>
  </p:cSld>
  <p:clrMapOvr>
    <a:masterClrMapping/>
  </p:clrMapOvr>
  <mc:AlternateContent xmlns:mc="http://schemas.openxmlformats.org/markup-compatibility/2006" xmlns:p14="http://schemas.microsoft.com/office/powerpoint/2010/main">
    <mc:Choice Requires="p14">
      <p:transition spd="med" p14:dur="600">
        <p:strips dir="ld"/>
      </p:transition>
    </mc:Choice>
    <mc:Fallback xmlns="">
      <p:transition spd="med">
        <p:strips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3.33333E-6 -2.03515E-6 L 0.42917 -0.6383 " pathEditMode="relative" rAng="0" ptsTypes="AA">
                                      <p:cBhvr>
                                        <p:cTn id="10" dur="1500" spd="-100000" fill="hold"/>
                                        <p:tgtEl>
                                          <p:spTgt spid="2"/>
                                        </p:tgtEl>
                                        <p:attrNameLst>
                                          <p:attrName>ppt_x</p:attrName>
                                          <p:attrName>ppt_y</p:attrName>
                                        </p:attrNameLst>
                                      </p:cBhvr>
                                      <p:rCtr x="21458" y="-31915"/>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18" presetClass="emph" presetSubtype="0" fill="hold" grpId="1" nodeType="withEffect">
                                  <p:stCondLst>
                                    <p:cond delay="0"/>
                                  </p:stCondLst>
                                  <p:childTnLst>
                                    <p:set>
                                      <p:cBhvr override="childStyle">
                                        <p:cTn id="17" dur="500" fill="hold"/>
                                        <p:tgtEl>
                                          <p:spTgt spid="10"/>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
                                        <p:tgtEl>
                                          <p:spTgt spid="4"/>
                                        </p:tgtEl>
                                      </p:cBhvr>
                                    </p:animEffect>
                                  </p:childTnLst>
                                </p:cTn>
                              </p:par>
                              <p:par>
                                <p:cTn id="30" presetID="0" presetClass="path" presetSubtype="0" accel="50000" decel="50000" fill="hold" grpId="1" nodeType="withEffect">
                                  <p:stCondLst>
                                    <p:cond delay="0"/>
                                  </p:stCondLst>
                                  <p:childTnLst>
                                    <p:animMotion origin="layout" path="M 3.88889E-6 -2.86772E-6 C 0.00104 -0.01295 -0.00174 -0.0518 0.00625 -0.0777 C 0.01423 -0.1036 0.0302 -0.13367 0.04791 -0.15518 C 0.06562 -0.17669 0.08906 -0.19334 0.1125 -0.20744 C 0.13593 -0.22155 0.16441 -0.23335 0.18836 -0.23959 C 0.21232 -0.24583 0.24253 -0.24352 0.25677 -0.24468 " pathEditMode="relative" rAng="0" ptsTypes="aaaaaa">
                                      <p:cBhvr>
                                        <p:cTn id="31" dur="2000" fill="hold"/>
                                        <p:tgtEl>
                                          <p:spTgt spid="4"/>
                                        </p:tgtEl>
                                        <p:attrNameLst>
                                          <p:attrName>ppt_x</p:attrName>
                                          <p:attrName>ppt_y</p:attrName>
                                        </p:attrNameLst>
                                      </p:cBhvr>
                                      <p:rCtr x="12743" y="-12303"/>
                                    </p:animMotion>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
                                        <p:tgtEl>
                                          <p:spTgt spid="8"/>
                                        </p:tgtEl>
                                      </p:cBhvr>
                                    </p:animEffect>
                                  </p:childTnLst>
                                </p:cTn>
                              </p:par>
                              <p:par>
                                <p:cTn id="41" presetID="6" presetClass="emph" presetSubtype="0" fill="hold" grpId="1" nodeType="withEffect">
                                  <p:stCondLst>
                                    <p:cond delay="0"/>
                                  </p:stCondLst>
                                  <p:childTnLst>
                                    <p:animScale>
                                      <p:cBhvr>
                                        <p:cTn id="42" dur="2000" fill="hold"/>
                                        <p:tgtEl>
                                          <p:spTgt spid="6"/>
                                        </p:tgtEl>
                                      </p:cBhvr>
                                      <p:by x="162000" y="162000"/>
                                    </p:animScale>
                                  </p:childTnLst>
                                </p:cTn>
                              </p:par>
                              <p:par>
                                <p:cTn id="43" presetID="6" presetClass="emph" presetSubtype="0" fill="hold" grpId="1" nodeType="withEffect">
                                  <p:stCondLst>
                                    <p:cond delay="0"/>
                                  </p:stCondLst>
                                  <p:childTnLst>
                                    <p:animScale>
                                      <p:cBhvr>
                                        <p:cTn id="44" dur="2000" fill="hold"/>
                                        <p:tgtEl>
                                          <p:spTgt spid="7"/>
                                        </p:tgtEl>
                                      </p:cBhvr>
                                      <p:by x="162000" y="162000"/>
                                    </p:animScale>
                                  </p:childTnLst>
                                </p:cTn>
                              </p:par>
                              <p:par>
                                <p:cTn id="45" presetID="6" presetClass="emph" presetSubtype="0" fill="hold" grpId="1" nodeType="withEffect">
                                  <p:stCondLst>
                                    <p:cond delay="0"/>
                                  </p:stCondLst>
                                  <p:childTnLst>
                                    <p:animScale>
                                      <p:cBhvr>
                                        <p:cTn id="46" dur="2000" fill="hold"/>
                                        <p:tgtEl>
                                          <p:spTgt spid="8"/>
                                        </p:tgtEl>
                                      </p:cBhvr>
                                      <p:by x="162000" y="162000"/>
                                    </p:animScale>
                                  </p:childTnLst>
                                </p:cTn>
                              </p:par>
                              <p:par>
                                <p:cTn id="47" presetID="0" presetClass="path" presetSubtype="0" accel="50000" decel="50000" fill="hold" grpId="2" nodeType="withEffect">
                                  <p:stCondLst>
                                    <p:cond delay="0"/>
                                  </p:stCondLst>
                                  <p:childTnLst>
                                    <p:animMotion origin="layout" path="M 0 4.44444E-6 C 0.00694 -0.02755 0.01389 -0.0551 0.03038 -0.09283 C 0.04688 -0.13056 0.0724 -0.18658 0.09878 -0.22616 C 0.12517 -0.26621 0.15573 -0.29977 0.18872 -0.33264 C 0.2217 -0.36551 0.26285 -0.40186 0.29618 -0.42362 C 0.32951 -0.44537 0.35503 -0.45625 0.38854 -0.4625 C 0.42205 -0.46875 0.475 -0.46112 0.49774 -0.46065 " pathEditMode="relative" rAng="0" ptsTypes="aaaaaaa">
                                      <p:cBhvr>
                                        <p:cTn id="48" dur="2000" fill="hold"/>
                                        <p:tgtEl>
                                          <p:spTgt spid="6"/>
                                        </p:tgtEl>
                                        <p:attrNameLst>
                                          <p:attrName>ppt_x</p:attrName>
                                          <p:attrName>ppt_y</p:attrName>
                                        </p:attrNameLst>
                                      </p:cBhvr>
                                      <p:rCtr x="24878" y="-23449"/>
                                    </p:animMotion>
                                  </p:childTnLst>
                                </p:cTn>
                              </p:par>
                              <p:par>
                                <p:cTn id="49" presetID="0" presetClass="path" presetSubtype="0" accel="50000" decel="50000" fill="hold" grpId="2" nodeType="withEffect">
                                  <p:stCondLst>
                                    <p:cond delay="0"/>
                                  </p:stCondLst>
                                  <p:childTnLst>
                                    <p:animMotion origin="layout" path="M -3.33333E-6 4.44444E-6 C 0.01927 -0.00741 0.03872 -0.01436 0.05834 -0.0426 C 0.07795 -0.07107 0.10382 -0.12014 0.11771 -0.17084 C 0.1316 -0.22153 0.13976 -0.28125 0.14184 -0.3463 C 0.14393 -0.41135 0.13351 -0.51412 0.13108 -0.55903 " pathEditMode="relative" rAng="0" ptsTypes="AAAAA">
                                      <p:cBhvr>
                                        <p:cTn id="50" dur="2000" fill="hold"/>
                                        <p:tgtEl>
                                          <p:spTgt spid="8"/>
                                        </p:tgtEl>
                                        <p:attrNameLst>
                                          <p:attrName>ppt_x</p:attrName>
                                          <p:attrName>ppt_y</p:attrName>
                                        </p:attrNameLst>
                                      </p:cBhvr>
                                      <p:rCtr x="7101" y="-27963"/>
                                    </p:animMotion>
                                  </p:childTnLst>
                                </p:cTn>
                              </p:par>
                              <p:par>
                                <p:cTn id="51" presetID="0" presetClass="path" presetSubtype="0" accel="50000" decel="50000" fill="hold" grpId="2" nodeType="withEffect">
                                  <p:stCondLst>
                                    <p:cond delay="0"/>
                                  </p:stCondLst>
                                  <p:childTnLst>
                                    <p:animMotion origin="layout" path="M 1.11022E-16 4.44444E-6 C 0.01563 -0.02084 0.03108 -0.04144 0.06111 -0.0882 C 0.09184 -0.13473 0.15382 -0.22431 0.1816 -0.28033 C 0.20972 -0.33704 0.21944 -0.38056 0.22882 -0.42524 C 0.23785 -0.47037 0.22934 -0.53542 0.22951 -0.56088 " pathEditMode="relative" rAng="0" ptsTypes="AAAAA">
                                      <p:cBhvr>
                                        <p:cTn id="52" dur="2000" fill="hold"/>
                                        <p:tgtEl>
                                          <p:spTgt spid="7"/>
                                        </p:tgtEl>
                                        <p:attrNameLst>
                                          <p:attrName>ppt_x</p:attrName>
                                          <p:attrName>ppt_y</p:attrName>
                                        </p:attrNameLst>
                                      </p:cBhvr>
                                      <p:rCtr x="11649" y="-28056"/>
                                    </p:animMotion>
                                  </p:childTnLst>
                                </p:cTn>
                              </p:par>
                              <p:par>
                                <p:cTn id="53" presetID="10" presetClass="exit" presetSubtype="0" fill="hold" grpId="2" nodeType="withEffect">
                                  <p:stCondLst>
                                    <p:cond delay="0"/>
                                  </p:stCondLst>
                                  <p:childTnLst>
                                    <p:animEffect transition="out" filter="fade">
                                      <p:cBhvr>
                                        <p:cTn id="54" dur="1750"/>
                                        <p:tgtEl>
                                          <p:spTgt spid="2"/>
                                        </p:tgtEl>
                                      </p:cBhvr>
                                    </p:animEffect>
                                    <p:set>
                                      <p:cBhvr>
                                        <p:cTn id="55" dur="1" fill="hold">
                                          <p:stCondLst>
                                            <p:cond delay="1749"/>
                                          </p:stCondLst>
                                        </p:cTn>
                                        <p:tgtEl>
                                          <p:spTgt spid="2"/>
                                        </p:tgtEl>
                                        <p:attrNameLst>
                                          <p:attrName>style.visibility</p:attrName>
                                        </p:attrNameLst>
                                      </p:cBhvr>
                                      <p:to>
                                        <p:strVal val="hidden"/>
                                      </p:to>
                                    </p:set>
                                  </p:childTnLst>
                                </p:cTn>
                              </p:par>
                              <p:par>
                                <p:cTn id="56" presetID="23" presetClass="exit" presetSubtype="32" fill="hold" grpId="2" nodeType="withEffect">
                                  <p:stCondLst>
                                    <p:cond delay="0"/>
                                  </p:stCondLst>
                                  <p:childTnLst>
                                    <p:anim calcmode="lin" valueType="num">
                                      <p:cBhvr>
                                        <p:cTn id="57" dur="1500"/>
                                        <p:tgtEl>
                                          <p:spTgt spid="11"/>
                                        </p:tgtEl>
                                        <p:attrNameLst>
                                          <p:attrName>ppt_w</p:attrName>
                                        </p:attrNameLst>
                                      </p:cBhvr>
                                      <p:tavLst>
                                        <p:tav tm="0">
                                          <p:val>
                                            <p:strVal val="ppt_w"/>
                                          </p:val>
                                        </p:tav>
                                        <p:tav tm="100000">
                                          <p:val>
                                            <p:fltVal val="0"/>
                                          </p:val>
                                        </p:tav>
                                      </p:tavLst>
                                    </p:anim>
                                    <p:anim calcmode="lin" valueType="num">
                                      <p:cBhvr>
                                        <p:cTn id="58" dur="1500"/>
                                        <p:tgtEl>
                                          <p:spTgt spid="11"/>
                                        </p:tgtEl>
                                        <p:attrNameLst>
                                          <p:attrName>ppt_h</p:attrName>
                                        </p:attrNameLst>
                                      </p:cBhvr>
                                      <p:tavLst>
                                        <p:tav tm="0">
                                          <p:val>
                                            <p:strVal val="ppt_h"/>
                                          </p:val>
                                        </p:tav>
                                        <p:tav tm="100000">
                                          <p:val>
                                            <p:fltVal val="0"/>
                                          </p:val>
                                        </p:tav>
                                      </p:tavLst>
                                    </p:anim>
                                    <p:set>
                                      <p:cBhvr>
                                        <p:cTn id="59" dur="1" fill="hold">
                                          <p:stCondLst>
                                            <p:cond delay="1499"/>
                                          </p:stCondLst>
                                        </p:cTn>
                                        <p:tgtEl>
                                          <p:spTgt spid="11"/>
                                        </p:tgtEl>
                                        <p:attrNameLst>
                                          <p:attrName>style.visibility</p:attrName>
                                        </p:attrNameLst>
                                      </p:cBhvr>
                                      <p:to>
                                        <p:strVal val="hidden"/>
                                      </p:to>
                                    </p:set>
                                  </p:childTnLst>
                                </p:cTn>
                              </p:par>
                              <p:par>
                                <p:cTn id="60" presetID="42" presetClass="path" presetSubtype="0" accel="50000" decel="50000" fill="hold" grpId="3" nodeType="withEffect">
                                  <p:stCondLst>
                                    <p:cond delay="0"/>
                                  </p:stCondLst>
                                  <p:childTnLst>
                                    <p:animMotion origin="layout" path="M 2.5E-6 3.7037E-7 L 0.44097 -0.20648 " pathEditMode="relative" rAng="0" ptsTypes="AA">
                                      <p:cBhvr>
                                        <p:cTn id="61" dur="1500" fill="hold"/>
                                        <p:tgtEl>
                                          <p:spTgt spid="11"/>
                                        </p:tgtEl>
                                        <p:attrNameLst>
                                          <p:attrName>ppt_x</p:attrName>
                                          <p:attrName>ppt_y</p:attrName>
                                        </p:attrNameLst>
                                      </p:cBhvr>
                                      <p:rCtr x="22049" y="-10324"/>
                                    </p:animMotion>
                                  </p:childTnLst>
                                </p:cTn>
                              </p:par>
                              <p:par>
                                <p:cTn id="62" presetID="10" presetClass="exit" presetSubtype="0" fill="hold" grpId="2"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400"/>
                                        <p:tgtEl>
                                          <p:spTgt spid="9"/>
                                        </p:tgtEl>
                                      </p:cBhvr>
                                    </p:animEffect>
                                  </p:childTnLst>
                                </p:cTn>
                              </p:par>
                              <p:par>
                                <p:cTn id="69" presetID="10" presetClass="exit" presetSubtype="0" fill="hold" grpId="3" nodeType="withEffect">
                                  <p:stCondLst>
                                    <p:cond delay="0"/>
                                  </p:stCondLst>
                                  <p:childTnLst>
                                    <p:animEffect transition="out" filter="fad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10" presetClass="exit" presetSubtype="0" fill="hold" grpId="3"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grpId="3" nodeType="with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3" presetClass="exit" presetSubtype="16" fill="hold" grpId="1" nodeType="clickEffect">
                                  <p:stCondLst>
                                    <p:cond delay="0"/>
                                  </p:stCondLst>
                                  <p:childTnLst>
                                    <p:anim calcmode="lin" valueType="num">
                                      <p:cBhvr>
                                        <p:cTn id="81" dur="1250"/>
                                        <p:tgtEl>
                                          <p:spTgt spid="9"/>
                                        </p:tgtEl>
                                        <p:attrNameLst>
                                          <p:attrName>ppt_w</p:attrName>
                                        </p:attrNameLst>
                                      </p:cBhvr>
                                      <p:tavLst>
                                        <p:tav tm="0">
                                          <p:val>
                                            <p:strVal val="ppt_w"/>
                                          </p:val>
                                        </p:tav>
                                        <p:tav tm="100000">
                                          <p:val>
                                            <p:strVal val="4*ppt_w"/>
                                          </p:val>
                                        </p:tav>
                                      </p:tavLst>
                                    </p:anim>
                                    <p:anim calcmode="lin" valueType="num">
                                      <p:cBhvr>
                                        <p:cTn id="82" dur="1250"/>
                                        <p:tgtEl>
                                          <p:spTgt spid="9"/>
                                        </p:tgtEl>
                                        <p:attrNameLst>
                                          <p:attrName>ppt_h</p:attrName>
                                        </p:attrNameLst>
                                      </p:cBhvr>
                                      <p:tavLst>
                                        <p:tav tm="0">
                                          <p:val>
                                            <p:strVal val="ppt_h"/>
                                          </p:val>
                                        </p:tav>
                                        <p:tav tm="100000">
                                          <p:val>
                                            <p:strVal val="4*ppt_h"/>
                                          </p:val>
                                        </p:tav>
                                      </p:tavLst>
                                    </p:anim>
                                    <p:set>
                                      <p:cBhvr>
                                        <p:cTn id="83" dur="1" fill="hold">
                                          <p:stCondLst>
                                            <p:cond delay="1249"/>
                                          </p:stCondLst>
                                        </p:cTn>
                                        <p:tgtEl>
                                          <p:spTgt spid="9"/>
                                        </p:tgtEl>
                                        <p:attrNameLst>
                                          <p:attrName>style.visibility</p:attrName>
                                        </p:attrNameLst>
                                      </p:cBhvr>
                                      <p:to>
                                        <p:strVal val="hidden"/>
                                      </p:to>
                                    </p:set>
                                  </p:childTnLst>
                                </p:cTn>
                              </p:par>
                              <p:par>
                                <p:cTn id="84" presetID="0" presetClass="path" presetSubtype="0" accel="50000" decel="50000" fill="hold" grpId="2" nodeType="withEffect">
                                  <p:stCondLst>
                                    <p:cond delay="0"/>
                                  </p:stCondLst>
                                  <p:childTnLst>
                                    <p:animMotion origin="layout" path="M 0 0 L -0.31667 0.39963 " pathEditMode="relative" ptsTypes="AA">
                                      <p:cBhvr>
                                        <p:cTn id="85" dur="1250" fill="hold"/>
                                        <p:tgtEl>
                                          <p:spTgt spid="9"/>
                                        </p:tgtEl>
                                        <p:attrNameLst>
                                          <p:attrName>ppt_x</p:attrName>
                                          <p:attrName>ppt_y</p:attrName>
                                        </p:attrNameLst>
                                      </p:cBhvr>
                                    </p:animMotion>
                                  </p:childTnLst>
                                </p:cTn>
                              </p:par>
                              <p:par>
                                <p:cTn id="86" presetID="10" presetClass="exit" presetSubtype="0" fill="hold" grpId="3" nodeType="withEffect">
                                  <p:stCondLst>
                                    <p:cond delay="0"/>
                                  </p:stCondLst>
                                  <p:childTnLst>
                                    <p:animEffect transition="out" filter="fade">
                                      <p:cBhvr>
                                        <p:cTn id="87" dur="1250"/>
                                        <p:tgtEl>
                                          <p:spTgt spid="9"/>
                                        </p:tgtEl>
                                      </p:cBhvr>
                                    </p:animEffect>
                                    <p:set>
                                      <p:cBhvr>
                                        <p:cTn id="88" dur="1" fill="hold">
                                          <p:stCondLst>
                                            <p:cond delay="1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2" grpId="0"/>
      <p:bldP spid="2" grpId="1"/>
      <p:bldP spid="2" grpId="2"/>
      <p:bldP spid="4" grpId="0"/>
      <p:bldP spid="4" grpId="1"/>
      <p:bldP spid="7" grpId="0"/>
      <p:bldP spid="7" grpId="1"/>
      <p:bldP spid="7" grpId="2"/>
      <p:bldP spid="7" grpId="3"/>
      <p:bldP spid="8" grpId="0"/>
      <p:bldP spid="8" grpId="1"/>
      <p:bldP spid="8" grpId="2"/>
      <p:bldP spid="8" grpId="3"/>
      <p:bldP spid="6" grpId="0"/>
      <p:bldP spid="6" grpId="1"/>
      <p:bldP spid="6" grpId="2"/>
      <p:bldP spid="6" grpId="3"/>
      <p:bldP spid="9" grpId="0"/>
      <p:bldP spid="9" grpId="1"/>
      <p:bldP spid="9" grpId="2"/>
      <p:bldP spid="9" grpId="3"/>
      <p:bldP spid="11" grpId="0"/>
      <p:bldP spid="11" grpId="2"/>
      <p:bldP spid="11" grpId="3"/>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1905000" y="3192860"/>
            <a:ext cx="64008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30" b="1" dirty="0">
                <a:ln w="3175" cmpd="sng">
                  <a:solidFill>
                    <a:schemeClr val="bg1"/>
                  </a:solidFill>
                  <a:prstDash val="solid"/>
                </a:ln>
                <a:solidFill>
                  <a:srgbClr val="FF0000"/>
                </a:solidFill>
              </a:rPr>
              <a:t>made heaven and earth</a:t>
            </a:r>
          </a:p>
        </p:txBody>
      </p:sp>
      <p:sp>
        <p:nvSpPr>
          <p:cNvPr id="7" name="Title 1">
            <a:extLst>
              <a:ext uri="{FF2B5EF4-FFF2-40B4-BE49-F238E27FC236}">
                <a16:creationId xmlns:a16="http://schemas.microsoft.com/office/drawing/2014/main" id="{12B5B68C-62B4-415A-8AC3-8B4E26A3CF53}"/>
              </a:ext>
            </a:extLst>
          </p:cNvPr>
          <p:cNvSpPr txBox="1">
            <a:spLocks/>
          </p:cNvSpPr>
          <p:nvPr/>
        </p:nvSpPr>
        <p:spPr>
          <a:xfrm>
            <a:off x="1458277" y="2629238"/>
            <a:ext cx="4630783" cy="9165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30" b="1" dirty="0">
                <a:ln w="3175" cmpd="sng">
                  <a:solidFill>
                    <a:schemeClr val="bg1"/>
                  </a:solidFill>
                  <a:prstDash val="solid"/>
                </a:ln>
                <a:solidFill>
                  <a:srgbClr val="FF0000"/>
                </a:solidFill>
              </a:rPr>
              <a:t>help comes from</a:t>
            </a:r>
          </a:p>
        </p:txBody>
      </p:sp>
      <p:sp>
        <p:nvSpPr>
          <p:cNvPr id="2" name="Title 1"/>
          <p:cNvSpPr>
            <a:spLocks noGrp="1"/>
          </p:cNvSpPr>
          <p:nvPr>
            <p:ph type="title"/>
          </p:nvPr>
        </p:nvSpPr>
        <p:spPr>
          <a:xfrm>
            <a:off x="381000" y="2438400"/>
            <a:ext cx="8382000" cy="2438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DDEBCF"/>
                    </a:gs>
                    <a:gs pos="50000">
                      <a:srgbClr val="9CB86E"/>
                    </a:gs>
                    <a:gs pos="100000">
                      <a:srgbClr val="156B13"/>
                    </a:gs>
                  </a:gsLst>
                  <a:lin ang="5400000" scaled="0"/>
                </a:gradFill>
                <a:effectLst>
                  <a:glow rad="63500">
                    <a:schemeClr val="tx1"/>
                  </a:glow>
                  <a:outerShdw blurRad="76200" dist="50800" dir="5400000" algn="tl" rotWithShape="0">
                    <a:srgbClr val="000000">
                      <a:alpha val="65000"/>
                    </a:srgbClr>
                  </a:outerShdw>
                </a:effectLst>
              </a:rPr>
              <a:t>My help comes from the LORD, Who made heaven and earth.       </a:t>
            </a:r>
            <a:r>
              <a:rPr lang="en-US" sz="3200" b="1" i="1" spc="50" dirty="0">
                <a:ln w="11430"/>
                <a:gradFill>
                  <a:gsLst>
                    <a:gs pos="0">
                      <a:srgbClr val="DDEBCF"/>
                    </a:gs>
                    <a:gs pos="50000">
                      <a:srgbClr val="9CB86E"/>
                    </a:gs>
                    <a:gs pos="100000">
                      <a:srgbClr val="156B13"/>
                    </a:gs>
                  </a:gsLst>
                  <a:lin ang="5400000" scaled="0"/>
                </a:gradFill>
                <a:effectLst>
                  <a:glow rad="63500">
                    <a:schemeClr val="tx1"/>
                  </a:glow>
                  <a:outerShdw blurRad="76200" dist="50800" dir="5400000" algn="tl" rotWithShape="0">
                    <a:srgbClr val="000000">
                      <a:alpha val="65000"/>
                    </a:srgbClr>
                  </a:outerShdw>
                </a:effectLst>
              </a:rPr>
              <a:t>— Psalm 121:2</a:t>
            </a:r>
          </a:p>
        </p:txBody>
      </p:sp>
      <p:sp>
        <p:nvSpPr>
          <p:cNvPr id="4" name="Title 1"/>
          <p:cNvSpPr txBox="1">
            <a:spLocks/>
          </p:cNvSpPr>
          <p:nvPr/>
        </p:nvSpPr>
        <p:spPr>
          <a:xfrm>
            <a:off x="3276600" y="2590800"/>
            <a:ext cx="22860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48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spirit</a:t>
            </a:r>
            <a:endParaRPr lang="en-US" sz="3200" b="1" i="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endParaRPr>
          </a:p>
        </p:txBody>
      </p:sp>
      <p:sp>
        <p:nvSpPr>
          <p:cNvPr id="5" name="Title 1"/>
          <p:cNvSpPr txBox="1">
            <a:spLocks/>
          </p:cNvSpPr>
          <p:nvPr/>
        </p:nvSpPr>
        <p:spPr>
          <a:xfrm>
            <a:off x="6248400" y="2514600"/>
            <a:ext cx="22098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sz="5100" b="1" spc="50" dirty="0">
                <a:ln w="11430"/>
                <a:gradFill>
                  <a:gsLst>
                    <a:gs pos="0">
                      <a:srgbClr val="FFF200"/>
                    </a:gs>
                    <a:gs pos="45000">
                      <a:srgbClr val="FF7A00"/>
                    </a:gs>
                    <a:gs pos="70000">
                      <a:srgbClr val="FF0300"/>
                    </a:gs>
                    <a:gs pos="100000">
                      <a:srgbClr val="4D0808"/>
                    </a:gs>
                  </a:gsLst>
                  <a:lin ang="5400000" scaled="0"/>
                </a:gradFill>
                <a:effectLst>
                  <a:glow rad="38100">
                    <a:schemeClr val="tx1"/>
                  </a:glow>
                  <a:outerShdw blurRad="76200" dist="50800" dir="5400000" algn="tl" rotWithShape="0">
                    <a:srgbClr val="000000">
                      <a:alpha val="65000"/>
                    </a:srgbClr>
                  </a:outerShdw>
                </a:effectLst>
              </a:rPr>
              <a:t> </a:t>
            </a:r>
            <a:r>
              <a:rPr lang="en-US" b="1" spc="50" dirty="0">
                <a:ln w="11430"/>
                <a:gradFill>
                  <a:gsLst>
                    <a:gs pos="0">
                      <a:srgbClr val="DDEBCF"/>
                    </a:gs>
                    <a:gs pos="50000">
                      <a:srgbClr val="9CB86E"/>
                    </a:gs>
                    <a:gs pos="100000">
                      <a:srgbClr val="156B13"/>
                    </a:gs>
                  </a:gsLst>
                  <a:lin ang="5400000" scaled="0"/>
                </a:gradFill>
                <a:effectLst>
                  <a:glow rad="38100">
                    <a:schemeClr val="tx1"/>
                  </a:glow>
                  <a:outerShdw blurRad="76200" dist="50800" dir="5400000" algn="tl" rotWithShape="0">
                    <a:srgbClr val="000000">
                      <a:alpha val="65000"/>
                    </a:srgbClr>
                  </a:outerShdw>
                </a:effectLst>
              </a:rPr>
              <a:t>LORD</a:t>
            </a:r>
            <a:endParaRPr lang="en-US" sz="3200" b="1" i="1" spc="50" dirty="0">
              <a:ln w="11430"/>
              <a:gradFill>
                <a:gsLst>
                  <a:gs pos="0">
                    <a:srgbClr val="DDEBCF"/>
                  </a:gs>
                  <a:gs pos="50000">
                    <a:srgbClr val="9CB86E"/>
                  </a:gs>
                  <a:gs pos="100000">
                    <a:srgbClr val="156B13"/>
                  </a:gs>
                </a:gsLst>
                <a:lin ang="5400000" scaled="0"/>
              </a:gradFill>
              <a:effectLst>
                <a:glow rad="381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123115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1" nodeType="withEffect">
                                  <p:stCondLst>
                                    <p:cond delay="0"/>
                                  </p:stCondLst>
                                  <p:childTnLst>
                                    <p:anim calcmode="lin" valueType="num">
                                      <p:cBhvr>
                                        <p:cTn id="6" dur="1250"/>
                                        <p:tgtEl>
                                          <p:spTgt spid="4"/>
                                        </p:tgtEl>
                                        <p:attrNameLst>
                                          <p:attrName>ppt_w</p:attrName>
                                        </p:attrNameLst>
                                      </p:cBhvr>
                                      <p:tavLst>
                                        <p:tav tm="0">
                                          <p:val>
                                            <p:strVal val="ppt_w"/>
                                          </p:val>
                                        </p:tav>
                                        <p:tav tm="100000">
                                          <p:val>
                                            <p:fltVal val="0"/>
                                          </p:val>
                                        </p:tav>
                                      </p:tavLst>
                                    </p:anim>
                                    <p:anim calcmode="lin" valueType="num">
                                      <p:cBhvr>
                                        <p:cTn id="7" dur="1250"/>
                                        <p:tgtEl>
                                          <p:spTgt spid="4"/>
                                        </p:tgtEl>
                                        <p:attrNameLst>
                                          <p:attrName>ppt_h</p:attrName>
                                        </p:attrNameLst>
                                      </p:cBhvr>
                                      <p:tavLst>
                                        <p:tav tm="0">
                                          <p:val>
                                            <p:strVal val="ppt_h"/>
                                          </p:val>
                                        </p:tav>
                                        <p:tav tm="100000">
                                          <p:val>
                                            <p:fltVal val="0"/>
                                          </p:val>
                                        </p:tav>
                                      </p:tavLst>
                                    </p:anim>
                                    <p:animEffect transition="out" filter="fade">
                                      <p:cBhvr>
                                        <p:cTn id="8" dur="1250"/>
                                        <p:tgtEl>
                                          <p:spTgt spid="4"/>
                                        </p:tgtEl>
                                      </p:cBhvr>
                                    </p:animEffect>
                                    <p:set>
                                      <p:cBhvr>
                                        <p:cTn id="9" dur="1" fill="hold">
                                          <p:stCondLst>
                                            <p:cond delay="1249"/>
                                          </p:stCondLst>
                                        </p:cTn>
                                        <p:tgtEl>
                                          <p:spTgt spid="4"/>
                                        </p:tgtEl>
                                        <p:attrNameLst>
                                          <p:attrName>style.visibility</p:attrName>
                                        </p:attrNameLst>
                                      </p:cBhvr>
                                      <p:to>
                                        <p:strVal val="hidden"/>
                                      </p:to>
                                    </p:set>
                                  </p:childTnLst>
                                </p:cTn>
                              </p:par>
                              <p:par>
                                <p:cTn id="10" presetID="0" presetClass="path" presetSubtype="0" accel="50000" decel="50000" fill="hold" grpId="2" nodeType="withEffect">
                                  <p:stCondLst>
                                    <p:cond delay="0"/>
                                  </p:stCondLst>
                                  <p:childTnLst>
                                    <p:animMotion origin="layout" path="M -3.33333E-6 -4.55134E-6 L 0.025 0.42739 " pathEditMode="relative" rAng="0" ptsTypes="AA">
                                      <p:cBhvr>
                                        <p:cTn id="11" dur="1250" fill="hold"/>
                                        <p:tgtEl>
                                          <p:spTgt spid="4"/>
                                        </p:tgtEl>
                                        <p:attrNameLst>
                                          <p:attrName>ppt_x</p:attrName>
                                          <p:attrName>ppt_y</p:attrName>
                                        </p:attrNameLst>
                                      </p:cBhvr>
                                      <p:rCtr x="1250" y="21369"/>
                                    </p:animMotion>
                                  </p:childTnLst>
                                </p:cTn>
                              </p:par>
                              <p:par>
                                <p:cTn id="12" presetID="23" presetClass="entr" presetSubtype="16" fill="hold" grpId="0" nodeType="withEffect">
                                  <p:stCondLst>
                                    <p:cond delay="750"/>
                                  </p:stCondLst>
                                  <p:childTnLst>
                                    <p:set>
                                      <p:cBhvr>
                                        <p:cTn id="13" dur="1" fill="hold">
                                          <p:stCondLst>
                                            <p:cond delay="0"/>
                                          </p:stCondLst>
                                        </p:cTn>
                                        <p:tgtEl>
                                          <p:spTgt spid="2"/>
                                        </p:tgtEl>
                                        <p:attrNameLst>
                                          <p:attrName>style.visibility</p:attrName>
                                        </p:attrNameLst>
                                      </p:cBhvr>
                                      <p:to>
                                        <p:strVal val="visible"/>
                                      </p:to>
                                    </p:set>
                                    <p:anim calcmode="lin" valueType="num">
                                      <p:cBhvr>
                                        <p:cTn id="14" dur="1250" fill="hold"/>
                                        <p:tgtEl>
                                          <p:spTgt spid="2"/>
                                        </p:tgtEl>
                                        <p:attrNameLst>
                                          <p:attrName>ppt_w</p:attrName>
                                        </p:attrNameLst>
                                      </p:cBhvr>
                                      <p:tavLst>
                                        <p:tav tm="0">
                                          <p:val>
                                            <p:fltVal val="0"/>
                                          </p:val>
                                        </p:tav>
                                        <p:tav tm="100000">
                                          <p:val>
                                            <p:strVal val="#ppt_w"/>
                                          </p:val>
                                        </p:tav>
                                      </p:tavLst>
                                    </p:anim>
                                    <p:anim calcmode="lin" valueType="num">
                                      <p:cBhvr>
                                        <p:cTn id="15" dur="1250" fill="hold"/>
                                        <p:tgtEl>
                                          <p:spTgt spid="2"/>
                                        </p:tgtEl>
                                        <p:attrNameLst>
                                          <p:attrName>ppt_h</p:attrName>
                                        </p:attrNameLst>
                                      </p:cBhvr>
                                      <p:tavLst>
                                        <p:tav tm="0">
                                          <p:val>
                                            <p:fltVal val="0"/>
                                          </p:val>
                                        </p:tav>
                                        <p:tav tm="100000">
                                          <p:val>
                                            <p:strVal val="#ppt_h"/>
                                          </p:val>
                                        </p:tav>
                                      </p:tavLst>
                                    </p:anim>
                                  </p:childTnLst>
                                </p:cTn>
                              </p:par>
                              <p:par>
                                <p:cTn id="16" presetID="0" presetClass="path" presetSubtype="0" accel="50000" decel="50000" fill="hold" grpId="2" nodeType="withEffect">
                                  <p:stCondLst>
                                    <p:cond delay="750"/>
                                  </p:stCondLst>
                                  <p:childTnLst>
                                    <p:animMotion origin="layout" path="M 0 0 L 0 0.35522 " pathEditMode="relative" ptsTypes="AA">
                                      <p:cBhvr>
                                        <p:cTn id="17" dur="1250" spd="-100000" fill="hold"/>
                                        <p:tgtEl>
                                          <p:spTgt spid="2"/>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8" presetClass="emph" presetSubtype="0" fill="hold" grpId="1" nodeType="withEffect">
                                  <p:stCondLst>
                                    <p:cond delay="0"/>
                                  </p:stCondLst>
                                  <p:childTnLst>
                                    <p:set>
                                      <p:cBhvr override="childStyle">
                                        <p:cTn id="24" dur="500" fill="hold"/>
                                        <p:tgtEl>
                                          <p:spTgt spid="7"/>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2" nodeType="clickEffect">
                                  <p:stCondLst>
                                    <p:cond delay="0"/>
                                  </p:stCondLst>
                                  <p:childTnLst>
                                    <p:animEffect transition="out" filter="wipe(left)">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22" presetClass="entr" presetSubtype="8" fill="hold" grpId="0" nodeType="withEffect">
                                  <p:stCondLst>
                                    <p:cond delay="40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18" presetClass="emph" presetSubtype="0" fill="hold" grpId="1" nodeType="withEffect">
                                  <p:stCondLst>
                                    <p:cond delay="400"/>
                                  </p:stCondLst>
                                  <p:childTnLst>
                                    <p:set>
                                      <p:cBhvr override="childStyle">
                                        <p:cTn id="34" dur="500" fill="hold"/>
                                        <p:tgtEl>
                                          <p:spTgt spid="6"/>
                                        </p:tgtEl>
                                        <p:attrNameLst>
                                          <p:attrName>style.textDecorationUnderline</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400"/>
                                        <p:tgtEl>
                                          <p:spTgt spid="5"/>
                                        </p:tgtEl>
                                      </p:cBhvr>
                                    </p:animEffect>
                                  </p:childTnLst>
                                </p:cTn>
                              </p:par>
                              <p:par>
                                <p:cTn id="40" presetID="0" presetClass="path" presetSubtype="0" accel="50000" decel="50000" fill="hold" grpId="2" nodeType="withEffect">
                                  <p:stCondLst>
                                    <p:cond delay="0"/>
                                  </p:stCondLst>
                                  <p:childTnLst>
                                    <p:animMotion origin="layout" path="M 3.33333E-6 -4.44444E-6 L -0.23959 -0.00833 " pathEditMode="relative" rAng="0" ptsTypes="AA">
                                      <p:cBhvr>
                                        <p:cTn id="41" dur="2000" fill="hold"/>
                                        <p:tgtEl>
                                          <p:spTgt spid="5"/>
                                        </p:tgtEl>
                                        <p:attrNameLst>
                                          <p:attrName>ppt_x</p:attrName>
                                          <p:attrName>ppt_y</p:attrName>
                                        </p:attrNameLst>
                                      </p:cBhvr>
                                      <p:rCtr x="-11979" y="-417"/>
                                    </p:animMotion>
                                  </p:childTnLst>
                                </p:cTn>
                              </p:par>
                              <p:par>
                                <p:cTn id="42" presetID="10" presetClass="exit" presetSubtype="0" fill="hold" grpId="1" nodeType="withEffect">
                                  <p:stCondLst>
                                    <p:cond delay="0"/>
                                  </p:stCondLst>
                                  <p:childTnLst>
                                    <p:animEffect transition="out" filter="fade">
                                      <p:cBhvr>
                                        <p:cTn id="43" dur="1750"/>
                                        <p:tgtEl>
                                          <p:spTgt spid="2"/>
                                        </p:tgtEl>
                                      </p:cBhvr>
                                    </p:animEffect>
                                    <p:set>
                                      <p:cBhvr>
                                        <p:cTn id="44" dur="1" fill="hold">
                                          <p:stCondLst>
                                            <p:cond delay="1749"/>
                                          </p:stCondLst>
                                        </p:cTn>
                                        <p:tgtEl>
                                          <p:spTgt spid="2"/>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2" grpId="0"/>
      <p:bldP spid="2" grpId="1"/>
      <p:bldP spid="2" grpId="2"/>
      <p:bldP spid="4" grpId="1"/>
      <p:bldP spid="4" grpId="2"/>
      <p:bldP spid="5" grpId="0"/>
      <p:bldP spid="5"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10484</TotalTime>
  <Words>2141</Words>
  <Application>Microsoft Office PowerPoint</Application>
  <PresentationFormat>On-screen Show (4:3)</PresentationFormat>
  <Paragraphs>330</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Aharoni</vt:lpstr>
      <vt:lpstr>Arial</vt:lpstr>
      <vt:lpstr>Calibri</vt:lpstr>
      <vt:lpstr>Copperplate Gothic Bold</vt:lpstr>
      <vt:lpstr>Office Theme</vt:lpstr>
      <vt:lpstr>1_Default Design</vt:lpstr>
      <vt:lpstr>PowerPoint Presentation</vt:lpstr>
      <vt:lpstr>PowerPoint Presentation</vt:lpstr>
      <vt:lpstr>How forceful                     are right words!           But what does your arguing prove?               — Job 6:25</vt:lpstr>
      <vt:lpstr>… yet in the church                            I would rather speak five words with my understanding, that           I may teach others also, than     ten thousand words in a tongue.                           — 1st Corinthians 14:19</vt:lpstr>
      <vt:lpstr>A fool also multiplies words.       No man knows what is to be;   Who can tell him what will be after him? — Ecclesiastes 10:14</vt:lpstr>
      <vt:lpstr>For the kingdom of God is not in word but in power.    — 1st Corinthians 4:20</vt:lpstr>
      <vt:lpstr>Your kingdom is                            an everlasting kingdom,                And Your dominion endures throughout all generations.           — Psalm 145:13</vt:lpstr>
      <vt:lpstr>For I am full of words;               The spirit within me compels me. — Job 32:18</vt:lpstr>
      <vt:lpstr>My help comes from the LORD, Who made heaven and earth.       — Psalm 121:2</vt:lpstr>
      <vt:lpstr>The voice of the LORD is powerful; The voice of the LORD is full of majesty. — Psalm 29:4</vt:lpstr>
      <vt:lpstr>God has spoken once,             Twice I have heard this:            That power belongs to God.           — Psalm 62:11</vt:lpstr>
      <vt:lpstr>"Is not My word like a fire?"       says the LORD, "And like a hammer that breaks the rock in pieces?"     — Jeremiah 23:29</vt:lpstr>
      <vt:lpstr>The burden of the word of the LORD against Israel. Thus says the LORD, who stretches out the heavens, lays the foundation of the earth, and forms the spirit of man within him: — Zechariah 12:1</vt:lpstr>
      <vt:lpstr>I have made the earth, And created man on it. I - My hands -stretched out the heavens, And  all their host I have commanded. — Isaiah 45:12</vt:lpstr>
      <vt:lpstr>For behold, He who forms mountains, And creates the wind, Who declares to man what his thought is, And makes the morning darkness, Who treads the high places of the earth - The LORD God of hosts is His name.   — Amos 4:13</vt:lpstr>
      <vt:lpstr>He made the Pleiades and Orion; He turns the shadow of death into morning And makes the day dark as night; He calls for the waters  of the sea And pours them out on the face of the earth; The LORD is His name. — Amos 5:8</vt:lpstr>
      <vt:lpstr>Have you not known? Have you not heard? The everlasting God, the LORD, The Creator of the ends of the earth, Neither faints nor is weary. His understanding is unsearchable. — Isaiah 40:28</vt:lpstr>
      <vt:lpstr>Indeed these are the mere edges of His ways, And how small a whisper we hear of Him! But the thunder of His power who can understand?"                 — Job 26:14</vt:lpstr>
      <vt:lpstr>O God, You are more        awesome than Your holy places.                     The God of Israel is He who gives strength and power to His people.    Blessed be God!                                — Psalm 68:35</vt:lpstr>
      <vt:lpstr>Trust in the LORD forever, For in YAH, the LORD, is everlasting strength.              — Isaiah 26:4</vt:lpstr>
      <vt:lpstr>For this is God, Our God forever and ever; He will be our guide Even to death.           — Psalm 48:14</vt:lpstr>
      <vt:lpstr>For the word of God is living and powerful, and sharper than any two-edged sword, piercing even to the division of soul and spirit, and of joints and marrow, and is  a discerner of the thoughts and intents of the heart. — Hebrews 4:12</vt:lpstr>
      <vt:lpstr>The Spirit of God has made me, And the breath of the Almighty gives me life. — Job 33:4</vt:lpstr>
      <vt:lpstr>"The law and the prophets were until John. Since that time the kingdom of God has been preached, and everyone is pressing into it." — Luke 16:16</vt:lpstr>
      <vt:lpstr>But Christ came as High Priest     of the good things to come,     with the greater and more perfect tabernacle not made with hands, that is, not of this creation.           — Hebrews 9:11</vt:lpstr>
      <vt:lpstr>Not with the blood of goats and calves, but with His own blood He entered the Most Holy Place once for all, having obtained eternal redemption. — Hebrews 9:12</vt:lpstr>
      <vt:lpstr>For if the blood of bulls and goats and the ashes of a heifer, sprinkling the unclean, sanctifies for the purifying of the flesh, how much more shall the blood of Christ, who through the eternal Spirit offered Himself without spot to God, cleanse your conscience from dead works to serve the living God?         — Hebrews 9:13-14</vt:lpstr>
      <vt:lpstr>And for this reason He is the Mediator of the new covenant,  by means of death, for the redemption of the transgressions under the first covenant, that those who are called may receive the promise of the eternal inheritance. — Hebrews 9:15</vt:lpstr>
      <vt:lpstr>For where there is a testament, there must also of necessity          be the death of the testator.                     For a testament is in force        after men are dead, since it has    no power at all while the testator lives. — Hebrews 9:16-17</vt:lpstr>
      <vt:lpstr>For the grace of God that brings salvation has appeared to all men, teaching us that, denying ungodliness and worldly lusts, we should live soberly, righteously, and godly in the present age, looking for the blessed hope and glorious appearing of our great God and Savior Jesus Christ, who gave Himself for us, that He might redeem us from every lawless deed and purify for Himself His own special people, zealous for good works. — Titus 2:11-14</vt:lpstr>
      <vt:lpstr>Therefore, since we are    receiving a kingdom which cannot be shaken, let us have grace,       by which we may serve God acceptably with reverence        and godly fear. For our God is a consuming fire. — Hebrews 12:28-29</vt:lpstr>
      <vt:lpstr>PowerPoint Presentation</vt:lpstr>
      <vt:lpstr>PowerPoint Presentation</vt:lpstr>
      <vt:lpstr>Please visit  http://www.LoveFromGod.com to explore further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Bert</dc:creator>
  <cp:lastModifiedBy>Ron Bert</cp:lastModifiedBy>
  <cp:revision>902</cp:revision>
  <dcterms:created xsi:type="dcterms:W3CDTF">2015-03-20T20:55:15Z</dcterms:created>
  <dcterms:modified xsi:type="dcterms:W3CDTF">2019-05-20T03:10:35Z</dcterms:modified>
</cp:coreProperties>
</file>