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46" r:id="rId3"/>
    <p:sldId id="359" r:id="rId4"/>
    <p:sldId id="372" r:id="rId5"/>
    <p:sldId id="373" r:id="rId6"/>
    <p:sldId id="374" r:id="rId7"/>
    <p:sldId id="375" r:id="rId8"/>
    <p:sldId id="376" r:id="rId9"/>
    <p:sldId id="377" r:id="rId10"/>
    <p:sldId id="378" r:id="rId11"/>
    <p:sldId id="389" r:id="rId12"/>
    <p:sldId id="642" r:id="rId13"/>
    <p:sldId id="379" r:id="rId14"/>
    <p:sldId id="380" r:id="rId15"/>
    <p:sldId id="381" r:id="rId16"/>
    <p:sldId id="382" r:id="rId17"/>
    <p:sldId id="383" r:id="rId18"/>
    <p:sldId id="384" r:id="rId19"/>
    <p:sldId id="387" r:id="rId20"/>
    <p:sldId id="388" r:id="rId21"/>
    <p:sldId id="640" r:id="rId22"/>
    <p:sldId id="641" r:id="rId23"/>
    <p:sldId id="350" r:id="rId24"/>
    <p:sldId id="283" r:id="rId25"/>
    <p:sldId id="391"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FF"/>
    <a:srgbClr val="FFFF99"/>
    <a:srgbClr val="99CCFF"/>
    <a:srgbClr val="234A73"/>
    <a:srgbClr val="012549"/>
    <a:srgbClr val="9900CC"/>
    <a:srgbClr val="CC99FF"/>
    <a:srgbClr val="66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52" autoAdjust="0"/>
    <p:restoredTop sz="80392" autoAdjust="0"/>
  </p:normalViewPr>
  <p:slideViewPr>
    <p:cSldViewPr snapToGrid="0">
      <p:cViewPr>
        <p:scale>
          <a:sx n="75" d="100"/>
          <a:sy n="75" d="100"/>
        </p:scale>
        <p:origin x="0"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3/23/2021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a colorless</a:t>
            </a:r>
            <a:r>
              <a:rPr lang="en-US" baseline="0" dirty="0"/>
              <a:t> extent.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a:t>
            </a:fld>
            <a:endParaRPr lang="en-US"/>
          </a:p>
        </p:txBody>
      </p:sp>
    </p:spTree>
    <p:extLst>
      <p:ext uri="{BB962C8B-B14F-4D97-AF65-F5344CB8AC3E}">
        <p14:creationId xmlns:p14="http://schemas.microsoft.com/office/powerpoint/2010/main" val="2914916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have loss resulting in pain which can turn to anger masked by arrogance. Without a humble heart, honesty can be blurred in misconceptions of one’s own making. Only an open releasing submissive heart can allow God and others to sincerely care for the soul that one is. In such an isolated world of self-seeking narcissistic embryos, dropping</a:t>
            </a:r>
            <a:r>
              <a:rPr lang="en-US" baseline="0" dirty="0"/>
              <a:t> hostile perceived protective facades is difficult for the disturbed. Attack is routine where love has no breeding ground.</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10</a:t>
            </a:fld>
            <a:endParaRPr lang="en-US"/>
          </a:p>
        </p:txBody>
      </p:sp>
    </p:spTree>
    <p:extLst>
      <p:ext uri="{BB962C8B-B14F-4D97-AF65-F5344CB8AC3E}">
        <p14:creationId xmlns:p14="http://schemas.microsoft.com/office/powerpoint/2010/main" val="327548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Glory is thankful love in His name.</a:t>
            </a:r>
          </a:p>
        </p:txBody>
      </p:sp>
      <p:sp>
        <p:nvSpPr>
          <p:cNvPr id="4" name="Slide Number Placeholder 3"/>
          <p:cNvSpPr>
            <a:spLocks noGrp="1"/>
          </p:cNvSpPr>
          <p:nvPr>
            <p:ph type="sldNum" sz="quarter" idx="10"/>
          </p:nvPr>
        </p:nvSpPr>
        <p:spPr/>
        <p:txBody>
          <a:bodyPr/>
          <a:lstStyle/>
          <a:p>
            <a:fld id="{9C51D9B6-958F-4022-8446-FFC7E7C9F731}" type="slidenum">
              <a:rPr lang="en-US" smtClean="0"/>
              <a:t>11</a:t>
            </a:fld>
            <a:endParaRPr lang="en-US"/>
          </a:p>
        </p:txBody>
      </p:sp>
    </p:spTree>
    <p:extLst>
      <p:ext uri="{BB962C8B-B14F-4D97-AF65-F5344CB8AC3E}">
        <p14:creationId xmlns:p14="http://schemas.microsoft.com/office/powerpoint/2010/main" val="2905939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Glory is thankful love in His name.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45206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develop the true</a:t>
            </a:r>
            <a:r>
              <a:rPr lang="en-US" baseline="0" dirty="0"/>
              <a:t> nature God intended for His autonomous life, His principles need to be acquired. One is thankfulness in the fact of just living. This can be difficult as man assaults man in the corruption of all that is evil. Murderous outrage befalls all nations.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13</a:t>
            </a:fld>
            <a:endParaRPr lang="en-US"/>
          </a:p>
        </p:txBody>
      </p:sp>
    </p:spTree>
    <p:extLst>
      <p:ext uri="{BB962C8B-B14F-4D97-AF65-F5344CB8AC3E}">
        <p14:creationId xmlns:p14="http://schemas.microsoft.com/office/powerpoint/2010/main" val="412551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relationship with God Himself is what holds our anchor to eternity, ultimately free of the temporary wickedness</a:t>
            </a:r>
            <a:r>
              <a:rPr lang="en-US" baseline="0" dirty="0"/>
              <a:t> that man perpetrates upon himself.</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14</a:t>
            </a:fld>
            <a:endParaRPr lang="en-US"/>
          </a:p>
        </p:txBody>
      </p:sp>
    </p:spTree>
    <p:extLst>
      <p:ext uri="{BB962C8B-B14F-4D97-AF65-F5344CB8AC3E}">
        <p14:creationId xmlns:p14="http://schemas.microsoft.com/office/powerpoint/2010/main" val="193452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are called to an eternal connection, one should never forget or ignore that calling. In this case “Pray unceasingly” has all to do with acknowledging His ever-persistent</a:t>
            </a:r>
            <a:r>
              <a:rPr lang="en-US" baseline="0" dirty="0"/>
              <a:t> presence. One does not throw a parent away, at least an honorable unselfish child would not. It is by Him that we are anything that we are; let it be thankful.</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15</a:t>
            </a:fld>
            <a:endParaRPr lang="en-US"/>
          </a:p>
        </p:txBody>
      </p:sp>
    </p:spTree>
    <p:extLst>
      <p:ext uri="{BB962C8B-B14F-4D97-AF65-F5344CB8AC3E}">
        <p14:creationId xmlns:p14="http://schemas.microsoft.com/office/powerpoint/2010/main" val="1448467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Lord has created everything He is due the</a:t>
            </a:r>
            <a:r>
              <a:rPr lang="en-US" baseline="0" dirty="0"/>
              <a:t> respect and honor that is afforded Him. His plan encompasses more than is comprehendible, but we are assured it is within reasons to gain loyalty over rebellion. Our birth into Him is no mistake as it is an eternal living condition mutually sought after. </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16</a:t>
            </a:fld>
            <a:endParaRPr lang="en-US"/>
          </a:p>
        </p:txBody>
      </p:sp>
    </p:spTree>
    <p:extLst>
      <p:ext uri="{BB962C8B-B14F-4D97-AF65-F5344CB8AC3E}">
        <p14:creationId xmlns:p14="http://schemas.microsoft.com/office/powerpoint/2010/main" val="230008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that is before us and more, any thankfulness is short of what and where it needs to be.</a:t>
            </a:r>
          </a:p>
        </p:txBody>
      </p:sp>
      <p:sp>
        <p:nvSpPr>
          <p:cNvPr id="4" name="Slide Number Placeholder 3"/>
          <p:cNvSpPr>
            <a:spLocks noGrp="1"/>
          </p:cNvSpPr>
          <p:nvPr>
            <p:ph type="sldNum" sz="quarter" idx="10"/>
          </p:nvPr>
        </p:nvSpPr>
        <p:spPr/>
        <p:txBody>
          <a:bodyPr/>
          <a:lstStyle/>
          <a:p>
            <a:fld id="{9C51D9B6-958F-4022-8446-FFC7E7C9F731}" type="slidenum">
              <a:rPr lang="en-US" smtClean="0"/>
              <a:t>17</a:t>
            </a:fld>
            <a:endParaRPr lang="en-US"/>
          </a:p>
        </p:txBody>
      </p:sp>
    </p:spTree>
    <p:extLst>
      <p:ext uri="{BB962C8B-B14F-4D97-AF65-F5344CB8AC3E}">
        <p14:creationId xmlns:p14="http://schemas.microsoft.com/office/powerpoint/2010/main" val="1083681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has given us such an opportunity to regain eternal standing with Him. Jesus comforts us confirming the promises set in ages past.</a:t>
            </a:r>
          </a:p>
        </p:txBody>
      </p:sp>
      <p:sp>
        <p:nvSpPr>
          <p:cNvPr id="4" name="Slide Number Placeholder 3"/>
          <p:cNvSpPr>
            <a:spLocks noGrp="1"/>
          </p:cNvSpPr>
          <p:nvPr>
            <p:ph type="sldNum" sz="quarter" idx="10"/>
          </p:nvPr>
        </p:nvSpPr>
        <p:spPr/>
        <p:txBody>
          <a:bodyPr/>
          <a:lstStyle/>
          <a:p>
            <a:fld id="{9C51D9B6-958F-4022-8446-FFC7E7C9F731}" type="slidenum">
              <a:rPr lang="en-US" smtClean="0"/>
              <a:t>18</a:t>
            </a:fld>
            <a:endParaRPr lang="en-US"/>
          </a:p>
        </p:txBody>
      </p:sp>
    </p:spTree>
    <p:extLst>
      <p:ext uri="{BB962C8B-B14F-4D97-AF65-F5344CB8AC3E}">
        <p14:creationId xmlns:p14="http://schemas.microsoft.com/office/powerpoint/2010/main" val="421864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senses the very essence of our being and wills that we know Him. God came to the earth living in Christ to reach our hearts.</a:t>
            </a:r>
          </a:p>
        </p:txBody>
      </p:sp>
      <p:sp>
        <p:nvSpPr>
          <p:cNvPr id="4" name="Slide Number Placeholder 3"/>
          <p:cNvSpPr>
            <a:spLocks noGrp="1"/>
          </p:cNvSpPr>
          <p:nvPr>
            <p:ph type="sldNum" sz="quarter" idx="10"/>
          </p:nvPr>
        </p:nvSpPr>
        <p:spPr/>
        <p:txBody>
          <a:bodyPr/>
          <a:lstStyle/>
          <a:p>
            <a:fld id="{9C51D9B6-958F-4022-8446-FFC7E7C9F731}" type="slidenum">
              <a:rPr lang="en-US" smtClean="0"/>
              <a:t>19</a:t>
            </a:fld>
            <a:endParaRPr lang="en-US"/>
          </a:p>
        </p:txBody>
      </p:sp>
    </p:spTree>
    <p:extLst>
      <p:ext uri="{BB962C8B-B14F-4D97-AF65-F5344CB8AC3E}">
        <p14:creationId xmlns:p14="http://schemas.microsoft.com/office/powerpoint/2010/main" val="21613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dismiss happiness to be had for the drudgery of mundane miseries? Life is a choice to wallow with no one near or rejoice for those close, no matter circumstance or affiliations. It bottom lines on to feel love or contempt, and this choice defines the quality of living life.</a:t>
            </a:r>
          </a:p>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377018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noble inclined in His will rejoicing will be the refreshment. Those</a:t>
            </a:r>
            <a:r>
              <a:rPr lang="en-US" baseline="0" dirty="0"/>
              <a:t> enmeshed in their own will, ignoring the call, fade upon a shadows wisp. Living or dying, our character will rise to meet God our Lord Jesus Christ.</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20</a:t>
            </a:fld>
            <a:endParaRPr lang="en-US"/>
          </a:p>
        </p:txBody>
      </p:sp>
    </p:spTree>
    <p:extLst>
      <p:ext uri="{BB962C8B-B14F-4D97-AF65-F5344CB8AC3E}">
        <p14:creationId xmlns:p14="http://schemas.microsoft.com/office/powerpoint/2010/main" val="23476176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God’s own sacrifice is what has released us into that which is more than unique; but a reflection of the qualities and attributes of God Himself in life given freely to be that it is. Our choice to thankfully recognize this or not</a:t>
            </a:r>
            <a:r>
              <a:rPr lang="en-US" baseline="0" dirty="0"/>
              <a:t> defines who we are and how we believe. Faith is a quest for that which in better in all of us.</a:t>
            </a:r>
            <a:endParaRPr lang="en-US" dirty="0"/>
          </a:p>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21</a:t>
            </a:fld>
            <a:endParaRPr lang="en-US"/>
          </a:p>
        </p:txBody>
      </p:sp>
    </p:spTree>
    <p:extLst>
      <p:ext uri="{BB962C8B-B14F-4D97-AF65-F5344CB8AC3E}">
        <p14:creationId xmlns:p14="http://schemas.microsoft.com/office/powerpoint/2010/main" val="1581660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Thankfulness is a grateful call to the Lord.</a:t>
            </a:r>
          </a:p>
        </p:txBody>
      </p:sp>
      <p:sp>
        <p:nvSpPr>
          <p:cNvPr id="4" name="Slide Number Placeholder 3"/>
          <p:cNvSpPr>
            <a:spLocks noGrp="1"/>
          </p:cNvSpPr>
          <p:nvPr>
            <p:ph type="sldNum" sz="quarter" idx="10"/>
          </p:nvPr>
        </p:nvSpPr>
        <p:spPr/>
        <p:txBody>
          <a:bodyPr/>
          <a:lstStyle/>
          <a:p>
            <a:fld id="{934C9568-E3D6-45BA-A626-EF0F78B9350D}" type="slidenum">
              <a:rPr lang="en-US" smtClean="0"/>
              <a:t>23</a:t>
            </a:fld>
            <a:endParaRPr lang="en-US"/>
          </a:p>
        </p:txBody>
      </p:sp>
    </p:spTree>
    <p:extLst>
      <p:ext uri="{BB962C8B-B14F-4D97-AF65-F5344CB8AC3E}">
        <p14:creationId xmlns:p14="http://schemas.microsoft.com/office/powerpoint/2010/main" val="46465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Darkness has nothing to steal.</a:t>
            </a:r>
          </a:p>
        </p:txBody>
      </p:sp>
      <p:sp>
        <p:nvSpPr>
          <p:cNvPr id="4" name="Slide Number Placeholder 3"/>
          <p:cNvSpPr>
            <a:spLocks noGrp="1"/>
          </p:cNvSpPr>
          <p:nvPr>
            <p:ph type="sldNum" sz="quarter" idx="10"/>
          </p:nvPr>
        </p:nvSpPr>
        <p:spPr/>
        <p:txBody>
          <a:bodyPr/>
          <a:lstStyle/>
          <a:p>
            <a:fld id="{9C51D9B6-958F-4022-8446-FFC7E7C9F731}" type="slidenum">
              <a:rPr lang="en-US" smtClean="0"/>
              <a:t>24</a:t>
            </a:fld>
            <a:endParaRPr lang="en-US"/>
          </a:p>
        </p:txBody>
      </p:sp>
    </p:spTree>
    <p:extLst>
      <p:ext uri="{BB962C8B-B14F-4D97-AF65-F5344CB8AC3E}">
        <p14:creationId xmlns:p14="http://schemas.microsoft.com/office/powerpoint/2010/main" val="871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34C9568-E3D6-45BA-A626-EF0F78B9350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not helpless animals without hope. His presence allows rest from carrying the burdens alone.</a:t>
            </a:r>
          </a:p>
        </p:txBody>
      </p:sp>
      <p:sp>
        <p:nvSpPr>
          <p:cNvPr id="4" name="Slide Number Placeholder 3"/>
          <p:cNvSpPr>
            <a:spLocks noGrp="1"/>
          </p:cNvSpPr>
          <p:nvPr>
            <p:ph type="sldNum" sz="quarter" idx="10"/>
          </p:nvPr>
        </p:nvSpPr>
        <p:spPr/>
        <p:txBody>
          <a:bodyPr/>
          <a:lstStyle/>
          <a:p>
            <a:fld id="{9C51D9B6-958F-4022-8446-FFC7E7C9F731}" type="slidenum">
              <a:rPr lang="en-US" smtClean="0"/>
              <a:t>3</a:t>
            </a:fld>
            <a:endParaRPr lang="en-US"/>
          </a:p>
        </p:txBody>
      </p:sp>
    </p:spTree>
    <p:extLst>
      <p:ext uri="{BB962C8B-B14F-4D97-AF65-F5344CB8AC3E}">
        <p14:creationId xmlns:p14="http://schemas.microsoft.com/office/powerpoint/2010/main" val="345534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delicacies abound in the revealing of countless pearls contained in the light of His unending divine truths. These have been given to us that we may</a:t>
            </a:r>
            <a:r>
              <a:rPr lang="en-US" baseline="0" dirty="0"/>
              <a:t> know how better able to survive what we all have in common, loss. Loss is a test in exposing true character. Again, it is a choice to climb or fall, and many choose the latter slide over the rigorous demands where integrity stands.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14897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greater glory than the Lord. If one believes, the heart is called out to confess that spirit of dedication and loyalty, all to the Almighty. And who would deny God other than those on the road of condemnation? In the courtroom of life, three things are sure, taxes, death, and meeting our Maker.</a:t>
            </a:r>
          </a:p>
        </p:txBody>
      </p:sp>
      <p:sp>
        <p:nvSpPr>
          <p:cNvPr id="4" name="Slide Number Placeholder 3"/>
          <p:cNvSpPr>
            <a:spLocks noGrp="1"/>
          </p:cNvSpPr>
          <p:nvPr>
            <p:ph type="sldNum" sz="quarter" idx="10"/>
          </p:nvPr>
        </p:nvSpPr>
        <p:spPr/>
        <p:txBody>
          <a:bodyPr/>
          <a:lstStyle/>
          <a:p>
            <a:fld id="{9C51D9B6-958F-4022-8446-FFC7E7C9F731}" type="slidenum">
              <a:rPr lang="en-US" smtClean="0"/>
              <a:t>5</a:t>
            </a:fld>
            <a:endParaRPr lang="en-US"/>
          </a:p>
        </p:txBody>
      </p:sp>
    </p:spTree>
    <p:extLst>
      <p:ext uri="{BB962C8B-B14F-4D97-AF65-F5344CB8AC3E}">
        <p14:creationId xmlns:p14="http://schemas.microsoft.com/office/powerpoint/2010/main" val="3606669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truth that more is better and being thankful together </a:t>
            </a:r>
            <a:r>
              <a:rPr lang="en-US"/>
              <a:t>has the </a:t>
            </a:r>
            <a:r>
              <a:rPr lang="en-US" dirty="0"/>
              <a:t>advantages of unity. In such a state of disunion, how much better is joy over the dread? To be found finds one lifting back to God, the source of all enlightenment.</a:t>
            </a:r>
          </a:p>
        </p:txBody>
      </p:sp>
      <p:sp>
        <p:nvSpPr>
          <p:cNvPr id="4" name="Slide Number Placeholder 3"/>
          <p:cNvSpPr>
            <a:spLocks noGrp="1"/>
          </p:cNvSpPr>
          <p:nvPr>
            <p:ph type="sldNum" sz="quarter" idx="10"/>
          </p:nvPr>
        </p:nvSpPr>
        <p:spPr/>
        <p:txBody>
          <a:bodyPr/>
          <a:lstStyle/>
          <a:p>
            <a:fld id="{9C51D9B6-958F-4022-8446-FFC7E7C9F731}" type="slidenum">
              <a:rPr lang="en-US" smtClean="0"/>
              <a:t>6</a:t>
            </a:fld>
            <a:endParaRPr lang="en-US"/>
          </a:p>
        </p:txBody>
      </p:sp>
    </p:spTree>
    <p:extLst>
      <p:ext uri="{BB962C8B-B14F-4D97-AF65-F5344CB8AC3E}">
        <p14:creationId xmlns:p14="http://schemas.microsoft.com/office/powerpoint/2010/main" val="416287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one wakes up at night with that churning washing machine growl, is</a:t>
            </a:r>
            <a:r>
              <a:rPr lang="en-US" baseline="0" dirty="0"/>
              <a:t> He part of your return to sleep? Relying on His strength should be thankfully welcomed as a driving protective force, which it is. Thanks is the light of the heart that pierces all darkness.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7</a:t>
            </a:fld>
            <a:endParaRPr lang="en-US"/>
          </a:p>
        </p:txBody>
      </p:sp>
    </p:spTree>
    <p:extLst>
      <p:ext uri="{BB962C8B-B14F-4D97-AF65-F5344CB8AC3E}">
        <p14:creationId xmlns:p14="http://schemas.microsoft.com/office/powerpoint/2010/main" val="62399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one to take full advantage of what belief in Him provides, trust is the</a:t>
            </a:r>
            <a:r>
              <a:rPr lang="en-US" baseline="0" dirty="0"/>
              <a:t> essential component. It is one fully trusts that those healing strengthening benefits come into play. If God is for us, what can man do? This is the comfort zone of eternal rewards.</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8</a:t>
            </a:fld>
            <a:endParaRPr lang="en-US"/>
          </a:p>
        </p:txBody>
      </p:sp>
    </p:spTree>
    <p:extLst>
      <p:ext uri="{BB962C8B-B14F-4D97-AF65-F5344CB8AC3E}">
        <p14:creationId xmlns:p14="http://schemas.microsoft.com/office/powerpoint/2010/main" val="252636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Hard to apply is the command not to worry, and if one doubt</a:t>
            </a:r>
            <a:r>
              <a:rPr lang="en-US" baseline="0" dirty="0"/>
              <a:t>s, this has a more active hindrance to one’s genuine faith. Do you thank God amiss for the things you covet for, or more to the point, thank Him for just being there with a supportive will of principles and justice? The nature of who we are alive is unveiling before Him.</a:t>
            </a:r>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9</a:t>
            </a:fld>
            <a:endParaRPr lang="en-US"/>
          </a:p>
        </p:txBody>
      </p:sp>
    </p:spTree>
    <p:extLst>
      <p:ext uri="{BB962C8B-B14F-4D97-AF65-F5344CB8AC3E}">
        <p14:creationId xmlns:p14="http://schemas.microsoft.com/office/powerpoint/2010/main" val="101824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flickr.com/photos/genericbrandproductions/4460219407" TargetMode="Externa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deepseanews.com/"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g"/><Relationship Id="rId18" Type="http://schemas.openxmlformats.org/officeDocument/2006/relationships/image" Target="../media/image21.jpg"/><Relationship Id="rId3" Type="http://schemas.openxmlformats.org/officeDocument/2006/relationships/image" Target="../media/image1.jpg"/><Relationship Id="rId21" Type="http://schemas.openxmlformats.org/officeDocument/2006/relationships/image" Target="../media/image24.png"/><Relationship Id="rId7" Type="http://schemas.openxmlformats.org/officeDocument/2006/relationships/image" Target="../media/image7.jpeg"/><Relationship Id="rId12" Type="http://schemas.openxmlformats.org/officeDocument/2006/relationships/image" Target="../media/image13.jpeg"/><Relationship Id="rId17" Type="http://schemas.openxmlformats.org/officeDocument/2006/relationships/image" Target="../media/image20.jpeg"/><Relationship Id="rId2" Type="http://schemas.openxmlformats.org/officeDocument/2006/relationships/notesSlide" Target="../notesSlides/notesSlide21.xml"/><Relationship Id="rId16" Type="http://schemas.openxmlformats.org/officeDocument/2006/relationships/image" Target="../media/image19.jp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2.jpg"/><Relationship Id="rId5" Type="http://schemas.openxmlformats.org/officeDocument/2006/relationships/image" Target="../media/image4.jpg"/><Relationship Id="rId15" Type="http://schemas.openxmlformats.org/officeDocument/2006/relationships/image" Target="../media/image17.jpg"/><Relationship Id="rId10" Type="http://schemas.openxmlformats.org/officeDocument/2006/relationships/image" Target="../media/image11.jpg"/><Relationship Id="rId19" Type="http://schemas.openxmlformats.org/officeDocument/2006/relationships/image" Target="../media/image22.jpeg"/><Relationship Id="rId4" Type="http://schemas.openxmlformats.org/officeDocument/2006/relationships/image" Target="../media/image3.jpg"/><Relationship Id="rId9" Type="http://schemas.openxmlformats.org/officeDocument/2006/relationships/image" Target="../media/image10.jpg"/><Relationship Id="rId14" Type="http://schemas.openxmlformats.org/officeDocument/2006/relationships/image" Target="../media/image15.jpg"/></Relationships>
</file>

<file path=ppt/slides/_rels/slide22.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14.jpg"/><Relationship Id="rId18" Type="http://schemas.openxmlformats.org/officeDocument/2006/relationships/image" Target="../media/image21.jpg"/><Relationship Id="rId3" Type="http://schemas.openxmlformats.org/officeDocument/2006/relationships/image" Target="../media/image26.jpeg"/><Relationship Id="rId21" Type="http://schemas.openxmlformats.org/officeDocument/2006/relationships/image" Target="../media/image24.png"/><Relationship Id="rId7" Type="http://schemas.openxmlformats.org/officeDocument/2006/relationships/image" Target="../media/image27.jpeg"/><Relationship Id="rId12" Type="http://schemas.openxmlformats.org/officeDocument/2006/relationships/image" Target="../media/image31.jpeg"/><Relationship Id="rId17" Type="http://schemas.openxmlformats.org/officeDocument/2006/relationships/image" Target="../media/image20.jpeg"/><Relationship Id="rId2" Type="http://schemas.openxmlformats.org/officeDocument/2006/relationships/image" Target="../media/image25.jpeg"/><Relationship Id="rId16" Type="http://schemas.openxmlformats.org/officeDocument/2006/relationships/image" Target="../media/image34.jpe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g"/><Relationship Id="rId5" Type="http://schemas.openxmlformats.org/officeDocument/2006/relationships/image" Target="../media/image6.jpg"/><Relationship Id="rId15" Type="http://schemas.openxmlformats.org/officeDocument/2006/relationships/image" Target="../media/image33.jpeg"/><Relationship Id="rId10" Type="http://schemas.openxmlformats.org/officeDocument/2006/relationships/image" Target="../media/image30.jpeg"/><Relationship Id="rId19" Type="http://schemas.openxmlformats.org/officeDocument/2006/relationships/image" Target="../media/image35.jpeg"/><Relationship Id="rId4" Type="http://schemas.openxmlformats.org/officeDocument/2006/relationships/image" Target="../media/image4.jpg"/><Relationship Id="rId9" Type="http://schemas.openxmlformats.org/officeDocument/2006/relationships/image" Target="../media/image29.jpeg"/><Relationship Id="rId1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deepseanews.com/" TargetMode="External"/><Relationship Id="rId5" Type="http://schemas.openxmlformats.org/officeDocument/2006/relationships/image" Target="../media/image2.jp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deepseanew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flickr.com/photos/ladyro/6095047702"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99"/>
          <a:stretch/>
        </p:blipFill>
        <p:spPr>
          <a:xfrm>
            <a:off x="0" y="0"/>
            <a:ext cx="9165772" cy="6858000"/>
          </a:xfrm>
          <a:prstGeom prst="rect">
            <a:avLst/>
          </a:prstGeom>
        </p:spPr>
      </p:pic>
      <p:sp>
        <p:nvSpPr>
          <p:cNvPr id="6" name="Title 1">
            <a:extLst>
              <a:ext uri="{FF2B5EF4-FFF2-40B4-BE49-F238E27FC236}">
                <a16:creationId xmlns:a16="http://schemas.microsoft.com/office/drawing/2014/main" id="{4E25598C-583C-4078-B2A9-E74ED1D9A925}"/>
              </a:ext>
            </a:extLst>
          </p:cNvPr>
          <p:cNvSpPr txBox="1">
            <a:spLocks/>
          </p:cNvSpPr>
          <p:nvPr/>
        </p:nvSpPr>
        <p:spPr>
          <a:xfrm>
            <a:off x="143392" y="3462234"/>
            <a:ext cx="7911548"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casting all your care upon Him</a:t>
            </a:r>
          </a:p>
        </p:txBody>
      </p:sp>
      <p:sp>
        <p:nvSpPr>
          <p:cNvPr id="3074" name="Rectangle 2"/>
          <p:cNvSpPr>
            <a:spLocks noGrp="1" noChangeArrowheads="1"/>
          </p:cNvSpPr>
          <p:nvPr>
            <p:ph type="title"/>
          </p:nvPr>
        </p:nvSpPr>
        <p:spPr>
          <a:xfrm>
            <a:off x="457200" y="1189038"/>
            <a:ext cx="8229600" cy="3840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humble yourselves under the mighty hand of God, that He may exalt you in due time,  casting all your care upon Him, for He cares for you.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Peter 5:6</a:t>
            </a:r>
            <a:r>
              <a:rPr lang="en-US" altLang="en-US" sz="8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-7 </a:t>
            </a:r>
          </a:p>
        </p:txBody>
      </p:sp>
      <p:sp>
        <p:nvSpPr>
          <p:cNvPr id="4" name="Rectangle 2"/>
          <p:cNvSpPr txBox="1">
            <a:spLocks noChangeArrowheads="1"/>
          </p:cNvSpPr>
          <p:nvPr/>
        </p:nvSpPr>
        <p:spPr bwMode="auto">
          <a:xfrm>
            <a:off x="762000" y="12192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Therefore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6629400" y="1828800"/>
            <a:ext cx="1600200" cy="121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God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15AED75A-C145-4139-BAD4-9C2C0CB75063}"/>
              </a:ext>
            </a:extLst>
          </p:cNvPr>
          <p:cNvSpPr txBox="1">
            <a:spLocks noChangeArrowheads="1"/>
          </p:cNvSpPr>
          <p:nvPr/>
        </p:nvSpPr>
        <p:spPr bwMode="auto">
          <a:xfrm>
            <a:off x="319398" y="3393282"/>
            <a:ext cx="7560158" cy="76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casting all your care upon Him</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9">
            <a:extLst>
              <a:ext uri="{FF2B5EF4-FFF2-40B4-BE49-F238E27FC236}">
                <a16:creationId xmlns:a16="http://schemas.microsoft.com/office/drawing/2014/main" id="{8256AAD4-60DC-4CBD-A8DF-CC640C7FC2F5}"/>
              </a:ext>
            </a:extLst>
          </p:cNvPr>
          <p:cNvSpPr>
            <a:spLocks noChangeArrowheads="1"/>
          </p:cNvSpPr>
          <p:nvPr/>
        </p:nvSpPr>
        <p:spPr bwMode="auto">
          <a:xfrm>
            <a:off x="6352686" y="3427221"/>
            <a:ext cx="1572114"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Him</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9" name="Rectangle 2">
            <a:extLst>
              <a:ext uri="{FF2B5EF4-FFF2-40B4-BE49-F238E27FC236}">
                <a16:creationId xmlns:a16="http://schemas.microsoft.com/office/drawing/2014/main" id="{E16621A3-0179-4ED6-ACEA-633F7C9AE110}"/>
              </a:ext>
            </a:extLst>
          </p:cNvPr>
          <p:cNvSpPr txBox="1">
            <a:spLocks noChangeArrowheads="1"/>
          </p:cNvSpPr>
          <p:nvPr/>
        </p:nvSpPr>
        <p:spPr bwMode="auto">
          <a:xfrm>
            <a:off x="2071998" y="3369836"/>
            <a:ext cx="1114115" cy="8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06667 -0.16651 " pathEditMode="relative" ptsTypes="AA">
                                      <p:cBhvr>
                                        <p:cTn id="10" dur="750" spd="-100000" fill="hold"/>
                                        <p:tgtEl>
                                          <p:spTgt spid="3074"/>
                                        </p:tgtEl>
                                        <p:attrNameLst>
                                          <p:attrName>ppt_x</p:attrName>
                                          <p:attrName>ppt_y</p:attrName>
                                        </p:attrNameLst>
                                      </p:cBhvr>
                                    </p:animMotion>
                                  </p:childTnLst>
                                </p:cTn>
                              </p:par>
                            </p:childTnLst>
                          </p:cTn>
                        </p:par>
                        <p:par>
                          <p:cTn id="11" fill="hold">
                            <p:stCondLst>
                              <p:cond delay="750"/>
                            </p:stCondLst>
                            <p:childTnLst>
                              <p:par>
                                <p:cTn id="12" presetID="10" presetClass="exit" presetSubtype="0" fill="hold" grpId="0" nodeType="after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18" presetClass="emph" presetSubtype="0" fill="hold" grpId="1" nodeType="withEffect">
                                  <p:stCondLst>
                                    <p:cond delay="0"/>
                                  </p:stCondLst>
                                  <p:childTnLst>
                                    <p:set>
                                      <p:cBhvr override="childStyle">
                                        <p:cTn id="21" dur="500" fill="hold"/>
                                        <p:tgtEl>
                                          <p:spTgt spid="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0" presetClass="entr" presetSubtype="0" fill="hold" grpId="0" nodeType="withEffect">
                                  <p:stCondLst>
                                    <p:cond delay="40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stCondLst>
                                            <p:cond delay="0"/>
                                          </p:stCondLst>
                                        </p:cTn>
                                        <p:tgtEl>
                                          <p:spTgt spid="8"/>
                                        </p:tgtEl>
                                      </p:cBhvr>
                                    </p:animEffect>
                                    <p:anim to="" calcmode="lin" valueType="num">
                                      <p:cBhvr>
                                        <p:cTn id="28"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30" fill="hold">
                            <p:stCondLst>
                              <p:cond delay="100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par>
                                <p:cTn id="34" presetID="21"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8)">
                                      <p:cBhvr>
                                        <p:cTn id="36" dur="2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0" presetClass="path" presetSubtype="0" accel="50000" decel="50000" fill="hold" grpId="1" nodeType="withEffect">
                                  <p:stCondLst>
                                    <p:cond delay="0"/>
                                  </p:stCondLst>
                                  <p:childTnLst>
                                    <p:animMotion origin="layout" path="M 0.00035 -2.59259E-6 L -0.57292 0.15648 " pathEditMode="relative" rAng="0" ptsTypes="AA">
                                      <p:cBhvr>
                                        <p:cTn id="43" dur="2000" fill="hold"/>
                                        <p:tgtEl>
                                          <p:spTgt spid="5"/>
                                        </p:tgtEl>
                                        <p:attrNameLst>
                                          <p:attrName>ppt_x</p:attrName>
                                          <p:attrName>ppt_y</p:attrName>
                                        </p:attrNameLst>
                                      </p:cBhvr>
                                      <p:rCtr x="-28663" y="7824"/>
                                    </p:animMotion>
                                  </p:childTnLst>
                                </p:cTn>
                              </p:par>
                              <p:par>
                                <p:cTn id="44" presetID="10" presetClass="exit" presetSubtype="0" fill="hold" grpId="1" nodeType="withEffect">
                                  <p:stCondLst>
                                    <p:cond delay="0"/>
                                  </p:stCondLst>
                                  <p:childTnLst>
                                    <p:animEffect transition="out" filter="fade">
                                      <p:cBhvr>
                                        <p:cTn id="45" dur="1500"/>
                                        <p:tgtEl>
                                          <p:spTgt spid="3074"/>
                                        </p:tgtEl>
                                      </p:cBhvr>
                                    </p:animEffect>
                                    <p:set>
                                      <p:cBhvr>
                                        <p:cTn id="46" dur="1" fill="hold">
                                          <p:stCondLst>
                                            <p:cond delay="1499"/>
                                          </p:stCondLst>
                                        </p:cTn>
                                        <p:tgtEl>
                                          <p:spTgt spid="3074"/>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2" nodeType="withEffect">
                                  <p:stCondLst>
                                    <p:cond delay="0"/>
                                  </p:stCondLst>
                                  <p:iterate type="lt">
                                    <p:tmPct val="0"/>
                                  </p:iterate>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3074" grpId="0"/>
      <p:bldP spid="3074" grpId="1"/>
      <p:bldP spid="3074" grpId="2"/>
      <p:bldP spid="4" grpId="0"/>
      <p:bldP spid="5" grpId="0"/>
      <p:bldP spid="5" grpId="1"/>
      <p:bldP spid="7" grpId="0"/>
      <p:bldP spid="7" grpId="1"/>
      <p:bldP spid="8" grpId="0"/>
      <p:bldP spid="8" grpId="1"/>
      <p:bldP spid="8" grpId="2"/>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503" r="25898"/>
          <a:stretch/>
        </p:blipFill>
        <p:spPr>
          <a:xfrm>
            <a:off x="0" y="0"/>
            <a:ext cx="9144000" cy="6858000"/>
          </a:xfrm>
          <a:prstGeom prst="rect">
            <a:avLst/>
          </a:prstGeom>
        </p:spPr>
      </p:pic>
      <p:sp>
        <p:nvSpPr>
          <p:cNvPr id="11" name="Title 1">
            <a:extLst>
              <a:ext uri="{FF2B5EF4-FFF2-40B4-BE49-F238E27FC236}">
                <a16:creationId xmlns:a16="http://schemas.microsoft.com/office/drawing/2014/main" id="{E4288A20-4D3B-4034-9FEC-50D39BFBE284}"/>
              </a:ext>
            </a:extLst>
          </p:cNvPr>
          <p:cNvSpPr txBox="1">
            <a:spLocks/>
          </p:cNvSpPr>
          <p:nvPr/>
        </p:nvSpPr>
        <p:spPr>
          <a:xfrm>
            <a:off x="1930961" y="1189810"/>
            <a:ext cx="2357500"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4" name="Rectangle 2"/>
          <p:cNvSpPr>
            <a:spLocks noGrp="1" noChangeArrowheads="1"/>
          </p:cNvSpPr>
          <p:nvPr>
            <p:ph type="title"/>
          </p:nvPr>
        </p:nvSpPr>
        <p:spPr>
          <a:xfrm>
            <a:off x="732099" y="1006996"/>
            <a:ext cx="7682696" cy="495396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above all these things put on love, which is the bond of perfection. And let the peace   of God rule in your hearts, to which also you were called in one body; and be thankful.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Colossians 3:14-15</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p:cNvSpPr txBox="1">
            <a:spLocks noChangeArrowheads="1"/>
          </p:cNvSpPr>
          <p:nvPr/>
        </p:nvSpPr>
        <p:spPr bwMode="auto">
          <a:xfrm>
            <a:off x="1364887" y="2901079"/>
            <a:ext cx="1600200" cy="121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In"/>
          <p:cNvSpPr>
            <a:spLocks noChangeArrowheads="1"/>
          </p:cNvSpPr>
          <p:nvPr/>
        </p:nvSpPr>
        <p:spPr bwMode="auto">
          <a:xfrm>
            <a:off x="3758273" y="2994211"/>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2" name="Rectangle 2">
            <a:extLst>
              <a:ext uri="{FF2B5EF4-FFF2-40B4-BE49-F238E27FC236}">
                <a16:creationId xmlns:a16="http://schemas.microsoft.com/office/drawing/2014/main" id="{3B831354-1763-47F4-B514-B2FA188D1DB3}"/>
              </a:ext>
            </a:extLst>
          </p:cNvPr>
          <p:cNvSpPr txBox="1">
            <a:spLocks noChangeArrowheads="1"/>
          </p:cNvSpPr>
          <p:nvPr/>
        </p:nvSpPr>
        <p:spPr bwMode="auto">
          <a:xfrm>
            <a:off x="1539603" y="1125370"/>
            <a:ext cx="3135636"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above all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Peace">
            <a:extLst>
              <a:ext uri="{FF2B5EF4-FFF2-40B4-BE49-F238E27FC236}">
                <a16:creationId xmlns:a16="http://schemas.microsoft.com/office/drawing/2014/main" id="{49970762-D9F4-4219-99B7-B600EBED3453}"/>
              </a:ext>
            </a:extLst>
          </p:cNvPr>
          <p:cNvSpPr txBox="1">
            <a:spLocks noChangeArrowheads="1"/>
          </p:cNvSpPr>
          <p:nvPr/>
        </p:nvSpPr>
        <p:spPr bwMode="auto">
          <a:xfrm>
            <a:off x="6300788" y="2465770"/>
            <a:ext cx="1929260" cy="74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contourW="12700" prstMaterial="plastic">
              <a:bevelT w="38100" h="38100"/>
              <a:contourClr>
                <a:srgbClr val="5289FE"/>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peace</a:t>
            </a:r>
            <a:endParaRPr kumimoji="0" lang="en-US" altLang="en-US" sz="4400" b="1" i="1" u="none" strike="noStrike" kern="0" cap="none" spc="0" normalizeH="0" baseline="0" noProof="0" dirty="0">
              <a:ln w="3175" cmpd="sng">
                <a:solidFill>
                  <a:srgbClr val="FFFFFF"/>
                </a:solidFill>
                <a:prstDash val="solid"/>
                <a:miter lim="800000"/>
              </a:ln>
              <a:solidFill>
                <a:srgbClr val="FFFF99"/>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Love">
            <a:extLst>
              <a:ext uri="{FF2B5EF4-FFF2-40B4-BE49-F238E27FC236}">
                <a16:creationId xmlns:a16="http://schemas.microsoft.com/office/drawing/2014/main" id="{67D0B864-16B5-4B63-BA9C-897FFE6AA29A}"/>
              </a:ext>
            </a:extLst>
          </p:cNvPr>
          <p:cNvSpPr>
            <a:spLocks noChangeArrowheads="1"/>
          </p:cNvSpPr>
          <p:nvPr/>
        </p:nvSpPr>
        <p:spPr bwMode="auto">
          <a:xfrm>
            <a:off x="1689607" y="1814616"/>
            <a:ext cx="1517937"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rPr>
              <a:t>love</a:t>
            </a:r>
            <a:endParaRPr kumimoji="0" lang="en-US" sz="4400" b="1" i="1"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
        <p:nvSpPr>
          <p:cNvPr id="2" name="Arrow: Right 1">
            <a:extLst>
              <a:ext uri="{FF2B5EF4-FFF2-40B4-BE49-F238E27FC236}">
                <a16:creationId xmlns:a16="http://schemas.microsoft.com/office/drawing/2014/main" id="{83CACDB0-BB59-4796-B1F4-4F6678633392}"/>
              </a:ext>
            </a:extLst>
          </p:cNvPr>
          <p:cNvSpPr/>
          <p:nvPr/>
        </p:nvSpPr>
        <p:spPr>
          <a:xfrm rot="587732">
            <a:off x="3118570" y="2425179"/>
            <a:ext cx="3329984" cy="302660"/>
          </a:xfrm>
          <a:prstGeom prst="rightArrow">
            <a:avLst>
              <a:gd name="adj1" fmla="val 50000"/>
              <a:gd name="adj2" fmla="val 88462"/>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427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2"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8" presetClass="emph" presetSubtype="0" fill="hold" grpId="1" nodeType="withEffect">
                                  <p:stCondLst>
                                    <p:cond delay="0"/>
                                  </p:stCondLst>
                                  <p:childTnLst>
                                    <p:set>
                                      <p:cBhvr override="childStyle">
                                        <p:cTn id="19" dur="500" fill="hold"/>
                                        <p:tgtEl>
                                          <p:spTgt spid="11"/>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1" presetClass="entr" presetSubtype="8" fill="hold" grpId="0" nodeType="with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wheel(8)">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22" presetClass="entr" presetSubtype="8" fill="hold" grpId="0" nodeType="withEffect">
                                  <p:stCondLst>
                                    <p:cond delay="40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0" presetClass="entr" presetSubtype="0" fill="hold" grpId="0" nodeType="clickEffect">
                                  <p:stCondLst>
                                    <p:cond delay="40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stCondLst>
                                            <p:cond delay="0"/>
                                          </p:stCondLst>
                                        </p:cTn>
                                        <p:tgtEl>
                                          <p:spTgt spid="7"/>
                                        </p:tgtEl>
                                      </p:cBhvr>
                                    </p:animEffect>
                                    <p:anim to="" calcmode="lin" valueType="num">
                                      <p:cBhvr>
                                        <p:cTn id="39"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41" presetID="22" presetClass="exit" presetSubtype="8" fill="hold" grpId="1" nodeType="withEffect">
                                  <p:stCondLst>
                                    <p:cond delay="0"/>
                                  </p:stCondLst>
                                  <p:childTnLst>
                                    <p:animEffect transition="out" filter="wipe(left)">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4" grpId="0"/>
      <p:bldP spid="6" grpId="2"/>
      <p:bldP spid="7" grpId="0"/>
      <p:bldP spid="12" grpId="0"/>
      <p:bldP spid="13" grpId="0"/>
      <p:bldP spid="14" grpId="0"/>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503" r="25898"/>
          <a:stretch/>
        </p:blipFill>
        <p:spPr>
          <a:xfrm>
            <a:off x="0" y="0"/>
            <a:ext cx="9144000" cy="6858000"/>
          </a:xfrm>
          <a:prstGeom prst="rect">
            <a:avLst/>
          </a:prstGeom>
        </p:spPr>
      </p:pic>
      <p:sp>
        <p:nvSpPr>
          <p:cNvPr id="8" name="Title 1"/>
          <p:cNvSpPr txBox="1">
            <a:spLocks/>
          </p:cNvSpPr>
          <p:nvPr/>
        </p:nvSpPr>
        <p:spPr>
          <a:xfrm>
            <a:off x="4548319" y="4298424"/>
            <a:ext cx="3367143"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r>
              <a:rPr kumimoji="0" lang="en-US" sz="44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32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44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 </a:t>
            </a:r>
            <a:r>
              <a:rPr kumimoji="0" lang="en-US" sz="10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a:t>
            </a:r>
          </a:p>
        </p:txBody>
      </p:sp>
      <p:sp>
        <p:nvSpPr>
          <p:cNvPr id="4" name="Rectangle 2"/>
          <p:cNvSpPr>
            <a:spLocks noGrp="1" noChangeArrowheads="1"/>
          </p:cNvSpPr>
          <p:nvPr>
            <p:ph type="title"/>
          </p:nvPr>
        </p:nvSpPr>
        <p:spPr>
          <a:xfrm>
            <a:off x="732099" y="1006996"/>
            <a:ext cx="7682696" cy="495396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above all these things put on love, which is the bond of perfection. And let the peace   of God rule in your hearts, to which also you were called in one body; and be thankful.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Colossians 3:14-15</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p:cNvSpPr txBox="1">
            <a:spLocks noChangeArrowheads="1"/>
          </p:cNvSpPr>
          <p:nvPr/>
        </p:nvSpPr>
        <p:spPr bwMode="auto">
          <a:xfrm>
            <a:off x="1364887" y="2901079"/>
            <a:ext cx="1600200" cy="1215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a:t>
            </a:r>
            <a:r>
              <a:rPr kumimoji="0" lang="en-US" altLang="en-US" sz="46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 </a:t>
            </a:r>
            <a:r>
              <a:rPr kumimoji="0" lang="en-US" altLang="en-US" sz="44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God</a:t>
            </a:r>
            <a:endParaRPr kumimoji="0" lang="en-US" altLang="en-US" sz="3200" b="1" i="1"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7" name="!!In"/>
          <p:cNvSpPr>
            <a:spLocks noChangeArrowheads="1"/>
          </p:cNvSpPr>
          <p:nvPr/>
        </p:nvSpPr>
        <p:spPr bwMode="auto">
          <a:xfrm>
            <a:off x="7354089" y="3673833"/>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0" name="Rectangle 2">
            <a:extLst>
              <a:ext uri="{FF2B5EF4-FFF2-40B4-BE49-F238E27FC236}">
                <a16:creationId xmlns:a16="http://schemas.microsoft.com/office/drawing/2014/main" id="{B15B4BFA-2BC8-4D0D-954C-23ED13FDBB50}"/>
              </a:ext>
            </a:extLst>
          </p:cNvPr>
          <p:cNvSpPr txBox="1">
            <a:spLocks noChangeArrowheads="1"/>
          </p:cNvSpPr>
          <p:nvPr/>
        </p:nvSpPr>
        <p:spPr bwMode="auto">
          <a:xfrm>
            <a:off x="4495738" y="4477319"/>
            <a:ext cx="3472070"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be thankful</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5" name="!!Love">
            <a:extLst>
              <a:ext uri="{FF2B5EF4-FFF2-40B4-BE49-F238E27FC236}">
                <a16:creationId xmlns:a16="http://schemas.microsoft.com/office/drawing/2014/main" id="{BA0B3A83-5CE0-4C45-9160-6FEE7ABA2553}"/>
              </a:ext>
            </a:extLst>
          </p:cNvPr>
          <p:cNvSpPr txBox="1">
            <a:spLocks noChangeArrowheads="1"/>
          </p:cNvSpPr>
          <p:nvPr/>
        </p:nvSpPr>
        <p:spPr bwMode="auto">
          <a:xfrm>
            <a:off x="5794960" y="3821609"/>
            <a:ext cx="1870284" cy="72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called</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Peace">
            <a:extLst>
              <a:ext uri="{FF2B5EF4-FFF2-40B4-BE49-F238E27FC236}">
                <a16:creationId xmlns:a16="http://schemas.microsoft.com/office/drawing/2014/main" id="{4F753CAD-A222-4E27-AA47-A90EB31AD613}"/>
              </a:ext>
            </a:extLst>
          </p:cNvPr>
          <p:cNvSpPr txBox="1">
            <a:spLocks noChangeArrowheads="1"/>
          </p:cNvSpPr>
          <p:nvPr/>
        </p:nvSpPr>
        <p:spPr bwMode="auto">
          <a:xfrm>
            <a:off x="5794960" y="3821609"/>
            <a:ext cx="1870284" cy="72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called</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5066675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8" presetClass="emph" presetSubtype="0" fill="hold" grpId="1" nodeType="withEffect">
                                  <p:stCondLst>
                                    <p:cond delay="0"/>
                                  </p:stCondLst>
                                  <p:childTnLst>
                                    <p:set>
                                      <p:cBhvr override="childStyle">
                                        <p:cTn id="9" dur="500" fill="hold"/>
                                        <p:tgtEl>
                                          <p:spTgt spid="8"/>
                                        </p:tgtEl>
                                        <p:attrNameLst>
                                          <p:attrName>style.textDecorationUnderline</p:attrName>
                                        </p:attrNameLst>
                                      </p:cBhvr>
                                      <p:to>
                                        <p:strVal val="true"/>
                                      </p:to>
                                    </p:se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childTnLst>
                                </p:cTn>
                              </p:par>
                              <p:par>
                                <p:cTn id="18" presetID="0" presetClass="path" presetSubtype="0" accel="50000" decel="50000" fill="hold" grpId="1" nodeType="withEffect">
                                  <p:stCondLst>
                                    <p:cond delay="0"/>
                                  </p:stCondLst>
                                  <p:childTnLst>
                                    <p:animMotion origin="layout" path="M 4.44444E-6 -4.07407E-6 L -0.06459 0.0588 " pathEditMode="relative" rAng="0" ptsTypes="AA">
                                      <p:cBhvr>
                                        <p:cTn id="19" dur="2000" fill="hold"/>
                                        <p:tgtEl>
                                          <p:spTgt spid="6"/>
                                        </p:tgtEl>
                                        <p:attrNameLst>
                                          <p:attrName>ppt_x</p:attrName>
                                          <p:attrName>ppt_y</p:attrName>
                                        </p:attrNameLst>
                                      </p:cBhvr>
                                      <p:rCtr x="-3229" y="2940"/>
                                    </p:animMotion>
                                  </p:childTnLst>
                                </p:cTn>
                              </p:par>
                              <p:par>
                                <p:cTn id="20" presetID="10" presetClass="exit" presetSubtype="0" fill="hold" grpId="1" nodeType="withEffect">
                                  <p:stCondLst>
                                    <p:cond delay="0"/>
                                  </p:stCondLst>
                                  <p:childTnLst>
                                    <p:animEffect transition="out" filter="fade">
                                      <p:cBhvr>
                                        <p:cTn id="21" dur="1500"/>
                                        <p:tgtEl>
                                          <p:spTgt spid="4"/>
                                        </p:tgtEl>
                                      </p:cBhvr>
                                    </p:animEffect>
                                    <p:set>
                                      <p:cBhvr>
                                        <p:cTn id="22" dur="1" fill="hold">
                                          <p:stCondLst>
                                            <p:cond delay="1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xit" presetSubtype="0" fill="hold" grpId="2" nodeType="with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4" grpId="1"/>
      <p:bldP spid="6" grpId="0"/>
      <p:bldP spid="6" grpId="1"/>
      <p:bldP spid="7" grpId="1"/>
      <p:bldP spid="10" grpId="0"/>
      <p:bldP spid="10" grpId="1"/>
      <p:bldP spid="15" grpId="1"/>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7" name="Title 1"/>
          <p:cNvSpPr txBox="1">
            <a:spLocks/>
          </p:cNvSpPr>
          <p:nvPr/>
        </p:nvSpPr>
        <p:spPr>
          <a:xfrm>
            <a:off x="1875941" y="1446604"/>
            <a:ext cx="4549697" cy="9816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whatever you do</a:t>
            </a:r>
          </a:p>
        </p:txBody>
      </p:sp>
      <p:sp>
        <p:nvSpPr>
          <p:cNvPr id="11" name="Title 1">
            <a:extLst>
              <a:ext uri="{FF2B5EF4-FFF2-40B4-BE49-F238E27FC236}">
                <a16:creationId xmlns:a16="http://schemas.microsoft.com/office/drawing/2014/main" id="{0740AEEC-C1C0-4AA0-BBE0-8E45F8AC093F}"/>
              </a:ext>
            </a:extLst>
          </p:cNvPr>
          <p:cNvSpPr txBox="1">
            <a:spLocks/>
          </p:cNvSpPr>
          <p:nvPr/>
        </p:nvSpPr>
        <p:spPr>
          <a:xfrm>
            <a:off x="4516920" y="3612848"/>
            <a:ext cx="3578087" cy="6685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0000"/>
                  </a:solidFill>
                  <a:prstDash val="solid"/>
                </a:ln>
                <a:solidFill>
                  <a:srgbClr val="FFC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through Him</a:t>
            </a:r>
          </a:p>
        </p:txBody>
      </p:sp>
      <p:sp>
        <p:nvSpPr>
          <p:cNvPr id="3074" name="Rectangle 2"/>
          <p:cNvSpPr>
            <a:spLocks noGrp="1" noChangeArrowheads="1"/>
          </p:cNvSpPr>
          <p:nvPr>
            <p:ph type="title"/>
          </p:nvPr>
        </p:nvSpPr>
        <p:spPr>
          <a:xfrm>
            <a:off x="685800" y="1417638"/>
            <a:ext cx="7772400" cy="3611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And whatever you do in word  or deed, do all in the name of the Lord Jesus, giving thanks to God the Father through Him.</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Colossians 3:17</a:t>
            </a:r>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3962400" y="2667000"/>
            <a:ext cx="2209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5486400" y="2667000"/>
            <a:ext cx="236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762000" y="3356967"/>
            <a:ext cx="1676400" cy="11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5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3BBF3D02-83B7-4CD0-AEBB-048CDB130764}"/>
              </a:ext>
            </a:extLst>
          </p:cNvPr>
          <p:cNvSpPr txBox="1">
            <a:spLocks noChangeArrowheads="1"/>
          </p:cNvSpPr>
          <p:nvPr/>
        </p:nvSpPr>
        <p:spPr bwMode="auto">
          <a:xfrm>
            <a:off x="1934817" y="1532797"/>
            <a:ext cx="4437408"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whatever you do</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6">
            <a:extLst>
              <a:ext uri="{FF2B5EF4-FFF2-40B4-BE49-F238E27FC236}">
                <a16:creationId xmlns:a16="http://schemas.microsoft.com/office/drawing/2014/main" id="{979A1B00-38DB-4A5C-A3B6-DBFFDE90CB08}"/>
              </a:ext>
            </a:extLst>
          </p:cNvPr>
          <p:cNvSpPr>
            <a:spLocks noChangeArrowheads="1"/>
          </p:cNvSpPr>
          <p:nvPr/>
        </p:nvSpPr>
        <p:spPr bwMode="auto">
          <a:xfrm>
            <a:off x="5408380" y="1536492"/>
            <a:ext cx="825029" cy="74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do</a:t>
            </a:r>
          </a:p>
        </p:txBody>
      </p:sp>
      <p:sp>
        <p:nvSpPr>
          <p:cNvPr id="10" name="Rectangle 2">
            <a:extLst>
              <a:ext uri="{FF2B5EF4-FFF2-40B4-BE49-F238E27FC236}">
                <a16:creationId xmlns:a16="http://schemas.microsoft.com/office/drawing/2014/main" id="{182BF8AE-CD1D-413A-BC3A-345C20DF883F}"/>
              </a:ext>
            </a:extLst>
          </p:cNvPr>
          <p:cNvSpPr txBox="1">
            <a:spLocks noChangeArrowheads="1"/>
          </p:cNvSpPr>
          <p:nvPr/>
        </p:nvSpPr>
        <p:spPr bwMode="auto">
          <a:xfrm>
            <a:off x="3682312" y="2192988"/>
            <a:ext cx="1618993" cy="78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all in</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6">
            <a:extLst>
              <a:ext uri="{FF2B5EF4-FFF2-40B4-BE49-F238E27FC236}">
                <a16:creationId xmlns:a16="http://schemas.microsoft.com/office/drawing/2014/main" id="{C49D00BB-44F7-48E7-8C7F-B3939432FBC2}"/>
              </a:ext>
            </a:extLst>
          </p:cNvPr>
          <p:cNvSpPr>
            <a:spLocks noChangeArrowheads="1"/>
          </p:cNvSpPr>
          <p:nvPr/>
        </p:nvSpPr>
        <p:spPr bwMode="auto">
          <a:xfrm>
            <a:off x="4696711" y="3567630"/>
            <a:ext cx="3235233" cy="70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rPr>
              <a:t>through Him</a:t>
            </a:r>
            <a:endParaRPr kumimoji="0" lang="en-US" sz="4400" b="1" i="1"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
        <p:nvSpPr>
          <p:cNvPr id="13" name="Rectangle 9">
            <a:extLst>
              <a:ext uri="{FF2B5EF4-FFF2-40B4-BE49-F238E27FC236}">
                <a16:creationId xmlns:a16="http://schemas.microsoft.com/office/drawing/2014/main" id="{2E78D855-E6DC-4468-B75B-D2F4C2B512DA}"/>
              </a:ext>
            </a:extLst>
          </p:cNvPr>
          <p:cNvSpPr>
            <a:spLocks noChangeArrowheads="1"/>
          </p:cNvSpPr>
          <p:nvPr/>
        </p:nvSpPr>
        <p:spPr bwMode="auto">
          <a:xfrm>
            <a:off x="6629400" y="3566058"/>
            <a:ext cx="133847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Him</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0"/>
                                  </p:stCondLst>
                                  <p:childTnLst>
                                    <p:set>
                                      <p:cBhvr override="childStyle">
                                        <p:cTn id="19" dur="500" fill="hold"/>
                                        <p:tgtEl>
                                          <p:spTgt spid="7"/>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0" presetClass="entr" presetSubtype="0" fill="hold" grpId="0" nodeType="withEffect">
                                  <p:stCondLst>
                                    <p:cond delay="40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stCondLst>
                                            <p:cond delay="0"/>
                                          </p:stCondLst>
                                        </p:cTn>
                                        <p:tgtEl>
                                          <p:spTgt spid="9"/>
                                        </p:tgtEl>
                                      </p:cBhvr>
                                    </p:animEffect>
                                    <p:anim to="" calcmode="lin" valueType="num">
                                      <p:cBhvr>
                                        <p:cTn id="26"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8)">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8" presetClass="emph" presetSubtype="0" fill="hold" grpId="1" nodeType="withEffect">
                                  <p:stCondLst>
                                    <p:cond delay="0"/>
                                  </p:stCondLst>
                                  <p:childTnLst>
                                    <p:set>
                                      <p:cBhvr override="childStyle">
                                        <p:cTn id="39" dur="500" fill="hold"/>
                                        <p:tgtEl>
                                          <p:spTgt spid="11"/>
                                        </p:tgtEl>
                                        <p:attrNameLst>
                                          <p:attrName>style.textDecorationUnderline</p:attrName>
                                        </p:attrNameLst>
                                      </p:cBhvr>
                                      <p:to>
                                        <p:strVal val="true"/>
                                      </p:to>
                                    </p:set>
                                  </p:childTnLst>
                                </p:cTn>
                              </p:par>
                              <p:par>
                                <p:cTn id="40" presetID="2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par>
                                <p:cTn id="43" presetID="0" presetClass="entr" presetSubtype="0" fill="hold" grpId="0" nodeType="withEffect">
                                  <p:stCondLst>
                                    <p:cond delay="250"/>
                                  </p:stCondLst>
                                  <p:iterate type="lt">
                                    <p:tmPct val="10000"/>
                                  </p:iterate>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stCondLst>
                                            <p:cond delay="0"/>
                                          </p:stCondLst>
                                        </p:cTn>
                                        <p:tgtEl>
                                          <p:spTgt spid="13"/>
                                        </p:tgtEl>
                                      </p:cBhvr>
                                    </p:animEffect>
                                    <p:anim to="" calcmode="lin" valueType="num">
                                      <p:cBhvr>
                                        <p:cTn id="46"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47"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par>
                          <p:cTn id="48" fill="hold">
                            <p:stCondLst>
                              <p:cond delay="850"/>
                            </p:stCondLst>
                            <p:childTnLst>
                              <p:par>
                                <p:cTn id="49" presetID="26" presetClass="emph" presetSubtype="0" fill="hold" grpId="1" nodeType="afterEffect">
                                  <p:stCondLst>
                                    <p:cond delay="0"/>
                                  </p:stCondLst>
                                  <p:iterate type="lt">
                                    <p:tmPct val="0"/>
                                  </p:iterate>
                                  <p:childTnLst>
                                    <p:animEffect transition="out" filter="fade">
                                      <p:cBhvr>
                                        <p:cTn id="50" dur="500" tmFilter="0, 0; .2, .5; .8, .5; 1, 0"/>
                                        <p:tgtEl>
                                          <p:spTgt spid="13"/>
                                        </p:tgtEl>
                                      </p:cBhvr>
                                    </p:animEffect>
                                    <p:animScale>
                                      <p:cBhvr>
                                        <p:cTn id="51" dur="250" autoRev="1" fill="hold"/>
                                        <p:tgtEl>
                                          <p:spTgt spid="13"/>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0" presetClass="path" presetSubtype="0" accel="50000" decel="50000" fill="hold" grpId="1" nodeType="withEffect">
                                  <p:stCondLst>
                                    <p:cond delay="0"/>
                                  </p:stCondLst>
                                  <p:childTnLst>
                                    <p:animMotion origin="layout" path="M 3.33333E-6 -2.22222E-6 C -0.00382 0.00556 -0.01233 0.02384 -0.02257 0.03403 C -0.03282 0.04422 -0.03993 0.05185 -0.06198 0.06088 C -0.08403 0.06991 -0.13559 0.08287 -0.15486 0.08866 " pathEditMode="relative" rAng="0" ptsTypes="aaaa">
                                      <p:cBhvr>
                                        <p:cTn id="61" dur="2000" fill="hold"/>
                                        <p:tgtEl>
                                          <p:spTgt spid="4"/>
                                        </p:tgtEl>
                                        <p:attrNameLst>
                                          <p:attrName>ppt_x</p:attrName>
                                          <p:attrName>ppt_y</p:attrName>
                                        </p:attrNameLst>
                                      </p:cBhvr>
                                      <p:rCtr x="-7743" y="4421"/>
                                    </p:animMotion>
                                  </p:childTnLst>
                                </p:cTn>
                              </p:par>
                              <p:par>
                                <p:cTn id="62" presetID="0" presetClass="path" presetSubtype="0" accel="50000" decel="50000" fill="hold" grpId="1" nodeType="withEffect">
                                  <p:stCondLst>
                                    <p:cond delay="0"/>
                                  </p:stCondLst>
                                  <p:childTnLst>
                                    <p:animMotion origin="layout" path="M 3.33333E-6 -2.22222E-6 C -0.00799 -0.0081 -0.02014 -0.03634 -0.04809 -0.04861 C -0.07604 -0.06088 -0.12622 -0.07129 -0.16719 -0.07384 C -0.20816 -0.07639 -0.25816 -0.07176 -0.2941 -0.06435 C -0.33004 -0.05694 -0.35591 -0.04537 -0.38334 -0.02893 C -0.41077 -0.0125 -0.44132 0.01551 -0.45903 0.03496 C -0.47674 0.0544 -0.48316 0.07685 -0.48959 0.08797 " pathEditMode="relative" rAng="0" ptsTypes="aaaaaaa">
                                      <p:cBhvr>
                                        <p:cTn id="63" dur="2000" fill="hold"/>
                                        <p:tgtEl>
                                          <p:spTgt spid="5"/>
                                        </p:tgtEl>
                                        <p:attrNameLst>
                                          <p:attrName>ppt_x</p:attrName>
                                          <p:attrName>ppt_y</p:attrName>
                                        </p:attrNameLst>
                                      </p:cBhvr>
                                      <p:rCtr x="-24479" y="579"/>
                                    </p:animMotion>
                                  </p:childTnLst>
                                </p:cTn>
                              </p:par>
                              <p:par>
                                <p:cTn id="64" presetID="10" presetClass="exit" presetSubtype="0" fill="hold" grpId="1" nodeType="withEffect">
                                  <p:stCondLst>
                                    <p:cond delay="0"/>
                                  </p:stCondLst>
                                  <p:childTnLst>
                                    <p:animEffect transition="out" filter="fade">
                                      <p:cBhvr>
                                        <p:cTn id="65" dur="1250"/>
                                        <p:tgtEl>
                                          <p:spTgt spid="3074"/>
                                        </p:tgtEl>
                                      </p:cBhvr>
                                    </p:animEffect>
                                    <p:set>
                                      <p:cBhvr>
                                        <p:cTn id="66" dur="1" fill="hold">
                                          <p:stCondLst>
                                            <p:cond delay="1249"/>
                                          </p:stCondLst>
                                        </p:cTn>
                                        <p:tgtEl>
                                          <p:spTgt spid="3074"/>
                                        </p:tgtEl>
                                        <p:attrNameLst>
                                          <p:attrName>style.visibility</p:attrName>
                                        </p:attrNameLst>
                                      </p:cBhvr>
                                      <p:to>
                                        <p:strVal val="hidden"/>
                                      </p:to>
                                    </p:set>
                                  </p:childTnLst>
                                </p:cTn>
                              </p:par>
                              <p:par>
                                <p:cTn id="67" presetID="10" presetClass="exit" presetSubtype="0" fill="hold" grpId="2"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par>
                                <p:cTn id="79" presetID="10" presetClass="exit" presetSubtype="0" fill="hold" grpId="2" nodeType="withEffect">
                                  <p:stCondLst>
                                    <p:cond delay="0"/>
                                  </p:stCondLst>
                                  <p:childTnLst>
                                    <p:animEffect transition="out" filter="fade">
                                      <p:cBhvr>
                                        <p:cTn id="80" dur="500"/>
                                        <p:tgtEl>
                                          <p:spTgt spid="11"/>
                                        </p:tgtEl>
                                      </p:cBhvr>
                                    </p:animEffect>
                                    <p:set>
                                      <p:cBhvr>
                                        <p:cTn id="81" dur="1" fill="hold">
                                          <p:stCondLst>
                                            <p:cond delay="499"/>
                                          </p:stCondLst>
                                        </p:cTn>
                                        <p:tgtEl>
                                          <p:spTgt spid="11"/>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par>
                                <p:cTn id="85" presetID="10" presetClass="exit" presetSubtype="0" fill="hold" grpId="2" nodeType="withEffect">
                                  <p:stCondLst>
                                    <p:cond delay="0"/>
                                  </p:stCondLst>
                                  <p:iterate type="lt">
                                    <p:tmPct val="0"/>
                                  </p:iterate>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1" grpId="0"/>
      <p:bldP spid="11" grpId="1"/>
      <p:bldP spid="11" grpId="2"/>
      <p:bldP spid="3074" grpId="0"/>
      <p:bldP spid="3074" grpId="1"/>
      <p:bldP spid="4" grpId="0"/>
      <p:bldP spid="4" grpId="1"/>
      <p:bldP spid="5" grpId="0"/>
      <p:bldP spid="5" grpId="1"/>
      <p:bldP spid="6" grpId="0"/>
      <p:bldP spid="8" grpId="0"/>
      <p:bldP spid="8" grpId="1"/>
      <p:bldP spid="9" grpId="0"/>
      <p:bldP spid="9" grpId="1"/>
      <p:bldP spid="10" grpId="0"/>
      <p:bldP spid="10" grpId="1"/>
      <p:bldP spid="12" grpId="0"/>
      <p:bldP spid="12" grpId="1"/>
      <p:bldP spid="13" grpId="0"/>
      <p:bldP spid="13" grpId="1"/>
      <p:bldP spid="13"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097"/>
          <a:stretch/>
        </p:blipFill>
        <p:spPr>
          <a:xfrm>
            <a:off x="-21771" y="0"/>
            <a:ext cx="9165771" cy="6858000"/>
          </a:xfrm>
          <a:prstGeom prst="rect">
            <a:avLst/>
          </a:prstGeom>
        </p:spPr>
      </p:pic>
      <p:sp>
        <p:nvSpPr>
          <p:cNvPr id="12" name="Title 1">
            <a:extLst>
              <a:ext uri="{FF2B5EF4-FFF2-40B4-BE49-F238E27FC236}">
                <a16:creationId xmlns:a16="http://schemas.microsoft.com/office/drawing/2014/main" id="{801A1142-4AA0-436C-8B2B-0824656EC1ED}"/>
              </a:ext>
            </a:extLst>
          </p:cNvPr>
          <p:cNvSpPr txBox="1">
            <a:spLocks/>
          </p:cNvSpPr>
          <p:nvPr/>
        </p:nvSpPr>
        <p:spPr>
          <a:xfrm>
            <a:off x="848138" y="2195823"/>
            <a:ext cx="72224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Continue earnestly in prayer</a:t>
            </a:r>
          </a:p>
        </p:txBody>
      </p:sp>
      <p:sp>
        <p:nvSpPr>
          <p:cNvPr id="3074" name="Rectangle 2"/>
          <p:cNvSpPr>
            <a:spLocks noGrp="1" noChangeArrowheads="1"/>
          </p:cNvSpPr>
          <p:nvPr>
            <p:ph type="title"/>
          </p:nvPr>
        </p:nvSpPr>
        <p:spPr>
          <a:xfrm>
            <a:off x="762000" y="2027238"/>
            <a:ext cx="7543800" cy="2316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Continue earnestly in prayer, being vigilant in it with thanksgiving;</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Colossians 4:2</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1066800" y="3276600"/>
            <a:ext cx="3657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thanksgiving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2590800" y="3276600"/>
            <a:ext cx="2133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1066800" y="3276600"/>
            <a:ext cx="228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a:extLst>
              <a:ext uri="{FF2B5EF4-FFF2-40B4-BE49-F238E27FC236}">
                <a16:creationId xmlns:a16="http://schemas.microsoft.com/office/drawing/2014/main" id="{D8795EBF-091B-4086-BA1C-1092592586C9}"/>
              </a:ext>
            </a:extLst>
          </p:cNvPr>
          <p:cNvSpPr txBox="1">
            <a:spLocks noChangeArrowheads="1"/>
          </p:cNvSpPr>
          <p:nvPr/>
        </p:nvSpPr>
        <p:spPr bwMode="auto">
          <a:xfrm>
            <a:off x="2668185" y="2818151"/>
            <a:ext cx="2943225" cy="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alert</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A5963E8B-3ECA-4AF7-8EF4-D07B5AAF0241}"/>
              </a:ext>
            </a:extLst>
          </p:cNvPr>
          <p:cNvSpPr txBox="1">
            <a:spLocks noChangeArrowheads="1"/>
          </p:cNvSpPr>
          <p:nvPr/>
        </p:nvSpPr>
        <p:spPr bwMode="auto">
          <a:xfrm>
            <a:off x="2668185" y="2818151"/>
            <a:ext cx="2943225" cy="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aware</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9" name="Rectangle 2">
            <a:extLst>
              <a:ext uri="{FF2B5EF4-FFF2-40B4-BE49-F238E27FC236}">
                <a16:creationId xmlns:a16="http://schemas.microsoft.com/office/drawing/2014/main" id="{15FB194C-02A5-47D5-B7F2-6D6B6ABA4FFC}"/>
              </a:ext>
            </a:extLst>
          </p:cNvPr>
          <p:cNvSpPr txBox="1">
            <a:spLocks noChangeArrowheads="1"/>
          </p:cNvSpPr>
          <p:nvPr/>
        </p:nvSpPr>
        <p:spPr bwMode="auto">
          <a:xfrm>
            <a:off x="2668185" y="2818151"/>
            <a:ext cx="2943225" cy="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cautious</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E1A0D863-6C84-45B4-8C53-C3BD6B5BC140}"/>
              </a:ext>
            </a:extLst>
          </p:cNvPr>
          <p:cNvSpPr txBox="1">
            <a:spLocks noChangeArrowheads="1"/>
          </p:cNvSpPr>
          <p:nvPr/>
        </p:nvSpPr>
        <p:spPr bwMode="auto">
          <a:xfrm>
            <a:off x="2668185" y="2818151"/>
            <a:ext cx="2943225" cy="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heedful</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2">
            <a:extLst>
              <a:ext uri="{FF2B5EF4-FFF2-40B4-BE49-F238E27FC236}">
                <a16:creationId xmlns:a16="http://schemas.microsoft.com/office/drawing/2014/main" id="{13F5B7DF-49E0-4A59-9B18-564393A85196}"/>
              </a:ext>
            </a:extLst>
          </p:cNvPr>
          <p:cNvSpPr txBox="1">
            <a:spLocks noChangeArrowheads="1"/>
          </p:cNvSpPr>
          <p:nvPr/>
        </p:nvSpPr>
        <p:spPr bwMode="auto">
          <a:xfrm>
            <a:off x="2668185" y="2818151"/>
            <a:ext cx="2943225" cy="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watchful</a:t>
            </a:r>
            <a:endParaRPr kumimoji="0" lang="en-US" altLang="en-US" sz="4400" b="1" i="1" u="none" strike="noStrike" kern="0" cap="none" spc="0" normalizeH="0" baseline="0" noProof="0" dirty="0">
              <a:ln w="3175" cmpd="sng">
                <a:solidFill>
                  <a:srgbClr val="FFFFFF"/>
                </a:solidFill>
                <a:prstDash val="solid"/>
                <a:miter lim="800000"/>
              </a:ln>
              <a:solidFill>
                <a:srgbClr val="FFC000"/>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A10EED28-5445-4DBB-8D97-D8883A48540C}"/>
              </a:ext>
            </a:extLst>
          </p:cNvPr>
          <p:cNvSpPr txBox="1">
            <a:spLocks noChangeArrowheads="1"/>
          </p:cNvSpPr>
          <p:nvPr/>
        </p:nvSpPr>
        <p:spPr bwMode="auto">
          <a:xfrm>
            <a:off x="847827" y="2135150"/>
            <a:ext cx="7229373"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Continue earnestly in prayer</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3" name="Rectangle 6">
            <a:extLst>
              <a:ext uri="{FF2B5EF4-FFF2-40B4-BE49-F238E27FC236}">
                <a16:creationId xmlns:a16="http://schemas.microsoft.com/office/drawing/2014/main" id="{0DD13AF9-0406-4BEF-A3B6-FD2BF458B6F9}"/>
              </a:ext>
            </a:extLst>
          </p:cNvPr>
          <p:cNvSpPr>
            <a:spLocks noChangeArrowheads="1"/>
          </p:cNvSpPr>
          <p:nvPr/>
        </p:nvSpPr>
        <p:spPr bwMode="auto">
          <a:xfrm>
            <a:off x="5478678" y="2158420"/>
            <a:ext cx="840471"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5" name="Rectangle 2" hidden="1">
            <a:extLst>
              <a:ext uri="{FF2B5EF4-FFF2-40B4-BE49-F238E27FC236}">
                <a16:creationId xmlns:a16="http://schemas.microsoft.com/office/drawing/2014/main" id="{A02A56DD-5F0A-4437-989A-02C995A39395}"/>
              </a:ext>
            </a:extLst>
          </p:cNvPr>
          <p:cNvSpPr txBox="1">
            <a:spLocks noChangeArrowheads="1"/>
          </p:cNvSpPr>
          <p:nvPr/>
        </p:nvSpPr>
        <p:spPr bwMode="auto">
          <a:xfrm>
            <a:off x="4406900" y="2565400"/>
            <a:ext cx="2221883" cy="11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sz="5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giving</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6" name="Rectangle 2" hidden="1">
            <a:extLst>
              <a:ext uri="{FF2B5EF4-FFF2-40B4-BE49-F238E27FC236}">
                <a16:creationId xmlns:a16="http://schemas.microsoft.com/office/drawing/2014/main" id="{6B033F0F-C50D-4C46-8AC2-3D3DF348455F}"/>
              </a:ext>
            </a:extLst>
          </p:cNvPr>
          <p:cNvSpPr txBox="1">
            <a:spLocks noChangeArrowheads="1"/>
          </p:cNvSpPr>
          <p:nvPr/>
        </p:nvSpPr>
        <p:spPr bwMode="auto">
          <a:xfrm>
            <a:off x="5941060" y="2565400"/>
            <a:ext cx="2286000" cy="11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sz="50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thanks</a:t>
            </a:r>
            <a:endParaRPr lang="en-US" altLang="en-US" sz="32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600"/>
                                        <p:tgtEl>
                                          <p:spTgt spid="12"/>
                                        </p:tgtEl>
                                      </p:cBhvr>
                                    </p:animEffect>
                                  </p:childTnLst>
                                </p:cTn>
                              </p:par>
                              <p:par>
                                <p:cTn id="20" presetID="18" presetClass="emph" presetSubtype="0" fill="hold" grpId="1" nodeType="withEffect">
                                  <p:stCondLst>
                                    <p:cond delay="0"/>
                                  </p:stCondLst>
                                  <p:childTnLst>
                                    <p:set>
                                      <p:cBhvr override="childStyle">
                                        <p:cTn id="21" dur="600" fill="hold"/>
                                        <p:tgtEl>
                                          <p:spTgt spid="12"/>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600"/>
                                        <p:tgtEl>
                                          <p:spTgt spid="14"/>
                                        </p:tgtEl>
                                      </p:cBhvr>
                                    </p:animEffect>
                                  </p:childTnLst>
                                </p:cTn>
                              </p:par>
                              <p:par>
                                <p:cTn id="25" presetID="0"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stCondLst>
                                            <p:cond delay="0"/>
                                          </p:stCondLst>
                                        </p:cTn>
                                        <p:tgtEl>
                                          <p:spTgt spid="13"/>
                                        </p:tgtEl>
                                      </p:cBhvr>
                                    </p:animEffect>
                                    <p:anim to="" calcmode="lin" valueType="num">
                                      <p:cBhvr>
                                        <p:cTn id="28"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3"/>
                                        </p:tgtEl>
                                        <p:attrNameLst>
                                          <p:attrName>ppt_h</p:attrName>
                                        </p:attrNameLst>
                                      </p:cBhvr>
                                      <p:tavLst>
                                        <p:tav tm="0">
                                          <p:val>
                                            <p:strVal val="#ppt_h*4"/>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25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25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childTnLst>
                                </p:cTn>
                              </p:par>
                              <p:par>
                                <p:cTn id="42" presetID="23" presetClass="exit" presetSubtype="32" fill="hold" grpId="1" nodeType="withEffect">
                                  <p:stCondLst>
                                    <p:cond delay="0"/>
                                  </p:stCondLst>
                                  <p:childTnLst>
                                    <p:anim calcmode="lin" valueType="num">
                                      <p:cBhvr>
                                        <p:cTn id="43" dur="500"/>
                                        <p:tgtEl>
                                          <p:spTgt spid="7"/>
                                        </p:tgtEl>
                                        <p:attrNameLst>
                                          <p:attrName>ppt_w</p:attrName>
                                        </p:attrNameLst>
                                      </p:cBhvr>
                                      <p:tavLst>
                                        <p:tav tm="0">
                                          <p:val>
                                            <p:strVal val="ppt_w"/>
                                          </p:val>
                                        </p:tav>
                                        <p:tav tm="100000">
                                          <p:val>
                                            <p:fltVal val="0"/>
                                          </p:val>
                                        </p:tav>
                                      </p:tavLst>
                                    </p:anim>
                                    <p:anim calcmode="lin" valueType="num">
                                      <p:cBhvr>
                                        <p:cTn id="44" dur="500"/>
                                        <p:tgtEl>
                                          <p:spTgt spid="7"/>
                                        </p:tgtEl>
                                        <p:attrNameLst>
                                          <p:attrName>ppt_h</p:attrName>
                                        </p:attrNameLst>
                                      </p:cBhvr>
                                      <p:tavLst>
                                        <p:tav tm="0">
                                          <p:val>
                                            <p:strVal val="ppt_h"/>
                                          </p:val>
                                        </p:tav>
                                        <p:tav tm="100000">
                                          <p:val>
                                            <p:fltVal val="0"/>
                                          </p:val>
                                        </p:tav>
                                      </p:tavLst>
                                    </p:anim>
                                    <p:set>
                                      <p:cBhvr>
                                        <p:cTn id="45" dur="1" fill="hold">
                                          <p:stCondLst>
                                            <p:cond delay="499"/>
                                          </p:stCondLst>
                                        </p:cTn>
                                        <p:tgtEl>
                                          <p:spTgt spid="7"/>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25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par>
                                <p:cTn id="52" presetID="23" presetClass="exit" presetSubtype="32" fill="hold" grpId="1" nodeType="withEffect">
                                  <p:stCondLst>
                                    <p:cond delay="0"/>
                                  </p:stCondLst>
                                  <p:childTnLst>
                                    <p:anim calcmode="lin" valueType="num">
                                      <p:cBhvr>
                                        <p:cTn id="53" dur="500"/>
                                        <p:tgtEl>
                                          <p:spTgt spid="8"/>
                                        </p:tgtEl>
                                        <p:attrNameLst>
                                          <p:attrName>ppt_w</p:attrName>
                                        </p:attrNameLst>
                                      </p:cBhvr>
                                      <p:tavLst>
                                        <p:tav tm="0">
                                          <p:val>
                                            <p:strVal val="ppt_w"/>
                                          </p:val>
                                        </p:tav>
                                        <p:tav tm="100000">
                                          <p:val>
                                            <p:fltVal val="0"/>
                                          </p:val>
                                        </p:tav>
                                      </p:tavLst>
                                    </p:anim>
                                    <p:anim calcmode="lin" valueType="num">
                                      <p:cBhvr>
                                        <p:cTn id="54" dur="500"/>
                                        <p:tgtEl>
                                          <p:spTgt spid="8"/>
                                        </p:tgtEl>
                                        <p:attrNameLst>
                                          <p:attrName>ppt_h</p:attrName>
                                        </p:attrNameLst>
                                      </p:cBhvr>
                                      <p:tavLst>
                                        <p:tav tm="0">
                                          <p:val>
                                            <p:strVal val="ppt_h"/>
                                          </p:val>
                                        </p:tav>
                                        <p:tav tm="100000">
                                          <p:val>
                                            <p:fltVal val="0"/>
                                          </p:val>
                                        </p:tav>
                                      </p:tavLst>
                                    </p:anim>
                                    <p:set>
                                      <p:cBhvr>
                                        <p:cTn id="55" dur="1" fill="hold">
                                          <p:stCondLst>
                                            <p:cond delay="499"/>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0" nodeType="clickEffect">
                                  <p:stCondLst>
                                    <p:cond delay="25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childTnLst>
                                </p:cTn>
                              </p:par>
                              <p:par>
                                <p:cTn id="62" presetID="23" presetClass="exit" presetSubtype="32" fill="hold" grpId="1" nodeType="withEffect">
                                  <p:stCondLst>
                                    <p:cond delay="0"/>
                                  </p:stCondLst>
                                  <p:childTnLst>
                                    <p:anim calcmode="lin" valueType="num">
                                      <p:cBhvr>
                                        <p:cTn id="63" dur="500"/>
                                        <p:tgtEl>
                                          <p:spTgt spid="9"/>
                                        </p:tgtEl>
                                        <p:attrNameLst>
                                          <p:attrName>ppt_w</p:attrName>
                                        </p:attrNameLst>
                                      </p:cBhvr>
                                      <p:tavLst>
                                        <p:tav tm="0">
                                          <p:val>
                                            <p:strVal val="ppt_w"/>
                                          </p:val>
                                        </p:tav>
                                        <p:tav tm="100000">
                                          <p:val>
                                            <p:fltVal val="0"/>
                                          </p:val>
                                        </p:tav>
                                      </p:tavLst>
                                    </p:anim>
                                    <p:anim calcmode="lin" valueType="num">
                                      <p:cBhvr>
                                        <p:cTn id="64" dur="500"/>
                                        <p:tgtEl>
                                          <p:spTgt spid="9"/>
                                        </p:tgtEl>
                                        <p:attrNameLst>
                                          <p:attrName>ppt_h</p:attrName>
                                        </p:attrNameLst>
                                      </p:cBhvr>
                                      <p:tavLst>
                                        <p:tav tm="0">
                                          <p:val>
                                            <p:strVal val="ppt_h"/>
                                          </p:val>
                                        </p:tav>
                                        <p:tav tm="100000">
                                          <p:val>
                                            <p:fltVal val="0"/>
                                          </p:val>
                                        </p:tav>
                                      </p:tavLst>
                                    </p:anim>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250"/>
                                  </p:stCondLst>
                                  <p:childTnLst>
                                    <p:set>
                                      <p:cBhvr>
                                        <p:cTn id="69" dur="1" fill="hold">
                                          <p:stCondLst>
                                            <p:cond delay="0"/>
                                          </p:stCondLst>
                                        </p:cTn>
                                        <p:tgtEl>
                                          <p:spTgt spid="11"/>
                                        </p:tgtEl>
                                        <p:attrNameLst>
                                          <p:attrName>style.visibility</p:attrName>
                                        </p:attrNameLst>
                                      </p:cBhvr>
                                      <p:to>
                                        <p:strVal val="visible"/>
                                      </p:to>
                                    </p:set>
                                    <p:anim calcmode="lin" valueType="num">
                                      <p:cBhvr>
                                        <p:cTn id="70" dur="500" fill="hold"/>
                                        <p:tgtEl>
                                          <p:spTgt spid="11"/>
                                        </p:tgtEl>
                                        <p:attrNameLst>
                                          <p:attrName>ppt_w</p:attrName>
                                        </p:attrNameLst>
                                      </p:cBhvr>
                                      <p:tavLst>
                                        <p:tav tm="0">
                                          <p:val>
                                            <p:fltVal val="0"/>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par>
                                <p:cTn id="72" presetID="23" presetClass="exit" presetSubtype="32" fill="hold" grpId="1" nodeType="withEffect">
                                  <p:stCondLst>
                                    <p:cond delay="0"/>
                                  </p:stCondLst>
                                  <p:childTnLst>
                                    <p:anim calcmode="lin" valueType="num">
                                      <p:cBhvr>
                                        <p:cTn id="73" dur="500"/>
                                        <p:tgtEl>
                                          <p:spTgt spid="10"/>
                                        </p:tgtEl>
                                        <p:attrNameLst>
                                          <p:attrName>ppt_w</p:attrName>
                                        </p:attrNameLst>
                                      </p:cBhvr>
                                      <p:tavLst>
                                        <p:tav tm="0">
                                          <p:val>
                                            <p:strVal val="ppt_w"/>
                                          </p:val>
                                        </p:tav>
                                        <p:tav tm="100000">
                                          <p:val>
                                            <p:fltVal val="0"/>
                                          </p:val>
                                        </p:tav>
                                      </p:tavLst>
                                    </p:anim>
                                    <p:anim calcmode="lin" valueType="num">
                                      <p:cBhvr>
                                        <p:cTn id="74" dur="500"/>
                                        <p:tgtEl>
                                          <p:spTgt spid="10"/>
                                        </p:tgtEl>
                                        <p:attrNameLst>
                                          <p:attrName>ppt_h</p:attrName>
                                        </p:attrNameLst>
                                      </p:cBhvr>
                                      <p:tavLst>
                                        <p:tav tm="0">
                                          <p:val>
                                            <p:strVal val="ppt_h"/>
                                          </p:val>
                                        </p:tav>
                                        <p:tav tm="100000">
                                          <p:val>
                                            <p:fltVal val="0"/>
                                          </p:val>
                                        </p:tav>
                                      </p:tavLst>
                                    </p:anim>
                                    <p:set>
                                      <p:cBhvr>
                                        <p:cTn id="75" dur="1" fill="hold">
                                          <p:stCondLst>
                                            <p:cond delay="499"/>
                                          </p:stCondLst>
                                        </p:cTn>
                                        <p:tgtEl>
                                          <p:spTgt spid="1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250"/>
                                        <p:tgtEl>
                                          <p:spTgt spid="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250"/>
                                        <p:tgtEl>
                                          <p:spTgt spid="6"/>
                                        </p:tgtEl>
                                      </p:cBhvr>
                                    </p:animEffect>
                                  </p:childTnLst>
                                </p:cTn>
                              </p:par>
                              <p:par>
                                <p:cTn id="84" presetID="0" presetClass="path" presetSubtype="0" accel="50000" decel="50000" fill="hold" grpId="1" nodeType="withEffect">
                                  <p:stCondLst>
                                    <p:cond delay="0"/>
                                  </p:stCondLst>
                                  <p:childTnLst>
                                    <p:animMotion origin="layout" path="M 0 -1.11111E-6 L 0.20365 -0.10231 " pathEditMode="relative" rAng="0" ptsTypes="AA">
                                      <p:cBhvr>
                                        <p:cTn id="85" dur="2000" fill="hold"/>
                                        <p:tgtEl>
                                          <p:spTgt spid="5"/>
                                        </p:tgtEl>
                                        <p:attrNameLst>
                                          <p:attrName>ppt_x</p:attrName>
                                          <p:attrName>ppt_y</p:attrName>
                                        </p:attrNameLst>
                                      </p:cBhvr>
                                      <p:rCtr x="10174" y="-5116"/>
                                    </p:animMotion>
                                  </p:childTnLst>
                                </p:cTn>
                              </p:par>
                              <p:par>
                                <p:cTn id="86" presetID="0" presetClass="path" presetSubtype="0" accel="50000" decel="50000" fill="hold" grpId="1" nodeType="withEffect">
                                  <p:stCondLst>
                                    <p:cond delay="0"/>
                                  </p:stCondLst>
                                  <p:childTnLst>
                                    <p:animMotion origin="layout" path="M 3.33333E-6 -2.0444E-6 C 0.00277 0.01342 0.00659 0.05874 0.01649 0.08025 C 0.02639 0.10176 0.03906 0.11702 0.05955 0.12905 C 0.08003 0.14108 0.10573 0.14778 0.13941 0.15264 C 0.17309 0.1575 0.22274 0.15819 0.26215 0.15773 C 0.30156 0.15726 0.34166 0.15588 0.37604 0.1494 C 0.41041 0.14293 0.44409 0.13552 0.4684 0.11887 C 0.49271 0.10222 0.51007 0.0865 0.5217 0.04972 C 0.53333 0.01295 0.53437 -0.0703 0.53767 -0.10176 " pathEditMode="relative" rAng="0" ptsTypes="aaaaaaaaa">
                                      <p:cBhvr>
                                        <p:cTn id="87" dur="2000" fill="hold"/>
                                        <p:tgtEl>
                                          <p:spTgt spid="6"/>
                                        </p:tgtEl>
                                        <p:attrNameLst>
                                          <p:attrName>ppt_x</p:attrName>
                                          <p:attrName>ppt_y</p:attrName>
                                        </p:attrNameLst>
                                      </p:cBhvr>
                                      <p:rCtr x="26875" y="2821"/>
                                    </p:animMotion>
                                  </p:childTnLst>
                                </p:cTn>
                              </p:par>
                              <p:par>
                                <p:cTn id="88" presetID="10" presetClass="exit" presetSubtype="0" fill="hold" grpId="1" nodeType="withEffect">
                                  <p:stCondLst>
                                    <p:cond delay="0"/>
                                  </p:stCondLst>
                                  <p:childTnLst>
                                    <p:animEffect transition="out" filter="fade">
                                      <p:cBhvr>
                                        <p:cTn id="89" dur="1500"/>
                                        <p:tgtEl>
                                          <p:spTgt spid="3074"/>
                                        </p:tgtEl>
                                      </p:cBhvr>
                                    </p:animEffect>
                                    <p:set>
                                      <p:cBhvr>
                                        <p:cTn id="90" dur="1" fill="hold">
                                          <p:stCondLst>
                                            <p:cond delay="1499"/>
                                          </p:stCondLst>
                                        </p:cTn>
                                        <p:tgtEl>
                                          <p:spTgt spid="307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P spid="3074" grpId="0"/>
      <p:bldP spid="3074" grpId="1"/>
      <p:bldP spid="4" grpId="0"/>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4" grpId="0"/>
      <p:bldP spid="14"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9" name="Rectangle 2"/>
          <p:cNvSpPr txBox="1">
            <a:spLocks noChangeArrowheads="1"/>
          </p:cNvSpPr>
          <p:nvPr/>
        </p:nvSpPr>
        <p:spPr bwMode="auto">
          <a:xfrm>
            <a:off x="2133600" y="18288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to be praised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Title 1"/>
          <p:cNvSpPr txBox="1">
            <a:spLocks/>
          </p:cNvSpPr>
          <p:nvPr/>
        </p:nvSpPr>
        <p:spPr>
          <a:xfrm>
            <a:off x="1578429" y="1970750"/>
            <a:ext cx="3907971"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praise to God</a:t>
            </a:r>
          </a:p>
        </p:txBody>
      </p:sp>
      <p:sp>
        <p:nvSpPr>
          <p:cNvPr id="3074" name="Rectangle 2"/>
          <p:cNvSpPr>
            <a:spLocks noGrp="1" noChangeArrowheads="1"/>
          </p:cNvSpPr>
          <p:nvPr>
            <p:ph type="title"/>
          </p:nvPr>
        </p:nvSpPr>
        <p:spPr>
          <a:xfrm>
            <a:off x="762000" y="808038"/>
            <a:ext cx="7696200" cy="5364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by Him let us continually offer the sacrifice   of praise to God, that is, the fruit of our lips, giving thanks   to His name.</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do not forget to do good and to share, for with such sacrifices God is well pleased.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Hebrews13:15</a:t>
            </a:r>
            <a:r>
              <a:rPr lang="en-US" altLang="en-US" sz="1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-16</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1524000" y="586450"/>
            <a:ext cx="281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rPr>
              <a:t>Therefore</a:t>
            </a:r>
            <a:endParaRPr lang="en-US" altLang="en-US" sz="3200" b="1" i="1" kern="0" dirty="0">
              <a:ln w="17780" cmpd="sng">
                <a:solidFill>
                  <a:srgbClr val="FFFFFF"/>
                </a:solidFill>
                <a:prstDash val="solid"/>
                <a:miter lim="800000"/>
              </a:ln>
              <a:solidFill>
                <a:srgbClr val="FFFF00"/>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4406900" y="2565400"/>
            <a:ext cx="2221883" cy="11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5941060" y="2565400"/>
            <a:ext cx="2286000" cy="1125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3108871" y="1913404"/>
            <a:ext cx="1066800"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to</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1524000" y="1913404"/>
            <a:ext cx="2057400"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praise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4343400" y="1913404"/>
            <a:ext cx="963386"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3810000" y="51025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5715000" y="541804"/>
            <a:ext cx="1066800" cy="118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Title 1"/>
          <p:cNvSpPr txBox="1">
            <a:spLocks/>
          </p:cNvSpPr>
          <p:nvPr/>
        </p:nvSpPr>
        <p:spPr>
          <a:xfrm>
            <a:off x="4419601" y="3952458"/>
            <a:ext cx="276225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to share</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6" name="Title 1"/>
          <p:cNvSpPr txBox="1">
            <a:spLocks/>
          </p:cNvSpPr>
          <p:nvPr/>
        </p:nvSpPr>
        <p:spPr>
          <a:xfrm>
            <a:off x="1387983" y="3962400"/>
            <a:ext cx="2780157" cy="10543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do good</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7" name="Rectangle 2">
            <a:extLst>
              <a:ext uri="{FF2B5EF4-FFF2-40B4-BE49-F238E27FC236}">
                <a16:creationId xmlns:a16="http://schemas.microsoft.com/office/drawing/2014/main" id="{B9934512-12DF-4AE1-83F1-D0E41BCF1A31}"/>
              </a:ext>
            </a:extLst>
          </p:cNvPr>
          <p:cNvSpPr txBox="1">
            <a:spLocks noChangeArrowheads="1"/>
          </p:cNvSpPr>
          <p:nvPr/>
        </p:nvSpPr>
        <p:spPr bwMode="auto">
          <a:xfrm>
            <a:off x="1731456" y="2105730"/>
            <a:ext cx="3595815" cy="7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praise to God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Title 1"/>
          <p:cNvSpPr txBox="1">
            <a:spLocks/>
          </p:cNvSpPr>
          <p:nvPr/>
        </p:nvSpPr>
        <p:spPr>
          <a:xfrm>
            <a:off x="3035808" y="1930618"/>
            <a:ext cx="1123813"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to</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6EB3AA43-2F63-4235-9E78-89E570F2CD21}"/>
              </a:ext>
            </a:extLst>
          </p:cNvPr>
          <p:cNvSpPr txBox="1">
            <a:spLocks noChangeArrowheads="1"/>
          </p:cNvSpPr>
          <p:nvPr/>
        </p:nvSpPr>
        <p:spPr bwMode="auto">
          <a:xfrm>
            <a:off x="4072300" y="770708"/>
            <a:ext cx="2112765" cy="73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by Him</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pic>
        <p:nvPicPr>
          <p:cNvPr id="20" name="SpotlightShape1_rendered">
            <a:extLst>
              <a:ext uri="{FF2B5EF4-FFF2-40B4-BE49-F238E27FC236}">
                <a16:creationId xmlns:a16="http://schemas.microsoft.com/office/drawing/2014/main" id="{D35FE90B-C6A6-4864-972D-F38D2FE23A84}"/>
              </a:ext>
            </a:extLst>
          </p:cNvPr>
          <p:cNvPicPr>
            <a:picLocks/>
          </p:cNvPicPr>
          <p:nvPr/>
        </p:nvPicPr>
        <p:blipFill>
          <a:blip r:embed="rId4">
            <a:extLst>
              <a:ext uri="{28A0092B-C50C-407E-A947-70E740481C1C}">
                <a14:useLocalDpi xmlns:a14="http://schemas.microsoft.com/office/drawing/2010/main" val="0"/>
              </a:ext>
            </a:extLst>
          </a:blip>
          <a:srcRect l="2000" t="2632" r="2010" b="2632"/>
          <a:stretch>
            <a:fillRect/>
          </a:stretch>
        </p:blipFill>
        <p:spPr>
          <a:xfrm>
            <a:off x="-1" y="-1"/>
            <a:ext cx="9144001" cy="6858001"/>
          </a:xfrm>
          <a:prstGeom prst="rect">
            <a:avLst/>
          </a:prstGeom>
        </p:spPr>
      </p:pic>
    </p:spTree>
    <p:extLst>
      <p:ext uri="{BB962C8B-B14F-4D97-AF65-F5344CB8AC3E}">
        <p14:creationId xmlns:p14="http://schemas.microsoft.com/office/powerpoint/2010/main" val="19599451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3.33333E-6 -3.12673E-6 L 0.22621 -0.0518 " pathEditMode="relative" rAng="0" ptsTypes="AA">
                                      <p:cBhvr>
                                        <p:cTn id="10" dur="750" spd="-100000" fill="hold"/>
                                        <p:tgtEl>
                                          <p:spTgt spid="3074"/>
                                        </p:tgtEl>
                                        <p:attrNameLst>
                                          <p:attrName>ppt_x</p:attrName>
                                          <p:attrName>ppt_y</p:attrName>
                                        </p:attrNameLst>
                                      </p:cBhvr>
                                      <p:rCtr x="11302" y="-2590"/>
                                    </p:animMotion>
                                  </p:childTnLst>
                                </p:cTn>
                              </p:par>
                            </p:childTnLst>
                          </p:cTn>
                        </p:par>
                        <p:par>
                          <p:cTn id="11" fill="hold">
                            <p:stCondLst>
                              <p:cond delay="750"/>
                            </p:stCondLst>
                            <p:childTnLst>
                              <p:par>
                                <p:cTn id="12" presetID="10" presetClass="exit" presetSubtype="0" fill="hold" grpId="0" nodeType="afterEffect">
                                  <p:stCondLst>
                                    <p:cond delay="0"/>
                                  </p:stCondLst>
                                  <p:childTnLst>
                                    <p:animEffect transition="out" filter="fade">
                                      <p:cBhvr>
                                        <p:cTn id="13" dur="250"/>
                                        <p:tgtEl>
                                          <p:spTgt spid="5"/>
                                        </p:tgtEl>
                                      </p:cBhvr>
                                    </p:animEffect>
                                    <p:set>
                                      <p:cBhvr>
                                        <p:cTn id="14" dur="1" fill="hold">
                                          <p:stCondLst>
                                            <p:cond delay="249"/>
                                          </p:stCondLst>
                                        </p:cTn>
                                        <p:tgtEl>
                                          <p:spTgt spid="5"/>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6"/>
                                        </p:tgtEl>
                                      </p:cBhvr>
                                    </p:animEffect>
                                    <p:set>
                                      <p:cBhvr>
                                        <p:cTn id="17" dur="1" fill="hold">
                                          <p:stCondLst>
                                            <p:cond delay="24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18" presetClass="emph" presetSubtype="0" fill="hold" grpId="1" nodeType="withEffect">
                                  <p:stCondLst>
                                    <p:cond delay="0"/>
                                  </p:stCondLst>
                                  <p:childTnLst>
                                    <p:set>
                                      <p:cBhvr override="childStyle">
                                        <p:cTn id="29" dur="500" fill="hold"/>
                                        <p:tgtEl>
                                          <p:spTgt spid="7"/>
                                        </p:tgtEl>
                                        <p:attrNameLst>
                                          <p:attrName>style.textDecorationUnderline</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8"/>
                                        </p:tgtEl>
                                      </p:cBhvr>
                                    </p:animEffect>
                                    <p:set>
                                      <p:cBhvr>
                                        <p:cTn id="61" dur="1" fill="hold">
                                          <p:stCondLst>
                                            <p:cond delay="499"/>
                                          </p:stCondLst>
                                        </p:cTn>
                                        <p:tgtEl>
                                          <p:spTgt spid="18"/>
                                        </p:tgtEl>
                                        <p:attrNameLst>
                                          <p:attrName>style.visibility</p:attrName>
                                        </p:attrNameLst>
                                      </p:cBhvr>
                                      <p:to>
                                        <p:strVal val="hidden"/>
                                      </p:to>
                                    </p:set>
                                  </p:childTnLst>
                                </p:cTn>
                              </p:par>
                              <p:par>
                                <p:cTn id="62" presetID="10" presetClass="entr" presetSubtype="0" fill="hold" grpId="1" nodeType="withEffect">
                                  <p:stCondLst>
                                    <p:cond delay="40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250"/>
                                        <p:tgtEl>
                                          <p:spTgt spid="10"/>
                                        </p:tgtEl>
                                      </p:cBhvr>
                                    </p:animEffect>
                                  </p:childTnLst>
                                </p:cTn>
                              </p:par>
                              <p:par>
                                <p:cTn id="65" presetID="10" presetClass="entr" presetSubtype="0" fill="hold" grpId="1" nodeType="withEffect">
                                  <p:stCondLst>
                                    <p:cond delay="40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250"/>
                                        <p:tgtEl>
                                          <p:spTgt spid="11"/>
                                        </p:tgtEl>
                                      </p:cBhvr>
                                    </p:animEffect>
                                  </p:childTnLst>
                                </p:cTn>
                              </p:par>
                              <p:par>
                                <p:cTn id="68" presetID="10" presetClass="entr" presetSubtype="0" fill="hold" grpId="1" nodeType="withEffect">
                                  <p:stCondLst>
                                    <p:cond delay="40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250"/>
                                        <p:tgtEl>
                                          <p:spTgt spid="12"/>
                                        </p:tgtEl>
                                      </p:cBhvr>
                                    </p:animEffect>
                                  </p:childTnLst>
                                </p:cTn>
                              </p:par>
                              <p:par>
                                <p:cTn id="71" presetID="10" presetClass="entr" presetSubtype="0" fill="hold" grpId="1" nodeType="withEffect">
                                  <p:stCondLst>
                                    <p:cond delay="40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250"/>
                                        <p:tgtEl>
                                          <p:spTgt spid="13"/>
                                        </p:tgtEl>
                                      </p:cBhvr>
                                    </p:animEffect>
                                  </p:childTnLst>
                                </p:cTn>
                              </p:par>
                              <p:par>
                                <p:cTn id="74" presetID="10" presetClass="entr" presetSubtype="0" fill="hold" grpId="1" nodeType="withEffect">
                                  <p:stCondLst>
                                    <p:cond delay="4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250"/>
                                        <p:tgtEl>
                                          <p:spTgt spid="14"/>
                                        </p:tgtEl>
                                      </p:cBhvr>
                                    </p:animEffect>
                                  </p:childTnLst>
                                </p:cTn>
                              </p:par>
                              <p:par>
                                <p:cTn id="77" presetID="0" presetClass="path" presetSubtype="0" accel="50000" decel="50000" fill="hold" grpId="2" nodeType="withEffect">
                                  <p:stCondLst>
                                    <p:cond delay="400"/>
                                  </p:stCondLst>
                                  <p:childTnLst>
                                    <p:animMotion origin="layout" path="M -4.16667E-6 -3.7037E-6 C 0.00539 -0.00092 0.02032 -0.0037 0.03195 -0.00555 C 0.04358 -0.0074 0.06233 -0.00995 0.07032 -0.01111 " pathEditMode="relative" rAng="0" ptsTypes="aaa">
                                      <p:cBhvr>
                                        <p:cTn id="78" dur="2000" fill="hold"/>
                                        <p:tgtEl>
                                          <p:spTgt spid="12"/>
                                        </p:tgtEl>
                                        <p:attrNameLst>
                                          <p:attrName>ppt_x</p:attrName>
                                          <p:attrName>ppt_y</p:attrName>
                                        </p:attrNameLst>
                                      </p:cBhvr>
                                      <p:rCtr x="3507" y="-556"/>
                                    </p:animMotion>
                                  </p:childTnLst>
                                </p:cTn>
                              </p:par>
                              <p:par>
                                <p:cTn id="79" presetID="0" presetClass="path" presetSubtype="0" accel="50000" decel="50000" fill="hold" grpId="2" nodeType="withEffect">
                                  <p:stCondLst>
                                    <p:cond delay="400"/>
                                  </p:stCondLst>
                                  <p:childTnLst>
                                    <p:animMotion origin="layout" path="M 3.33333E-6 -3.7037E-6 C 0.01632 0.0007 0.06076 0.00649 0.09809 0.00463 C 0.13541 0.00278 0.19774 -0.00764 0.22396 -0.01088 " pathEditMode="relative" rAng="0" ptsTypes="aaa">
                                      <p:cBhvr>
                                        <p:cTn id="80" dur="2000" fill="hold"/>
                                        <p:tgtEl>
                                          <p:spTgt spid="11"/>
                                        </p:tgtEl>
                                        <p:attrNameLst>
                                          <p:attrName>ppt_x</p:attrName>
                                          <p:attrName>ppt_y</p:attrName>
                                        </p:attrNameLst>
                                      </p:cBhvr>
                                      <p:rCtr x="11198" y="-231"/>
                                    </p:animMotion>
                                  </p:childTnLst>
                                </p:cTn>
                              </p:par>
                              <p:par>
                                <p:cTn id="81" presetID="0" presetClass="path" presetSubtype="0" accel="50000" decel="50000" fill="hold" grpId="2" nodeType="withEffect">
                                  <p:stCondLst>
                                    <p:cond delay="400"/>
                                  </p:stCondLst>
                                  <p:childTnLst>
                                    <p:animMotion origin="layout" path="M -3.88889E-6 -3.7037E-6 C 0.00122 0.00996 0.0158 0.04051 0.00764 0.05926 C -0.00052 0.07801 -0.02604 0.10649 -0.04895 0.1132 C -0.07187 0.11991 -0.11458 0.11574 -0.1302 0.1 C -0.14583 0.08426 -0.14948 0.0375 -0.1427 0.01899 C -0.13593 0.00047 -0.10069 -0.00463 -0.08958 -0.01088 " pathEditMode="relative" rAng="0" ptsTypes="aaaaaa">
                                      <p:cBhvr>
                                        <p:cTn id="82" dur="2000" fill="hold"/>
                                        <p:tgtEl>
                                          <p:spTgt spid="10"/>
                                        </p:tgtEl>
                                        <p:attrNameLst>
                                          <p:attrName>ppt_x</p:attrName>
                                          <p:attrName>ppt_y</p:attrName>
                                        </p:attrNameLst>
                                      </p:cBhvr>
                                      <p:rCtr x="-6684" y="5440"/>
                                    </p:animMotion>
                                  </p:childTnLst>
                                </p:cTn>
                              </p:par>
                              <p:par>
                                <p:cTn id="83" presetID="0" presetClass="path" presetSubtype="0" accel="50000" decel="50000" fill="hold" grpId="2" nodeType="withEffect">
                                  <p:stCondLst>
                                    <p:cond delay="400"/>
                                  </p:stCondLst>
                                  <p:childTnLst>
                                    <p:animMotion origin="layout" path="M 0 -4.44444E-6 C -0.00799 0.00371 -0.03385 0.00973 -0.04844 0.02246 C -0.06302 0.03519 -0.07743 0.04954 -0.08767 0.07639 C -0.09792 0.10325 -0.10486 0.16158 -0.10937 0.18403 " pathEditMode="relative" rAng="0" ptsTypes="aaaa">
                                      <p:cBhvr>
                                        <p:cTn id="84" dur="2000" fill="hold"/>
                                        <p:tgtEl>
                                          <p:spTgt spid="13"/>
                                        </p:tgtEl>
                                        <p:attrNameLst>
                                          <p:attrName>ppt_x</p:attrName>
                                          <p:attrName>ppt_y</p:attrName>
                                        </p:attrNameLst>
                                      </p:cBhvr>
                                      <p:rCtr x="-5469" y="9190"/>
                                    </p:animMotion>
                                  </p:childTnLst>
                                </p:cTn>
                              </p:par>
                              <p:par>
                                <p:cTn id="85" presetID="0" presetClass="path" presetSubtype="0" accel="50000" decel="50000" fill="hold" grpId="2" nodeType="withEffect">
                                  <p:stCondLst>
                                    <p:cond delay="400"/>
                                  </p:stCondLst>
                                  <p:childTnLst>
                                    <p:animMotion origin="layout" path="M -3.33333E-6 3.84829E-6 C -0.01718 0.0037 -0.07066 0.0148 -0.10364 0.02174 C -0.13663 0.02867 -0.1717 0.03191 -0.19843 0.04209 C -0.22517 0.05226 -0.25 0.05897 -0.26441 0.08256 C -0.27882 0.10615 -0.28107 0.16304 -0.28541 0.18432 " pathEditMode="relative" rAng="0" ptsTypes="aaaaa">
                                      <p:cBhvr>
                                        <p:cTn id="86" dur="2000" fill="hold"/>
                                        <p:tgtEl>
                                          <p:spTgt spid="14"/>
                                        </p:tgtEl>
                                        <p:attrNameLst>
                                          <p:attrName>ppt_x</p:attrName>
                                          <p:attrName>ppt_y</p:attrName>
                                        </p:attrNameLst>
                                      </p:cBhvr>
                                      <p:rCtr x="-14271" y="9204"/>
                                    </p:animMotion>
                                  </p:childTnLst>
                                </p:cTn>
                              </p:par>
                              <p:par>
                                <p:cTn id="87" presetID="10" presetClass="exit" presetSubtype="0" fill="hold" grpId="1" nodeType="withEffect">
                                  <p:stCondLst>
                                    <p:cond delay="400"/>
                                  </p:stCondLst>
                                  <p:childTnLst>
                                    <p:animEffect transition="out" filter="fade">
                                      <p:cBhvr>
                                        <p:cTn id="88" dur="1500"/>
                                        <p:tgtEl>
                                          <p:spTgt spid="3074"/>
                                        </p:tgtEl>
                                      </p:cBhvr>
                                    </p:animEffect>
                                    <p:set>
                                      <p:cBhvr>
                                        <p:cTn id="89" dur="1" fill="hold">
                                          <p:stCondLst>
                                            <p:cond delay="1499"/>
                                          </p:stCondLst>
                                        </p:cTn>
                                        <p:tgtEl>
                                          <p:spTgt spid="3074"/>
                                        </p:tgtEl>
                                        <p:attrNameLst>
                                          <p:attrName>style.visibility</p:attrName>
                                        </p:attrNameLst>
                                      </p:cBhvr>
                                      <p:to>
                                        <p:strVal val="hidden"/>
                                      </p:to>
                                    </p:set>
                                  </p:childTnLst>
                                </p:cTn>
                              </p:par>
                              <p:par>
                                <p:cTn id="90" presetID="10" presetClass="exit" presetSubtype="0" fill="hold" grpId="0" nodeType="withEffect">
                                  <p:stCondLst>
                                    <p:cond delay="400"/>
                                  </p:stCondLst>
                                  <p:childTnLst>
                                    <p:animEffect transition="out" filter="fade">
                                      <p:cBhvr>
                                        <p:cTn id="91" dur="500"/>
                                        <p:tgtEl>
                                          <p:spTgt spid="4">
                                            <p:txEl>
                                              <p:pRg st="0" end="0"/>
                                            </p:txEl>
                                          </p:spTgt>
                                        </p:tgtEl>
                                      </p:cBhvr>
                                    </p:animEffect>
                                    <p:set>
                                      <p:cBhvr>
                                        <p:cTn id="92" dur="1" fill="hold">
                                          <p:stCondLst>
                                            <p:cond delay="499"/>
                                          </p:stCondLst>
                                        </p:cTn>
                                        <p:tgtEl>
                                          <p:spTgt spid="4">
                                            <p:txEl>
                                              <p:pRg st="0" end="0"/>
                                            </p:txEl>
                                          </p:spTgt>
                                        </p:tgtEl>
                                        <p:attrNameLst>
                                          <p:attrName>style.visibility</p:attrName>
                                        </p:attrNameLst>
                                      </p:cBhvr>
                                      <p:to>
                                        <p:strVal val="hidden"/>
                                      </p:to>
                                    </p:set>
                                  </p:childTnLst>
                                </p:cTn>
                              </p:par>
                              <p:par>
                                <p:cTn id="93" presetID="10" presetClass="exit" presetSubtype="0" fill="hold" grpId="1" nodeType="withEffect">
                                  <p:stCondLst>
                                    <p:cond delay="40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2" nodeType="withEffect">
                                  <p:stCondLst>
                                    <p:cond delay="40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10" presetClass="exit" presetSubtype="0" fill="hold" grpId="1" nodeType="withEffect">
                                  <p:stCondLst>
                                    <p:cond delay="400"/>
                                  </p:stCondLst>
                                  <p:childTnLst>
                                    <p:animEffect transition="out" filter="fade">
                                      <p:cBhvr>
                                        <p:cTn id="100" dur="500"/>
                                        <p:tgtEl>
                                          <p:spTgt spid="8"/>
                                        </p:tgtEl>
                                      </p:cBhvr>
                                    </p:animEffect>
                                    <p:set>
                                      <p:cBhvr>
                                        <p:cTn id="101" dur="1" fill="hold">
                                          <p:stCondLst>
                                            <p:cond delay="499"/>
                                          </p:stCondLst>
                                        </p:cTn>
                                        <p:tgtEl>
                                          <p:spTgt spid="8"/>
                                        </p:tgtEl>
                                        <p:attrNameLst>
                                          <p:attrName>style.visibility</p:attrName>
                                        </p:attrNameLst>
                                      </p:cBhvr>
                                      <p:to>
                                        <p:strVal val="hidden"/>
                                      </p:to>
                                    </p:set>
                                  </p:childTnLst>
                                </p:cTn>
                              </p:par>
                              <p:par>
                                <p:cTn id="102" presetID="10" presetClass="exit" presetSubtype="0" fill="hold" grpId="1" nodeType="withEffect">
                                  <p:stCondLst>
                                    <p:cond delay="400"/>
                                  </p:stCondLst>
                                  <p:childTnLst>
                                    <p:animEffect transition="out" filter="fade">
                                      <p:cBhvr>
                                        <p:cTn id="103" dur="500"/>
                                        <p:tgtEl>
                                          <p:spTgt spid="15"/>
                                        </p:tgtEl>
                                      </p:cBhvr>
                                    </p:animEffect>
                                    <p:set>
                                      <p:cBhvr>
                                        <p:cTn id="104" dur="1" fill="hold">
                                          <p:stCondLst>
                                            <p:cond delay="499"/>
                                          </p:stCondLst>
                                        </p:cTn>
                                        <p:tgtEl>
                                          <p:spTgt spid="15"/>
                                        </p:tgtEl>
                                        <p:attrNameLst>
                                          <p:attrName>style.visibility</p:attrName>
                                        </p:attrNameLst>
                                      </p:cBhvr>
                                      <p:to>
                                        <p:strVal val="hidden"/>
                                      </p:to>
                                    </p:set>
                                  </p:childTnLst>
                                </p:cTn>
                              </p:par>
                              <p:par>
                                <p:cTn id="105" presetID="10" presetClass="exit" presetSubtype="0" fill="hold" grpId="1" nodeType="withEffect">
                                  <p:stCondLst>
                                    <p:cond delay="400"/>
                                  </p:stCondLst>
                                  <p:childTnLst>
                                    <p:animEffect transition="out" filter="fade">
                                      <p:cBhvr>
                                        <p:cTn id="106" dur="500"/>
                                        <p:tgtEl>
                                          <p:spTgt spid="16"/>
                                        </p:tgtEl>
                                      </p:cBhvr>
                                    </p:animEffect>
                                    <p:set>
                                      <p:cBhvr>
                                        <p:cTn id="107" dur="1" fill="hold">
                                          <p:stCondLst>
                                            <p:cond delay="499"/>
                                          </p:stCondLst>
                                        </p:cTn>
                                        <p:tgtEl>
                                          <p:spTgt spid="16"/>
                                        </p:tgtEl>
                                        <p:attrNameLst>
                                          <p:attrName>style.visibility</p:attrName>
                                        </p:attrNameLst>
                                      </p:cBhvr>
                                      <p:to>
                                        <p:strVal val="hidden"/>
                                      </p:to>
                                    </p:set>
                                  </p:childTnLst>
                                </p:cTn>
                              </p:par>
                            </p:childTnLst>
                          </p:cTn>
                        </p:par>
                        <p:par>
                          <p:cTn id="108" fill="hold">
                            <p:stCondLst>
                              <p:cond delay="2400"/>
                            </p:stCondLst>
                            <p:childTnLst>
                              <p:par>
                                <p:cTn id="109" presetID="10" presetClass="entr" presetSubtype="0"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Effect transition="in" filter="fade">
                                      <p:cBhvr>
                                        <p:cTn id="111" dur="250"/>
                                        <p:tgtEl>
                                          <p:spTgt spid="9"/>
                                        </p:tgtEl>
                                      </p:cBhvr>
                                    </p:animEffect>
                                  </p:childTnLst>
                                </p:cTn>
                              </p:par>
                              <p:par>
                                <p:cTn id="112" presetID="10" presetClass="exit" presetSubtype="0" fill="hold" grpId="0" nodeType="withEffect">
                                  <p:stCondLst>
                                    <p:cond delay="0"/>
                                  </p:stCondLst>
                                  <p:childTnLst>
                                    <p:animEffect transition="out" filter="fade">
                                      <p:cBhvr>
                                        <p:cTn id="113" dur="350"/>
                                        <p:tgtEl>
                                          <p:spTgt spid="10"/>
                                        </p:tgtEl>
                                      </p:cBhvr>
                                    </p:animEffect>
                                    <p:set>
                                      <p:cBhvr>
                                        <p:cTn id="114" dur="1" fill="hold">
                                          <p:stCondLst>
                                            <p:cond delay="349"/>
                                          </p:stCondLst>
                                        </p:cTn>
                                        <p:tgtEl>
                                          <p:spTgt spid="10"/>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350"/>
                                        <p:tgtEl>
                                          <p:spTgt spid="11"/>
                                        </p:tgtEl>
                                      </p:cBhvr>
                                    </p:animEffect>
                                    <p:set>
                                      <p:cBhvr>
                                        <p:cTn id="117" dur="1" fill="hold">
                                          <p:stCondLst>
                                            <p:cond delay="349"/>
                                          </p:stCondLst>
                                        </p:cTn>
                                        <p:tgtEl>
                                          <p:spTgt spid="11"/>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350"/>
                                        <p:tgtEl>
                                          <p:spTgt spid="12"/>
                                        </p:tgtEl>
                                      </p:cBhvr>
                                    </p:animEffect>
                                    <p:set>
                                      <p:cBhvr>
                                        <p:cTn id="120" dur="1" fill="hold">
                                          <p:stCondLst>
                                            <p:cond delay="349"/>
                                          </p:stCondLst>
                                        </p:cTn>
                                        <p:tgtEl>
                                          <p:spTgt spid="1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350"/>
                                        <p:tgtEl>
                                          <p:spTgt spid="13"/>
                                        </p:tgtEl>
                                      </p:cBhvr>
                                    </p:animEffect>
                                    <p:set>
                                      <p:cBhvr>
                                        <p:cTn id="123" dur="1" fill="hold">
                                          <p:stCondLst>
                                            <p:cond delay="349"/>
                                          </p:stCondLst>
                                        </p:cTn>
                                        <p:tgtEl>
                                          <p:spTgt spid="13"/>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350"/>
                                        <p:tgtEl>
                                          <p:spTgt spid="14"/>
                                        </p:tgtEl>
                                      </p:cBhvr>
                                    </p:animEffect>
                                    <p:set>
                                      <p:cBhvr>
                                        <p:cTn id="126" dur="1" fill="hold">
                                          <p:stCondLst>
                                            <p:cond delay="3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7" grpId="1"/>
      <p:bldP spid="7" grpId="2"/>
      <p:bldP spid="3074" grpId="0"/>
      <p:bldP spid="3074" grpId="1"/>
      <p:bldP spid="3074" grpId="2"/>
      <p:bldP spid="4" grpId="0" build="allAtOnce"/>
      <p:bldP spid="5" grpId="0"/>
      <p:bldP spid="6" grpId="0"/>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6" grpId="0"/>
      <p:bldP spid="16" grpId="1"/>
      <p:bldP spid="17" grpId="0"/>
      <p:bldP spid="17" grpId="1"/>
      <p:bldP spid="8" grpId="0"/>
      <p:bldP spid="8"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135"/>
          <a:stretch/>
        </p:blipFill>
        <p:spPr>
          <a:xfrm>
            <a:off x="-1" y="0"/>
            <a:ext cx="9144001" cy="6858000"/>
          </a:xfrm>
          <a:prstGeom prst="rect">
            <a:avLst/>
          </a:prstGeom>
        </p:spPr>
      </p:pic>
      <p:sp>
        <p:nvSpPr>
          <p:cNvPr id="16" name="Title 1">
            <a:extLst>
              <a:ext uri="{FF2B5EF4-FFF2-40B4-BE49-F238E27FC236}">
                <a16:creationId xmlns:a16="http://schemas.microsoft.com/office/drawing/2014/main" id="{602DB7D2-B5A2-4B73-B757-CEBBB55CE689}"/>
              </a:ext>
            </a:extLst>
          </p:cNvPr>
          <p:cNvSpPr txBox="1">
            <a:spLocks/>
          </p:cNvSpPr>
          <p:nvPr/>
        </p:nvSpPr>
        <p:spPr>
          <a:xfrm>
            <a:off x="3742204" y="4093510"/>
            <a:ext cx="1807535"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made</a:t>
            </a:r>
          </a:p>
        </p:txBody>
      </p:sp>
      <p:sp>
        <p:nvSpPr>
          <p:cNvPr id="6" name="Rectangle 2"/>
          <p:cNvSpPr txBox="1">
            <a:spLocks noChangeArrowheads="1"/>
          </p:cNvSpPr>
          <p:nvPr/>
        </p:nvSpPr>
        <p:spPr bwMode="auto">
          <a:xfrm>
            <a:off x="2743200" y="21336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everything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1189038"/>
            <a:ext cx="82296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the LORD is great and     greatly to be praised; He is also                 to be feared above all gods. For all     the gods of the peoples are idols,    But the LORD made the heavens.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Chronicles 16:25-26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2133600" y="18288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to be praised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334000" y="2514600"/>
            <a:ext cx="906684"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1905000" y="1828800"/>
            <a:ext cx="838200"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048000" y="3200400"/>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4343400" y="1143000"/>
            <a:ext cx="8304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6477000" y="1162291"/>
            <a:ext cx="906684"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1066800" y="2514600"/>
            <a:ext cx="906684"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4038600" y="2514600"/>
            <a:ext cx="830484"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v</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1752600" y="3886200"/>
            <a:ext cx="83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3886200" y="1828800"/>
            <a:ext cx="838200" cy="1111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7" name="Title 1">
            <a:extLst>
              <a:ext uri="{FF2B5EF4-FFF2-40B4-BE49-F238E27FC236}">
                <a16:creationId xmlns:a16="http://schemas.microsoft.com/office/drawing/2014/main" id="{07D133B2-FF06-4784-A2B7-3DAD38FD8334}"/>
              </a:ext>
            </a:extLst>
          </p:cNvPr>
          <p:cNvSpPr txBox="1">
            <a:spLocks/>
          </p:cNvSpPr>
          <p:nvPr/>
        </p:nvSpPr>
        <p:spPr>
          <a:xfrm>
            <a:off x="3691636" y="4065774"/>
            <a:ext cx="1893221" cy="6948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w="9525" cmpd="sng">
                  <a:solidFill>
                    <a:srgbClr val="FFFF00"/>
                  </a:solidFill>
                  <a:prstDash val="solid"/>
                  <a:miter lim="800000"/>
                </a:ln>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63500">
                    <a:srgbClr val="9966FF"/>
                  </a:glow>
                  <a:outerShdw blurRad="50800" algn="tl" rotWithShape="0">
                    <a:srgbClr val="000000"/>
                  </a:outerShdw>
                </a:effectLst>
                <a:uLnTx/>
                <a:uFillTx/>
                <a:latin typeface="Calibri" panose="020F0502020204030204" pitchFamily="34" charset="0"/>
                <a:ea typeface="+mj-ea"/>
                <a:cs typeface="+mj-cs"/>
              </a:rPr>
              <a:t>made</a:t>
            </a:r>
          </a:p>
        </p:txBody>
      </p:sp>
    </p:spTree>
    <p:extLst>
      <p:ext uri="{BB962C8B-B14F-4D97-AF65-F5344CB8AC3E}">
        <p14:creationId xmlns:p14="http://schemas.microsoft.com/office/powerpoint/2010/main" val="19599451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250" fill="hold"/>
                                        <p:tgtEl>
                                          <p:spTgt spid="3074"/>
                                        </p:tgtEl>
                                        <p:attrNameLst>
                                          <p:attrName>ppt_w</p:attrName>
                                        </p:attrNameLst>
                                      </p:cBhvr>
                                      <p:tavLst>
                                        <p:tav tm="0">
                                          <p:val>
                                            <p:fltVal val="0"/>
                                          </p:val>
                                        </p:tav>
                                        <p:tav tm="100000">
                                          <p:val>
                                            <p:strVal val="#ppt_w"/>
                                          </p:val>
                                        </p:tav>
                                      </p:tavLst>
                                    </p:anim>
                                    <p:anim calcmode="lin" valueType="num">
                                      <p:cBhvr>
                                        <p:cTn id="8" dur="12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0 L -0.18333 -0.38853 " pathEditMode="relative" ptsTypes="AA">
                                      <p:cBhvr>
                                        <p:cTn id="10" dur="1250" spd="-100000" fill="hold"/>
                                        <p:tgtEl>
                                          <p:spTgt spid="3074"/>
                                        </p:tgtEl>
                                        <p:attrNameLst>
                                          <p:attrName>ppt_x</p:attrName>
                                          <p:attrName>ppt_y</p:attrName>
                                        </p:attrNameLst>
                                      </p:cBhvr>
                                    </p:animMotion>
                                  </p:childTnLst>
                                </p:cTn>
                              </p:par>
                            </p:childTnLst>
                          </p:cTn>
                        </p:par>
                        <p:par>
                          <p:cTn id="11" fill="hold">
                            <p:stCondLst>
                              <p:cond delay="125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18" presetClass="emph" presetSubtype="0" fill="hold" grpId="1" nodeType="withEffect">
                                  <p:stCondLst>
                                    <p:cond delay="0"/>
                                  </p:stCondLst>
                                  <p:childTnLst>
                                    <p:set>
                                      <p:cBhvr override="childStyle">
                                        <p:cTn id="21" dur="500" fill="hold"/>
                                        <p:tgtEl>
                                          <p:spTgt spid="16"/>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5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5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250"/>
                                        <p:tgtEl>
                                          <p:spTgt spid="15"/>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250"/>
                                        <p:tgtEl>
                                          <p:spTgt spid="8"/>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10" presetClass="entr"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50"/>
                                        <p:tgtEl>
                                          <p:spTgt spid="10"/>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250"/>
                                        <p:tgtEl>
                                          <p:spTgt spid="7"/>
                                        </p:tgtEl>
                                      </p:cBhvr>
                                    </p:animEffect>
                                  </p:childTnLst>
                                </p:cTn>
                              </p:par>
                              <p:par>
                                <p:cTn id="54" presetID="0" presetClass="path" presetSubtype="0" accel="50000" decel="50000" fill="hold" grpId="2" nodeType="withEffect">
                                  <p:stCondLst>
                                    <p:cond delay="0"/>
                                  </p:stCondLst>
                                  <p:childTnLst>
                                    <p:animMotion origin="layout" path="M 4.16667E-6 4.81481E-6 L 0.18177 -0.05556 " pathEditMode="relative" rAng="0" ptsTypes="AA">
                                      <p:cBhvr>
                                        <p:cTn id="55" dur="2000" fill="hold"/>
                                        <p:tgtEl>
                                          <p:spTgt spid="12"/>
                                        </p:tgtEl>
                                        <p:attrNameLst>
                                          <p:attrName>ppt_x</p:attrName>
                                          <p:attrName>ppt_y</p:attrName>
                                        </p:attrNameLst>
                                      </p:cBhvr>
                                      <p:rCtr x="9080" y="-2778"/>
                                    </p:animMotion>
                                  </p:childTnLst>
                                </p:cTn>
                              </p:par>
                              <p:par>
                                <p:cTn id="56" presetID="0" presetClass="path" presetSubtype="0" accel="50000" decel="50000" fill="hold" grpId="2" nodeType="withEffect">
                                  <p:stCondLst>
                                    <p:cond delay="0"/>
                                  </p:stCondLst>
                                  <p:childTnLst>
                                    <p:animMotion origin="layout" path="M 8.33333E-7 4.81481E-6 C -0.00608 0.00023 -0.02483 0.00138 -0.03681 0.00115 C -0.04879 0.00092 -0.06215 0.00115 -0.0724 -0.00139 C -0.08264 -0.00394 -0.09288 -0.00463 -0.09879 -0.01366 C -0.10469 -0.02269 -0.10573 -0.047 -0.10747 -0.05579 " pathEditMode="relative" rAng="0" ptsTypes="aaaaa">
                                      <p:cBhvr>
                                        <p:cTn id="57" dur="2000" fill="hold"/>
                                        <p:tgtEl>
                                          <p:spTgt spid="13"/>
                                        </p:tgtEl>
                                        <p:attrNameLst>
                                          <p:attrName>ppt_x</p:attrName>
                                          <p:attrName>ppt_y</p:attrName>
                                        </p:attrNameLst>
                                      </p:cBhvr>
                                      <p:rCtr x="-5382" y="-2731"/>
                                    </p:animMotion>
                                  </p:childTnLst>
                                </p:cTn>
                              </p:par>
                              <p:par>
                                <p:cTn id="58" presetID="0" presetClass="path" presetSubtype="0" accel="50000" decel="50000" fill="hold" grpId="2" nodeType="withEffect">
                                  <p:stCondLst>
                                    <p:cond delay="0"/>
                                  </p:stCondLst>
                                  <p:childTnLst>
                                    <p:animMotion origin="layout" path="M 0 1.11111E-6 C 0.01111 -0.00093 0.02222 -0.00162 0.04184 -0.01343 C 0.06146 -0.02523 0.09965 -0.04722 0.11771 -0.07083 C 0.13576 -0.09445 0.14219 -0.125 0.15069 -0.15509 C 0.1592 -0.18519 0.16528 -0.23125 0.1691 -0.25139 " pathEditMode="relative" rAng="0" ptsTypes="aaaaa">
                                      <p:cBhvr>
                                        <p:cTn id="59" dur="2000" fill="hold"/>
                                        <p:tgtEl>
                                          <p:spTgt spid="14"/>
                                        </p:tgtEl>
                                        <p:attrNameLst>
                                          <p:attrName>ppt_x</p:attrName>
                                          <p:attrName>ppt_y</p:attrName>
                                        </p:attrNameLst>
                                      </p:cBhvr>
                                      <p:rCtr x="8455" y="-12569"/>
                                    </p:animMotion>
                                  </p:childTnLst>
                                </p:cTn>
                              </p:par>
                              <p:par>
                                <p:cTn id="60" presetID="0" presetClass="path" presetSubtype="0" accel="50000" decel="50000" fill="hold" grpId="2" nodeType="withEffect">
                                  <p:stCondLst>
                                    <p:cond delay="0"/>
                                  </p:stCondLst>
                                  <p:childTnLst>
                                    <p:animMotion origin="layout" path="M -3.33333E-6 4.81481E-6 L -0.03611 0.04212 " pathEditMode="relative" rAng="0" ptsTypes="AA">
                                      <p:cBhvr>
                                        <p:cTn id="61" dur="2000" fill="hold"/>
                                        <p:tgtEl>
                                          <p:spTgt spid="15"/>
                                        </p:tgtEl>
                                        <p:attrNameLst>
                                          <p:attrName>ppt_x</p:attrName>
                                          <p:attrName>ppt_y</p:attrName>
                                        </p:attrNameLst>
                                      </p:cBhvr>
                                      <p:rCtr x="-1806" y="2106"/>
                                    </p:animMotion>
                                  </p:childTnLst>
                                </p:cTn>
                              </p:par>
                              <p:par>
                                <p:cTn id="62" presetID="0" presetClass="path" presetSubtype="0" accel="50000" decel="50000" fill="hold" grpId="2" nodeType="withEffect">
                                  <p:stCondLst>
                                    <p:cond delay="0"/>
                                  </p:stCondLst>
                                  <p:childTnLst>
                                    <p:animMotion origin="layout" path="M 3.33333E-6 4.81481E-6 C 0.01284 -0.01204 0.02569 -0.02385 0.04045 -0.03357 C 0.05521 -0.04329 0.075 -0.05301 0.08854 -0.05903 C 0.10208 -0.06505 0.10885 -0.0676 0.12152 -0.06922 C 0.1342 -0.07084 0.15312 -0.07292 0.16458 -0.06922 C 0.17604 -0.06551 0.18368 -0.05649 0.18993 -0.04723 C 0.19618 -0.03797 0.19948 -0.02825 0.20243 -0.01343 C 0.20538 0.00138 0.20625 0.03101 0.20729 0.04259 " pathEditMode="relative" rAng="0" ptsTypes="aaaaaaaa">
                                      <p:cBhvr>
                                        <p:cTn id="63" dur="2000" fill="hold"/>
                                        <p:tgtEl>
                                          <p:spTgt spid="11"/>
                                        </p:tgtEl>
                                        <p:attrNameLst>
                                          <p:attrName>ppt_x</p:attrName>
                                          <p:attrName>ppt_y</p:attrName>
                                        </p:attrNameLst>
                                      </p:cBhvr>
                                      <p:rCtr x="10365" y="-1528"/>
                                    </p:animMotion>
                                  </p:childTnLst>
                                </p:cTn>
                              </p:par>
                              <p:par>
                                <p:cTn id="64" presetID="0" presetClass="path" presetSubtype="0" accel="50000" decel="50000" fill="hold" grpId="2" nodeType="withEffect">
                                  <p:stCondLst>
                                    <p:cond delay="0"/>
                                  </p:stCondLst>
                                  <p:childTnLst>
                                    <p:animMotion origin="layout" path="M 3.33333E-6 -4.44444E-6 C 0.01267 0.00186 0.02534 0.00371 0.03923 0.00162 C 0.05312 -0.00046 0.07291 -0.00254 0.08368 -0.0118 C 0.09444 -0.02106 0.0993 -0.03055 0.10382 -0.05416 C 0.10833 -0.07777 0.10902 -0.13217 0.11041 -0.15277 " pathEditMode="relative" rAng="0" ptsTypes="aaaaa">
                                      <p:cBhvr>
                                        <p:cTn id="65" dur="2000" fill="hold"/>
                                        <p:tgtEl>
                                          <p:spTgt spid="8"/>
                                        </p:tgtEl>
                                        <p:attrNameLst>
                                          <p:attrName>ppt_x</p:attrName>
                                          <p:attrName>ppt_y</p:attrName>
                                        </p:attrNameLst>
                                      </p:cBhvr>
                                      <p:rCtr x="5521" y="-7454"/>
                                    </p:animMotion>
                                  </p:childTnLst>
                                </p:cTn>
                              </p:par>
                              <p:par>
                                <p:cTn id="66" presetID="0" presetClass="path" presetSubtype="0" accel="50000" decel="50000" fill="hold" grpId="2" nodeType="withEffect">
                                  <p:stCondLst>
                                    <p:cond delay="0"/>
                                  </p:stCondLst>
                                  <p:childTnLst>
                                    <p:animMotion origin="layout" path="M -2.5E-6 0 L 0.01389 0.14005 " pathEditMode="relative" rAng="0" ptsTypes="AA">
                                      <p:cBhvr>
                                        <p:cTn id="67" dur="2000" fill="hold"/>
                                        <p:tgtEl>
                                          <p:spTgt spid="9"/>
                                        </p:tgtEl>
                                        <p:attrNameLst>
                                          <p:attrName>ppt_x</p:attrName>
                                          <p:attrName>ppt_y</p:attrName>
                                        </p:attrNameLst>
                                      </p:cBhvr>
                                      <p:rCtr x="694" y="6991"/>
                                    </p:animMotion>
                                  </p:childTnLst>
                                </p:cTn>
                              </p:par>
                              <p:par>
                                <p:cTn id="68" presetID="0" presetClass="path" presetSubtype="0" accel="50000" decel="50000" fill="hold" grpId="2" nodeType="withEffect">
                                  <p:stCondLst>
                                    <p:cond delay="0"/>
                                  </p:stCondLst>
                                  <p:childTnLst>
                                    <p:animMotion origin="layout" path="M -2.5E-6 -1.26735E-6 C -0.01041 0.00185 -0.04323 0.00555 -0.06284 0.0111 C -0.08246 0.01665 -0.10139 0.02521 -0.11736 0.03307 C -0.13333 0.04094 -0.14722 0.04741 -0.15903 0.05828 C -0.17083 0.06915 -0.18159 0.08441 -0.18871 0.09783 C -0.19583 0.11124 -0.19896 0.1302 -0.20173 0.13876 " pathEditMode="relative" rAng="0" ptsTypes="aaaaaa">
                                      <p:cBhvr>
                                        <p:cTn id="69" dur="2000" fill="hold"/>
                                        <p:tgtEl>
                                          <p:spTgt spid="10"/>
                                        </p:tgtEl>
                                        <p:attrNameLst>
                                          <p:attrName>ppt_x</p:attrName>
                                          <p:attrName>ppt_y</p:attrName>
                                        </p:attrNameLst>
                                      </p:cBhvr>
                                      <p:rCtr x="-10087" y="6938"/>
                                    </p:animMotion>
                                  </p:childTnLst>
                                </p:cTn>
                              </p:par>
                              <p:par>
                                <p:cTn id="70" presetID="0" presetClass="path" presetSubtype="0" accel="50000" decel="50000" fill="hold" grpId="2" nodeType="withEffect">
                                  <p:stCondLst>
                                    <p:cond delay="0"/>
                                  </p:stCondLst>
                                  <p:childTnLst>
                                    <p:animMotion origin="layout" path="M -2.5E-6 -4.44444E-6 L -0.04375 -0.05532 " pathEditMode="relative" rAng="0" ptsTypes="AA">
                                      <p:cBhvr>
                                        <p:cTn id="71" dur="2000" fill="hold"/>
                                        <p:tgtEl>
                                          <p:spTgt spid="7"/>
                                        </p:tgtEl>
                                        <p:attrNameLst>
                                          <p:attrName>ppt_x</p:attrName>
                                          <p:attrName>ppt_y</p:attrName>
                                        </p:attrNameLst>
                                      </p:cBhvr>
                                      <p:rCtr x="-2187" y="-2778"/>
                                    </p:animMotion>
                                  </p:childTnLst>
                                </p:cTn>
                              </p:par>
                              <p:par>
                                <p:cTn id="72" presetID="10" presetClass="exit" presetSubtype="0" fill="hold" grpId="2" nodeType="withEffect">
                                  <p:stCondLst>
                                    <p:cond delay="0"/>
                                  </p:stCondLst>
                                  <p:childTnLst>
                                    <p:animEffect transition="out" filter="fade">
                                      <p:cBhvr>
                                        <p:cTn id="73" dur="1500"/>
                                        <p:tgtEl>
                                          <p:spTgt spid="3074"/>
                                        </p:tgtEl>
                                      </p:cBhvr>
                                    </p:animEffect>
                                    <p:set>
                                      <p:cBhvr>
                                        <p:cTn id="74" dur="1" fill="hold">
                                          <p:stCondLst>
                                            <p:cond delay="1499"/>
                                          </p:stCondLst>
                                        </p:cTn>
                                        <p:tgtEl>
                                          <p:spTgt spid="3074"/>
                                        </p:tgtEl>
                                        <p:attrNameLst>
                                          <p:attrName>style.visibility</p:attrName>
                                        </p:attrNameLst>
                                      </p:cBhvr>
                                      <p:to>
                                        <p:strVal val="hidden"/>
                                      </p:to>
                                    </p:set>
                                  </p:childTnLst>
                                </p:cTn>
                              </p:par>
                              <p:par>
                                <p:cTn id="75" presetID="0" presetClass="exit" presetSubtype="0" fill="hold" grpId="1" nodeType="withEffect">
                                  <p:stCondLst>
                                    <p:cond delay="0"/>
                                  </p:stCondLst>
                                  <p:childTnLst>
                                    <p:set>
                                      <p:cBhvr>
                                        <p:cTn id="76" dur="1" fill="hold">
                                          <p:stCondLst>
                                            <p:cond delay="1499"/>
                                          </p:stCondLst>
                                        </p:cTn>
                                        <p:tgtEl>
                                          <p:spTgt spid="17"/>
                                        </p:tgtEl>
                                        <p:attrNameLst>
                                          <p:attrName>style.visibility</p:attrName>
                                        </p:attrNameLst>
                                      </p:cBhvr>
                                      <p:to>
                                        <p:strVal val="hidden"/>
                                      </p:to>
                                    </p:set>
                                    <p:animEffect transition="out" filter="dissolve">
                                      <p:cBhvr>
                                        <p:cTn id="77" dur="1500">
                                          <p:stCondLst>
                                            <p:cond delay="0"/>
                                          </p:stCondLst>
                                        </p:cTn>
                                        <p:tgtEl>
                                          <p:spTgt spid="17"/>
                                        </p:tgtEl>
                                      </p:cBhvr>
                                    </p:animEffect>
                                    <p:anim to="" calcmode="lin" valueType="num">
                                      <p:cBhvr>
                                        <p:cTn id="78" dur="1500" fill="hold">
                                          <p:stCondLst>
                                            <p:cond delay="0"/>
                                          </p:stCondLst>
                                        </p:cTn>
                                        <p:tgtEl>
                                          <p:spTgt spid="17"/>
                                        </p:tgtEl>
                                        <p:attrNameLst>
                                          <p:attrName>ppt_w</p:attrName>
                                        </p:attrNameLst>
                                      </p:cBhvr>
                                      <p:tavLst>
                                        <p:tav tm="0">
                                          <p:val>
                                            <p:strVal val="#ppt_w"/>
                                          </p:val>
                                        </p:tav>
                                        <p:tav tm="100000">
                                          <p:val>
                                            <p:strVal val="#ppt_w*4"/>
                                          </p:val>
                                        </p:tav>
                                      </p:tavLst>
                                    </p:anim>
                                    <p:anim to="" calcmode="lin" valueType="num">
                                      <p:cBhvr>
                                        <p:cTn id="79" dur="1500" fill="hold">
                                          <p:stCondLst>
                                            <p:cond delay="0"/>
                                          </p:stCondLst>
                                        </p:cTn>
                                        <p:tgtEl>
                                          <p:spTgt spid="17"/>
                                        </p:tgtEl>
                                        <p:attrNameLst>
                                          <p:attrName>ppt_h</p:attrName>
                                        </p:attrNameLst>
                                      </p:cBhvr>
                                      <p:tavLst>
                                        <p:tav tm="0">
                                          <p:val>
                                            <p:strVal val="#ppt_h"/>
                                          </p:val>
                                        </p:tav>
                                        <p:tav tm="100000">
                                          <p:val>
                                            <p:strVal val="#ppt_h*4"/>
                                          </p:val>
                                        </p:tav>
                                      </p:tavLst>
                                    </p:anim>
                                  </p:childTnLst>
                                </p:cTn>
                              </p:par>
                              <p:par>
                                <p:cTn id="80" presetID="42" presetClass="path" presetSubtype="0" accel="50000" decel="50000" fill="hold" grpId="2" nodeType="withEffect">
                                  <p:stCondLst>
                                    <p:cond delay="0"/>
                                  </p:stCondLst>
                                  <p:childTnLst>
                                    <p:animMotion origin="layout" path="M 1.94444E-6 1.48148E-6 L 0.00416 -0.22408 " pathEditMode="relative" rAng="0" ptsTypes="AA">
                                      <p:cBhvr>
                                        <p:cTn id="81" dur="1250" fill="hold"/>
                                        <p:tgtEl>
                                          <p:spTgt spid="17"/>
                                        </p:tgtEl>
                                        <p:attrNameLst>
                                          <p:attrName>ppt_x</p:attrName>
                                          <p:attrName>ppt_y</p:attrName>
                                        </p:attrNameLst>
                                      </p:cBhvr>
                                      <p:rCtr x="208" y="-11204"/>
                                    </p:animMotion>
                                  </p:childTnLst>
                                </p:cTn>
                              </p:par>
                              <p:par>
                                <p:cTn id="82" presetID="10" presetClass="exit" presetSubtype="0" fill="hold" grpId="2"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childTnLst>
                          </p:cTn>
                        </p:par>
                        <p:par>
                          <p:cTn id="85" fill="hold">
                            <p:stCondLst>
                              <p:cond delay="2000"/>
                            </p:stCondLst>
                            <p:childTnLst>
                              <p:par>
                                <p:cTn id="86" presetID="10" presetClass="entr" presetSubtype="0" fill="hold" grpId="0"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250"/>
                                        <p:tgtEl>
                                          <p:spTgt spid="6"/>
                                        </p:tgtEl>
                                      </p:cBhvr>
                                    </p:animEffect>
                                  </p:childTnLst>
                                </p:cTn>
                              </p:par>
                              <p:par>
                                <p:cTn id="89" presetID="10" presetClass="exit" presetSubtype="0" fill="hold" grpId="0"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xit" presetSubtype="0" fill="hold" grpId="0" nodeType="withEffect">
                                  <p:stCondLst>
                                    <p:cond delay="0"/>
                                  </p:stCondLst>
                                  <p:childTnLst>
                                    <p:animEffect transition="out" filter="fade">
                                      <p:cBhvr>
                                        <p:cTn id="99" dur="500"/>
                                        <p:tgtEl>
                                          <p:spTgt spid="15"/>
                                        </p:tgtEl>
                                      </p:cBhvr>
                                    </p:animEffect>
                                    <p:set>
                                      <p:cBhvr>
                                        <p:cTn id="100" dur="1" fill="hold">
                                          <p:stCondLst>
                                            <p:cond delay="499"/>
                                          </p:stCondLst>
                                        </p:cTn>
                                        <p:tgtEl>
                                          <p:spTgt spid="15"/>
                                        </p:tgtEl>
                                        <p:attrNameLst>
                                          <p:attrName>style.visibility</p:attrName>
                                        </p:attrNameLst>
                                      </p:cBhvr>
                                      <p:to>
                                        <p:strVal val="hidden"/>
                                      </p:to>
                                    </p:set>
                                  </p:childTnLst>
                                </p:cTn>
                              </p:par>
                              <p:par>
                                <p:cTn id="101" presetID="10" presetClass="exit" presetSubtype="0" fill="hold" grpId="0" nodeType="withEffect">
                                  <p:stCondLst>
                                    <p:cond delay="0"/>
                                  </p:stCondLst>
                                  <p:childTnLst>
                                    <p:animEffect transition="out" filter="fade">
                                      <p:cBhvr>
                                        <p:cTn id="102" dur="500"/>
                                        <p:tgtEl>
                                          <p:spTgt spid="11"/>
                                        </p:tgtEl>
                                      </p:cBhvr>
                                    </p:animEffect>
                                    <p:set>
                                      <p:cBhvr>
                                        <p:cTn id="103" dur="1" fill="hold">
                                          <p:stCondLst>
                                            <p:cond delay="499"/>
                                          </p:stCondLst>
                                        </p:cTn>
                                        <p:tgtEl>
                                          <p:spTgt spid="11"/>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8"/>
                                        </p:tgtEl>
                                      </p:cBhvr>
                                    </p:animEffect>
                                    <p:set>
                                      <p:cBhvr>
                                        <p:cTn id="106" dur="1" fill="hold">
                                          <p:stCondLst>
                                            <p:cond delay="499"/>
                                          </p:stCondLst>
                                        </p:cTn>
                                        <p:tgtEl>
                                          <p:spTgt spid="8"/>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9"/>
                                        </p:tgtEl>
                                      </p:cBhvr>
                                    </p:animEffect>
                                    <p:set>
                                      <p:cBhvr>
                                        <p:cTn id="109" dur="1" fill="hold">
                                          <p:stCondLst>
                                            <p:cond delay="499"/>
                                          </p:stCondLst>
                                        </p:cTn>
                                        <p:tgtEl>
                                          <p:spTgt spid="9"/>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10"/>
                                        </p:tgtEl>
                                      </p:cBhvr>
                                    </p:animEffect>
                                    <p:set>
                                      <p:cBhvr>
                                        <p:cTn id="112" dur="1" fill="hold">
                                          <p:stCondLst>
                                            <p:cond delay="499"/>
                                          </p:stCondLst>
                                        </p:cTn>
                                        <p:tgtEl>
                                          <p:spTgt spid="10"/>
                                        </p:tgtEl>
                                        <p:attrNameLst>
                                          <p:attrName>style.visibility</p:attrName>
                                        </p:attrNameLst>
                                      </p:cBhvr>
                                      <p:to>
                                        <p:strVal val="hidden"/>
                                      </p:to>
                                    </p:set>
                                  </p:childTnLst>
                                </p:cTn>
                              </p:par>
                              <p:par>
                                <p:cTn id="113" presetID="10" presetClass="exit" presetSubtype="0" fill="hold" grpId="0" nodeType="withEffect">
                                  <p:stCondLst>
                                    <p:cond delay="0"/>
                                  </p:stCondLst>
                                  <p:childTnLst>
                                    <p:animEffect transition="out" filter="fade">
                                      <p:cBhvr>
                                        <p:cTn id="114" dur="500"/>
                                        <p:tgtEl>
                                          <p:spTgt spid="7"/>
                                        </p:tgtEl>
                                      </p:cBhvr>
                                    </p:animEffect>
                                    <p:set>
                                      <p:cBhvr>
                                        <p:cTn id="1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6" grpId="0"/>
      <p:bldP spid="3074" grpId="0"/>
      <p:bldP spid="3074" grpId="1"/>
      <p:bldP spid="3074" grpId="2"/>
      <p:bldP spid="4" grpId="0"/>
      <p:bldP spid="7" grpId="0"/>
      <p:bldP spid="7" grpId="1"/>
      <p:bldP spid="7" grpId="2"/>
      <p:bldP spid="11" grpId="0"/>
      <p:bldP spid="11" grpId="1"/>
      <p:bldP spid="11" grpId="2"/>
      <p:bldP spid="8" grpId="0"/>
      <p:bldP spid="8" grpId="1"/>
      <p:bldP spid="8" grpId="2"/>
      <p:bldP spid="9" grpId="0"/>
      <p:bldP spid="9" grpId="1"/>
      <p:bldP spid="9" grpId="2"/>
      <p:bldP spid="10" grpId="0"/>
      <p:bldP spid="10" grpId="1"/>
      <p:bldP spid="10" grpId="2"/>
      <p:bldP spid="12" grpId="0"/>
      <p:bldP spid="12" grpId="1"/>
      <p:bldP spid="12" grpId="2"/>
      <p:bldP spid="13" grpId="0"/>
      <p:bldP spid="13" grpId="1"/>
      <p:bldP spid="13" grpId="2"/>
      <p:bldP spid="14" grpId="0"/>
      <p:bldP spid="14" grpId="1"/>
      <p:bldP spid="14" grpId="2"/>
      <p:bldP spid="15" grpId="0"/>
      <p:bldP spid="15" grpId="1"/>
      <p:bldP spid="15" grpId="2"/>
      <p:bldP spid="17" grpId="0"/>
      <p:bldP spid="17" grpId="1"/>
      <p:bldP spid="17"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txBox="1">
            <a:spLocks/>
          </p:cNvSpPr>
          <p:nvPr/>
        </p:nvSpPr>
        <p:spPr>
          <a:xfrm>
            <a:off x="2890603" y="2161332"/>
            <a:ext cx="5753100" cy="11099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everything give thanks</a:t>
            </a:r>
          </a:p>
        </p:txBody>
      </p:sp>
      <p:sp>
        <p:nvSpPr>
          <p:cNvPr id="3074" name="Rectangle 2"/>
          <p:cNvSpPr>
            <a:spLocks noGrp="1" noChangeArrowheads="1"/>
          </p:cNvSpPr>
          <p:nvPr>
            <p:ph type="title"/>
          </p:nvPr>
        </p:nvSpPr>
        <p:spPr>
          <a:xfrm>
            <a:off x="457200" y="1524000"/>
            <a:ext cx="8229600" cy="3611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Rejoice always, pray without ceasing, in everything give thanks; for this is the will of God                in Christ Jesus for you.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Thessalonians 5:16</a:t>
            </a:r>
            <a:r>
              <a:rPr lang="en-US" altLang="en-US" sz="8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-18</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2136018" y="3429000"/>
            <a:ext cx="1913467" cy="1130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50" b="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rPr>
              <a:t> </a:t>
            </a:r>
            <a:r>
              <a:rPr lang="en-US" altLang="en-US" sz="5250" b="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rPr>
              <a:t>Christ</a:t>
            </a:r>
            <a:endParaRPr lang="en-US" altLang="en-US" sz="3200" b="1" i="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3519714" y="3500362"/>
            <a:ext cx="1966686" cy="99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25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rPr>
              <a:t>Jesus</a:t>
            </a:r>
          </a:p>
        </p:txBody>
      </p:sp>
      <p:sp>
        <p:nvSpPr>
          <p:cNvPr id="7" name="Rectangle 6"/>
          <p:cNvSpPr>
            <a:spLocks noChangeArrowheads="1"/>
          </p:cNvSpPr>
          <p:nvPr/>
        </p:nvSpPr>
        <p:spPr bwMode="auto">
          <a:xfrm>
            <a:off x="1790700" y="3505199"/>
            <a:ext cx="800100" cy="1045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7"/>
          <p:cNvSpPr>
            <a:spLocks noChangeArrowheads="1"/>
          </p:cNvSpPr>
          <p:nvPr/>
        </p:nvSpPr>
        <p:spPr bwMode="auto">
          <a:xfrm>
            <a:off x="2400300" y="2170032"/>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0" name="Rectangle 2"/>
          <p:cNvSpPr txBox="1">
            <a:spLocks noChangeArrowheads="1"/>
          </p:cNvSpPr>
          <p:nvPr/>
        </p:nvSpPr>
        <p:spPr bwMode="auto">
          <a:xfrm>
            <a:off x="2743200" y="2133600"/>
            <a:ext cx="3048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everything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Title 1"/>
          <p:cNvSpPr txBox="1">
            <a:spLocks/>
          </p:cNvSpPr>
          <p:nvPr/>
        </p:nvSpPr>
        <p:spPr>
          <a:xfrm>
            <a:off x="1518832" y="2974383"/>
            <a:ext cx="1098161" cy="7762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0000"/>
                  </a:solidFill>
                  <a:prstDash val="solid"/>
                  <a:miter lim="800000"/>
                </a:ln>
                <a:gradFill rotWithShape="1">
                  <a:gsLst>
                    <a:gs pos="28000">
                      <a:schemeClr val="bg1"/>
                    </a:gs>
                    <a:gs pos="46000">
                      <a:schemeClr val="bg1">
                        <a:lumMod val="85000"/>
                      </a:schemeClr>
                    </a:gs>
                    <a:gs pos="62000">
                      <a:srgbClr val="0066FF"/>
                    </a:gs>
                    <a:gs pos="95000">
                      <a:srgbClr val="000000">
                        <a:shade val="47000"/>
                        <a:satMod val="150000"/>
                      </a:srgbClr>
                    </a:gs>
                    <a:gs pos="100000">
                      <a:srgbClr val="000000">
                        <a:shade val="39000"/>
                        <a:satMod val="150000"/>
                      </a:srgbClr>
                    </a:gs>
                  </a:gsLst>
                  <a:lin ang="5400000"/>
                </a:gradFill>
                <a:effectLst>
                  <a:glow rad="38100">
                    <a:srgbClr val="9966FF"/>
                  </a:glow>
                  <a:outerShdw blurRad="50800" algn="tl" rotWithShape="0">
                    <a:srgbClr val="000000"/>
                  </a:outerShdw>
                </a:effectLst>
                <a:latin typeface="Calibri" panose="020F0502020204030204" pitchFamily="34" charset="0"/>
              </a:rPr>
              <a:t>for</a:t>
            </a:r>
          </a:p>
        </p:txBody>
      </p:sp>
      <p:sp>
        <p:nvSpPr>
          <p:cNvPr id="13" name="Rectangle 4"/>
          <p:cNvSpPr>
            <a:spLocks noChangeArrowheads="1"/>
          </p:cNvSpPr>
          <p:nvPr/>
        </p:nvSpPr>
        <p:spPr bwMode="auto">
          <a:xfrm>
            <a:off x="2314575" y="2784729"/>
            <a:ext cx="5305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rgbClr val="CC9900"/>
                </a:solidFill>
                <a:effectLst>
                  <a:glow rad="76200">
                    <a:schemeClr val="tx1"/>
                  </a:glow>
                </a:effectLst>
                <a:latin typeface="Calibri" panose="020F0502020204030204" pitchFamily="34" charset="0"/>
                <a:cs typeface="Calibri" panose="020F0502020204030204" pitchFamily="34" charset="0"/>
              </a:rPr>
              <a:t>this is the will of God</a:t>
            </a:r>
            <a:endParaRPr lang="en-US" sz="3200" b="1" i="1" dirty="0">
              <a:solidFill>
                <a:srgbClr val="CC9900"/>
              </a:solidFill>
              <a:effectLst>
                <a:glow rad="76200">
                  <a:schemeClr val="tx1"/>
                </a:glow>
              </a:effectLst>
              <a:latin typeface="Calibri" panose="020F0502020204030204" pitchFamily="34" charset="0"/>
              <a:cs typeface="Calibri" panose="020F0502020204030204" pitchFamily="34" charset="0"/>
            </a:endParaRPr>
          </a:p>
        </p:txBody>
      </p:sp>
      <p:sp>
        <p:nvSpPr>
          <p:cNvPr id="15" name="Rectangle 4">
            <a:extLst>
              <a:ext uri="{FF2B5EF4-FFF2-40B4-BE49-F238E27FC236}">
                <a16:creationId xmlns:a16="http://schemas.microsoft.com/office/drawing/2014/main" id="{36B9398B-E5AF-44BB-B7EF-95E2F89DDDB5}"/>
              </a:ext>
            </a:extLst>
          </p:cNvPr>
          <p:cNvSpPr>
            <a:spLocks noChangeArrowheads="1"/>
          </p:cNvSpPr>
          <p:nvPr/>
        </p:nvSpPr>
        <p:spPr bwMode="auto">
          <a:xfrm>
            <a:off x="2309446" y="3675683"/>
            <a:ext cx="3153508" cy="714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solidFill>
                  <a:srgbClr val="CC9900"/>
                </a:solidFill>
                <a:effectLst>
                  <a:glow rad="76200">
                    <a:schemeClr val="tx1"/>
                  </a:glow>
                </a:effectLst>
                <a:latin typeface="Calibri" panose="020F0502020204030204" pitchFamily="34" charset="0"/>
                <a:cs typeface="Calibri" panose="020F0502020204030204" pitchFamily="34" charset="0"/>
              </a:rPr>
              <a:t>Christ Jesus</a:t>
            </a:r>
            <a:endParaRPr lang="en-US" sz="3200" b="1" i="1" dirty="0">
              <a:solidFill>
                <a:srgbClr val="CC9900"/>
              </a:solidFill>
              <a:effectLst>
                <a:glow rad="76200">
                  <a:schemeClr val="tx1"/>
                </a:glow>
              </a:effectLst>
              <a:latin typeface="Calibri" panose="020F0502020204030204" pitchFamily="34" charset="0"/>
              <a:cs typeface="Calibri" panose="020F0502020204030204" pitchFamily="34" charset="0"/>
            </a:endParaRPr>
          </a:p>
        </p:txBody>
      </p:sp>
      <p:sp>
        <p:nvSpPr>
          <p:cNvPr id="16" name="Rectangle 2">
            <a:extLst>
              <a:ext uri="{FF2B5EF4-FFF2-40B4-BE49-F238E27FC236}">
                <a16:creationId xmlns:a16="http://schemas.microsoft.com/office/drawing/2014/main" id="{411696E9-7669-4DE7-BE72-3B1781E1F373}"/>
              </a:ext>
            </a:extLst>
          </p:cNvPr>
          <p:cNvSpPr txBox="1">
            <a:spLocks noChangeArrowheads="1"/>
          </p:cNvSpPr>
          <p:nvPr/>
        </p:nvSpPr>
        <p:spPr bwMode="auto">
          <a:xfrm>
            <a:off x="2879335" y="2284725"/>
            <a:ext cx="5788453" cy="79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everything give thanks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Oval 44">
            <a:extLst>
              <a:ext uri="{FF2B5EF4-FFF2-40B4-BE49-F238E27FC236}">
                <a16:creationId xmlns:a16="http://schemas.microsoft.com/office/drawing/2014/main" id="{7338D424-B594-4EDF-8783-A599013D2095}"/>
              </a:ext>
            </a:extLst>
          </p:cNvPr>
          <p:cNvSpPr/>
          <p:nvPr/>
        </p:nvSpPr>
        <p:spPr>
          <a:xfrm>
            <a:off x="3399692" y="3083169"/>
            <a:ext cx="570096" cy="595946"/>
          </a:xfrm>
          <a:prstGeom prst="ellipse">
            <a:avLst/>
          </a:prstGeom>
          <a:noFill/>
          <a:ln w="57150" cap="flat" cmpd="sng" algn="ctr">
            <a:solidFill>
              <a:srgbClr val="FF0000"/>
            </a:solidFill>
            <a:prstDash val="solid"/>
          </a:ln>
          <a:effectLst>
            <a:glow rad="38100">
              <a:schemeClr val="tx1"/>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57150">
                <a:solidFill>
                  <a:prstClr val="black"/>
                </a:solidFill>
              </a:ln>
              <a:solidFill>
                <a:prstClr val="white"/>
              </a:solidFill>
              <a:effectLst/>
              <a:uLnTx/>
              <a:uFillTx/>
              <a:latin typeface="Arial"/>
              <a:ea typeface="+mn-ea"/>
              <a:cs typeface="+mn-cs"/>
            </a:endParaRPr>
          </a:p>
        </p:txBody>
      </p:sp>
      <p:sp>
        <p:nvSpPr>
          <p:cNvPr id="18" name="Rectangle 2" hidden="1">
            <a:extLst>
              <a:ext uri="{FF2B5EF4-FFF2-40B4-BE49-F238E27FC236}">
                <a16:creationId xmlns:a16="http://schemas.microsoft.com/office/drawing/2014/main" id="{3C1EBA9A-2E1C-4F23-B674-4C13289D9E3B}"/>
              </a:ext>
            </a:extLst>
          </p:cNvPr>
          <p:cNvSpPr txBox="1">
            <a:spLocks noChangeArrowheads="1"/>
          </p:cNvSpPr>
          <p:nvPr/>
        </p:nvSpPr>
        <p:spPr bwMode="auto">
          <a:xfrm>
            <a:off x="685799" y="3279176"/>
            <a:ext cx="338134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Jesus Christ</a:t>
            </a: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3900">
        <p14:glitter dir="u"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250"/>
                                        <p:tgtEl>
                                          <p:spTgt spid="10"/>
                                        </p:tgtEl>
                                      </p:cBhvr>
                                    </p:animEffect>
                                    <p:set>
                                      <p:cBhvr>
                                        <p:cTn id="14" dur="1" fill="hold">
                                          <p:stCondLst>
                                            <p:cond delay="24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stCondLst>
                                            <p:cond delay="0"/>
                                          </p:stCondLst>
                                        </p:cTn>
                                        <p:tgtEl>
                                          <p:spTgt spid="7"/>
                                        </p:tgtEl>
                                      </p:cBhvr>
                                    </p:animEffect>
                                    <p:anim to="" calcmode="lin" valueType="num">
                                      <p:cBhvr>
                                        <p:cTn id="20"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par>
                          <p:cTn id="22" fill="hold">
                            <p:stCondLst>
                              <p:cond delay="500"/>
                            </p:stCondLst>
                            <p:childTnLst>
                              <p:par>
                                <p:cTn id="23" presetID="17" presetClass="entr" presetSubtype="8" fill="hold" grpId="0" nodeType="afterEffect">
                                  <p:stCondLst>
                                    <p:cond delay="0"/>
                                  </p:stCondLst>
                                  <p:iterate type="lt">
                                    <p:tmPct val="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ppt_w/2"/>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500">
                                          <p:stCondLst>
                                            <p:cond delay="0"/>
                                          </p:stCondLst>
                                        </p:cTn>
                                        <p:tgtEl>
                                          <p:spTgt spid="8"/>
                                        </p:tgtEl>
                                      </p:cBhvr>
                                    </p:animEffect>
                                    <p:anim to="" calcmode="lin" valueType="num">
                                      <p:cBhvr>
                                        <p:cTn id="34"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36" presetID="47" presetClass="exit" presetSubtype="0" fill="hold" grpId="1" nodeType="withEffect">
                                  <p:stCondLst>
                                    <p:cond delay="0"/>
                                  </p:stCondLst>
                                  <p:iterate type="lt">
                                    <p:tmPct val="0"/>
                                  </p:iterate>
                                  <p:childTnLst>
                                    <p:animEffect transition="out" filter="fade">
                                      <p:cBhvr>
                                        <p:cTn id="37" dur="1000"/>
                                        <p:tgtEl>
                                          <p:spTgt spid="15"/>
                                        </p:tgtEl>
                                      </p:cBhvr>
                                    </p:animEffect>
                                    <p:anim calcmode="lin" valueType="num">
                                      <p:cBhvr>
                                        <p:cTn id="38" dur="1000"/>
                                        <p:tgtEl>
                                          <p:spTgt spid="15"/>
                                        </p:tgtEl>
                                        <p:attrNameLst>
                                          <p:attrName>ppt_x</p:attrName>
                                        </p:attrNameLst>
                                      </p:cBhvr>
                                      <p:tavLst>
                                        <p:tav tm="0">
                                          <p:val>
                                            <p:strVal val="ppt_x"/>
                                          </p:val>
                                        </p:tav>
                                        <p:tav tm="100000">
                                          <p:val>
                                            <p:strVal val="ppt_x"/>
                                          </p:val>
                                        </p:tav>
                                      </p:tavLst>
                                    </p:anim>
                                    <p:anim calcmode="lin" valueType="num">
                                      <p:cBhvr>
                                        <p:cTn id="39" dur="1000"/>
                                        <p:tgtEl>
                                          <p:spTgt spid="15"/>
                                        </p:tgtEl>
                                        <p:attrNameLst>
                                          <p:attrName>ppt_y</p:attrName>
                                        </p:attrNameLst>
                                      </p:cBhvr>
                                      <p:tavLst>
                                        <p:tav tm="0">
                                          <p:val>
                                            <p:strVal val="ppt_y"/>
                                          </p:val>
                                        </p:tav>
                                        <p:tav tm="100000">
                                          <p:val>
                                            <p:strVal val="ppt_y-.1"/>
                                          </p:val>
                                        </p:tav>
                                      </p:tavLst>
                                    </p:anim>
                                    <p:set>
                                      <p:cBhvr>
                                        <p:cTn id="40" dur="1" fill="hold">
                                          <p:stCondLst>
                                            <p:cond delay="999"/>
                                          </p:stCondLst>
                                        </p:cTn>
                                        <p:tgtEl>
                                          <p:spTgt spid="15"/>
                                        </p:tgtEl>
                                        <p:attrNameLst>
                                          <p:attrName>style.visibility</p:attrName>
                                        </p:attrNameLst>
                                      </p:cBhvr>
                                      <p:to>
                                        <p:strVal val="hidden"/>
                                      </p:to>
                                    </p:set>
                                  </p:childTnLst>
                                </p:cTn>
                              </p:par>
                              <p:par>
                                <p:cTn id="41" presetID="22" presetClass="entr" presetSubtype="8" fill="hold" grpId="0" nodeType="withEffect">
                                  <p:stCondLst>
                                    <p:cond delay="50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600"/>
                                        <p:tgtEl>
                                          <p:spTgt spid="9"/>
                                        </p:tgtEl>
                                      </p:cBhvr>
                                    </p:animEffect>
                                  </p:childTnLst>
                                </p:cTn>
                              </p:par>
                              <p:par>
                                <p:cTn id="44" presetID="18" presetClass="emph" presetSubtype="0" fill="hold" grpId="1" nodeType="withEffect">
                                  <p:stCondLst>
                                    <p:cond delay="500"/>
                                  </p:stCondLst>
                                  <p:childTnLst>
                                    <p:set>
                                      <p:cBhvr override="childStyle">
                                        <p:cTn id="45" dur="600" fill="hold"/>
                                        <p:tgtEl>
                                          <p:spTgt spid="9"/>
                                        </p:tgtEl>
                                        <p:attrNameLst>
                                          <p:attrName>style.textDecorationUnderline</p:attrName>
                                        </p:attrNameLst>
                                      </p:cBhvr>
                                      <p:to>
                                        <p:strVal val="true"/>
                                      </p:to>
                                    </p:set>
                                  </p:childTnLst>
                                </p:cTn>
                              </p:par>
                              <p:par>
                                <p:cTn id="46" presetID="22" presetClass="entr" presetSubtype="8" fill="hold" grpId="0" nodeType="with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6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entr" presetSubtype="0"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stCondLst>
                                            <p:cond delay="0"/>
                                          </p:stCondLst>
                                        </p:cTn>
                                        <p:tgtEl>
                                          <p:spTgt spid="13"/>
                                        </p:tgtEl>
                                      </p:cBhvr>
                                    </p:animEffect>
                                    <p:anim to="" calcmode="lin" valueType="num">
                                      <p:cBhvr>
                                        <p:cTn id="59" dur="500" fill="hold">
                                          <p:stCondLst>
                                            <p:cond delay="0"/>
                                          </p:stCondLst>
                                        </p:cTn>
                                        <p:tgtEl>
                                          <p:spTgt spid="13"/>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3"/>
                                        </p:tgtEl>
                                        <p:attrNameLst>
                                          <p:attrName>ppt_h</p:attrName>
                                        </p:attrNameLst>
                                      </p:cBhvr>
                                      <p:tavLst>
                                        <p:tav tm="0">
                                          <p:val>
                                            <p:strVal val="#ppt_h*4"/>
                                          </p:val>
                                        </p:tav>
                                        <p:tav tm="100000">
                                          <p:val>
                                            <p:strVal val="#ppt_h"/>
                                          </p:val>
                                        </p:tav>
                                      </p:tavLst>
                                    </p:anim>
                                  </p:childTnLst>
                                </p:cTn>
                              </p:par>
                              <p:par>
                                <p:cTn id="61" presetID="22" presetClass="exit" presetSubtype="2" fill="hold" grpId="1" nodeType="withEffect">
                                  <p:stCondLst>
                                    <p:cond delay="0"/>
                                  </p:stCondLst>
                                  <p:childTnLst>
                                    <p:animEffect transition="out" filter="wipe(right)">
                                      <p:cBhvr>
                                        <p:cTn id="62" dur="750"/>
                                        <p:tgtEl>
                                          <p:spTgt spid="16"/>
                                        </p:tgtEl>
                                      </p:cBhvr>
                                    </p:animEffect>
                                    <p:set>
                                      <p:cBhvr>
                                        <p:cTn id="63" dur="1" fill="hold">
                                          <p:stCondLst>
                                            <p:cond delay="749"/>
                                          </p:stCondLst>
                                        </p:cTn>
                                        <p:tgtEl>
                                          <p:spTgt spid="16"/>
                                        </p:tgtEl>
                                        <p:attrNameLst>
                                          <p:attrName>style.visibility</p:attrName>
                                        </p:attrNameLst>
                                      </p:cBhvr>
                                      <p:to>
                                        <p:strVal val="hidden"/>
                                      </p:to>
                                    </p:set>
                                  </p:childTnLst>
                                </p:cTn>
                              </p:par>
                              <p:par>
                                <p:cTn id="64" presetID="22" presetClass="exit" presetSubtype="2" fill="hold" grpId="2" nodeType="withEffect">
                                  <p:stCondLst>
                                    <p:cond delay="0"/>
                                  </p:stCondLst>
                                  <p:childTnLst>
                                    <p:animEffect transition="out" filter="wipe(right)">
                                      <p:cBhvr>
                                        <p:cTn id="65" dur="750"/>
                                        <p:tgtEl>
                                          <p:spTgt spid="9"/>
                                        </p:tgtEl>
                                      </p:cBhvr>
                                    </p:animEffect>
                                    <p:set>
                                      <p:cBhvr>
                                        <p:cTn id="66" dur="1" fill="hold">
                                          <p:stCondLst>
                                            <p:cond delay="749"/>
                                          </p:stCondLst>
                                        </p:cTn>
                                        <p:tgtEl>
                                          <p:spTgt spid="9"/>
                                        </p:tgtEl>
                                        <p:attrNameLst>
                                          <p:attrName>style.visibility</p:attrName>
                                        </p:attrNameLst>
                                      </p:cBhvr>
                                      <p:to>
                                        <p:strVal val="hidden"/>
                                      </p:to>
                                    </p:set>
                                  </p:childTnLst>
                                </p:cTn>
                              </p:par>
                            </p:childTnLst>
                          </p:cTn>
                        </p:par>
                        <p:par>
                          <p:cTn id="67" fill="hold">
                            <p:stCondLst>
                              <p:cond delay="1350"/>
                            </p:stCondLst>
                            <p:childTnLst>
                              <p:par>
                                <p:cTn id="68" presetID="26" presetClass="emph" presetSubtype="0" fill="hold" grpId="2" nodeType="afterEffect">
                                  <p:stCondLst>
                                    <p:cond delay="0"/>
                                  </p:stCondLst>
                                  <p:iterate type="lt">
                                    <p:tmPct val="0"/>
                                  </p:iterate>
                                  <p:childTnLst>
                                    <p:animEffect transition="out" filter="fade">
                                      <p:cBhvr>
                                        <p:cTn id="69" dur="500" tmFilter="0, 0; .2, .5; .8, .5; 1, 0"/>
                                        <p:tgtEl>
                                          <p:spTgt spid="13"/>
                                        </p:tgtEl>
                                      </p:cBhvr>
                                    </p:animEffect>
                                    <p:animScale>
                                      <p:cBhvr>
                                        <p:cTn id="70" dur="250" autoRev="1" fill="hold"/>
                                        <p:tgtEl>
                                          <p:spTgt spid="13"/>
                                        </p:tgtEl>
                                      </p:cBhvr>
                                      <p:by x="105000" y="105000"/>
                                    </p:animScale>
                                  </p:childTnLst>
                                </p:cTn>
                              </p:par>
                            </p:childTnLst>
                          </p:cTn>
                        </p:par>
                      </p:childTnLst>
                    </p:cTn>
                  </p:par>
                  <p:par>
                    <p:cTn id="71" fill="hold">
                      <p:stCondLst>
                        <p:cond delay="indefinite"/>
                      </p:stCondLst>
                      <p:childTnLst>
                        <p:par>
                          <p:cTn id="72" fill="hold">
                            <p:stCondLst>
                              <p:cond delay="0"/>
                            </p:stCondLst>
                            <p:childTnLst>
                              <p:par>
                                <p:cTn id="73" presetID="0"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dissolve">
                                      <p:cBhvr>
                                        <p:cTn id="75" dur="500">
                                          <p:stCondLst>
                                            <p:cond delay="0"/>
                                          </p:stCondLst>
                                        </p:cTn>
                                        <p:tgtEl>
                                          <p:spTgt spid="17"/>
                                        </p:tgtEl>
                                      </p:cBhvr>
                                    </p:animEffect>
                                    <p:anim to="" calcmode="lin" valueType="num">
                                      <p:cBhvr>
                                        <p:cTn id="76"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77"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250"/>
                                        <p:tgtEl>
                                          <p:spTgt spid="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250"/>
                                        <p:tgtEl>
                                          <p:spTgt spid="5"/>
                                        </p:tgtEl>
                                      </p:cBhvr>
                                    </p:animEffect>
                                  </p:childTnLst>
                                </p:cTn>
                              </p:par>
                              <p:par>
                                <p:cTn id="86" presetID="0" presetClass="path" presetSubtype="0" accel="50000" decel="50000" fill="hold" grpId="1" nodeType="withEffect">
                                  <p:stCondLst>
                                    <p:cond delay="0"/>
                                  </p:stCondLst>
                                  <p:childTnLst>
                                    <p:animMotion origin="layout" path="M -4.44444E-6 2.59259E-6 L -0.00746 -0.03079 " pathEditMode="relative" rAng="0" ptsTypes="AA">
                                      <p:cBhvr>
                                        <p:cTn id="87" dur="2000" fill="hold"/>
                                        <p:tgtEl>
                                          <p:spTgt spid="5"/>
                                        </p:tgtEl>
                                        <p:attrNameLst>
                                          <p:attrName>ppt_x</p:attrName>
                                          <p:attrName>ppt_y</p:attrName>
                                        </p:attrNameLst>
                                      </p:cBhvr>
                                      <p:rCtr x="-382" y="-1551"/>
                                    </p:animMotion>
                                  </p:childTnLst>
                                </p:cTn>
                              </p:par>
                              <p:par>
                                <p:cTn id="88" presetID="0" presetClass="path" presetSubtype="0" accel="50000" decel="50000" fill="hold" grpId="1" nodeType="withEffect">
                                  <p:stCondLst>
                                    <p:cond delay="0"/>
                                  </p:stCondLst>
                                  <p:childTnLst>
                                    <p:animMotion origin="layout" path="M -0.00017 1.11111E-6 C 0.00851 -0.0088 0.0382 -0.02662 0.05139 -0.05116 C 0.06528 -0.0757 0.07952 -0.11505 0.0809 -0.14676 C 0.08229 -0.17847 0.07517 -0.21644 0.06007 -0.2412 C 0.04497 -0.26597 0.01719 -0.28357 -0.01007 -0.2956 C -0.03767 -0.30764 -0.07222 -0.31551 -0.10434 -0.31343 C -0.13663 -0.31134 -0.17673 -0.29745 -0.20278 -0.28333 C -0.22882 -0.26921 -0.24496 -0.25324 -0.26094 -0.22894 C -0.27726 -0.20463 -0.29062 -0.17083 -0.29948 -0.13773 C -0.30816 -0.10463 -0.3118 -0.05301 -0.31476 -0.03079 " pathEditMode="relative" rAng="0" ptsTypes="AAAAAAAAAA">
                                      <p:cBhvr>
                                        <p:cTn id="89" dur="2000" fill="hold"/>
                                        <p:tgtEl>
                                          <p:spTgt spid="6"/>
                                        </p:tgtEl>
                                        <p:attrNameLst>
                                          <p:attrName>ppt_x</p:attrName>
                                          <p:attrName>ppt_y</p:attrName>
                                        </p:attrNameLst>
                                      </p:cBhvr>
                                      <p:rCtr x="-11667" y="-15694"/>
                                    </p:animMotion>
                                  </p:childTnLst>
                                </p:cTn>
                              </p:par>
                              <p:par>
                                <p:cTn id="90" presetID="10" presetClass="exit" presetSubtype="0" fill="hold" grpId="1" nodeType="withEffect">
                                  <p:stCondLst>
                                    <p:cond delay="0"/>
                                  </p:stCondLst>
                                  <p:childTnLst>
                                    <p:animEffect transition="out" filter="fade">
                                      <p:cBhvr>
                                        <p:cTn id="91" dur="1250"/>
                                        <p:tgtEl>
                                          <p:spTgt spid="3074"/>
                                        </p:tgtEl>
                                      </p:cBhvr>
                                    </p:animEffect>
                                    <p:set>
                                      <p:cBhvr>
                                        <p:cTn id="92" dur="1" fill="hold">
                                          <p:stCondLst>
                                            <p:cond delay="1249"/>
                                          </p:stCondLst>
                                        </p:cTn>
                                        <p:tgtEl>
                                          <p:spTgt spid="3074"/>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7"/>
                                        </p:tgtEl>
                                      </p:cBhvr>
                                    </p:animEffect>
                                    <p:set>
                                      <p:cBhvr>
                                        <p:cTn id="95" dur="1" fill="hold">
                                          <p:stCondLst>
                                            <p:cond delay="499"/>
                                          </p:stCondLst>
                                        </p:cTn>
                                        <p:tgtEl>
                                          <p:spTgt spid="7"/>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8"/>
                                        </p:tgtEl>
                                      </p:cBhvr>
                                    </p:animEffect>
                                    <p:set>
                                      <p:cBhvr>
                                        <p:cTn id="98" dur="1" fill="hold">
                                          <p:stCondLst>
                                            <p:cond delay="499"/>
                                          </p:stCondLst>
                                        </p:cTn>
                                        <p:tgtEl>
                                          <p:spTgt spid="8"/>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1"/>
                                        </p:tgtEl>
                                      </p:cBhvr>
                                    </p:animEffect>
                                    <p:set>
                                      <p:cBhvr>
                                        <p:cTn id="101" dur="1" fill="hold">
                                          <p:stCondLst>
                                            <p:cond delay="499"/>
                                          </p:stCondLst>
                                        </p:cTn>
                                        <p:tgtEl>
                                          <p:spTgt spid="11"/>
                                        </p:tgtEl>
                                        <p:attrNameLst>
                                          <p:attrName>style.visibility</p:attrName>
                                        </p:attrNameLst>
                                      </p:cBhvr>
                                      <p:to>
                                        <p:strVal val="hidden"/>
                                      </p:to>
                                    </p:set>
                                  </p:childTnLst>
                                </p:cTn>
                              </p:par>
                              <p:par>
                                <p:cTn id="102" presetID="10" presetClass="exit" presetSubtype="0" fill="hold" grpId="1" nodeType="withEffect">
                                  <p:stCondLst>
                                    <p:cond delay="0"/>
                                  </p:stCondLst>
                                  <p:iterate type="lt">
                                    <p:tmPct val="0"/>
                                  </p:iterate>
                                  <p:childTnLst>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3074" grpId="0"/>
      <p:bldP spid="3074" grpId="1"/>
      <p:bldP spid="5" grpId="0"/>
      <p:bldP spid="5" grpId="1"/>
      <p:bldP spid="6" grpId="0"/>
      <p:bldP spid="6" grpId="1"/>
      <p:bldP spid="7" grpId="0"/>
      <p:bldP spid="7" grpId="1"/>
      <p:bldP spid="8" grpId="0"/>
      <p:bldP spid="8" grpId="1"/>
      <p:bldP spid="10" grpId="0"/>
      <p:bldP spid="11" grpId="0"/>
      <p:bldP spid="11" grpId="1"/>
      <p:bldP spid="13" grpId="0"/>
      <p:bldP spid="13" grpId="1"/>
      <p:bldP spid="13" grpId="2"/>
      <p:bldP spid="15" grpId="0"/>
      <p:bldP spid="15" grpId="1"/>
      <p:bldP spid="16" grpId="0"/>
      <p:bldP spid="16" grpId="1"/>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53" y="0"/>
            <a:ext cx="9171053" cy="6858000"/>
          </a:xfrm>
          <a:prstGeom prst="rect">
            <a:avLst/>
          </a:prstGeom>
        </p:spPr>
      </p:pic>
      <p:sp>
        <p:nvSpPr>
          <p:cNvPr id="7" name="Title 1">
            <a:extLst>
              <a:ext uri="{FF2B5EF4-FFF2-40B4-BE49-F238E27FC236}">
                <a16:creationId xmlns:a16="http://schemas.microsoft.com/office/drawing/2014/main" id="{617B71D6-B249-4B47-82E1-D8A59B33439F}"/>
              </a:ext>
            </a:extLst>
          </p:cNvPr>
          <p:cNvSpPr txBox="1">
            <a:spLocks/>
          </p:cNvSpPr>
          <p:nvPr/>
        </p:nvSpPr>
        <p:spPr>
          <a:xfrm>
            <a:off x="2221988" y="2826264"/>
            <a:ext cx="2178424"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victory</a:t>
            </a:r>
          </a:p>
        </p:txBody>
      </p:sp>
      <p:sp>
        <p:nvSpPr>
          <p:cNvPr id="3074" name="Rectangle 2"/>
          <p:cNvSpPr>
            <a:spLocks noGrp="1" noChangeArrowheads="1"/>
          </p:cNvSpPr>
          <p:nvPr>
            <p:ph type="title"/>
          </p:nvPr>
        </p:nvSpPr>
        <p:spPr>
          <a:xfrm>
            <a:off x="457200" y="1951038"/>
            <a:ext cx="8229600" cy="2392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But thanks be to God, who gives us the victory through our Lord Jesus Christ.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15:57  </a:t>
            </a:r>
          </a:p>
        </p:txBody>
      </p:sp>
      <p:sp>
        <p:nvSpPr>
          <p:cNvPr id="4" name="Rectangle 2"/>
          <p:cNvSpPr txBox="1">
            <a:spLocks noChangeArrowheads="1"/>
          </p:cNvSpPr>
          <p:nvPr/>
        </p:nvSpPr>
        <p:spPr bwMode="auto">
          <a:xfrm>
            <a:off x="1295400" y="1905000"/>
            <a:ext cx="464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thanks be to God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Rectangle 2"/>
          <p:cNvSpPr txBox="1">
            <a:spLocks noChangeArrowheads="1"/>
          </p:cNvSpPr>
          <p:nvPr/>
        </p:nvSpPr>
        <p:spPr bwMode="auto">
          <a:xfrm>
            <a:off x="685799" y="3279176"/>
            <a:ext cx="3381349"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gradFill>
                  <a:gsLst>
                    <a:gs pos="28000">
                      <a:schemeClr val="bg1"/>
                    </a:gs>
                    <a:gs pos="45000">
                      <a:schemeClr val="bg1">
                        <a:lumMod val="85000"/>
                      </a:schemeClr>
                    </a:gs>
                    <a:gs pos="60000">
                      <a:srgbClr val="0066FF"/>
                    </a:gs>
                    <a:gs pos="95000">
                      <a:srgbClr val="000000">
                        <a:shade val="47000"/>
                        <a:satMod val="150000"/>
                      </a:srgbClr>
                    </a:gs>
                    <a:gs pos="100000">
                      <a:srgbClr val="000000">
                        <a:shade val="39000"/>
                        <a:satMod val="150000"/>
                      </a:srgbClr>
                    </a:gs>
                  </a:gsLst>
                  <a:lin ang="5400000" scaled="0"/>
                </a:gradFill>
                <a:effectLst>
                  <a:glow rad="63500">
                    <a:schemeClr val="tx1"/>
                  </a:glow>
                  <a:outerShdw blurRad="50800" algn="tl" rotWithShape="0">
                    <a:srgbClr val="000000"/>
                  </a:outerShdw>
                </a:effectLst>
                <a:latin typeface="Calibri" panose="020F0502020204030204" pitchFamily="34" charset="0"/>
              </a:rPr>
              <a:t>Jesus Christ</a:t>
            </a:r>
          </a:p>
        </p:txBody>
      </p:sp>
      <p:sp>
        <p:nvSpPr>
          <p:cNvPr id="8" name="Rectangle 9">
            <a:extLst>
              <a:ext uri="{FF2B5EF4-FFF2-40B4-BE49-F238E27FC236}">
                <a16:creationId xmlns:a16="http://schemas.microsoft.com/office/drawing/2014/main" id="{771AAE4D-9F1C-4903-B6CE-1B1674B3C7E8}"/>
              </a:ext>
            </a:extLst>
          </p:cNvPr>
          <p:cNvSpPr>
            <a:spLocks noChangeArrowheads="1"/>
          </p:cNvSpPr>
          <p:nvPr/>
        </p:nvSpPr>
        <p:spPr bwMode="auto">
          <a:xfrm>
            <a:off x="2330249" y="3462338"/>
            <a:ext cx="1632151" cy="716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9" name="Rectangle 2">
            <a:extLst>
              <a:ext uri="{FF2B5EF4-FFF2-40B4-BE49-F238E27FC236}">
                <a16:creationId xmlns:a16="http://schemas.microsoft.com/office/drawing/2014/main" id="{7F306C5E-E944-4022-B4B0-5F900C3B2D74}"/>
              </a:ext>
            </a:extLst>
          </p:cNvPr>
          <p:cNvSpPr txBox="1">
            <a:spLocks noChangeArrowheads="1"/>
          </p:cNvSpPr>
          <p:nvPr/>
        </p:nvSpPr>
        <p:spPr bwMode="auto">
          <a:xfrm>
            <a:off x="2239496" y="2764631"/>
            <a:ext cx="2139624" cy="765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victory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xit" presetSubtype="0" fill="hold" grpId="0" nodeType="after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18" presetClass="emph" presetSubtype="0" fill="hold" grpId="1" nodeType="withEffect">
                                  <p:stCondLst>
                                    <p:cond delay="0"/>
                                  </p:stCondLst>
                                  <p:childTnLst>
                                    <p:set>
                                      <p:cBhvr override="childStyle">
                                        <p:cTn id="19" dur="500" fill="hold"/>
                                        <p:tgtEl>
                                          <p:spTgt spid="7"/>
                                        </p:tgtEl>
                                        <p:attrNameLst>
                                          <p:attrName>style.textDecorationUnderline</p:attrName>
                                        </p:attrNameLst>
                                      </p:cBhvr>
                                      <p:to>
                                        <p:strVal val="true"/>
                                      </p:to>
                                    </p:set>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0" presetClass="entr" presetSubtype="0" fill="hold" grpId="0" nodeType="withEffect">
                                  <p:stCondLst>
                                    <p:cond delay="250"/>
                                  </p:stCondLst>
                                  <p:iterate type="lt">
                                    <p:tmPct val="10000"/>
                                  </p:iterate>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stCondLst>
                                            <p:cond delay="0"/>
                                          </p:stCondLst>
                                        </p:cTn>
                                        <p:tgtEl>
                                          <p:spTgt spid="8"/>
                                        </p:tgtEl>
                                      </p:cBhvr>
                                    </p:animEffect>
                                    <p:anim to="" calcmode="lin" valueType="num">
                                      <p:cBhvr>
                                        <p:cTn id="26"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27" dur="500" fill="hold">
                                          <p:stCondLst>
                                            <p:cond delay="0"/>
                                          </p:stCondLst>
                                        </p:cTn>
                                        <p:tgtEl>
                                          <p:spTgt spid="8"/>
                                        </p:tgtEl>
                                        <p:attrNameLst>
                                          <p:attrName>ppt_h</p:attrName>
                                        </p:attrNameLst>
                                      </p:cBhvr>
                                      <p:tavLst>
                                        <p:tav tm="0">
                                          <p:val>
                                            <p:strVal val="#ppt_h*4"/>
                                          </p:val>
                                        </p:tav>
                                        <p:tav tm="100000">
                                          <p:val>
                                            <p:strVal val="#ppt_h"/>
                                          </p:val>
                                        </p:tav>
                                      </p:tavLst>
                                    </p:anim>
                                  </p:childTnLst>
                                </p:cTn>
                              </p:par>
                            </p:childTnLst>
                          </p:cTn>
                        </p:par>
                        <p:par>
                          <p:cTn id="28" fill="hold">
                            <p:stCondLst>
                              <p:cond delay="100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250"/>
                                        <p:tgtEl>
                                          <p:spTgt spid="4"/>
                                        </p:tgtEl>
                                      </p:cBhvr>
                                    </p:animEffect>
                                  </p:childTnLst>
                                </p:cTn>
                              </p:par>
                              <p:par>
                                <p:cTn id="37" presetID="0" presetClass="path" presetSubtype="0" accel="50000" decel="50000" fill="hold" grpId="1" nodeType="withEffect">
                                  <p:stCondLst>
                                    <p:cond delay="0"/>
                                  </p:stCondLst>
                                  <p:childTnLst>
                                    <p:animMotion origin="layout" path="M -3.33333E-6 -1.11111E-6 L 0.00035 -0.0287 " pathEditMode="relative" rAng="0" ptsTypes="AA">
                                      <p:cBhvr>
                                        <p:cTn id="38" dur="1750" fill="hold"/>
                                        <p:tgtEl>
                                          <p:spTgt spid="4"/>
                                        </p:tgtEl>
                                        <p:attrNameLst>
                                          <p:attrName>ppt_x</p:attrName>
                                          <p:attrName>ppt_y</p:attrName>
                                        </p:attrNameLst>
                                      </p:cBhvr>
                                      <p:rCtr x="17" y="-1435"/>
                                    </p:animMotion>
                                  </p:childTnLst>
                                </p:cTn>
                              </p:par>
                              <p:par>
                                <p:cTn id="39" presetID="10" presetClass="exit" presetSubtype="0" fill="hold" grpId="1" nodeType="withEffect">
                                  <p:stCondLst>
                                    <p:cond delay="0"/>
                                  </p:stCondLst>
                                  <p:childTnLst>
                                    <p:animEffect transition="out" filter="fade">
                                      <p:cBhvr>
                                        <p:cTn id="40" dur="1250"/>
                                        <p:tgtEl>
                                          <p:spTgt spid="3074"/>
                                        </p:tgtEl>
                                      </p:cBhvr>
                                    </p:animEffect>
                                    <p:set>
                                      <p:cBhvr>
                                        <p:cTn id="41" dur="1" fill="hold">
                                          <p:stCondLst>
                                            <p:cond delay="1249"/>
                                          </p:stCondLst>
                                        </p:cTn>
                                        <p:tgtEl>
                                          <p:spTgt spid="3074"/>
                                        </p:tgtEl>
                                        <p:attrNameLst>
                                          <p:attrName>style.visibility</p:attrName>
                                        </p:attrNameLst>
                                      </p:cBhvr>
                                      <p:to>
                                        <p:strVal val="hidden"/>
                                      </p:to>
                                    </p:set>
                                  </p:childTnLst>
                                </p:cTn>
                              </p:par>
                              <p:par>
                                <p:cTn id="42" presetID="10" presetClass="exit" presetSubtype="0" fill="hold" grpId="2"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grpId="2" nodeType="withEffect">
                                  <p:stCondLst>
                                    <p:cond delay="0"/>
                                  </p:stCondLst>
                                  <p:iterate type="lt">
                                    <p:tmPct val="0"/>
                                  </p:iterate>
                                  <p:childTnLst>
                                    <p:animEffect transition="out" filter="fade">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3074" grpId="0"/>
      <p:bldP spid="3074" grpId="1"/>
      <p:bldP spid="4" grpId="0"/>
      <p:bldP spid="4" grpId="1"/>
      <p:bldP spid="6" grpId="0"/>
      <p:bldP spid="8" grpId="0"/>
      <p:bldP spid="8" grpId="1"/>
      <p:bldP spid="8" grpId="2"/>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80" r="8453"/>
          <a:stretch/>
        </p:blipFill>
        <p:spPr>
          <a:xfrm>
            <a:off x="-1" y="0"/>
            <a:ext cx="9144001" cy="6858000"/>
          </a:xfrm>
          <a:prstGeom prst="rect">
            <a:avLst/>
          </a:prstGeom>
        </p:spPr>
      </p:pic>
      <p:sp>
        <p:nvSpPr>
          <p:cNvPr id="9" name="Title 1"/>
          <p:cNvSpPr txBox="1">
            <a:spLocks/>
          </p:cNvSpPr>
          <p:nvPr/>
        </p:nvSpPr>
        <p:spPr>
          <a:xfrm>
            <a:off x="2814458" y="2395338"/>
            <a:ext cx="4916555"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triumph in Christ</a:t>
            </a:r>
          </a:p>
        </p:txBody>
      </p:sp>
      <p:sp>
        <p:nvSpPr>
          <p:cNvPr id="10" name="Title 1"/>
          <p:cNvSpPr txBox="1">
            <a:spLocks/>
          </p:cNvSpPr>
          <p:nvPr/>
        </p:nvSpPr>
        <p:spPr>
          <a:xfrm>
            <a:off x="1165156" y="3738788"/>
            <a:ext cx="7248938"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His knowledge in every place</a:t>
            </a:r>
          </a:p>
        </p:txBody>
      </p:sp>
      <p:sp>
        <p:nvSpPr>
          <p:cNvPr id="4" name="Rectangle 2"/>
          <p:cNvSpPr>
            <a:spLocks noGrp="1" noChangeArrowheads="1"/>
          </p:cNvSpPr>
          <p:nvPr>
            <p:ph type="title"/>
          </p:nvPr>
        </p:nvSpPr>
        <p:spPr>
          <a:xfrm>
            <a:off x="457200" y="1736192"/>
            <a:ext cx="8229600" cy="3703898"/>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ow thanks be to God who always leads us in triumph in Christ, and through us diffuses the fragrance of His knowledge in every place.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2:14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1306975" y="1708225"/>
            <a:ext cx="464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no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 be to God</a:t>
            </a:r>
          </a:p>
        </p:txBody>
      </p:sp>
      <p:sp>
        <p:nvSpPr>
          <p:cNvPr id="7" name="Rectangle 2"/>
          <p:cNvSpPr txBox="1">
            <a:spLocks noChangeArrowheads="1"/>
          </p:cNvSpPr>
          <p:nvPr/>
        </p:nvSpPr>
        <p:spPr bwMode="auto">
          <a:xfrm>
            <a:off x="4215112" y="1708225"/>
            <a:ext cx="182494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5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God</a:t>
            </a:r>
          </a:p>
        </p:txBody>
      </p:sp>
      <p:sp>
        <p:nvSpPr>
          <p:cNvPr id="8" name="Rectangle 2"/>
          <p:cNvSpPr txBox="1">
            <a:spLocks noChangeArrowheads="1"/>
          </p:cNvSpPr>
          <p:nvPr/>
        </p:nvSpPr>
        <p:spPr bwMode="auto">
          <a:xfrm>
            <a:off x="5474824" y="2372325"/>
            <a:ext cx="191753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5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Christ</a:t>
            </a:r>
          </a:p>
        </p:txBody>
      </p:sp>
      <p:sp>
        <p:nvSpPr>
          <p:cNvPr id="13" name="Title 1"/>
          <p:cNvSpPr txBox="1">
            <a:spLocks/>
          </p:cNvSpPr>
          <p:nvPr/>
        </p:nvSpPr>
        <p:spPr>
          <a:xfrm>
            <a:off x="242367" y="3065865"/>
            <a:ext cx="3183413" cy="10934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66FF33"/>
                </a:solidFill>
                <a:effectLst>
                  <a:glow rad="38100">
                    <a:srgbClr val="9966FF"/>
                  </a:glow>
                  <a:outerShdw blurRad="50800" algn="tl" rotWithShape="0">
                    <a:srgbClr val="000000"/>
                  </a:outerShdw>
                </a:effectLst>
                <a:latin typeface="Calibri" panose="020F0502020204030204" pitchFamily="34" charset="0"/>
              </a:rPr>
              <a:t>through us</a:t>
            </a:r>
            <a:endParaRPr lang="en-US" b="1" dirty="0">
              <a:ln w="17780" cmpd="sng">
                <a:noFill/>
                <a:prstDash val="solid"/>
                <a:miter lim="800000"/>
              </a:ln>
              <a:solidFill>
                <a:srgbClr val="66FF33"/>
              </a:solidFill>
              <a:effectLst>
                <a:glow rad="38100">
                  <a:srgbClr val="9966FF"/>
                </a:glow>
                <a:outerShdw blurRad="50800" algn="tl" rotWithShape="0">
                  <a:srgbClr val="000000"/>
                </a:outerShdw>
              </a:effectLst>
              <a:latin typeface="Calibri" panose="020F0502020204030204" pitchFamily="34" charset="0"/>
            </a:endParaRPr>
          </a:p>
        </p:txBody>
      </p:sp>
      <p:sp>
        <p:nvSpPr>
          <p:cNvPr id="14" name="Title 1"/>
          <p:cNvSpPr txBox="1">
            <a:spLocks/>
          </p:cNvSpPr>
          <p:nvPr/>
        </p:nvSpPr>
        <p:spPr>
          <a:xfrm>
            <a:off x="2881772" y="3068246"/>
            <a:ext cx="5693366" cy="109342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a:glow rad="38100">
                    <a:srgbClr val="9966FF"/>
                  </a:glow>
                  <a:outerShdw blurRad="50800" algn="tl" rotWithShape="0">
                    <a:srgbClr val="000000"/>
                  </a:outerShdw>
                </a:effectLst>
                <a:latin typeface="Calibri" panose="020F0502020204030204" pitchFamily="34" charset="0"/>
              </a:rPr>
              <a:t>diffuses the </a:t>
            </a:r>
            <a:r>
              <a:rPr lang="en-US" b="1" dirty="0">
                <a:ln w="17780" cmpd="sng">
                  <a:solidFill>
                    <a:srgbClr val="FFFFFF"/>
                  </a:solidFill>
                  <a:prstDash val="solid"/>
                  <a:miter lim="800000"/>
                </a:ln>
                <a:solidFill>
                  <a:srgbClr val="CC99FF"/>
                </a:solidFill>
                <a:effectLst>
                  <a:glow rad="38100">
                    <a:srgbClr val="9966FF"/>
                  </a:glow>
                  <a:outerShdw blurRad="50800" algn="tl" rotWithShape="0">
                    <a:srgbClr val="000000"/>
                  </a:outerShdw>
                </a:effectLst>
                <a:latin typeface="Calibri" panose="020F0502020204030204" pitchFamily="34" charset="0"/>
              </a:rPr>
              <a:t>f</a:t>
            </a:r>
            <a:r>
              <a:rPr lang="en-US" b="1" dirty="0">
                <a:ln w="17780" cmpd="sng">
                  <a:solidFill>
                    <a:srgbClr val="FFFFFF"/>
                  </a:solidFill>
                  <a:prstDash val="solid"/>
                  <a:miter lim="800000"/>
                </a:ln>
                <a:solidFill>
                  <a:srgbClr val="9900CC"/>
                </a:solidFill>
                <a:effectLst>
                  <a:glow rad="38100">
                    <a:srgbClr val="9966FF"/>
                  </a:glow>
                  <a:outerShdw blurRad="50800" algn="tl" rotWithShape="0">
                    <a:srgbClr val="000000"/>
                  </a:outerShdw>
                </a:effectLst>
                <a:latin typeface="Calibri" panose="020F0502020204030204" pitchFamily="34" charset="0"/>
              </a:rPr>
              <a:t>r</a:t>
            </a:r>
            <a:r>
              <a:rPr lang="en-US" b="1" dirty="0">
                <a:ln w="17780" cmpd="sng">
                  <a:solidFill>
                    <a:srgbClr val="FFFFFF"/>
                  </a:solidFill>
                  <a:prstDash val="solid"/>
                  <a:miter lim="800000"/>
                </a:ln>
                <a:solidFill>
                  <a:srgbClr val="0066FF"/>
                </a:solidFill>
                <a:effectLst>
                  <a:glow rad="38100">
                    <a:srgbClr val="9966FF"/>
                  </a:glow>
                  <a:outerShdw blurRad="50800" algn="tl" rotWithShape="0">
                    <a:srgbClr val="000000"/>
                  </a:outerShdw>
                </a:effectLst>
                <a:latin typeface="Calibri" panose="020F0502020204030204" pitchFamily="34" charset="0"/>
              </a:rPr>
              <a:t>a</a:t>
            </a:r>
            <a:r>
              <a:rPr lang="en-US" b="1" dirty="0">
                <a:ln w="17780" cmpd="sng">
                  <a:solidFill>
                    <a:srgbClr val="FFFFFF"/>
                  </a:solidFill>
                  <a:prstDash val="solid"/>
                  <a:miter lim="800000"/>
                </a:ln>
                <a:solidFill>
                  <a:srgbClr val="99CCFF"/>
                </a:solidFill>
                <a:effectLst>
                  <a:glow rad="38100">
                    <a:srgbClr val="9966FF"/>
                  </a:glow>
                  <a:outerShdw blurRad="50800" algn="tl" rotWithShape="0">
                    <a:srgbClr val="000000"/>
                  </a:outerShdw>
                </a:effectLst>
                <a:latin typeface="Calibri" panose="020F0502020204030204" pitchFamily="34" charset="0"/>
              </a:rPr>
              <a:t>g</a:t>
            </a:r>
            <a:r>
              <a:rPr lang="en-US" b="1" dirty="0">
                <a:ln w="17780" cmpd="sng">
                  <a:solidFill>
                    <a:srgbClr val="FFFFFF"/>
                  </a:solidFill>
                  <a:prstDash val="solid"/>
                  <a:miter lim="800000"/>
                </a:ln>
                <a:solidFill>
                  <a:srgbClr val="00B050"/>
                </a:solidFill>
                <a:effectLst>
                  <a:glow rad="38100">
                    <a:srgbClr val="9966FF"/>
                  </a:glow>
                  <a:outerShdw blurRad="50800" algn="tl" rotWithShape="0">
                    <a:srgbClr val="000000"/>
                  </a:outerShdw>
                </a:effectLst>
                <a:latin typeface="Calibri" panose="020F0502020204030204" pitchFamily="34" charset="0"/>
              </a:rPr>
              <a:t>r</a:t>
            </a:r>
            <a:r>
              <a:rPr lang="en-US" b="1" dirty="0">
                <a:ln w="17780" cmpd="sng">
                  <a:solidFill>
                    <a:srgbClr val="FFFFFF"/>
                  </a:solidFill>
                  <a:prstDash val="solid"/>
                  <a:miter lim="800000"/>
                </a:ln>
                <a:solidFill>
                  <a:srgbClr val="66FF33"/>
                </a:solidFill>
                <a:effectLst>
                  <a:glow rad="38100">
                    <a:srgbClr val="9966FF"/>
                  </a:glow>
                  <a:outerShdw blurRad="50800" algn="tl" rotWithShape="0">
                    <a:srgbClr val="000000"/>
                  </a:outerShdw>
                </a:effectLst>
                <a:latin typeface="Calibri" panose="020F0502020204030204" pitchFamily="34" charset="0"/>
              </a:rPr>
              <a:t>a</a:t>
            </a:r>
            <a:r>
              <a:rPr lang="en-US" b="1" dirty="0">
                <a:ln w="17780" cmpd="sng">
                  <a:solidFill>
                    <a:srgbClr val="FFFFFF"/>
                  </a:solidFill>
                  <a:prstDash val="solid"/>
                  <a:miter lim="800000"/>
                </a:ln>
                <a:solidFill>
                  <a:srgbClr val="FFFF00"/>
                </a:solidFill>
                <a:effectLst>
                  <a:glow rad="38100">
                    <a:srgbClr val="9966FF"/>
                  </a:glow>
                  <a:outerShdw blurRad="50800" algn="tl" rotWithShape="0">
                    <a:srgbClr val="000000"/>
                  </a:outerShdw>
                </a:effectLst>
                <a:latin typeface="Calibri" panose="020F0502020204030204" pitchFamily="34" charset="0"/>
              </a:rPr>
              <a:t>n</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c</a:t>
            </a:r>
            <a:r>
              <a:rPr lang="en-US" b="1" dirty="0">
                <a:ln w="17780" cmpd="sng">
                  <a:solidFill>
                    <a:srgbClr val="FFFFFF"/>
                  </a:solid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rPr>
              <a:t>e</a:t>
            </a:r>
            <a:endParaRPr lang="en-US" b="1" dirty="0">
              <a:ln w="17780" cmpd="sng">
                <a:noFill/>
                <a:prstDash val="solid"/>
                <a:miter lim="800000"/>
              </a:ln>
              <a:solidFill>
                <a:srgbClr val="FF0000"/>
              </a:solidFill>
              <a:effectLst>
                <a:glow rad="38100">
                  <a:srgbClr val="9966FF"/>
                </a:glow>
                <a:outerShdw blurRad="50800" algn="tl" rotWithShape="0">
                  <a:srgbClr val="000000"/>
                </a:outerShdw>
              </a:effectLst>
              <a:latin typeface="Calibri" panose="020F0502020204030204" pitchFamily="34" charset="0"/>
            </a:endParaRPr>
          </a:p>
        </p:txBody>
      </p:sp>
      <p:sp>
        <p:nvSpPr>
          <p:cNvPr id="15" name="Rectangle 6">
            <a:extLst>
              <a:ext uri="{FF2B5EF4-FFF2-40B4-BE49-F238E27FC236}">
                <a16:creationId xmlns:a16="http://schemas.microsoft.com/office/drawing/2014/main" id="{5F32EA89-A1F6-49B4-94CF-6257F8E16DB8}"/>
              </a:ext>
            </a:extLst>
          </p:cNvPr>
          <p:cNvSpPr>
            <a:spLocks noChangeArrowheads="1"/>
          </p:cNvSpPr>
          <p:nvPr/>
        </p:nvSpPr>
        <p:spPr bwMode="auto">
          <a:xfrm>
            <a:off x="3027805" y="2593299"/>
            <a:ext cx="4496212" cy="70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rPr>
              <a:t>triumph in Christ</a:t>
            </a:r>
            <a:endParaRPr kumimoji="0" lang="en-US" sz="4400" b="1" i="1"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
        <p:nvSpPr>
          <p:cNvPr id="11" name="Rectangle 10"/>
          <p:cNvSpPr>
            <a:spLocks noChangeArrowheads="1"/>
          </p:cNvSpPr>
          <p:nvPr/>
        </p:nvSpPr>
        <p:spPr bwMode="auto">
          <a:xfrm>
            <a:off x="5141672" y="2438400"/>
            <a:ext cx="801928" cy="1020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16" name="Rectangle 2">
            <a:extLst>
              <a:ext uri="{FF2B5EF4-FFF2-40B4-BE49-F238E27FC236}">
                <a16:creationId xmlns:a16="http://schemas.microsoft.com/office/drawing/2014/main" id="{B8A89273-08BC-4D9D-9379-AF7225ECD0EF}"/>
              </a:ext>
            </a:extLst>
          </p:cNvPr>
          <p:cNvSpPr txBox="1">
            <a:spLocks noChangeArrowheads="1"/>
          </p:cNvSpPr>
          <p:nvPr/>
        </p:nvSpPr>
        <p:spPr bwMode="auto">
          <a:xfrm>
            <a:off x="1161597" y="3917753"/>
            <a:ext cx="7274859" cy="746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His knowledge in every place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2" name="Rectangle 11"/>
          <p:cNvSpPr>
            <a:spLocks noChangeArrowheads="1"/>
          </p:cNvSpPr>
          <p:nvPr/>
        </p:nvSpPr>
        <p:spPr bwMode="auto">
          <a:xfrm>
            <a:off x="4771129" y="3770244"/>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Tree>
    <p:extLst>
      <p:ext uri="{BB962C8B-B14F-4D97-AF65-F5344CB8AC3E}">
        <p14:creationId xmlns:p14="http://schemas.microsoft.com/office/powerpoint/2010/main" val="240683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17" presetClass="entr" presetSubtype="10" fill="hold" grpId="2"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xit" presetSubtype="0" fill="hold" grpId="0" nodeType="afterEffect">
                                  <p:stCondLst>
                                    <p:cond delay="0"/>
                                  </p:stCondLst>
                                  <p:childTnLst>
                                    <p:animEffect transition="out" filter="fade">
                                      <p:cBhvr>
                                        <p:cTn id="15" dur="250"/>
                                        <p:tgtEl>
                                          <p:spTgt spid="5"/>
                                        </p:tgtEl>
                                      </p:cBhvr>
                                    </p:animEffect>
                                    <p:set>
                                      <p:cBhvr>
                                        <p:cTn id="16" dur="1" fill="hold">
                                          <p:stCondLst>
                                            <p:cond delay="24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18" presetClass="emph" presetSubtype="0" fill="hold" grpId="1" nodeType="withEffect">
                                  <p:stCondLst>
                                    <p:cond delay="0"/>
                                  </p:stCondLst>
                                  <p:childTnLst>
                                    <p:set>
                                      <p:cBhvr override="childStyle">
                                        <p:cTn id="23" dur="500" fill="hold"/>
                                        <p:tgtEl>
                                          <p:spTgt spid="9"/>
                                        </p:tgtEl>
                                        <p:attrNameLst>
                                          <p:attrName>style.textDecorationUnderline</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0" presetClass="entr" presetSubtype="0"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stCondLst>
                                            <p:cond delay="0"/>
                                          </p:stCondLst>
                                        </p:cTn>
                                        <p:tgtEl>
                                          <p:spTgt spid="11"/>
                                        </p:tgtEl>
                                      </p:cBhvr>
                                    </p:animEffect>
                                    <p:anim to="" calcmode="lin" valueType="num">
                                      <p:cBhvr>
                                        <p:cTn id="30"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31"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750"/>
                                        <p:tgtEl>
                                          <p:spTgt spid="10"/>
                                        </p:tgtEl>
                                      </p:cBhvr>
                                    </p:animEffect>
                                  </p:childTnLst>
                                </p:cTn>
                              </p:par>
                              <p:par>
                                <p:cTn id="37" presetID="18" presetClass="emph" presetSubtype="0" fill="hold" grpId="1" nodeType="withEffect">
                                  <p:stCondLst>
                                    <p:cond delay="0"/>
                                  </p:stCondLst>
                                  <p:childTnLst>
                                    <p:set>
                                      <p:cBhvr override="childStyle">
                                        <p:cTn id="38" dur="750" fill="hold"/>
                                        <p:tgtEl>
                                          <p:spTgt spid="10"/>
                                        </p:tgtEl>
                                        <p:attrNameLst>
                                          <p:attrName>style.textDecorationUnderline</p:attrName>
                                        </p:attrNameLst>
                                      </p:cBhvr>
                                      <p:to>
                                        <p:strVal val="true"/>
                                      </p:to>
                                    </p:se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750"/>
                                        <p:tgtEl>
                                          <p:spTgt spid="16"/>
                                        </p:tgtEl>
                                      </p:cBhvr>
                                    </p:animEffect>
                                  </p:childTnLst>
                                </p:cTn>
                              </p:par>
                              <p:par>
                                <p:cTn id="42" presetID="0" presetClass="entr" presetSubtype="0" fill="hold" grpId="0" nodeType="withEffect">
                                  <p:stCondLst>
                                    <p:cond delay="65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stCondLst>
                                            <p:cond delay="0"/>
                                          </p:stCondLst>
                                        </p:cTn>
                                        <p:tgtEl>
                                          <p:spTgt spid="12"/>
                                        </p:tgtEl>
                                      </p:cBhvr>
                                    </p:animEffect>
                                    <p:anim to="" calcmode="lin" valueType="num">
                                      <p:cBhvr>
                                        <p:cTn id="45" dur="500" fill="hold">
                                          <p:stCondLst>
                                            <p:cond delay="0"/>
                                          </p:stCondLst>
                                        </p:cTn>
                                        <p:tgtEl>
                                          <p:spTgt spid="12"/>
                                        </p:tgtEl>
                                        <p:attrNameLst>
                                          <p:attrName>ppt_w</p:attrName>
                                        </p:attrNameLst>
                                      </p:cBhvr>
                                      <p:tavLst>
                                        <p:tav tm="0">
                                          <p:val>
                                            <p:strVal val="#ppt_w*4"/>
                                          </p:val>
                                        </p:tav>
                                        <p:tav tm="100000">
                                          <p:val>
                                            <p:strVal val="#ppt_w"/>
                                          </p:val>
                                        </p:tav>
                                      </p:tavLst>
                                    </p:anim>
                                    <p:anim to="" calcmode="lin" valueType="num">
                                      <p:cBhvr>
                                        <p:cTn id="46" dur="500" fill="hold">
                                          <p:stCondLst>
                                            <p:cond delay="0"/>
                                          </p:stCondLst>
                                        </p:cTn>
                                        <p:tgtEl>
                                          <p:spTgt spid="12"/>
                                        </p:tgtEl>
                                        <p:attrNameLst>
                                          <p:attrName>ppt_h</p:attrName>
                                        </p:attrNameLst>
                                      </p:cBhvr>
                                      <p:tavLst>
                                        <p:tav tm="0">
                                          <p:val>
                                            <p:strVal val="#ppt_h*4"/>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25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250"/>
                                        <p:tgtEl>
                                          <p:spTgt spid="7"/>
                                        </p:tgtEl>
                                      </p:cBhvr>
                                    </p:animEffect>
                                  </p:childTnLst>
                                </p:cTn>
                              </p:par>
                              <p:par>
                                <p:cTn id="65" presetID="0" presetClass="path" presetSubtype="0" accel="50000" decel="50000" fill="hold" grpId="1" nodeType="withEffect">
                                  <p:stCondLst>
                                    <p:cond delay="0"/>
                                  </p:stCondLst>
                                  <p:childTnLst>
                                    <p:animMotion origin="layout" path="M 0 0 L -0.11025 -0.22248 " pathEditMode="relative" ptsTypes="AA">
                                      <p:cBhvr>
                                        <p:cTn id="66" dur="2000" fill="hold"/>
                                        <p:tgtEl>
                                          <p:spTgt spid="7"/>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4.16667E-6 3.33333E-6 C -0.07622 0.00439 -0.15243 0.00879 -0.22292 0.00162 C -0.29341 -0.00556 -0.37257 -0.02246 -0.42292 -0.04375 C -0.47327 -0.06505 -0.49914 -0.09699 -0.52535 -0.12662 C -0.55157 -0.15625 -0.5691 -0.20162 -0.58056 -0.2213 " pathEditMode="relative" rAng="0" ptsTypes="aaaaa">
                                      <p:cBhvr>
                                        <p:cTn id="68" dur="2000" fill="hold"/>
                                        <p:tgtEl>
                                          <p:spTgt spid="8"/>
                                        </p:tgtEl>
                                        <p:attrNameLst>
                                          <p:attrName>ppt_x</p:attrName>
                                          <p:attrName>ppt_y</p:attrName>
                                        </p:attrNameLst>
                                      </p:cBhvr>
                                      <p:rCtr x="-29028" y="-10625"/>
                                    </p:animMotion>
                                  </p:childTnLst>
                                </p:cTn>
                              </p:par>
                              <p:par>
                                <p:cTn id="69" presetID="10" presetClass="exit" presetSubtype="0" fill="hold" grpId="1" nodeType="withEffect">
                                  <p:stCondLst>
                                    <p:cond delay="0"/>
                                  </p:stCondLst>
                                  <p:childTnLst>
                                    <p:animEffect transition="out" filter="fade">
                                      <p:cBhvr>
                                        <p:cTn id="70" dur="1250"/>
                                        <p:tgtEl>
                                          <p:spTgt spid="4"/>
                                        </p:tgtEl>
                                      </p:cBhvr>
                                    </p:animEffect>
                                    <p:set>
                                      <p:cBhvr>
                                        <p:cTn id="71" dur="1" fill="hold">
                                          <p:stCondLst>
                                            <p:cond delay="1249"/>
                                          </p:stCondLst>
                                        </p:cTn>
                                        <p:tgtEl>
                                          <p:spTgt spid="4"/>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
                                        </p:tgtEl>
                                      </p:cBhvr>
                                    </p:animEffect>
                                    <p:set>
                                      <p:cBhvr>
                                        <p:cTn id="89" dur="1" fill="hold">
                                          <p:stCondLst>
                                            <p:cond delay="499"/>
                                          </p:stCondLst>
                                        </p:cTn>
                                        <p:tgtEl>
                                          <p:spTgt spid="1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4" grpId="0"/>
      <p:bldP spid="4" grpId="1"/>
      <p:bldP spid="4" grpId="2"/>
      <p:bldP spid="5" grpId="0"/>
      <p:bldP spid="7" grpId="0"/>
      <p:bldP spid="7" grpId="1"/>
      <p:bldP spid="8" grpId="0"/>
      <p:bldP spid="8" grpId="1"/>
      <p:bldP spid="13" grpId="0"/>
      <p:bldP spid="13" grpId="1"/>
      <p:bldP spid="14" grpId="0"/>
      <p:bldP spid="14" grpId="1"/>
      <p:bldP spid="15" grpId="0"/>
      <p:bldP spid="15" grpId="1"/>
      <p:bldP spid="11" grpId="0"/>
      <p:bldP spid="11" grpId="1"/>
      <p:bldP spid="16" grpId="0"/>
      <p:bldP spid="16" grpId="1"/>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091"/>
          <a:stretch/>
        </p:blipFill>
        <p:spPr>
          <a:xfrm>
            <a:off x="0" y="0"/>
            <a:ext cx="9144000" cy="6858000"/>
          </a:xfrm>
          <a:prstGeom prst="rect">
            <a:avLst/>
          </a:prstGeom>
        </p:spPr>
      </p:pic>
      <p:sp>
        <p:nvSpPr>
          <p:cNvPr id="4" name="Rectangle 4"/>
          <p:cNvSpPr>
            <a:spLocks noChangeArrowheads="1"/>
          </p:cNvSpPr>
          <p:nvPr/>
        </p:nvSpPr>
        <p:spPr bwMode="auto">
          <a:xfrm>
            <a:off x="457200" y="2209800"/>
            <a:ext cx="8229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prstTxWarp prst="textDeflateBottom">
              <a:avLst>
                <a:gd name="adj" fmla="val 5695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76200" dist="50800" dir="5400000" algn="tl" rotWithShape="0">
                    <a:srgbClr val="000000">
                      <a:alpha val="65000"/>
                    </a:srgbClr>
                  </a:outerShdw>
                </a:effectLst>
                <a:latin typeface="Calibri" panose="020F0502020204030204" pitchFamily="34" charset="0"/>
              </a:rPr>
              <a:t>Thankfulness</a:t>
            </a:r>
            <a:endParaRPr lang="en-US" sz="8000" b="1" i="1" spc="50" dirty="0">
              <a:ln w="11430"/>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a:glow rad="1016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2939143" y="4381500"/>
            <a:ext cx="305344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altLang="en-US" sz="5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rgbClr val="000000">
                      <a:alpha val="80000"/>
                    </a:srgbClr>
                  </a:glow>
                  <a:outerShdw blurRad="76200" dist="50800" dir="5400000" algn="tl" rotWithShape="0">
                    <a:srgbClr val="000000">
                      <a:alpha val="65000"/>
                    </a:srgbClr>
                  </a:outerShdw>
                </a:effectLst>
                <a:latin typeface="Calibri" panose="020F0502020204030204" pitchFamily="34" charset="0"/>
              </a:rPr>
              <a:t>Ron Bert</a:t>
            </a:r>
          </a:p>
        </p:txBody>
      </p:sp>
      <p:sp>
        <p:nvSpPr>
          <p:cNvPr id="6" name="Rectangle 12"/>
          <p:cNvSpPr>
            <a:spLocks noChangeArrowheads="1"/>
          </p:cNvSpPr>
          <p:nvPr/>
        </p:nvSpPr>
        <p:spPr bwMode="auto">
          <a:xfrm>
            <a:off x="2209800" y="5295900"/>
            <a:ext cx="4876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spc="5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114300">
                    <a:srgbClr val="000000">
                      <a:alpha val="80000"/>
                    </a:srgbClr>
                  </a:glow>
                  <a:outerShdw blurRad="76200" dist="50800" dir="5400000" algn="tl" rotWithShape="0">
                    <a:srgbClr val="000000">
                      <a:alpha val="65000"/>
                    </a:srgbClr>
                  </a:outerShdw>
                </a:effectLst>
                <a:latin typeface="Calibri" panose="020F0502020204030204" pitchFamily="34" charset="0"/>
              </a:rPr>
              <a:t>November 20, 2016</a:t>
            </a:r>
          </a:p>
        </p:txBody>
      </p:sp>
    </p:spTree>
    <p:extLst>
      <p:ext uri="{BB962C8B-B14F-4D97-AF65-F5344CB8AC3E}">
        <p14:creationId xmlns:p14="http://schemas.microsoft.com/office/powerpoint/2010/main" val="109333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39" presetClass="entr" presetSubtype="0" accel="100000" fill="hold" grpId="0" nodeType="withEffect">
                                  <p:stCondLst>
                                    <p:cond delay="35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childTnLst>
                                </p:cTn>
                              </p:par>
                              <p:par>
                                <p:cTn id="16" presetID="39" presetClass="entr" presetSubtype="0" accel="10000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0" presetClass="exit" presetSubtype="0" fill="hold" grpId="1" nodeType="clickEffect">
                                  <p:stCondLst>
                                    <p:cond delay="0"/>
                                  </p:stCondLst>
                                  <p:childTnLst>
                                    <p:set>
                                      <p:cBhvr>
                                        <p:cTn id="25" dur="1" fill="hold">
                                          <p:stCondLst>
                                            <p:cond delay="999"/>
                                          </p:stCondLst>
                                        </p:cTn>
                                        <p:tgtEl>
                                          <p:spTgt spid="4"/>
                                        </p:tgtEl>
                                        <p:attrNameLst>
                                          <p:attrName>style.visibility</p:attrName>
                                        </p:attrNameLst>
                                      </p:cBhvr>
                                      <p:to>
                                        <p:strVal val="hidden"/>
                                      </p:to>
                                    </p:set>
                                    <p:animEffect transition="out" filter="dissolve">
                                      <p:cBhvr>
                                        <p:cTn id="26" dur="1000">
                                          <p:stCondLst>
                                            <p:cond delay="0"/>
                                          </p:stCondLst>
                                        </p:cTn>
                                        <p:tgtEl>
                                          <p:spTgt spid="4"/>
                                        </p:tgtEl>
                                      </p:cBhvr>
                                    </p:animEffect>
                                    <p:anim to="" calcmode="lin" valueType="num">
                                      <p:cBhvr>
                                        <p:cTn id="27"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28" dur="1000" fill="hold">
                                          <p:stCondLst>
                                            <p:cond delay="0"/>
                                          </p:stCondLst>
                                        </p:cTn>
                                        <p:tgtEl>
                                          <p:spTgt spid="4"/>
                                        </p:tgtEl>
                                        <p:attrNameLst>
                                          <p:attrName>ppt_h</p:attrName>
                                        </p:attrNameLst>
                                      </p:cBhvr>
                                      <p:tavLst>
                                        <p:tav tm="0">
                                          <p:val>
                                            <p:strVal val="#ppt_h"/>
                                          </p:val>
                                        </p:tav>
                                        <p:tav tm="100000">
                                          <p:val>
                                            <p:strVal val="#ppt_h*4"/>
                                          </p:val>
                                        </p:tav>
                                      </p:tavLst>
                                    </p:anim>
                                  </p:childTnLst>
                                </p:cTn>
                              </p:par>
                              <p:par>
                                <p:cTn id="29" presetID="6" presetClass="emph" presetSubtype="0" fill="hold" grpId="2" nodeType="withEffect">
                                  <p:stCondLst>
                                    <p:cond delay="0"/>
                                  </p:stCondLst>
                                  <p:childTnLst>
                                    <p:animScale>
                                      <p:cBhvr>
                                        <p:cTn id="30" dur="1000" fill="hold"/>
                                        <p:tgtEl>
                                          <p:spTgt spid="4"/>
                                        </p:tgtEl>
                                      </p:cBhvr>
                                      <p:by x="10000" y="10000"/>
                                    </p:animScale>
                                  </p:childTnLst>
                                </p:cTn>
                              </p:par>
                              <p:par>
                                <p:cTn id="31" presetID="42" presetClass="path" presetSubtype="0" accel="50000" decel="50000" fill="hold" grpId="3" nodeType="withEffect">
                                  <p:stCondLst>
                                    <p:cond delay="0"/>
                                  </p:stCondLst>
                                  <p:childTnLst>
                                    <p:animMotion origin="layout" path="M 0 0 L 0 -0.1956 " pathEditMode="relative" rAng="0" ptsTypes="AA">
                                      <p:cBhvr>
                                        <p:cTn id="32" dur="1000" fill="hold"/>
                                        <p:tgtEl>
                                          <p:spTgt spid="4"/>
                                        </p:tgtEl>
                                        <p:attrNameLst>
                                          <p:attrName>ppt_x</p:attrName>
                                          <p:attrName>ppt_y</p:attrName>
                                        </p:attrNameLst>
                                      </p:cBhvr>
                                      <p:rCtr x="0" y="-9792"/>
                                    </p:animMotion>
                                  </p:childTnLst>
                                </p:cTn>
                              </p:par>
                              <p:par>
                                <p:cTn id="33" presetID="9" presetClass="exit" presetSubtype="0" fill="hold" grpId="1" nodeType="withEffect">
                                  <p:stCondLst>
                                    <p:cond delay="500"/>
                                  </p:stCondLst>
                                  <p:childTnLst>
                                    <p:animEffect transition="out" filter="dissolve">
                                      <p:cBhvr>
                                        <p:cTn id="34" dur="1500"/>
                                        <p:tgtEl>
                                          <p:spTgt spid="5"/>
                                        </p:tgtEl>
                                      </p:cBhvr>
                                    </p:animEffect>
                                    <p:set>
                                      <p:cBhvr>
                                        <p:cTn id="35" dur="1" fill="hold">
                                          <p:stCondLst>
                                            <p:cond delay="1499"/>
                                          </p:stCondLst>
                                        </p:cTn>
                                        <p:tgtEl>
                                          <p:spTgt spid="5"/>
                                        </p:tgtEl>
                                        <p:attrNameLst>
                                          <p:attrName>style.visibility</p:attrName>
                                        </p:attrNameLst>
                                      </p:cBhvr>
                                      <p:to>
                                        <p:strVal val="hidden"/>
                                      </p:to>
                                    </p:set>
                                  </p:childTnLst>
                                </p:cTn>
                              </p:par>
                              <p:par>
                                <p:cTn id="36" presetID="42" presetClass="path" presetSubtype="0" accel="50000" decel="50000" fill="hold" grpId="3" nodeType="withEffect">
                                  <p:stCondLst>
                                    <p:cond delay="500"/>
                                  </p:stCondLst>
                                  <p:childTnLst>
                                    <p:animMotion origin="layout" path="M 1.94444E-6 3.33333E-6 L 0.10625 -0.62269 " pathEditMode="relative" rAng="0" ptsTypes="AA">
                                      <p:cBhvr>
                                        <p:cTn id="37" dur="1500" fill="hold"/>
                                        <p:tgtEl>
                                          <p:spTgt spid="5"/>
                                        </p:tgtEl>
                                        <p:attrNameLst>
                                          <p:attrName>ppt_x</p:attrName>
                                          <p:attrName>ppt_y</p:attrName>
                                        </p:attrNameLst>
                                      </p:cBhvr>
                                      <p:rCtr x="5313" y="-31134"/>
                                    </p:animMotion>
                                  </p:childTnLst>
                                </p:cTn>
                              </p:par>
                              <p:par>
                                <p:cTn id="38" presetID="31" presetClass="exit" presetSubtype="0" fill="hold" grpId="1" nodeType="withEffect">
                                  <p:stCondLst>
                                    <p:cond delay="1250"/>
                                  </p:stCondLst>
                                  <p:childTnLst>
                                    <p:anim calcmode="lin" valueType="num">
                                      <p:cBhvr>
                                        <p:cTn id="39" dur="1000"/>
                                        <p:tgtEl>
                                          <p:spTgt spid="6"/>
                                        </p:tgtEl>
                                        <p:attrNameLst>
                                          <p:attrName>ppt_w</p:attrName>
                                        </p:attrNameLst>
                                      </p:cBhvr>
                                      <p:tavLst>
                                        <p:tav tm="0">
                                          <p:val>
                                            <p:strVal val="ppt_w"/>
                                          </p:val>
                                        </p:tav>
                                        <p:tav tm="100000">
                                          <p:val>
                                            <p:fltVal val="0"/>
                                          </p:val>
                                        </p:tav>
                                      </p:tavLst>
                                    </p:anim>
                                    <p:anim calcmode="lin" valueType="num">
                                      <p:cBhvr>
                                        <p:cTn id="40" dur="1000"/>
                                        <p:tgtEl>
                                          <p:spTgt spid="6"/>
                                        </p:tgtEl>
                                        <p:attrNameLst>
                                          <p:attrName>ppt_h</p:attrName>
                                        </p:attrNameLst>
                                      </p:cBhvr>
                                      <p:tavLst>
                                        <p:tav tm="0">
                                          <p:val>
                                            <p:strVal val="ppt_h"/>
                                          </p:val>
                                        </p:tav>
                                        <p:tav tm="100000">
                                          <p:val>
                                            <p:fltVal val="0"/>
                                          </p:val>
                                        </p:tav>
                                      </p:tavLst>
                                    </p:anim>
                                    <p:anim calcmode="lin" valueType="num">
                                      <p:cBhvr>
                                        <p:cTn id="41" dur="1000"/>
                                        <p:tgtEl>
                                          <p:spTgt spid="6"/>
                                        </p:tgtEl>
                                        <p:attrNameLst>
                                          <p:attrName>style.rotation</p:attrName>
                                        </p:attrNameLst>
                                      </p:cBhvr>
                                      <p:tavLst>
                                        <p:tav tm="0">
                                          <p:val>
                                            <p:fltVal val="0"/>
                                          </p:val>
                                        </p:tav>
                                        <p:tav tm="100000">
                                          <p:val>
                                            <p:fltVal val="90"/>
                                          </p:val>
                                        </p:tav>
                                      </p:tavLst>
                                    </p:anim>
                                    <p:animEffect transition="out" filter="fade">
                                      <p:cBhvr>
                                        <p:cTn id="42" dur="1000"/>
                                        <p:tgtEl>
                                          <p:spTgt spid="6"/>
                                        </p:tgtEl>
                                      </p:cBhvr>
                                    </p:animEffect>
                                    <p:set>
                                      <p:cBhvr>
                                        <p:cTn id="43" dur="1" fill="hold">
                                          <p:stCondLst>
                                            <p:cond delay="999"/>
                                          </p:stCondLst>
                                        </p:cTn>
                                        <p:tgtEl>
                                          <p:spTgt spid="6"/>
                                        </p:tgtEl>
                                        <p:attrNameLst>
                                          <p:attrName>style.visibility</p:attrName>
                                        </p:attrNameLst>
                                      </p:cBhvr>
                                      <p:to>
                                        <p:strVal val="hidden"/>
                                      </p:to>
                                    </p:set>
                                  </p:childTnLst>
                                </p:cTn>
                              </p:par>
                              <p:par>
                                <p:cTn id="44" presetID="42" presetClass="path" presetSubtype="0" accel="50000" decel="50000" fill="hold" grpId="2" nodeType="withEffect">
                                  <p:stCondLst>
                                    <p:cond delay="1250"/>
                                  </p:stCondLst>
                                  <p:childTnLst>
                                    <p:animMotion origin="layout" path="M -3.33333E-6 1.11022E-16 L -0.11718 -0.575 " pathEditMode="relative" rAng="0" ptsTypes="AA">
                                      <p:cBhvr>
                                        <p:cTn id="45" dur="1000" fill="hold"/>
                                        <p:tgtEl>
                                          <p:spTgt spid="6"/>
                                        </p:tgtEl>
                                        <p:attrNameLst>
                                          <p:attrName>ppt_x</p:attrName>
                                          <p:attrName>ppt_y</p:attrName>
                                        </p:attrNameLst>
                                      </p:cBhvr>
                                      <p:rCtr x="-5868" y="-2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P spid="5" grpId="0"/>
      <p:bldP spid="5" grpId="1"/>
      <p:bldP spid="5" grpId="3"/>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2"/>
          <p:cNvSpPr>
            <a:spLocks noGrp="1" noChangeArrowheads="1"/>
          </p:cNvSpPr>
          <p:nvPr>
            <p:ph type="title"/>
          </p:nvPr>
        </p:nvSpPr>
        <p:spPr>
          <a:xfrm>
            <a:off x="300946" y="347243"/>
            <a:ext cx="8524754" cy="611143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For we are to God the fragrance of Christ among those who are being saved and among those who are perishing. To the one we are the aroma of death leading to death, and to the other the aroma of      life leading to life. And who is  sufficient for these things?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2:15</a:t>
            </a:r>
            <a:r>
              <a:rPr lang="en-US" altLang="en-US" sz="1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-16</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6" name="Rectangle 2"/>
          <p:cNvSpPr txBox="1">
            <a:spLocks noChangeArrowheads="1"/>
          </p:cNvSpPr>
          <p:nvPr/>
        </p:nvSpPr>
        <p:spPr bwMode="auto">
          <a:xfrm>
            <a:off x="3210044" y="176027"/>
            <a:ext cx="182494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God</a:t>
            </a:r>
          </a:p>
        </p:txBody>
      </p:sp>
      <p:sp>
        <p:nvSpPr>
          <p:cNvPr id="7" name="Rectangle 2"/>
          <p:cNvSpPr txBox="1">
            <a:spLocks noChangeArrowheads="1"/>
          </p:cNvSpPr>
          <p:nvPr/>
        </p:nvSpPr>
        <p:spPr bwMode="auto">
          <a:xfrm>
            <a:off x="173619" y="853628"/>
            <a:ext cx="191753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Christ</a:t>
            </a:r>
          </a:p>
        </p:txBody>
      </p:sp>
      <p:sp>
        <p:nvSpPr>
          <p:cNvPr id="8" name="Rectangle 2"/>
          <p:cNvSpPr txBox="1">
            <a:spLocks noChangeArrowheads="1"/>
          </p:cNvSpPr>
          <p:nvPr/>
        </p:nvSpPr>
        <p:spPr bwMode="auto">
          <a:xfrm>
            <a:off x="5275209" y="171079"/>
            <a:ext cx="378130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fragrance of</a:t>
            </a:r>
          </a:p>
        </p:txBody>
      </p:sp>
      <p:sp>
        <p:nvSpPr>
          <p:cNvPr id="9" name="Rectangle 2"/>
          <p:cNvSpPr txBox="1">
            <a:spLocks noChangeArrowheads="1"/>
          </p:cNvSpPr>
          <p:nvPr/>
        </p:nvSpPr>
        <p:spPr bwMode="auto">
          <a:xfrm>
            <a:off x="257439" y="842198"/>
            <a:ext cx="20116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Christ</a:t>
            </a:r>
          </a:p>
        </p:txBody>
      </p:sp>
      <p:sp>
        <p:nvSpPr>
          <p:cNvPr id="10" name="Rectangle 2"/>
          <p:cNvSpPr txBox="1">
            <a:spLocks noChangeArrowheads="1"/>
          </p:cNvSpPr>
          <p:nvPr/>
        </p:nvSpPr>
        <p:spPr bwMode="auto">
          <a:xfrm>
            <a:off x="4040505" y="4204335"/>
            <a:ext cx="149733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life</a:t>
            </a:r>
          </a:p>
        </p:txBody>
      </p:sp>
      <p:sp>
        <p:nvSpPr>
          <p:cNvPr id="11" name="Rectangle 2"/>
          <p:cNvSpPr txBox="1">
            <a:spLocks noChangeArrowheads="1"/>
          </p:cNvSpPr>
          <p:nvPr/>
        </p:nvSpPr>
        <p:spPr bwMode="auto">
          <a:xfrm>
            <a:off x="384402" y="2918088"/>
            <a:ext cx="4276988" cy="103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aroma of death</a:t>
            </a:r>
          </a:p>
        </p:txBody>
      </p:sp>
      <p:sp>
        <p:nvSpPr>
          <p:cNvPr id="12" name="Rectangle 2"/>
          <p:cNvSpPr txBox="1">
            <a:spLocks noChangeArrowheads="1"/>
          </p:cNvSpPr>
          <p:nvPr/>
        </p:nvSpPr>
        <p:spPr bwMode="auto">
          <a:xfrm>
            <a:off x="5610225" y="3532637"/>
            <a:ext cx="274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aroma of</a:t>
            </a:r>
          </a:p>
        </p:txBody>
      </p:sp>
      <p:sp>
        <p:nvSpPr>
          <p:cNvPr id="2" name="Arrow: Up 1">
            <a:extLst>
              <a:ext uri="{FF2B5EF4-FFF2-40B4-BE49-F238E27FC236}">
                <a16:creationId xmlns:a16="http://schemas.microsoft.com/office/drawing/2014/main" id="{DE2ED6E8-8D8B-48BE-B6AF-E9D67542BF63}"/>
              </a:ext>
            </a:extLst>
          </p:cNvPr>
          <p:cNvSpPr/>
          <p:nvPr/>
        </p:nvSpPr>
        <p:spPr>
          <a:xfrm>
            <a:off x="5739282" y="281354"/>
            <a:ext cx="369277" cy="2286000"/>
          </a:xfrm>
          <a:prstGeom prst="upArrow">
            <a:avLst>
              <a:gd name="adj1" fmla="val 44420"/>
              <a:gd name="adj2" fmla="val 90456"/>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6B5E9DE9-0506-46E9-A1B6-FFB01720CAA3}"/>
              </a:ext>
            </a:extLst>
          </p:cNvPr>
          <p:cNvSpPr/>
          <p:nvPr/>
        </p:nvSpPr>
        <p:spPr>
          <a:xfrm rot="10800000">
            <a:off x="5739282" y="5704113"/>
            <a:ext cx="369277" cy="1021583"/>
          </a:xfrm>
          <a:prstGeom prst="upArrow">
            <a:avLst>
              <a:gd name="adj1" fmla="val 44420"/>
              <a:gd name="adj2" fmla="val 90456"/>
            </a:avLst>
          </a:prstGeom>
          <a:solidFill>
            <a:schemeClr val="tx1"/>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B9D6606F-38DE-4375-819B-E357D0BF66D3}"/>
              </a:ext>
            </a:extLst>
          </p:cNvPr>
          <p:cNvSpPr>
            <a:spLocks noChangeArrowheads="1"/>
          </p:cNvSpPr>
          <p:nvPr/>
        </p:nvSpPr>
        <p:spPr bwMode="auto">
          <a:xfrm>
            <a:off x="4979515" y="3736940"/>
            <a:ext cx="2886669"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FFFCC"/>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410" b="1" dirty="0">
                <a:solidFill>
                  <a:srgbClr val="CC9900"/>
                </a:solidFill>
                <a:effectLst>
                  <a:glow rad="76200">
                    <a:schemeClr val="tx1"/>
                  </a:glow>
                </a:effectLst>
                <a:latin typeface="Calibri" panose="020F0502020204030204" pitchFamily="34" charset="0"/>
                <a:cs typeface="Calibri" panose="020F0502020204030204" pitchFamily="34" charset="0"/>
              </a:rPr>
              <a:t>Judgment</a:t>
            </a:r>
          </a:p>
        </p:txBody>
      </p:sp>
      <p:sp>
        <p:nvSpPr>
          <p:cNvPr id="13" name="Rectangle 2" hidden="1">
            <a:extLst>
              <a:ext uri="{FF2B5EF4-FFF2-40B4-BE49-F238E27FC236}">
                <a16:creationId xmlns:a16="http://schemas.microsoft.com/office/drawing/2014/main" id="{731A3221-A5F0-4040-9806-9D609D80FC65}"/>
              </a:ext>
            </a:extLst>
          </p:cNvPr>
          <p:cNvSpPr txBox="1">
            <a:spLocks noChangeArrowheads="1"/>
          </p:cNvSpPr>
          <p:nvPr/>
        </p:nvSpPr>
        <p:spPr bwMode="auto">
          <a:xfrm>
            <a:off x="354872" y="2461847"/>
            <a:ext cx="6721177" cy="350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aroma of  life</a:t>
            </a:r>
          </a:p>
          <a:p>
            <a:pPr algn="l" eaLnBrk="1" hangingPunct="1"/>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fragrance of Christ </a:t>
            </a:r>
          </a:p>
          <a:p>
            <a:pPr algn="l" eaLnBrk="1" hangingPunct="1"/>
            <a:endParaRPr lang="en-US" altLang="en-US" sz="3200"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a:p>
            <a:pPr algn="l" eaLnBrk="1" hangingPunct="1"/>
            <a:r>
              <a:rPr lang="en-US" altLang="en-US" b="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			aroma of death</a:t>
            </a:r>
            <a:endParaRPr lang="en-US" altLang="en-US" sz="4000" b="1" i="1" kern="0"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endParaRPr>
          </a:p>
        </p:txBody>
      </p:sp>
      <p:sp>
        <p:nvSpPr>
          <p:cNvPr id="15" name="Rectangle 2" hidden="1">
            <a:extLst>
              <a:ext uri="{FF2B5EF4-FFF2-40B4-BE49-F238E27FC236}">
                <a16:creationId xmlns:a16="http://schemas.microsoft.com/office/drawing/2014/main" id="{00A54EEB-438D-4FAC-BF33-890173563331}"/>
              </a:ext>
            </a:extLst>
          </p:cNvPr>
          <p:cNvSpPr txBox="1">
            <a:spLocks noChangeArrowheads="1"/>
          </p:cNvSpPr>
          <p:nvPr/>
        </p:nvSpPr>
        <p:spPr bwMode="auto">
          <a:xfrm>
            <a:off x="3893139" y="1788114"/>
            <a:ext cx="1341011" cy="75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3357615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250"/>
                                        <p:tgtEl>
                                          <p:spTgt spid="6"/>
                                        </p:tgtEl>
                                      </p:cBhvr>
                                    </p:animEffect>
                                    <p:set>
                                      <p:cBhvr>
                                        <p:cTn id="14" dur="1" fill="hold">
                                          <p:stCondLst>
                                            <p:cond delay="249"/>
                                          </p:stCondLst>
                                        </p:cTn>
                                        <p:tgtEl>
                                          <p:spTgt spid="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250"/>
                                        <p:tgtEl>
                                          <p:spTgt spid="7"/>
                                        </p:tgtEl>
                                      </p:cBhvr>
                                    </p:animEffect>
                                    <p:set>
                                      <p:cBhvr>
                                        <p:cTn id="17" dur="1" fill="hold">
                                          <p:stCondLst>
                                            <p:cond delay="24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2"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50"/>
                                        <p:tgtEl>
                                          <p:spTgt spid="8"/>
                                        </p:tgtEl>
                                      </p:cBhvr>
                                    </p:animEffect>
                                  </p:childTnLst>
                                </p:cTn>
                              </p:par>
                              <p:par>
                                <p:cTn id="23" presetID="10" presetClass="entr" presetSubtype="0" fill="hold" grpId="2"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50"/>
                                        <p:tgtEl>
                                          <p:spTgt spid="10"/>
                                        </p:tgtEl>
                                      </p:cBhvr>
                                    </p:animEffect>
                                  </p:childTnLst>
                                </p:cTn>
                              </p:par>
                              <p:par>
                                <p:cTn id="29" presetID="10" presetClass="entr" presetSubtype="0" fill="hold" grpId="2"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grpId="2"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par>
                                <p:cTn id="35" presetID="10" presetClass="entr" presetSubtype="0" fill="hold" grpId="2"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50"/>
                                        <p:tgtEl>
                                          <p:spTgt spid="6"/>
                                        </p:tgtEl>
                                      </p:cBhvr>
                                    </p:animEffect>
                                  </p:childTnLst>
                                </p:cTn>
                              </p:par>
                              <p:par>
                                <p:cTn id="38" presetID="0" presetClass="path" presetSubtype="0" accel="50000" decel="50000" fill="hold" grpId="3" nodeType="withEffect">
                                  <p:stCondLst>
                                    <p:cond delay="0"/>
                                  </p:stCondLst>
                                  <p:childTnLst>
                                    <p:animMotion origin="layout" path="M -0.00035 -4.44444E-6 C -0.00087 0.02431 -0.00035 0.04375 0.00868 0.07477 C 0.01788 0.10625 0.03264 0.15741 0.05538 0.18565 C 0.07812 0.21366 0.10972 0.2294 0.14531 0.24514 C 0.18107 0.26019 0.24236 0.27593 0.26944 0.28172 " pathEditMode="relative" rAng="0" ptsTypes="AAAAA">
                                      <p:cBhvr>
                                        <p:cTn id="39" dur="2000" fill="hold"/>
                                        <p:tgtEl>
                                          <p:spTgt spid="11"/>
                                        </p:tgtEl>
                                        <p:attrNameLst>
                                          <p:attrName>ppt_x</p:attrName>
                                          <p:attrName>ppt_y</p:attrName>
                                        </p:attrNameLst>
                                      </p:cBhvr>
                                      <p:rCtr x="13490" y="14074"/>
                                    </p:animMotion>
                                  </p:childTnLst>
                                </p:cTn>
                              </p:par>
                              <p:par>
                                <p:cTn id="40" presetID="0" presetClass="path" presetSubtype="0" accel="50000" decel="50000" fill="hold" grpId="3" nodeType="withEffect">
                                  <p:stCondLst>
                                    <p:cond delay="0"/>
                                  </p:stCondLst>
                                  <p:childTnLst>
                                    <p:animMotion origin="layout" path="M -1.66667E-6 3.7037E-7 C -0.00434 -0.01088 -0.01041 -0.04167 -0.02482 -0.05764 C -0.03923 -0.07384 -0.0566 -0.08819 -0.08628 -0.0963 C -0.11614 -0.10602 -0.1868 -0.10764 -0.20399 -0.11042 C -0.22048 -0.11319 -0.27239 -0.13704 -0.29896 -0.15301 " pathEditMode="relative" rAng="0" ptsTypes="AAAAA">
                                      <p:cBhvr>
                                        <p:cTn id="41" dur="2000" fill="hold"/>
                                        <p:tgtEl>
                                          <p:spTgt spid="12"/>
                                        </p:tgtEl>
                                        <p:attrNameLst>
                                          <p:attrName>ppt_x</p:attrName>
                                          <p:attrName>ppt_y</p:attrName>
                                        </p:attrNameLst>
                                      </p:cBhvr>
                                      <p:rCtr x="-14948" y="-7662"/>
                                    </p:animMotion>
                                  </p:childTnLst>
                                </p:cTn>
                              </p:par>
                              <p:par>
                                <p:cTn id="42" presetID="0" presetClass="path" presetSubtype="0" accel="50000" decel="50000" fill="hold" grpId="3" nodeType="withEffect">
                                  <p:stCondLst>
                                    <p:cond delay="0"/>
                                  </p:stCondLst>
                                  <p:childTnLst>
                                    <p:animMotion origin="layout" path="M -1.11111E-6 3.7037E-6 C 0.01198 -0.00417 0.05486 -0.00533 0.07865 -0.01366 C 0.10243 -0.02408 0.12899 -0.03635 0.14115 -0.05764 C 0.1533 -0.07848 0.1592 -0.12315 0.15382 -0.14653 C 0.14844 -0.17037 0.12952 -0.23264 0.12274 -0.25093 " pathEditMode="relative" rAng="0" ptsTypes="AAAAA">
                                      <p:cBhvr>
                                        <p:cTn id="43" dur="2000" fill="hold"/>
                                        <p:tgtEl>
                                          <p:spTgt spid="10"/>
                                        </p:tgtEl>
                                        <p:attrNameLst>
                                          <p:attrName>ppt_x</p:attrName>
                                          <p:attrName>ppt_y</p:attrName>
                                        </p:attrNameLst>
                                      </p:cBhvr>
                                      <p:rCtr x="7795" y="-12546"/>
                                    </p:animMotion>
                                  </p:childTnLst>
                                </p:cTn>
                              </p:par>
                              <p:par>
                                <p:cTn id="44" presetID="0" presetClass="path" presetSubtype="0" accel="50000" decel="50000" fill="hold" grpId="3" nodeType="withEffect">
                                  <p:stCondLst>
                                    <p:cond delay="0"/>
                                  </p:stCondLst>
                                  <p:childTnLst>
                                    <p:animMotion origin="layout" path="M -8.33333E-7 0 C 0.01181 0.06759 0.02431 0.13495 0.04757 0.1912 C 0.07188 0.24815 0.11198 0.30579 0.14236 0.33935 C 0.17222 0.37315 0.20017 0.38125 0.22865 0.39306 C 0.25642 0.40185 0.2875 0.40556 0.30486 0.40741 " pathEditMode="relative" rAng="0" ptsTypes="AAAAA">
                                      <p:cBhvr>
                                        <p:cTn id="45" dur="2000" fill="hold"/>
                                        <p:tgtEl>
                                          <p:spTgt spid="9"/>
                                        </p:tgtEl>
                                        <p:attrNameLst>
                                          <p:attrName>ppt_x</p:attrName>
                                          <p:attrName>ppt_y</p:attrName>
                                        </p:attrNameLst>
                                      </p:cBhvr>
                                      <p:rCtr x="15243" y="20370"/>
                                    </p:animMotion>
                                  </p:childTnLst>
                                </p:cTn>
                              </p:par>
                              <p:par>
                                <p:cTn id="46" presetID="0" presetClass="path" presetSubtype="0" accel="50000" decel="50000" fill="hold" grpId="3" nodeType="withEffect">
                                  <p:stCondLst>
                                    <p:cond delay="0"/>
                                  </p:stCondLst>
                                  <p:childTnLst>
                                    <p:animMotion origin="layout" path="M -5.55556E-7 -3.33333E-6 C -0.03003 0.01598 -0.05278 0.05139 -0.11389 0.06644 C -0.175 0.08125 -0.28976 0.07963 -0.36701 0.08936 C -0.44427 0.09885 -0.52569 0.09468 -0.5776 0.12408 C -0.62934 0.15324 -0.66111 0.21551 -0.67812 0.26505 C -0.69444 0.31412 -0.68403 0.38311 -0.67812 0.41922 C -0.67187 0.45556 -0.65312 0.47292 -0.64549 0.48056 C -0.63611 0.49051 -0.59809 0.50278 -0.58177 0.50602 " pathEditMode="relative" rAng="0" ptsTypes="AAAAAAAA">
                                      <p:cBhvr>
                                        <p:cTn id="47" dur="2000" fill="hold"/>
                                        <p:tgtEl>
                                          <p:spTgt spid="8"/>
                                        </p:tgtEl>
                                        <p:attrNameLst>
                                          <p:attrName>ppt_x</p:attrName>
                                          <p:attrName>ppt_y</p:attrName>
                                        </p:attrNameLst>
                                      </p:cBhvr>
                                      <p:rCtr x="-34340" y="25301"/>
                                    </p:animMotion>
                                  </p:childTnLst>
                                </p:cTn>
                              </p:par>
                              <p:par>
                                <p:cTn id="48" presetID="10" presetClass="exit" presetSubtype="0" fill="hold" grpId="1" nodeType="withEffect">
                                  <p:stCondLst>
                                    <p:cond delay="0"/>
                                  </p:stCondLst>
                                  <p:childTnLst>
                                    <p:animEffect transition="out" filter="fade">
                                      <p:cBhvr>
                                        <p:cTn id="49" dur="1250"/>
                                        <p:tgtEl>
                                          <p:spTgt spid="4"/>
                                        </p:tgtEl>
                                      </p:cBhvr>
                                    </p:animEffect>
                                    <p:set>
                                      <p:cBhvr>
                                        <p:cTn id="50" dur="1" fill="hold">
                                          <p:stCondLst>
                                            <p:cond delay="124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56" dur="1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57" dur="1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
                                          </p:val>
                                        </p:tav>
                                        <p:tav tm="100000">
                                          <p:val>
                                            <p:strVal val="#ppt_y"/>
                                          </p:val>
                                        </p:tav>
                                      </p:tavLst>
                                    </p:anim>
                                  </p:childTnLst>
                                </p:cTn>
                              </p:par>
                              <p:par>
                                <p:cTn id="59" presetID="22" presetClass="entr" presetSubtype="4" fill="hold" grpId="0" nodeType="withEffect">
                                  <p:stCondLst>
                                    <p:cond delay="750"/>
                                  </p:stCondLst>
                                  <p:childTnLst>
                                    <p:set>
                                      <p:cBhvr>
                                        <p:cTn id="60" dur="1" fill="hold">
                                          <p:stCondLst>
                                            <p:cond delay="0"/>
                                          </p:stCondLst>
                                        </p:cTn>
                                        <p:tgtEl>
                                          <p:spTgt spid="2"/>
                                        </p:tgtEl>
                                        <p:attrNameLst>
                                          <p:attrName>style.visibility</p:attrName>
                                        </p:attrNameLst>
                                      </p:cBhvr>
                                      <p:to>
                                        <p:strVal val="visible"/>
                                      </p:to>
                                    </p:set>
                                    <p:animEffect transition="in" filter="wipe(down)">
                                      <p:cBhvr>
                                        <p:cTn id="61" dur="500"/>
                                        <p:tgtEl>
                                          <p:spTgt spid="2"/>
                                        </p:tgtEl>
                                      </p:cBhvr>
                                    </p:animEffect>
                                  </p:childTnLst>
                                </p:cTn>
                              </p:par>
                              <p:par>
                                <p:cTn id="62" presetID="22" presetClass="entr" presetSubtype="1" fill="hold" grpId="0" nodeType="withEffect">
                                  <p:stCondLst>
                                    <p:cond delay="75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grpId="1" nodeType="clickEffect">
                                  <p:stCondLst>
                                    <p:cond delay="400"/>
                                  </p:stCondLst>
                                  <p:childTnLst>
                                    <p:animMotion origin="layout" path="M 1.94444E-6 2.22222E-6 L 0.03472 0.20671 " pathEditMode="relative" rAng="0" ptsTypes="AA">
                                      <p:cBhvr>
                                        <p:cTn id="68" dur="2000" fill="hold"/>
                                        <p:tgtEl>
                                          <p:spTgt spid="6"/>
                                        </p:tgtEl>
                                        <p:attrNameLst>
                                          <p:attrName>ppt_x</p:attrName>
                                          <p:attrName>ppt_y</p:attrName>
                                        </p:attrNameLst>
                                      </p:cBhvr>
                                      <p:rCtr x="1736" y="10324"/>
                                    </p:animMotion>
                                  </p:childTnLst>
                                </p:cTn>
                              </p:par>
                              <p:par>
                                <p:cTn id="69" presetID="55" presetClass="exit" presetSubtype="0" fill="hold" grpId="0" nodeType="withEffect">
                                  <p:stCondLst>
                                    <p:cond delay="400"/>
                                  </p:stCondLst>
                                  <p:childTnLst>
                                    <p:anim calcmode="lin" valueType="num">
                                      <p:cBhvr>
                                        <p:cTn id="70" dur="1000"/>
                                        <p:tgtEl>
                                          <p:spTgt spid="8"/>
                                        </p:tgtEl>
                                        <p:attrNameLst>
                                          <p:attrName>ppt_w</p:attrName>
                                        </p:attrNameLst>
                                      </p:cBhvr>
                                      <p:tavLst>
                                        <p:tav tm="0">
                                          <p:val>
                                            <p:strVal val="ppt_w"/>
                                          </p:val>
                                        </p:tav>
                                        <p:tav tm="100000">
                                          <p:val>
                                            <p:strVal val="ppt_w*0.70"/>
                                          </p:val>
                                        </p:tav>
                                      </p:tavLst>
                                    </p:anim>
                                    <p:anim calcmode="lin" valueType="num">
                                      <p:cBhvr>
                                        <p:cTn id="71" dur="1000"/>
                                        <p:tgtEl>
                                          <p:spTgt spid="8"/>
                                        </p:tgtEl>
                                        <p:attrNameLst>
                                          <p:attrName>ppt_h</p:attrName>
                                        </p:attrNameLst>
                                      </p:cBhvr>
                                      <p:tavLst>
                                        <p:tav tm="0">
                                          <p:val>
                                            <p:strVal val="ppt_h"/>
                                          </p:val>
                                        </p:tav>
                                        <p:tav tm="100000">
                                          <p:val>
                                            <p:strVal val="ppt_h"/>
                                          </p:val>
                                        </p:tav>
                                      </p:tavLst>
                                    </p:anim>
                                    <p:animEffect transition="out" filter="fade">
                                      <p:cBhvr>
                                        <p:cTn id="72" dur="1000"/>
                                        <p:tgtEl>
                                          <p:spTgt spid="8"/>
                                        </p:tgtEl>
                                      </p:cBhvr>
                                    </p:animEffect>
                                    <p:set>
                                      <p:cBhvr>
                                        <p:cTn id="73" dur="1" fill="hold">
                                          <p:stCondLst>
                                            <p:cond delay="999"/>
                                          </p:stCondLst>
                                        </p:cTn>
                                        <p:tgtEl>
                                          <p:spTgt spid="8"/>
                                        </p:tgtEl>
                                        <p:attrNameLst>
                                          <p:attrName>style.visibility</p:attrName>
                                        </p:attrNameLst>
                                      </p:cBhvr>
                                      <p:to>
                                        <p:strVal val="hidden"/>
                                      </p:to>
                                    </p:set>
                                  </p:childTnLst>
                                </p:cTn>
                              </p:par>
                              <p:par>
                                <p:cTn id="74" presetID="50" presetClass="exit" presetSubtype="0" accel="100000" fill="hold" grpId="0" nodeType="withEffect">
                                  <p:stCondLst>
                                    <p:cond delay="400"/>
                                  </p:stCondLst>
                                  <p:childTnLst>
                                    <p:anim calcmode="lin" valueType="num">
                                      <p:cBhvr>
                                        <p:cTn id="75" dur="1000"/>
                                        <p:tgtEl>
                                          <p:spTgt spid="9"/>
                                        </p:tgtEl>
                                        <p:attrNameLst>
                                          <p:attrName>ppt_w</p:attrName>
                                        </p:attrNameLst>
                                      </p:cBhvr>
                                      <p:tavLst>
                                        <p:tav tm="0">
                                          <p:val>
                                            <p:strVal val="ppt_w"/>
                                          </p:val>
                                        </p:tav>
                                        <p:tav tm="100000">
                                          <p:val>
                                            <p:strVal val="ppt_w+.3"/>
                                          </p:val>
                                        </p:tav>
                                      </p:tavLst>
                                    </p:anim>
                                    <p:anim calcmode="lin" valueType="num">
                                      <p:cBhvr>
                                        <p:cTn id="76" dur="1000"/>
                                        <p:tgtEl>
                                          <p:spTgt spid="9"/>
                                        </p:tgtEl>
                                        <p:attrNameLst>
                                          <p:attrName>ppt_h</p:attrName>
                                        </p:attrNameLst>
                                      </p:cBhvr>
                                      <p:tavLst>
                                        <p:tav tm="0">
                                          <p:val>
                                            <p:strVal val="ppt_h"/>
                                          </p:val>
                                        </p:tav>
                                        <p:tav tm="100000">
                                          <p:val>
                                            <p:strVal val="ppt_h"/>
                                          </p:val>
                                        </p:tav>
                                      </p:tavLst>
                                    </p:anim>
                                    <p:animEffect transition="out" filter="fade">
                                      <p:cBhvr>
                                        <p:cTn id="77" dur="1000"/>
                                        <p:tgtEl>
                                          <p:spTgt spid="9"/>
                                        </p:tgtEl>
                                      </p:cBhvr>
                                    </p:animEffect>
                                    <p:set>
                                      <p:cBhvr>
                                        <p:cTn id="78" dur="1" fill="hold">
                                          <p:stCondLst>
                                            <p:cond delay="999"/>
                                          </p:stCondLst>
                                        </p:cTn>
                                        <p:tgtEl>
                                          <p:spTgt spid="9"/>
                                        </p:tgtEl>
                                        <p:attrNameLst>
                                          <p:attrName>style.visibility</p:attrName>
                                        </p:attrNameLst>
                                      </p:cBhvr>
                                      <p:to>
                                        <p:strVal val="hidden"/>
                                      </p:to>
                                    </p:set>
                                  </p:childTnLst>
                                </p:cTn>
                              </p:par>
                              <p:par>
                                <p:cTn id="79" presetID="42" presetClass="exit" presetSubtype="0" fill="hold" grpId="0" nodeType="withEffect">
                                  <p:stCondLst>
                                    <p:cond delay="400"/>
                                  </p:stCondLst>
                                  <p:childTnLst>
                                    <p:animEffect transition="out" filter="fade">
                                      <p:cBhvr>
                                        <p:cTn id="80" dur="1000"/>
                                        <p:tgtEl>
                                          <p:spTgt spid="11"/>
                                        </p:tgtEl>
                                      </p:cBhvr>
                                    </p:animEffect>
                                    <p:anim calcmode="lin" valueType="num">
                                      <p:cBhvr>
                                        <p:cTn id="81" dur="1000"/>
                                        <p:tgtEl>
                                          <p:spTgt spid="11"/>
                                        </p:tgtEl>
                                        <p:attrNameLst>
                                          <p:attrName>ppt_x</p:attrName>
                                        </p:attrNameLst>
                                      </p:cBhvr>
                                      <p:tavLst>
                                        <p:tav tm="0">
                                          <p:val>
                                            <p:strVal val="ppt_x"/>
                                          </p:val>
                                        </p:tav>
                                        <p:tav tm="100000">
                                          <p:val>
                                            <p:strVal val="ppt_x"/>
                                          </p:val>
                                        </p:tav>
                                      </p:tavLst>
                                    </p:anim>
                                    <p:anim calcmode="lin" valueType="num">
                                      <p:cBhvr>
                                        <p:cTn id="82" dur="1000"/>
                                        <p:tgtEl>
                                          <p:spTgt spid="11"/>
                                        </p:tgtEl>
                                        <p:attrNameLst>
                                          <p:attrName>ppt_y</p:attrName>
                                        </p:attrNameLst>
                                      </p:cBhvr>
                                      <p:tavLst>
                                        <p:tav tm="0">
                                          <p:val>
                                            <p:strVal val="ppt_y"/>
                                          </p:val>
                                        </p:tav>
                                        <p:tav tm="100000">
                                          <p:val>
                                            <p:strVal val="ppt_y+.1"/>
                                          </p:val>
                                        </p:tav>
                                      </p:tavLst>
                                    </p:anim>
                                    <p:set>
                                      <p:cBhvr>
                                        <p:cTn id="83" dur="1" fill="hold">
                                          <p:stCondLst>
                                            <p:cond delay="999"/>
                                          </p:stCondLst>
                                        </p:cTn>
                                        <p:tgtEl>
                                          <p:spTgt spid="11"/>
                                        </p:tgtEl>
                                        <p:attrNameLst>
                                          <p:attrName>style.visibility</p:attrName>
                                        </p:attrNameLst>
                                      </p:cBhvr>
                                      <p:to>
                                        <p:strVal val="hidden"/>
                                      </p:to>
                                    </p:set>
                                  </p:childTnLst>
                                </p:cTn>
                              </p:par>
                              <p:par>
                                <p:cTn id="84" presetID="47" presetClass="exit" presetSubtype="0" fill="hold" grpId="0" nodeType="withEffect">
                                  <p:stCondLst>
                                    <p:cond delay="400"/>
                                  </p:stCondLst>
                                  <p:childTnLst>
                                    <p:animEffect transition="out" filter="fade">
                                      <p:cBhvr>
                                        <p:cTn id="85" dur="1000"/>
                                        <p:tgtEl>
                                          <p:spTgt spid="12"/>
                                        </p:tgtEl>
                                      </p:cBhvr>
                                    </p:animEffect>
                                    <p:anim calcmode="lin" valueType="num">
                                      <p:cBhvr>
                                        <p:cTn id="86" dur="1000"/>
                                        <p:tgtEl>
                                          <p:spTgt spid="12"/>
                                        </p:tgtEl>
                                        <p:attrNameLst>
                                          <p:attrName>ppt_x</p:attrName>
                                        </p:attrNameLst>
                                      </p:cBhvr>
                                      <p:tavLst>
                                        <p:tav tm="0">
                                          <p:val>
                                            <p:strVal val="ppt_x"/>
                                          </p:val>
                                        </p:tav>
                                        <p:tav tm="100000">
                                          <p:val>
                                            <p:strVal val="ppt_x"/>
                                          </p:val>
                                        </p:tav>
                                      </p:tavLst>
                                    </p:anim>
                                    <p:anim calcmode="lin" valueType="num">
                                      <p:cBhvr>
                                        <p:cTn id="87" dur="1000"/>
                                        <p:tgtEl>
                                          <p:spTgt spid="12"/>
                                        </p:tgtEl>
                                        <p:attrNameLst>
                                          <p:attrName>ppt_y</p:attrName>
                                        </p:attrNameLst>
                                      </p:cBhvr>
                                      <p:tavLst>
                                        <p:tav tm="0">
                                          <p:val>
                                            <p:strVal val="ppt_y"/>
                                          </p:val>
                                        </p:tav>
                                        <p:tav tm="100000">
                                          <p:val>
                                            <p:strVal val="ppt_y-.1"/>
                                          </p:val>
                                        </p:tav>
                                      </p:tavLst>
                                    </p:anim>
                                    <p:set>
                                      <p:cBhvr>
                                        <p:cTn id="88" dur="1" fill="hold">
                                          <p:stCondLst>
                                            <p:cond delay="999"/>
                                          </p:stCondLst>
                                        </p:cTn>
                                        <p:tgtEl>
                                          <p:spTgt spid="12"/>
                                        </p:tgtEl>
                                        <p:attrNameLst>
                                          <p:attrName>style.visibility</p:attrName>
                                        </p:attrNameLst>
                                      </p:cBhvr>
                                      <p:to>
                                        <p:strVal val="hidden"/>
                                      </p:to>
                                    </p:set>
                                  </p:childTnLst>
                                </p:cTn>
                              </p:par>
                              <p:par>
                                <p:cTn id="89" presetID="47" presetClass="exit" presetSubtype="0" fill="hold" grpId="0" nodeType="withEffect">
                                  <p:stCondLst>
                                    <p:cond delay="400"/>
                                  </p:stCondLst>
                                  <p:childTnLst>
                                    <p:animEffect transition="out" filter="fade">
                                      <p:cBhvr>
                                        <p:cTn id="90" dur="1000"/>
                                        <p:tgtEl>
                                          <p:spTgt spid="10"/>
                                        </p:tgtEl>
                                      </p:cBhvr>
                                    </p:animEffect>
                                    <p:anim calcmode="lin" valueType="num">
                                      <p:cBhvr>
                                        <p:cTn id="91" dur="1000"/>
                                        <p:tgtEl>
                                          <p:spTgt spid="10"/>
                                        </p:tgtEl>
                                        <p:attrNameLst>
                                          <p:attrName>ppt_x</p:attrName>
                                        </p:attrNameLst>
                                      </p:cBhvr>
                                      <p:tavLst>
                                        <p:tav tm="0">
                                          <p:val>
                                            <p:strVal val="ppt_x"/>
                                          </p:val>
                                        </p:tav>
                                        <p:tav tm="100000">
                                          <p:val>
                                            <p:strVal val="ppt_x"/>
                                          </p:val>
                                        </p:tav>
                                      </p:tavLst>
                                    </p:anim>
                                    <p:anim calcmode="lin" valueType="num">
                                      <p:cBhvr>
                                        <p:cTn id="92" dur="1000"/>
                                        <p:tgtEl>
                                          <p:spTgt spid="10"/>
                                        </p:tgtEl>
                                        <p:attrNameLst>
                                          <p:attrName>ppt_y</p:attrName>
                                        </p:attrNameLst>
                                      </p:cBhvr>
                                      <p:tavLst>
                                        <p:tav tm="0">
                                          <p:val>
                                            <p:strVal val="ppt_y"/>
                                          </p:val>
                                        </p:tav>
                                        <p:tav tm="100000">
                                          <p:val>
                                            <p:strVal val="ppt_y-.1"/>
                                          </p:val>
                                        </p:tav>
                                      </p:tavLst>
                                    </p:anim>
                                    <p:set>
                                      <p:cBhvr>
                                        <p:cTn id="93" dur="1" fill="hold">
                                          <p:stCondLst>
                                            <p:cond delay="999"/>
                                          </p:stCondLst>
                                        </p:cTn>
                                        <p:tgtEl>
                                          <p:spTgt spid="10"/>
                                        </p:tgtEl>
                                        <p:attrNameLst>
                                          <p:attrName>style.visibility</p:attrName>
                                        </p:attrNameLst>
                                      </p:cBhvr>
                                      <p:to>
                                        <p:strVal val="hidden"/>
                                      </p:to>
                                    </p:set>
                                  </p:childTnLst>
                                </p:cTn>
                              </p:par>
                              <p:par>
                                <p:cTn id="94" presetID="55" presetClass="exit" presetSubtype="0" fill="hold" grpId="1" nodeType="withEffect">
                                  <p:stCondLst>
                                    <p:cond delay="200"/>
                                  </p:stCondLst>
                                  <p:childTnLst>
                                    <p:anim calcmode="lin" valueType="num">
                                      <p:cBhvr>
                                        <p:cTn id="95" dur="1000"/>
                                        <p:tgtEl>
                                          <p:spTgt spid="16"/>
                                        </p:tgtEl>
                                        <p:attrNameLst>
                                          <p:attrName>ppt_w</p:attrName>
                                        </p:attrNameLst>
                                      </p:cBhvr>
                                      <p:tavLst>
                                        <p:tav tm="0">
                                          <p:val>
                                            <p:strVal val="ppt_w"/>
                                          </p:val>
                                        </p:tav>
                                        <p:tav tm="100000">
                                          <p:val>
                                            <p:strVal val="ppt_w*0.70"/>
                                          </p:val>
                                        </p:tav>
                                      </p:tavLst>
                                    </p:anim>
                                    <p:anim calcmode="lin" valueType="num">
                                      <p:cBhvr>
                                        <p:cTn id="96" dur="1000"/>
                                        <p:tgtEl>
                                          <p:spTgt spid="16"/>
                                        </p:tgtEl>
                                        <p:attrNameLst>
                                          <p:attrName>ppt_h</p:attrName>
                                        </p:attrNameLst>
                                      </p:cBhvr>
                                      <p:tavLst>
                                        <p:tav tm="0">
                                          <p:val>
                                            <p:strVal val="ppt_h"/>
                                          </p:val>
                                        </p:tav>
                                        <p:tav tm="100000">
                                          <p:val>
                                            <p:strVal val="ppt_h"/>
                                          </p:val>
                                        </p:tav>
                                      </p:tavLst>
                                    </p:anim>
                                    <p:animEffect transition="out" filter="fade">
                                      <p:cBhvr>
                                        <p:cTn id="97" dur="1000"/>
                                        <p:tgtEl>
                                          <p:spTgt spid="16"/>
                                        </p:tgtEl>
                                      </p:cBhvr>
                                    </p:animEffect>
                                    <p:set>
                                      <p:cBhvr>
                                        <p:cTn id="98" dur="1" fill="hold">
                                          <p:stCondLst>
                                            <p:cond delay="999"/>
                                          </p:stCondLst>
                                        </p:cTn>
                                        <p:tgtEl>
                                          <p:spTgt spid="16"/>
                                        </p:tgtEl>
                                        <p:attrNameLst>
                                          <p:attrName>style.visibility</p:attrName>
                                        </p:attrNameLst>
                                      </p:cBhvr>
                                      <p:to>
                                        <p:strVal val="hidden"/>
                                      </p:to>
                                    </p:set>
                                  </p:childTnLst>
                                </p:cTn>
                              </p:par>
                              <p:par>
                                <p:cTn id="99" presetID="22" presetClass="exit" presetSubtype="4" fill="hold" grpId="1" nodeType="withEffect">
                                  <p:stCondLst>
                                    <p:cond delay="0"/>
                                  </p:stCondLst>
                                  <p:childTnLst>
                                    <p:animEffect transition="out" filter="wipe(down)">
                                      <p:cBhvr>
                                        <p:cTn id="100" dur="500"/>
                                        <p:tgtEl>
                                          <p:spTgt spid="2"/>
                                        </p:tgtEl>
                                      </p:cBhvr>
                                    </p:animEffect>
                                    <p:set>
                                      <p:cBhvr>
                                        <p:cTn id="101" dur="1" fill="hold">
                                          <p:stCondLst>
                                            <p:cond delay="499"/>
                                          </p:stCondLst>
                                        </p:cTn>
                                        <p:tgtEl>
                                          <p:spTgt spid="2"/>
                                        </p:tgtEl>
                                        <p:attrNameLst>
                                          <p:attrName>style.visibility</p:attrName>
                                        </p:attrNameLst>
                                      </p:cBhvr>
                                      <p:to>
                                        <p:strVal val="hidden"/>
                                      </p:to>
                                    </p:set>
                                  </p:childTnLst>
                                </p:cTn>
                              </p:par>
                              <p:par>
                                <p:cTn id="102" presetID="22" presetClass="exit" presetSubtype="1" fill="hold" grpId="1" nodeType="withEffect">
                                  <p:stCondLst>
                                    <p:cond delay="0"/>
                                  </p:stCondLst>
                                  <p:childTnLst>
                                    <p:animEffect transition="out" filter="wipe(up)">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6" grpId="2"/>
      <p:bldP spid="7" grpId="0"/>
      <p:bldP spid="8" grpId="0"/>
      <p:bldP spid="8" grpId="2"/>
      <p:bldP spid="8" grpId="3"/>
      <p:bldP spid="9" grpId="0"/>
      <p:bldP spid="9" grpId="2"/>
      <p:bldP spid="9" grpId="3"/>
      <p:bldP spid="10" grpId="0"/>
      <p:bldP spid="10" grpId="2"/>
      <p:bldP spid="10" grpId="3"/>
      <p:bldP spid="11" grpId="0"/>
      <p:bldP spid="11" grpId="2"/>
      <p:bldP spid="11" grpId="3"/>
      <p:bldP spid="12" grpId="0"/>
      <p:bldP spid="12" grpId="2"/>
      <p:bldP spid="12" grpId="3"/>
      <p:bldP spid="2" grpId="0" animBg="1"/>
      <p:bldP spid="2" grpId="1" animBg="1"/>
      <p:bldP spid="14" grpId="0" animBg="1"/>
      <p:bldP spid="14" grpId="1" animBg="1"/>
      <p:bldP spid="16" grpId="0"/>
      <p:bldP spid="1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278FDEDD-7DC0-4996-B278-17D994D0F4BE}"/>
              </a:ext>
            </a:extLst>
          </p:cNvPr>
          <p:cNvPicPr>
            <a:picLocks noChangeAspect="1"/>
          </p:cNvPicPr>
          <p:nvPr/>
        </p:nvPicPr>
        <p:blipFill rotWithShape="1">
          <a:blip r:embed="rId3">
            <a:extLst>
              <a:ext uri="{28A0092B-C50C-407E-A947-70E740481C1C}">
                <a14:useLocalDpi xmlns:a14="http://schemas.microsoft.com/office/drawing/2010/main" val="0"/>
              </a:ext>
            </a:extLst>
          </a:blip>
          <a:srcRect l="9091"/>
          <a:stretch/>
        </p:blipFill>
        <p:spPr>
          <a:xfrm>
            <a:off x="0" y="0"/>
            <a:ext cx="9144000" cy="6858000"/>
          </a:xfrm>
          <a:prstGeom prst="rect">
            <a:avLst/>
          </a:prstGeom>
        </p:spPr>
      </p:pic>
      <p:pic>
        <p:nvPicPr>
          <p:cNvPr id="5" name="Picture 1">
            <a:extLst>
              <a:ext uri="{FF2B5EF4-FFF2-40B4-BE49-F238E27FC236}">
                <a16:creationId xmlns:a16="http://schemas.microsoft.com/office/drawing/2014/main" id="{17CD378B-34C0-43AA-9CC6-5EDB260D0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3">
            <a:extLst>
              <a:ext uri="{FF2B5EF4-FFF2-40B4-BE49-F238E27FC236}">
                <a16:creationId xmlns:a16="http://schemas.microsoft.com/office/drawing/2014/main" id="{B33FC435-FAB4-4E87-AB09-750F06F52AB5}"/>
              </a:ext>
            </a:extLst>
          </p:cNvPr>
          <p:cNvPicPr>
            <a:picLocks noChangeAspect="1"/>
          </p:cNvPicPr>
          <p:nvPr/>
        </p:nvPicPr>
        <p:blipFill rotWithShape="1">
          <a:blip r:embed="rId5">
            <a:extLst>
              <a:ext uri="{28A0092B-C50C-407E-A947-70E740481C1C}">
                <a14:useLocalDpi xmlns:a14="http://schemas.microsoft.com/office/drawing/2010/main" val="0"/>
              </a:ext>
            </a:extLst>
          </a:blip>
          <a:srcRect l="2681" r="16874"/>
          <a:stretch/>
        </p:blipFill>
        <p:spPr>
          <a:xfrm>
            <a:off x="-1" y="0"/>
            <a:ext cx="9144001" cy="6858000"/>
          </a:xfrm>
          <a:prstGeom prst="rect">
            <a:avLst/>
          </a:prstGeom>
        </p:spPr>
      </p:pic>
      <p:pic>
        <p:nvPicPr>
          <p:cNvPr id="7" name="Picture 1">
            <a:extLst>
              <a:ext uri="{FF2B5EF4-FFF2-40B4-BE49-F238E27FC236}">
                <a16:creationId xmlns:a16="http://schemas.microsoft.com/office/drawing/2014/main" id="{BD283FD3-982F-4B84-90EE-6B1C240DC3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8" name="Picture 1">
            <a:extLst>
              <a:ext uri="{FF2B5EF4-FFF2-40B4-BE49-F238E27FC236}">
                <a16:creationId xmlns:a16="http://schemas.microsoft.com/office/drawing/2014/main" id="{BD6E51B2-2E48-4B56-A3EE-D14262D2AE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9" name="Picture 1">
            <a:extLst>
              <a:ext uri="{FF2B5EF4-FFF2-40B4-BE49-F238E27FC236}">
                <a16:creationId xmlns:a16="http://schemas.microsoft.com/office/drawing/2014/main" id="{4383621B-BD3A-4E88-BCF6-CFDE834EAB0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81" r="1395"/>
          <a:stretch/>
        </p:blipFill>
        <p:spPr>
          <a:xfrm>
            <a:off x="1" y="0"/>
            <a:ext cx="9144000" cy="6858000"/>
          </a:xfrm>
          <a:prstGeom prst="rect">
            <a:avLst/>
          </a:prstGeom>
        </p:spPr>
      </p:pic>
      <p:pic>
        <p:nvPicPr>
          <p:cNvPr id="10" name="Picture 1">
            <a:extLst>
              <a:ext uri="{FF2B5EF4-FFF2-40B4-BE49-F238E27FC236}">
                <a16:creationId xmlns:a16="http://schemas.microsoft.com/office/drawing/2014/main" id="{5AC8121C-CF0B-4CB7-B7DD-A7D668734511}"/>
              </a:ext>
            </a:extLst>
          </p:cNvPr>
          <p:cNvPicPr>
            <a:picLocks noChangeAspect="1"/>
          </p:cNvPicPr>
          <p:nvPr/>
        </p:nvPicPr>
        <p:blipFill rotWithShape="1">
          <a:blip r:embed="rId9">
            <a:extLst>
              <a:ext uri="{28A0092B-C50C-407E-A947-70E740481C1C}">
                <a14:useLocalDpi xmlns:a14="http://schemas.microsoft.com/office/drawing/2010/main" val="0"/>
              </a:ext>
            </a:extLst>
          </a:blip>
          <a:srcRect l="3750" r="21250"/>
          <a:stretch/>
        </p:blipFill>
        <p:spPr>
          <a:xfrm>
            <a:off x="0" y="0"/>
            <a:ext cx="9144000" cy="6858000"/>
          </a:xfrm>
          <a:prstGeom prst="rect">
            <a:avLst/>
          </a:prstGeom>
        </p:spPr>
      </p:pic>
      <p:pic>
        <p:nvPicPr>
          <p:cNvPr id="11" name="Picture 1">
            <a:extLst>
              <a:ext uri="{FF2B5EF4-FFF2-40B4-BE49-F238E27FC236}">
                <a16:creationId xmlns:a16="http://schemas.microsoft.com/office/drawing/2014/main" id="{58B1B316-B267-4EB2-99E4-9A1703888CAC}"/>
              </a:ext>
            </a:extLst>
          </p:cNvPr>
          <p:cNvPicPr>
            <a:picLocks noChangeAspect="1"/>
          </p:cNvPicPr>
          <p:nvPr/>
        </p:nvPicPr>
        <p:blipFill rotWithShape="1">
          <a:blip r:embed="rId10">
            <a:extLst>
              <a:ext uri="{28A0092B-C50C-407E-A947-70E740481C1C}">
                <a14:useLocalDpi xmlns:a14="http://schemas.microsoft.com/office/drawing/2010/main" val="0"/>
              </a:ext>
            </a:extLst>
          </a:blip>
          <a:srcRect r="5499"/>
          <a:stretch/>
        </p:blipFill>
        <p:spPr>
          <a:xfrm>
            <a:off x="0" y="0"/>
            <a:ext cx="9165772" cy="6858000"/>
          </a:xfrm>
          <a:prstGeom prst="rect">
            <a:avLst/>
          </a:prstGeom>
        </p:spPr>
      </p:pic>
      <p:pic>
        <p:nvPicPr>
          <p:cNvPr id="12" name="Picture 4">
            <a:extLst>
              <a:ext uri="{FF2B5EF4-FFF2-40B4-BE49-F238E27FC236}">
                <a16:creationId xmlns:a16="http://schemas.microsoft.com/office/drawing/2014/main" id="{48EA3858-741B-4124-A9BC-64F9F319DED6}"/>
              </a:ext>
            </a:extLst>
          </p:cNvPr>
          <p:cNvPicPr>
            <a:picLocks noChangeAspect="1"/>
          </p:cNvPicPr>
          <p:nvPr/>
        </p:nvPicPr>
        <p:blipFill rotWithShape="1">
          <a:blip r:embed="rId11">
            <a:extLst>
              <a:ext uri="{28A0092B-C50C-407E-A947-70E740481C1C}">
                <a14:useLocalDpi xmlns:a14="http://schemas.microsoft.com/office/drawing/2010/main" val="0"/>
              </a:ext>
            </a:extLst>
          </a:blip>
          <a:srcRect l="6503" r="25898"/>
          <a:stretch/>
        </p:blipFill>
        <p:spPr>
          <a:xfrm>
            <a:off x="0" y="0"/>
            <a:ext cx="9144000" cy="6858000"/>
          </a:xfrm>
          <a:prstGeom prst="rect">
            <a:avLst/>
          </a:prstGeom>
        </p:spPr>
      </p:pic>
      <p:pic>
        <p:nvPicPr>
          <p:cNvPr id="13" name="Picture 1">
            <a:extLst>
              <a:ext uri="{FF2B5EF4-FFF2-40B4-BE49-F238E27FC236}">
                <a16:creationId xmlns:a16="http://schemas.microsoft.com/office/drawing/2014/main" id="{FBDE0403-49F7-4776-8AC3-3E30F1930CF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1" cy="6858000"/>
          </a:xfrm>
          <a:prstGeom prst="rect">
            <a:avLst/>
          </a:prstGeom>
        </p:spPr>
      </p:pic>
      <p:pic>
        <p:nvPicPr>
          <p:cNvPr id="14" name="Picture 1">
            <a:extLst>
              <a:ext uri="{FF2B5EF4-FFF2-40B4-BE49-F238E27FC236}">
                <a16:creationId xmlns:a16="http://schemas.microsoft.com/office/drawing/2014/main" id="{A0D26599-11AE-461E-8CAF-434839BBAE50}"/>
              </a:ext>
            </a:extLst>
          </p:cNvPr>
          <p:cNvPicPr>
            <a:picLocks noChangeAspect="1"/>
          </p:cNvPicPr>
          <p:nvPr/>
        </p:nvPicPr>
        <p:blipFill rotWithShape="1">
          <a:blip r:embed="rId13">
            <a:extLst>
              <a:ext uri="{28A0092B-C50C-407E-A947-70E740481C1C}">
                <a14:useLocalDpi xmlns:a14="http://schemas.microsoft.com/office/drawing/2010/main" val="0"/>
              </a:ext>
            </a:extLst>
          </a:blip>
          <a:srcRect r="11097"/>
          <a:stretch/>
        </p:blipFill>
        <p:spPr>
          <a:xfrm>
            <a:off x="-21771" y="0"/>
            <a:ext cx="9165771" cy="6858000"/>
          </a:xfrm>
          <a:prstGeom prst="rect">
            <a:avLst/>
          </a:prstGeom>
        </p:spPr>
      </p:pic>
      <p:pic>
        <p:nvPicPr>
          <p:cNvPr id="15" name="Picture 1">
            <a:extLst>
              <a:ext uri="{FF2B5EF4-FFF2-40B4-BE49-F238E27FC236}">
                <a16:creationId xmlns:a16="http://schemas.microsoft.com/office/drawing/2014/main" id="{377FF853-E915-4D49-9547-DB8D5EDAB93E}"/>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16" name="Picture 1">
            <a:extLst>
              <a:ext uri="{FF2B5EF4-FFF2-40B4-BE49-F238E27FC236}">
                <a16:creationId xmlns:a16="http://schemas.microsoft.com/office/drawing/2014/main" id="{0F880D25-B396-488C-93E6-3602EB665D7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200" y="0"/>
            <a:ext cx="9220200" cy="6858000"/>
          </a:xfrm>
          <a:prstGeom prst="rect">
            <a:avLst/>
          </a:prstGeom>
        </p:spPr>
      </p:pic>
      <p:pic>
        <p:nvPicPr>
          <p:cNvPr id="17" name="Picture 1">
            <a:extLst>
              <a:ext uri="{FF2B5EF4-FFF2-40B4-BE49-F238E27FC236}">
                <a16:creationId xmlns:a16="http://schemas.microsoft.com/office/drawing/2014/main" id="{41DED218-B2B1-4BB0-A770-2FA0E882261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
            <a:extLst>
              <a:ext uri="{FF2B5EF4-FFF2-40B4-BE49-F238E27FC236}">
                <a16:creationId xmlns:a16="http://schemas.microsoft.com/office/drawing/2014/main" id="{F09F45BA-BABA-4BD2-93C5-F6F2975C63A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053" y="0"/>
            <a:ext cx="9171053" cy="6858000"/>
          </a:xfrm>
          <a:prstGeom prst="rect">
            <a:avLst/>
          </a:prstGeom>
        </p:spPr>
      </p:pic>
      <p:pic>
        <p:nvPicPr>
          <p:cNvPr id="19" name="Picture 5">
            <a:extLst>
              <a:ext uri="{FF2B5EF4-FFF2-40B4-BE49-F238E27FC236}">
                <a16:creationId xmlns:a16="http://schemas.microsoft.com/office/drawing/2014/main" id="{B86803C7-451D-46EF-B8F2-1732F16FEC70}"/>
              </a:ext>
            </a:extLst>
          </p:cNvPr>
          <p:cNvPicPr>
            <a:picLocks noChangeAspect="1"/>
          </p:cNvPicPr>
          <p:nvPr/>
        </p:nvPicPr>
        <p:blipFill rotWithShape="1">
          <a:blip r:embed="rId18">
            <a:extLst>
              <a:ext uri="{28A0092B-C50C-407E-A947-70E740481C1C}">
                <a14:useLocalDpi xmlns:a14="http://schemas.microsoft.com/office/drawing/2010/main" val="0"/>
              </a:ext>
            </a:extLst>
          </a:blip>
          <a:srcRect l="2480" r="8453"/>
          <a:stretch/>
        </p:blipFill>
        <p:spPr>
          <a:xfrm>
            <a:off x="0" y="0"/>
            <a:ext cx="9144001" cy="6858000"/>
          </a:xfrm>
          <a:prstGeom prst="rect">
            <a:avLst/>
          </a:prstGeom>
        </p:spPr>
      </p:pic>
      <p:pic>
        <p:nvPicPr>
          <p:cNvPr id="20" name="Picture 4">
            <a:extLst>
              <a:ext uri="{FF2B5EF4-FFF2-40B4-BE49-F238E27FC236}">
                <a16:creationId xmlns:a16="http://schemas.microsoft.com/office/drawing/2014/main" id="{83EA7490-11D7-4B12-A77A-35FC161BCDB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4" name="Picture 1">
            <a:extLst>
              <a:ext uri="{FF2B5EF4-FFF2-40B4-BE49-F238E27FC236}">
                <a16:creationId xmlns:a16="http://schemas.microsoft.com/office/drawing/2014/main" id="{CE0A5493-B19F-41E2-BE15-F26DDEE5AA2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 y="-24008"/>
            <a:ext cx="9144001" cy="6882008"/>
          </a:xfrm>
          <a:prstGeom prst="rect">
            <a:avLst/>
          </a:prstGeom>
        </p:spPr>
      </p:pic>
      <p:pic>
        <p:nvPicPr>
          <p:cNvPr id="23" name="Picture 1">
            <a:extLst>
              <a:ext uri="{FF2B5EF4-FFF2-40B4-BE49-F238E27FC236}">
                <a16:creationId xmlns:a16="http://schemas.microsoft.com/office/drawing/2014/main" id="{C6533156-063B-4ADC-858E-8731BF589E00}"/>
              </a:ext>
            </a:extLst>
          </p:cNvPr>
          <p:cNvPicPr>
            <a:picLocks noChangeAspect="1"/>
          </p:cNvPicPr>
          <p:nvPr/>
        </p:nvPicPr>
        <p:blipFill rotWithShape="1">
          <a:blip r:embed="rId21">
            <a:extLst>
              <a:ext uri="{28A0092B-C50C-407E-A947-70E740481C1C}">
                <a14:useLocalDpi xmlns:a14="http://schemas.microsoft.com/office/drawing/2010/main" val="0"/>
              </a:ext>
            </a:extLst>
          </a:blip>
          <a:srcRect l="18206" t="1087" r="18877" b="1087"/>
          <a:stretch/>
        </p:blipFill>
        <p:spPr>
          <a:xfrm>
            <a:off x="0" y="0"/>
            <a:ext cx="9144000" cy="6858000"/>
          </a:xfrm>
          <a:prstGeom prst="rect">
            <a:avLst/>
          </a:prstGeom>
        </p:spPr>
      </p:pic>
      <p:sp>
        <p:nvSpPr>
          <p:cNvPr id="21" name="Rectangle 2">
            <a:extLst>
              <a:ext uri="{FF2B5EF4-FFF2-40B4-BE49-F238E27FC236}">
                <a16:creationId xmlns:a16="http://schemas.microsoft.com/office/drawing/2014/main" id="{7879903E-C14A-445E-9BF2-C4EB4EB99F93}"/>
              </a:ext>
            </a:extLst>
          </p:cNvPr>
          <p:cNvSpPr>
            <a:spLocks noGrp="1" noChangeArrowheads="1"/>
          </p:cNvSpPr>
          <p:nvPr>
            <p:ph type="title"/>
          </p:nvPr>
        </p:nvSpPr>
        <p:spPr>
          <a:xfrm>
            <a:off x="1371600" y="2332038"/>
            <a:ext cx="6019800" cy="2087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Thanks be to God for      His indescribable gift!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Corinthians 9:15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22" name="Rectangle 2">
            <a:extLst>
              <a:ext uri="{FF2B5EF4-FFF2-40B4-BE49-F238E27FC236}">
                <a16:creationId xmlns:a16="http://schemas.microsoft.com/office/drawing/2014/main" id="{1A8B9DEF-4A81-48C4-864D-83A080CF2902}"/>
              </a:ext>
            </a:extLst>
          </p:cNvPr>
          <p:cNvSpPr txBox="1">
            <a:spLocks noChangeArrowheads="1"/>
          </p:cNvSpPr>
          <p:nvPr/>
        </p:nvSpPr>
        <p:spPr bwMode="auto">
          <a:xfrm>
            <a:off x="3913753" y="1734832"/>
            <a:ext cx="1300817" cy="856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solidFill>
                    <a:srgbClr val="FFFFFF"/>
                  </a:solidFill>
                  <a:prstDash val="solid"/>
                  <a:miter lim="800000"/>
                </a:ln>
                <a:solidFill>
                  <a:srgbClr val="0066FF"/>
                </a:solidFill>
                <a:effectLst>
                  <a:glow rad="50800">
                    <a:schemeClr val="tx1"/>
                  </a:glow>
                  <a:outerShdw blurRad="50800" algn="tl" rotWithShape="0">
                    <a:srgbClr val="000000"/>
                  </a:outerShdw>
                </a:effectLst>
                <a:latin typeface="Calibri" panose="020F0502020204030204" pitchFamily="34" charset="0"/>
              </a:rPr>
              <a:t>God</a:t>
            </a:r>
          </a:p>
        </p:txBody>
      </p:sp>
      <p:sp>
        <p:nvSpPr>
          <p:cNvPr id="25" name="Rectangle 2" hidden="1">
            <a:extLst>
              <a:ext uri="{FF2B5EF4-FFF2-40B4-BE49-F238E27FC236}">
                <a16:creationId xmlns:a16="http://schemas.microsoft.com/office/drawing/2014/main" id="{90FFA5F1-1F77-4BCE-AD44-31842A41D3A0}"/>
              </a:ext>
            </a:extLst>
          </p:cNvPr>
          <p:cNvSpPr txBox="1">
            <a:spLocks noChangeArrowheads="1"/>
          </p:cNvSpPr>
          <p:nvPr/>
        </p:nvSpPr>
        <p:spPr bwMode="auto">
          <a:xfrm>
            <a:off x="3893139" y="1788114"/>
            <a:ext cx="1341011" cy="75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prstMaterial="plastic"/>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dirty="0">
                <a:ln w="17780" cmpd="sng">
                  <a:noFill/>
                  <a:prstDash val="solid"/>
                  <a:miter lim="800000"/>
                </a:ln>
                <a:solidFill>
                  <a:srgbClr val="FF0000"/>
                </a:solidFill>
                <a:effectLst>
                  <a:outerShdw blurRad="50800" algn="tl" rotWithShape="0">
                    <a:srgbClr val="000000"/>
                  </a:outerShdw>
                </a:effectLst>
                <a:latin typeface="Calibri" panose="020F0502020204030204" pitchFamily="34" charset="0"/>
              </a:rPr>
              <a:t>God</a:t>
            </a:r>
          </a:p>
        </p:txBody>
      </p:sp>
    </p:spTree>
    <p:extLst>
      <p:ext uri="{BB962C8B-B14F-4D97-AF65-F5344CB8AC3E}">
        <p14:creationId xmlns:p14="http://schemas.microsoft.com/office/powerpoint/2010/main" val="429472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fill="hold" grpId="1" nodeType="withEffect">
                                  <p:stCondLst>
                                    <p:cond delay="0"/>
                                  </p:stCondLst>
                                  <p:childTnLst>
                                    <p:animMotion origin="layout" path="M -0.00017 7.40741E-7 C 0.02952 -0.02361 0.06285 -0.06482 0.09913 -0.07685 C 0.13559 -0.08912 0.18177 -0.09074 0.21788 -0.07292 C 0.25452 -0.05486 0.29288 -0.02153 0.31771 0.03102 C 0.32865 0.08657 0.34861 0.16273 0.34861 0.2375 C 0.34844 0.31343 0.34462 0.39699 0.31858 0.46088 C 0.29254 0.52037 0.24306 0.5787 0.18837 0.60278 C 0.13386 0.62662 0.05417 0.62222 -0.00868 0.60486 C -0.07118 0.58727 -0.15469 0.54305 -0.18906 0.49768 C -0.22344 0.45255 -0.22795 0.38032 -0.21475 0.33403 C -0.20156 0.28796 -0.16337 0.2618 -0.10972 0.22037 C -0.05607 0.17847 0.06025 0.11227 0.10521 0.0831 " pathEditMode="relative" rAng="0" ptsTypes="AAAAAAAAAAAA">
                                      <p:cBhvr>
                                        <p:cTn id="6" dur="2750" fill="hold"/>
                                        <p:tgtEl>
                                          <p:spTgt spid="22"/>
                                        </p:tgtEl>
                                        <p:attrNameLst>
                                          <p:attrName>ppt_x</p:attrName>
                                          <p:attrName>ppt_y</p:attrName>
                                        </p:attrNameLst>
                                      </p:cBhvr>
                                      <p:rCtr x="6372" y="26667"/>
                                    </p:animMotion>
                                  </p:childTnLst>
                                </p:cTn>
                              </p:par>
                              <p:par>
                                <p:cTn id="7" presetID="23" presetClass="entr" presetSubtype="16" fill="hold" grpId="0" nodeType="withEffect">
                                  <p:stCondLst>
                                    <p:cond delay="2650"/>
                                  </p:stCondLst>
                                  <p:childTnLst>
                                    <p:set>
                                      <p:cBhvr>
                                        <p:cTn id="8" dur="1" fill="hold">
                                          <p:stCondLst>
                                            <p:cond delay="0"/>
                                          </p:stCondLst>
                                        </p:cTn>
                                        <p:tgtEl>
                                          <p:spTgt spid="21"/>
                                        </p:tgtEl>
                                        <p:attrNameLst>
                                          <p:attrName>style.visibility</p:attrName>
                                        </p:attrNameLst>
                                      </p:cBhvr>
                                      <p:to>
                                        <p:strVal val="visible"/>
                                      </p:to>
                                    </p:set>
                                    <p:anim calcmode="lin" valueType="num">
                                      <p:cBhvr>
                                        <p:cTn id="9" dur="500" fill="hold"/>
                                        <p:tgtEl>
                                          <p:spTgt spid="21"/>
                                        </p:tgtEl>
                                        <p:attrNameLst>
                                          <p:attrName>ppt_w</p:attrName>
                                        </p:attrNameLst>
                                      </p:cBhvr>
                                      <p:tavLst>
                                        <p:tav tm="0">
                                          <p:val>
                                            <p:fltVal val="0"/>
                                          </p:val>
                                        </p:tav>
                                        <p:tav tm="100000">
                                          <p:val>
                                            <p:strVal val="#ppt_w"/>
                                          </p:val>
                                        </p:tav>
                                      </p:tavLst>
                                    </p:anim>
                                    <p:anim calcmode="lin" valueType="num">
                                      <p:cBhvr>
                                        <p:cTn id="10" dur="500" fill="hold"/>
                                        <p:tgtEl>
                                          <p:spTgt spid="21"/>
                                        </p:tgtEl>
                                        <p:attrNameLst>
                                          <p:attrName>ppt_h</p:attrName>
                                        </p:attrNameLst>
                                      </p:cBhvr>
                                      <p:tavLst>
                                        <p:tav tm="0">
                                          <p:val>
                                            <p:fltVal val="0"/>
                                          </p:val>
                                        </p:tav>
                                        <p:tav tm="100000">
                                          <p:val>
                                            <p:strVal val="#ppt_h"/>
                                          </p:val>
                                        </p:tav>
                                      </p:tavLst>
                                    </p:anim>
                                  </p:childTnLst>
                                </p:cTn>
                              </p:par>
                            </p:childTnLst>
                          </p:cTn>
                        </p:par>
                        <p:par>
                          <p:cTn id="11" fill="hold">
                            <p:stCondLst>
                              <p:cond delay="3150"/>
                            </p:stCondLst>
                            <p:childTnLst>
                              <p:par>
                                <p:cTn id="12" presetID="10" presetClass="exit" presetSubtype="0" fill="hold" grpId="0" nodeType="afterEffect">
                                  <p:stCondLst>
                                    <p:cond delay="0"/>
                                  </p:stCondLst>
                                  <p:childTnLst>
                                    <p:animEffect transition="out" filter="fade">
                                      <p:cBhvr>
                                        <p:cTn id="13" dur="250"/>
                                        <p:tgtEl>
                                          <p:spTgt spid="22"/>
                                        </p:tgtEl>
                                      </p:cBhvr>
                                    </p:animEffect>
                                    <p:set>
                                      <p:cBhvr>
                                        <p:cTn id="14" dur="1" fill="hold">
                                          <p:stCondLst>
                                            <p:cond delay="2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9A109-9C84-4519-B304-BD5DF23361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91"/>
          <a:stretch/>
        </p:blipFill>
        <p:spPr>
          <a:xfrm>
            <a:off x="-1" y="0"/>
            <a:ext cx="2288673" cy="1716505"/>
          </a:xfrm>
          <a:prstGeom prst="rect">
            <a:avLst/>
          </a:prstGeom>
        </p:spPr>
      </p:pic>
      <p:pic>
        <p:nvPicPr>
          <p:cNvPr id="3" name="Picture 1">
            <a:extLst>
              <a:ext uri="{FF2B5EF4-FFF2-40B4-BE49-F238E27FC236}">
                <a16:creationId xmlns:a16="http://schemas.microsoft.com/office/drawing/2014/main" id="{1B3EB80B-A50C-48E3-86A2-8F93AEFD0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0"/>
            <a:ext cx="2296694" cy="1716505"/>
          </a:xfrm>
          <a:prstGeom prst="rect">
            <a:avLst/>
          </a:prstGeom>
        </p:spPr>
      </p:pic>
      <p:pic>
        <p:nvPicPr>
          <p:cNvPr id="4" name="Picture 3">
            <a:extLst>
              <a:ext uri="{FF2B5EF4-FFF2-40B4-BE49-F238E27FC236}">
                <a16:creationId xmlns:a16="http://schemas.microsoft.com/office/drawing/2014/main" id="{C3D35F36-775B-455C-80AC-E83956C464A3}"/>
              </a:ext>
            </a:extLst>
          </p:cNvPr>
          <p:cNvPicPr>
            <a:picLocks noChangeAspect="1"/>
          </p:cNvPicPr>
          <p:nvPr/>
        </p:nvPicPr>
        <p:blipFill rotWithShape="1">
          <a:blip r:embed="rId4">
            <a:extLst>
              <a:ext uri="{28A0092B-C50C-407E-A947-70E740481C1C}">
                <a14:useLocalDpi xmlns:a14="http://schemas.microsoft.com/office/drawing/2010/main" val="0"/>
              </a:ext>
            </a:extLst>
          </a:blip>
          <a:srcRect l="2681" r="16874"/>
          <a:stretch/>
        </p:blipFill>
        <p:spPr>
          <a:xfrm>
            <a:off x="4582694" y="0"/>
            <a:ext cx="2283327" cy="1712495"/>
          </a:xfrm>
          <a:prstGeom prst="rect">
            <a:avLst/>
          </a:prstGeom>
        </p:spPr>
      </p:pic>
      <p:pic>
        <p:nvPicPr>
          <p:cNvPr id="5" name="Picture 1">
            <a:extLst>
              <a:ext uri="{FF2B5EF4-FFF2-40B4-BE49-F238E27FC236}">
                <a16:creationId xmlns:a16="http://schemas.microsoft.com/office/drawing/2014/main" id="{06DBD4E9-6272-4F16-BDBC-B9BCBEBEA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3937" y="0"/>
            <a:ext cx="2310063" cy="1732547"/>
          </a:xfrm>
          <a:prstGeom prst="rect">
            <a:avLst/>
          </a:prstGeom>
        </p:spPr>
      </p:pic>
      <p:pic>
        <p:nvPicPr>
          <p:cNvPr id="6" name="Picture 1">
            <a:extLst>
              <a:ext uri="{FF2B5EF4-FFF2-40B4-BE49-F238E27FC236}">
                <a16:creationId xmlns:a16="http://schemas.microsoft.com/office/drawing/2014/main" id="{EA7734A7-D5C0-4B9D-B4DC-22D515FAD3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712492"/>
            <a:ext cx="1844844" cy="1383633"/>
          </a:xfrm>
          <a:prstGeom prst="rect">
            <a:avLst/>
          </a:prstGeom>
        </p:spPr>
      </p:pic>
      <p:pic>
        <p:nvPicPr>
          <p:cNvPr id="7" name="Picture 2">
            <a:extLst>
              <a:ext uri="{FF2B5EF4-FFF2-40B4-BE49-F238E27FC236}">
                <a16:creationId xmlns:a16="http://schemas.microsoft.com/office/drawing/2014/main" id="{482C22D3-3DBA-44EA-BC26-FBF67FDFC9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0358" y="1712492"/>
            <a:ext cx="1828798" cy="1383634"/>
          </a:xfrm>
          <a:prstGeom prst="rect">
            <a:avLst/>
          </a:prstGeom>
        </p:spPr>
      </p:pic>
      <p:pic>
        <p:nvPicPr>
          <p:cNvPr id="8" name="Picture 1">
            <a:extLst>
              <a:ext uri="{FF2B5EF4-FFF2-40B4-BE49-F238E27FC236}">
                <a16:creationId xmlns:a16="http://schemas.microsoft.com/office/drawing/2014/main" id="{9C5EB699-07AF-4771-860E-AEB397B14A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181" r="1395"/>
          <a:stretch/>
        </p:blipFill>
        <p:spPr>
          <a:xfrm>
            <a:off x="1828799" y="1712492"/>
            <a:ext cx="1842248" cy="1383632"/>
          </a:xfrm>
          <a:prstGeom prst="rect">
            <a:avLst/>
          </a:prstGeom>
        </p:spPr>
      </p:pic>
      <p:pic>
        <p:nvPicPr>
          <p:cNvPr id="9" name="Picture 1">
            <a:extLst>
              <a:ext uri="{FF2B5EF4-FFF2-40B4-BE49-F238E27FC236}">
                <a16:creationId xmlns:a16="http://schemas.microsoft.com/office/drawing/2014/main" id="{E8CBC69E-7923-4359-B3D6-8762C9A8EE0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750" r="21250"/>
          <a:stretch/>
        </p:blipFill>
        <p:spPr>
          <a:xfrm>
            <a:off x="3657600" y="1712492"/>
            <a:ext cx="1818105" cy="1386506"/>
          </a:xfrm>
          <a:prstGeom prst="rect">
            <a:avLst/>
          </a:prstGeom>
        </p:spPr>
      </p:pic>
      <p:pic>
        <p:nvPicPr>
          <p:cNvPr id="10" name="Picture 1">
            <a:extLst>
              <a:ext uri="{FF2B5EF4-FFF2-40B4-BE49-F238E27FC236}">
                <a16:creationId xmlns:a16="http://schemas.microsoft.com/office/drawing/2014/main" id="{AB462FA6-A559-44FA-900F-A5098F07D6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499"/>
          <a:stretch/>
        </p:blipFill>
        <p:spPr>
          <a:xfrm>
            <a:off x="0" y="3096126"/>
            <a:ext cx="1812758" cy="1379622"/>
          </a:xfrm>
          <a:prstGeom prst="rect">
            <a:avLst/>
          </a:prstGeom>
        </p:spPr>
      </p:pic>
      <p:pic>
        <p:nvPicPr>
          <p:cNvPr id="11" name="Picture 4">
            <a:extLst>
              <a:ext uri="{FF2B5EF4-FFF2-40B4-BE49-F238E27FC236}">
                <a16:creationId xmlns:a16="http://schemas.microsoft.com/office/drawing/2014/main" id="{B0E54092-2F2E-4DC7-9AA1-4E481CBE15FC}"/>
              </a:ext>
            </a:extLst>
          </p:cNvPr>
          <p:cNvPicPr>
            <a:picLocks noChangeAspect="1"/>
          </p:cNvPicPr>
          <p:nvPr/>
        </p:nvPicPr>
        <p:blipFill rotWithShape="1">
          <a:blip r:embed="rId11">
            <a:extLst>
              <a:ext uri="{28A0092B-C50C-407E-A947-70E740481C1C}">
                <a14:useLocalDpi xmlns:a14="http://schemas.microsoft.com/office/drawing/2010/main" val="0"/>
              </a:ext>
            </a:extLst>
          </a:blip>
          <a:srcRect l="6503" r="25898"/>
          <a:stretch/>
        </p:blipFill>
        <p:spPr>
          <a:xfrm>
            <a:off x="1812758" y="3096126"/>
            <a:ext cx="1828801" cy="1379622"/>
          </a:xfrm>
          <a:prstGeom prst="rect">
            <a:avLst/>
          </a:prstGeom>
        </p:spPr>
      </p:pic>
      <p:pic>
        <p:nvPicPr>
          <p:cNvPr id="12" name="Picture 1">
            <a:extLst>
              <a:ext uri="{FF2B5EF4-FFF2-40B4-BE49-F238E27FC236}">
                <a16:creationId xmlns:a16="http://schemas.microsoft.com/office/drawing/2014/main" id="{CBDBC5F5-A2F8-4538-BE22-31F0FB0D33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41558" y="3096126"/>
            <a:ext cx="1819935" cy="1379622"/>
          </a:xfrm>
          <a:prstGeom prst="rect">
            <a:avLst/>
          </a:prstGeom>
        </p:spPr>
      </p:pic>
      <p:pic>
        <p:nvPicPr>
          <p:cNvPr id="13" name="Picture 1">
            <a:extLst>
              <a:ext uri="{FF2B5EF4-FFF2-40B4-BE49-F238E27FC236}">
                <a16:creationId xmlns:a16="http://schemas.microsoft.com/office/drawing/2014/main" id="{32B786E0-DE54-408D-BBA7-7BAE8BC5D616}"/>
              </a:ext>
            </a:extLst>
          </p:cNvPr>
          <p:cNvPicPr>
            <a:picLocks noChangeAspect="1"/>
          </p:cNvPicPr>
          <p:nvPr/>
        </p:nvPicPr>
        <p:blipFill rotWithShape="1">
          <a:blip r:embed="rId13">
            <a:extLst>
              <a:ext uri="{28A0092B-C50C-407E-A947-70E740481C1C}">
                <a14:useLocalDpi xmlns:a14="http://schemas.microsoft.com/office/drawing/2010/main" val="0"/>
              </a:ext>
            </a:extLst>
          </a:blip>
          <a:srcRect r="11097"/>
          <a:stretch/>
        </p:blipFill>
        <p:spPr>
          <a:xfrm>
            <a:off x="5450420" y="3096126"/>
            <a:ext cx="1843876" cy="1379622"/>
          </a:xfrm>
          <a:prstGeom prst="rect">
            <a:avLst/>
          </a:prstGeom>
        </p:spPr>
      </p:pic>
      <p:pic>
        <p:nvPicPr>
          <p:cNvPr id="14" name="Picture 1">
            <a:extLst>
              <a:ext uri="{FF2B5EF4-FFF2-40B4-BE49-F238E27FC236}">
                <a16:creationId xmlns:a16="http://schemas.microsoft.com/office/drawing/2014/main" id="{1CA7CA98-172C-408C-B982-6E77BDD746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7274859" y="3096126"/>
            <a:ext cx="1869141" cy="1379621"/>
          </a:xfrm>
          <a:prstGeom prst="rect">
            <a:avLst/>
          </a:prstGeom>
        </p:spPr>
      </p:pic>
      <p:pic>
        <p:nvPicPr>
          <p:cNvPr id="15" name="Picture 1">
            <a:extLst>
              <a:ext uri="{FF2B5EF4-FFF2-40B4-BE49-F238E27FC236}">
                <a16:creationId xmlns:a16="http://schemas.microsoft.com/office/drawing/2014/main" id="{1B41B14D-E4A3-4C2A-92E4-F125C3C8A68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669280"/>
            <a:ext cx="1598168" cy="1188720"/>
          </a:xfrm>
          <a:prstGeom prst="rect">
            <a:avLst/>
          </a:prstGeom>
        </p:spPr>
      </p:pic>
      <p:pic>
        <p:nvPicPr>
          <p:cNvPr id="16" name="Picture 1">
            <a:extLst>
              <a:ext uri="{FF2B5EF4-FFF2-40B4-BE49-F238E27FC236}">
                <a16:creationId xmlns:a16="http://schemas.microsoft.com/office/drawing/2014/main" id="{2488AC4B-1EAF-4D1E-91A0-F5242A7043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 y="4475748"/>
            <a:ext cx="1596045" cy="1193532"/>
          </a:xfrm>
          <a:prstGeom prst="rect">
            <a:avLst/>
          </a:prstGeom>
        </p:spPr>
      </p:pic>
      <p:pic>
        <p:nvPicPr>
          <p:cNvPr id="17" name="Picture 1">
            <a:extLst>
              <a:ext uri="{FF2B5EF4-FFF2-40B4-BE49-F238E27FC236}">
                <a16:creationId xmlns:a16="http://schemas.microsoft.com/office/drawing/2014/main" id="{A8DFB0F2-8C47-46B8-815B-4580FC599F0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39789" y="5658391"/>
            <a:ext cx="1604211" cy="1199609"/>
          </a:xfrm>
          <a:prstGeom prst="rect">
            <a:avLst/>
          </a:prstGeom>
        </p:spPr>
      </p:pic>
      <p:pic>
        <p:nvPicPr>
          <p:cNvPr id="18" name="Picture 5">
            <a:extLst>
              <a:ext uri="{FF2B5EF4-FFF2-40B4-BE49-F238E27FC236}">
                <a16:creationId xmlns:a16="http://schemas.microsoft.com/office/drawing/2014/main" id="{EFAEAB1E-DA7A-4195-BA4E-004D08CB0D5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2480" r="8453"/>
          <a:stretch/>
        </p:blipFill>
        <p:spPr>
          <a:xfrm>
            <a:off x="7539789" y="4461702"/>
            <a:ext cx="1604212" cy="1201159"/>
          </a:xfrm>
          <a:prstGeom prst="rect">
            <a:avLst/>
          </a:prstGeom>
        </p:spPr>
      </p:pic>
      <p:pic>
        <p:nvPicPr>
          <p:cNvPr id="19" name="Picture 4">
            <a:extLst>
              <a:ext uri="{FF2B5EF4-FFF2-40B4-BE49-F238E27FC236}">
                <a16:creationId xmlns:a16="http://schemas.microsoft.com/office/drawing/2014/main" id="{7BC9E45E-3CB1-40D7-AE8F-23790BEB354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299157" y="1712492"/>
            <a:ext cx="1844843" cy="1383633"/>
          </a:xfrm>
          <a:prstGeom prst="rect">
            <a:avLst/>
          </a:prstGeom>
        </p:spPr>
      </p:pic>
      <p:pic>
        <p:nvPicPr>
          <p:cNvPr id="22" name="Picture 1">
            <a:extLst>
              <a:ext uri="{FF2B5EF4-FFF2-40B4-BE49-F238E27FC236}">
                <a16:creationId xmlns:a16="http://schemas.microsoft.com/office/drawing/2014/main" id="{EEC3893A-A091-4EC8-9B90-6F81C6DF9C0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86751" y="4464425"/>
            <a:ext cx="2998695" cy="2393576"/>
          </a:xfrm>
          <a:prstGeom prst="rect">
            <a:avLst/>
          </a:prstGeom>
        </p:spPr>
      </p:pic>
      <p:pic>
        <p:nvPicPr>
          <p:cNvPr id="21" name="Picture 1">
            <a:extLst>
              <a:ext uri="{FF2B5EF4-FFF2-40B4-BE49-F238E27FC236}">
                <a16:creationId xmlns:a16="http://schemas.microsoft.com/office/drawing/2014/main" id="{67943ACC-8D63-40A7-919F-5D2EEDC52D1B}"/>
              </a:ext>
            </a:extLst>
          </p:cNvPr>
          <p:cNvPicPr>
            <a:picLocks noChangeAspect="1"/>
          </p:cNvPicPr>
          <p:nvPr/>
        </p:nvPicPr>
        <p:blipFill rotWithShape="1">
          <a:blip r:embed="rId21">
            <a:extLst>
              <a:ext uri="{28A0092B-C50C-407E-A947-70E740481C1C}">
                <a14:useLocalDpi xmlns:a14="http://schemas.microsoft.com/office/drawing/2010/main" val="0"/>
              </a:ext>
            </a:extLst>
          </a:blip>
          <a:srcRect l="18206" t="1087" r="18877" b="1087"/>
          <a:stretch/>
        </p:blipFill>
        <p:spPr>
          <a:xfrm>
            <a:off x="4585447" y="4463185"/>
            <a:ext cx="2964486" cy="2394815"/>
          </a:xfrm>
          <a:prstGeom prst="rect">
            <a:avLst/>
          </a:prstGeom>
        </p:spPr>
      </p:pic>
    </p:spTree>
    <p:extLst>
      <p:ext uri="{BB962C8B-B14F-4D97-AF65-F5344CB8AC3E}">
        <p14:creationId xmlns:p14="http://schemas.microsoft.com/office/powerpoint/2010/main" val="966661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4A73"/>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01221942-6B2C-470B-B401-4617E9B230C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p:spPr>
      </p:pic>
      <p:sp>
        <p:nvSpPr>
          <p:cNvPr id="7" name="16-Point Star 3">
            <a:extLst>
              <a:ext uri="{FF2B5EF4-FFF2-40B4-BE49-F238E27FC236}">
                <a16:creationId xmlns:a16="http://schemas.microsoft.com/office/drawing/2014/main" id="{C74095D5-AD63-415F-9D8B-C2D46FFB5F9A}"/>
              </a:ext>
            </a:extLst>
          </p:cNvPr>
          <p:cNvSpPr/>
          <p:nvPr/>
        </p:nvSpPr>
        <p:spPr>
          <a:xfrm>
            <a:off x="3498609" y="525362"/>
            <a:ext cx="2743200" cy="2590800"/>
          </a:xfrm>
          <a:prstGeom prst="star16">
            <a:avLst>
              <a:gd name="adj" fmla="val 13850"/>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4">
            <a:extLst>
              <a:ext uri="{FF2B5EF4-FFF2-40B4-BE49-F238E27FC236}">
                <a16:creationId xmlns:a16="http://schemas.microsoft.com/office/drawing/2014/main" id="{8051D337-F68C-406E-BC2C-8B5AE74AEBC4}"/>
              </a:ext>
            </a:extLst>
          </p:cNvPr>
          <p:cNvSpPr/>
          <p:nvPr/>
        </p:nvSpPr>
        <p:spPr>
          <a:xfrm>
            <a:off x="3517900" y="431800"/>
            <a:ext cx="2743200" cy="2743200"/>
          </a:xfrm>
          <a:prstGeom prst="star4">
            <a:avLst>
              <a:gd name="adj" fmla="val 3376"/>
            </a:avLst>
          </a:prstGeom>
          <a:gradFill flip="none" rotWithShape="1">
            <a:gsLst>
              <a:gs pos="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4008"/>
            <a:ext cx="9144001" cy="6882008"/>
          </a:xfrm>
          <a:prstGeom prst="rect">
            <a:avLst/>
          </a:prstGeom>
        </p:spPr>
      </p:pic>
      <p:sp>
        <p:nvSpPr>
          <p:cNvPr id="4" name="Content Placeholder 2"/>
          <p:cNvSpPr txBox="1">
            <a:spLocks/>
          </p:cNvSpPr>
          <p:nvPr/>
        </p:nvSpPr>
        <p:spPr>
          <a:xfrm>
            <a:off x="152400" y="152400"/>
            <a:ext cx="87630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It is good to give thanks to the LORD and in praise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Understand what the will of the Lord is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Gives thanks always for all things in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Give thanks for His righteous judgments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calm prayer give thanks which guards the heart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Do not worry about your life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Humble yourself casting all your cares upon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Whatever you do give thanks to God through Christ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Be vigilant in prayer with thanksgiving</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Give thanks to the name of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The LORD is great and greatly to be praised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In everything give thanks for this is the will of God </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Our thanks is victory through our Lord Jesus Christ</a:t>
            </a:r>
          </a:p>
        </p:txBody>
      </p:sp>
      <p:sp>
        <p:nvSpPr>
          <p:cNvPr id="5" name="Rectangle 4"/>
          <p:cNvSpPr>
            <a:spLocks noChangeArrowheads="1"/>
          </p:cNvSpPr>
          <p:nvPr/>
        </p:nvSpPr>
        <p:spPr bwMode="auto">
          <a:xfrm rot="21183623">
            <a:off x="731997" y="1426816"/>
            <a:ext cx="8023531" cy="390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800" b="1" spc="50" dirty="0">
                <a:ln w="11430"/>
                <a:blipFill dpi="0"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effectLst>
                  <a:glow rad="114300">
                    <a:srgbClr val="000000">
                      <a:alpha val="80000"/>
                    </a:srgbClr>
                  </a:glow>
                  <a:outerShdw blurRad="76200" dist="50800" dir="5400000" algn="tl" rotWithShape="0">
                    <a:srgbClr val="000000">
                      <a:alpha val="65000"/>
                    </a:srgbClr>
                  </a:outerShdw>
                </a:effectLst>
                <a:latin typeface="Calibri" panose="020F0502020204030204" pitchFamily="34" charset="0"/>
              </a:rPr>
              <a:t>Thankfulness is     a grateful call       to the Lord</a:t>
            </a:r>
          </a:p>
        </p:txBody>
      </p:sp>
    </p:spTree>
    <p:extLst>
      <p:ext uri="{BB962C8B-B14F-4D97-AF65-F5344CB8AC3E}">
        <p14:creationId xmlns:p14="http://schemas.microsoft.com/office/powerpoint/2010/main" val="756670987"/>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0" presetClass="entr" presetSubtype="0" fill="hold" grpId="0" nodeType="clickEffect">
                                  <p:stCondLst>
                                    <p:cond delay="500"/>
                                  </p:stCondLst>
                                  <p:childTnLst>
                                    <p:set>
                                      <p:cBhvr>
                                        <p:cTn id="95" dur="1" fill="hold">
                                          <p:stCondLst>
                                            <p:cond delay="0"/>
                                          </p:stCondLst>
                                        </p:cTn>
                                        <p:tgtEl>
                                          <p:spTgt spid="5"/>
                                        </p:tgtEl>
                                        <p:attrNameLst>
                                          <p:attrName>style.visibility</p:attrName>
                                        </p:attrNameLst>
                                      </p:cBhvr>
                                      <p:to>
                                        <p:strVal val="visible"/>
                                      </p:to>
                                    </p:set>
                                    <p:animEffect transition="in" filter="dissolve">
                                      <p:cBhvr>
                                        <p:cTn id="96" dur="1000">
                                          <p:stCondLst>
                                            <p:cond delay="0"/>
                                          </p:stCondLst>
                                        </p:cTn>
                                        <p:tgtEl>
                                          <p:spTgt spid="5"/>
                                        </p:tgtEl>
                                      </p:cBhvr>
                                    </p:animEffect>
                                    <p:anim to="" calcmode="lin" valueType="num">
                                      <p:cBhvr>
                                        <p:cTn id="97" dur="10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98" dur="1000" fill="hold">
                                          <p:stCondLst>
                                            <p:cond delay="0"/>
                                          </p:stCondLst>
                                        </p:cTn>
                                        <p:tgtEl>
                                          <p:spTgt spid="5"/>
                                        </p:tgtEl>
                                        <p:attrNameLst>
                                          <p:attrName>ppt_h</p:attrName>
                                        </p:attrNameLst>
                                      </p:cBhvr>
                                      <p:tavLst>
                                        <p:tav tm="0">
                                          <p:val>
                                            <p:strVal val="#ppt_h*4"/>
                                          </p:val>
                                        </p:tav>
                                        <p:tav tm="100000">
                                          <p:val>
                                            <p:strVal val="#ppt_h"/>
                                          </p:val>
                                        </p:tav>
                                      </p:tavLst>
                                    </p:anim>
                                  </p:childTnLst>
                                </p:cTn>
                              </p:par>
                              <p:par>
                                <p:cTn id="99" presetID="3" presetClass="emph" presetSubtype="2" fill="hold" nodeType="withEffect">
                                  <p:stCondLst>
                                    <p:cond delay="0"/>
                                  </p:stCondLst>
                                  <p:childTnLst>
                                    <p:animClr clrSpc="rgb" dir="cw">
                                      <p:cBhvr override="childStyle">
                                        <p:cTn id="100" dur="500" fill="hold"/>
                                        <p:tgtEl>
                                          <p:spTgt spid="4">
                                            <p:txEl>
                                              <p:pRg st="12" end="12"/>
                                            </p:txEl>
                                          </p:spTgt>
                                        </p:tgtEl>
                                        <p:attrNameLst>
                                          <p:attrName>style.color</p:attrName>
                                        </p:attrNameLst>
                                      </p:cBhvr>
                                      <p:to>
                                        <a:srgbClr val="E6CDFF"/>
                                      </p:to>
                                    </p:animClr>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par>
                          <p:cTn id="135" fill="hold">
                            <p:stCondLst>
                              <p:cond delay="3800"/>
                            </p:stCondLst>
                            <p:childTnLst>
                              <p:par>
                                <p:cTn id="136" presetID="23" presetClass="exit" presetSubtype="32" fill="hold" nodeType="afterEffect">
                                  <p:stCondLst>
                                    <p:cond delay="0"/>
                                  </p:stCondLst>
                                  <p:childTnLst>
                                    <p:anim calcmode="lin" valueType="num">
                                      <p:cBhvr>
                                        <p:cTn id="137" dur="1750"/>
                                        <p:tgtEl>
                                          <p:spTgt spid="4">
                                            <p:txEl>
                                              <p:pRg st="0" end="0"/>
                                            </p:txEl>
                                          </p:spTgt>
                                        </p:tgtEl>
                                        <p:attrNameLst>
                                          <p:attrName>ppt_w</p:attrName>
                                        </p:attrNameLst>
                                      </p:cBhvr>
                                      <p:tavLst>
                                        <p:tav tm="0">
                                          <p:val>
                                            <p:strVal val="ppt_w"/>
                                          </p:val>
                                        </p:tav>
                                        <p:tav tm="100000">
                                          <p:val>
                                            <p:fltVal val="0"/>
                                          </p:val>
                                        </p:tav>
                                      </p:tavLst>
                                    </p:anim>
                                    <p:anim calcmode="lin" valueType="num">
                                      <p:cBhvr>
                                        <p:cTn id="138" dur="1750"/>
                                        <p:tgtEl>
                                          <p:spTgt spid="4">
                                            <p:txEl>
                                              <p:pRg st="0" end="0"/>
                                            </p:txEl>
                                          </p:spTgt>
                                        </p:tgtEl>
                                        <p:attrNameLst>
                                          <p:attrName>ppt_h</p:attrName>
                                        </p:attrNameLst>
                                      </p:cBhvr>
                                      <p:tavLst>
                                        <p:tav tm="0">
                                          <p:val>
                                            <p:strVal val="ppt_h"/>
                                          </p:val>
                                        </p:tav>
                                        <p:tav tm="100000">
                                          <p:val>
                                            <p:fltVal val="0"/>
                                          </p:val>
                                        </p:tav>
                                      </p:tavLst>
                                    </p:anim>
                                    <p:set>
                                      <p:cBhvr>
                                        <p:cTn id="139" dur="1" fill="hold">
                                          <p:stCondLst>
                                            <p:cond delay="1749"/>
                                          </p:stCondLst>
                                        </p:cTn>
                                        <p:tgtEl>
                                          <p:spTgt spid="4">
                                            <p:txEl>
                                              <p:pRg st="0" end="0"/>
                                            </p:txEl>
                                          </p:spTgt>
                                        </p:tgtEl>
                                        <p:attrNameLst>
                                          <p:attrName>style.visibility</p:attrName>
                                        </p:attrNameLst>
                                      </p:cBhvr>
                                      <p:to>
                                        <p:strVal val="hidden"/>
                                      </p:to>
                                    </p:set>
                                  </p:childTnLst>
                                </p:cTn>
                              </p:par>
                              <p:par>
                                <p:cTn id="140" presetID="23" presetClass="exit" presetSubtype="32" fill="hold" nodeType="withEffect">
                                  <p:stCondLst>
                                    <p:cond delay="0"/>
                                  </p:stCondLst>
                                  <p:childTnLst>
                                    <p:anim calcmode="lin" valueType="num">
                                      <p:cBhvr>
                                        <p:cTn id="141" dur="1750"/>
                                        <p:tgtEl>
                                          <p:spTgt spid="4">
                                            <p:txEl>
                                              <p:pRg st="1" end="1"/>
                                            </p:txEl>
                                          </p:spTgt>
                                        </p:tgtEl>
                                        <p:attrNameLst>
                                          <p:attrName>ppt_w</p:attrName>
                                        </p:attrNameLst>
                                      </p:cBhvr>
                                      <p:tavLst>
                                        <p:tav tm="0">
                                          <p:val>
                                            <p:strVal val="ppt_w"/>
                                          </p:val>
                                        </p:tav>
                                        <p:tav tm="100000">
                                          <p:val>
                                            <p:fltVal val="0"/>
                                          </p:val>
                                        </p:tav>
                                      </p:tavLst>
                                    </p:anim>
                                    <p:anim calcmode="lin" valueType="num">
                                      <p:cBhvr>
                                        <p:cTn id="142" dur="1750"/>
                                        <p:tgtEl>
                                          <p:spTgt spid="4">
                                            <p:txEl>
                                              <p:pRg st="1" end="1"/>
                                            </p:txEl>
                                          </p:spTgt>
                                        </p:tgtEl>
                                        <p:attrNameLst>
                                          <p:attrName>ppt_h</p:attrName>
                                        </p:attrNameLst>
                                      </p:cBhvr>
                                      <p:tavLst>
                                        <p:tav tm="0">
                                          <p:val>
                                            <p:strVal val="ppt_h"/>
                                          </p:val>
                                        </p:tav>
                                        <p:tav tm="100000">
                                          <p:val>
                                            <p:fltVal val="0"/>
                                          </p:val>
                                        </p:tav>
                                      </p:tavLst>
                                    </p:anim>
                                    <p:set>
                                      <p:cBhvr>
                                        <p:cTn id="143" dur="1" fill="hold">
                                          <p:stCondLst>
                                            <p:cond delay="1749"/>
                                          </p:stCondLst>
                                        </p:cTn>
                                        <p:tgtEl>
                                          <p:spTgt spid="4">
                                            <p:txEl>
                                              <p:pRg st="1" end="1"/>
                                            </p:txEl>
                                          </p:spTgt>
                                        </p:tgtEl>
                                        <p:attrNameLst>
                                          <p:attrName>style.visibility</p:attrName>
                                        </p:attrNameLst>
                                      </p:cBhvr>
                                      <p:to>
                                        <p:strVal val="hidden"/>
                                      </p:to>
                                    </p:set>
                                  </p:childTnLst>
                                </p:cTn>
                              </p:par>
                              <p:par>
                                <p:cTn id="144" presetID="23" presetClass="exit" presetSubtype="32" fill="hold" nodeType="withEffect">
                                  <p:stCondLst>
                                    <p:cond delay="0"/>
                                  </p:stCondLst>
                                  <p:childTnLst>
                                    <p:anim calcmode="lin" valueType="num">
                                      <p:cBhvr>
                                        <p:cTn id="145" dur="1750"/>
                                        <p:tgtEl>
                                          <p:spTgt spid="4">
                                            <p:txEl>
                                              <p:pRg st="2" end="2"/>
                                            </p:txEl>
                                          </p:spTgt>
                                        </p:tgtEl>
                                        <p:attrNameLst>
                                          <p:attrName>ppt_w</p:attrName>
                                        </p:attrNameLst>
                                      </p:cBhvr>
                                      <p:tavLst>
                                        <p:tav tm="0">
                                          <p:val>
                                            <p:strVal val="ppt_w"/>
                                          </p:val>
                                        </p:tav>
                                        <p:tav tm="100000">
                                          <p:val>
                                            <p:fltVal val="0"/>
                                          </p:val>
                                        </p:tav>
                                      </p:tavLst>
                                    </p:anim>
                                    <p:anim calcmode="lin" valueType="num">
                                      <p:cBhvr>
                                        <p:cTn id="146" dur="1750"/>
                                        <p:tgtEl>
                                          <p:spTgt spid="4">
                                            <p:txEl>
                                              <p:pRg st="2" end="2"/>
                                            </p:txEl>
                                          </p:spTgt>
                                        </p:tgtEl>
                                        <p:attrNameLst>
                                          <p:attrName>ppt_h</p:attrName>
                                        </p:attrNameLst>
                                      </p:cBhvr>
                                      <p:tavLst>
                                        <p:tav tm="0">
                                          <p:val>
                                            <p:strVal val="ppt_h"/>
                                          </p:val>
                                        </p:tav>
                                        <p:tav tm="100000">
                                          <p:val>
                                            <p:fltVal val="0"/>
                                          </p:val>
                                        </p:tav>
                                      </p:tavLst>
                                    </p:anim>
                                    <p:set>
                                      <p:cBhvr>
                                        <p:cTn id="147" dur="1" fill="hold">
                                          <p:stCondLst>
                                            <p:cond delay="1749"/>
                                          </p:stCondLst>
                                        </p:cTn>
                                        <p:tgtEl>
                                          <p:spTgt spid="4">
                                            <p:txEl>
                                              <p:pRg st="2" end="2"/>
                                            </p:txEl>
                                          </p:spTgt>
                                        </p:tgtEl>
                                        <p:attrNameLst>
                                          <p:attrName>style.visibility</p:attrName>
                                        </p:attrNameLst>
                                      </p:cBhvr>
                                      <p:to>
                                        <p:strVal val="hidden"/>
                                      </p:to>
                                    </p:set>
                                  </p:childTnLst>
                                </p:cTn>
                              </p:par>
                              <p:par>
                                <p:cTn id="148" presetID="23" presetClass="exit" presetSubtype="32" fill="hold" nodeType="withEffect">
                                  <p:stCondLst>
                                    <p:cond delay="0"/>
                                  </p:stCondLst>
                                  <p:childTnLst>
                                    <p:anim calcmode="lin" valueType="num">
                                      <p:cBhvr>
                                        <p:cTn id="149" dur="1750"/>
                                        <p:tgtEl>
                                          <p:spTgt spid="4">
                                            <p:txEl>
                                              <p:pRg st="3" end="3"/>
                                            </p:txEl>
                                          </p:spTgt>
                                        </p:tgtEl>
                                        <p:attrNameLst>
                                          <p:attrName>ppt_w</p:attrName>
                                        </p:attrNameLst>
                                      </p:cBhvr>
                                      <p:tavLst>
                                        <p:tav tm="0">
                                          <p:val>
                                            <p:strVal val="ppt_w"/>
                                          </p:val>
                                        </p:tav>
                                        <p:tav tm="100000">
                                          <p:val>
                                            <p:fltVal val="0"/>
                                          </p:val>
                                        </p:tav>
                                      </p:tavLst>
                                    </p:anim>
                                    <p:anim calcmode="lin" valueType="num">
                                      <p:cBhvr>
                                        <p:cTn id="150" dur="1750"/>
                                        <p:tgtEl>
                                          <p:spTgt spid="4">
                                            <p:txEl>
                                              <p:pRg st="3" end="3"/>
                                            </p:txEl>
                                          </p:spTgt>
                                        </p:tgtEl>
                                        <p:attrNameLst>
                                          <p:attrName>ppt_h</p:attrName>
                                        </p:attrNameLst>
                                      </p:cBhvr>
                                      <p:tavLst>
                                        <p:tav tm="0">
                                          <p:val>
                                            <p:strVal val="ppt_h"/>
                                          </p:val>
                                        </p:tav>
                                        <p:tav tm="100000">
                                          <p:val>
                                            <p:fltVal val="0"/>
                                          </p:val>
                                        </p:tav>
                                      </p:tavLst>
                                    </p:anim>
                                    <p:set>
                                      <p:cBhvr>
                                        <p:cTn id="151" dur="1" fill="hold">
                                          <p:stCondLst>
                                            <p:cond delay="1749"/>
                                          </p:stCondLst>
                                        </p:cTn>
                                        <p:tgtEl>
                                          <p:spTgt spid="4">
                                            <p:txEl>
                                              <p:pRg st="3" end="3"/>
                                            </p:txEl>
                                          </p:spTgt>
                                        </p:tgtEl>
                                        <p:attrNameLst>
                                          <p:attrName>style.visibility</p:attrName>
                                        </p:attrNameLst>
                                      </p:cBhvr>
                                      <p:to>
                                        <p:strVal val="hidden"/>
                                      </p:to>
                                    </p:set>
                                  </p:childTnLst>
                                </p:cTn>
                              </p:par>
                              <p:par>
                                <p:cTn id="152" presetID="23" presetClass="exit" presetSubtype="32" fill="hold" nodeType="withEffect">
                                  <p:stCondLst>
                                    <p:cond delay="0"/>
                                  </p:stCondLst>
                                  <p:childTnLst>
                                    <p:anim calcmode="lin" valueType="num">
                                      <p:cBhvr>
                                        <p:cTn id="153" dur="1750"/>
                                        <p:tgtEl>
                                          <p:spTgt spid="4">
                                            <p:txEl>
                                              <p:pRg st="4" end="4"/>
                                            </p:txEl>
                                          </p:spTgt>
                                        </p:tgtEl>
                                        <p:attrNameLst>
                                          <p:attrName>ppt_w</p:attrName>
                                        </p:attrNameLst>
                                      </p:cBhvr>
                                      <p:tavLst>
                                        <p:tav tm="0">
                                          <p:val>
                                            <p:strVal val="ppt_w"/>
                                          </p:val>
                                        </p:tav>
                                        <p:tav tm="100000">
                                          <p:val>
                                            <p:fltVal val="0"/>
                                          </p:val>
                                        </p:tav>
                                      </p:tavLst>
                                    </p:anim>
                                    <p:anim calcmode="lin" valueType="num">
                                      <p:cBhvr>
                                        <p:cTn id="154" dur="1750"/>
                                        <p:tgtEl>
                                          <p:spTgt spid="4">
                                            <p:txEl>
                                              <p:pRg st="4" end="4"/>
                                            </p:txEl>
                                          </p:spTgt>
                                        </p:tgtEl>
                                        <p:attrNameLst>
                                          <p:attrName>ppt_h</p:attrName>
                                        </p:attrNameLst>
                                      </p:cBhvr>
                                      <p:tavLst>
                                        <p:tav tm="0">
                                          <p:val>
                                            <p:strVal val="ppt_h"/>
                                          </p:val>
                                        </p:tav>
                                        <p:tav tm="100000">
                                          <p:val>
                                            <p:fltVal val="0"/>
                                          </p:val>
                                        </p:tav>
                                      </p:tavLst>
                                    </p:anim>
                                    <p:set>
                                      <p:cBhvr>
                                        <p:cTn id="155" dur="1" fill="hold">
                                          <p:stCondLst>
                                            <p:cond delay="1749"/>
                                          </p:stCondLst>
                                        </p:cTn>
                                        <p:tgtEl>
                                          <p:spTgt spid="4">
                                            <p:txEl>
                                              <p:pRg st="4" end="4"/>
                                            </p:txEl>
                                          </p:spTgt>
                                        </p:tgtEl>
                                        <p:attrNameLst>
                                          <p:attrName>style.visibility</p:attrName>
                                        </p:attrNameLst>
                                      </p:cBhvr>
                                      <p:to>
                                        <p:strVal val="hidden"/>
                                      </p:to>
                                    </p:set>
                                  </p:childTnLst>
                                </p:cTn>
                              </p:par>
                              <p:par>
                                <p:cTn id="156" presetID="23" presetClass="exit" presetSubtype="32" fill="hold" nodeType="withEffect">
                                  <p:stCondLst>
                                    <p:cond delay="0"/>
                                  </p:stCondLst>
                                  <p:childTnLst>
                                    <p:anim calcmode="lin" valueType="num">
                                      <p:cBhvr>
                                        <p:cTn id="157" dur="1750"/>
                                        <p:tgtEl>
                                          <p:spTgt spid="4">
                                            <p:txEl>
                                              <p:pRg st="5" end="5"/>
                                            </p:txEl>
                                          </p:spTgt>
                                        </p:tgtEl>
                                        <p:attrNameLst>
                                          <p:attrName>ppt_w</p:attrName>
                                        </p:attrNameLst>
                                      </p:cBhvr>
                                      <p:tavLst>
                                        <p:tav tm="0">
                                          <p:val>
                                            <p:strVal val="ppt_w"/>
                                          </p:val>
                                        </p:tav>
                                        <p:tav tm="100000">
                                          <p:val>
                                            <p:fltVal val="0"/>
                                          </p:val>
                                        </p:tav>
                                      </p:tavLst>
                                    </p:anim>
                                    <p:anim calcmode="lin" valueType="num">
                                      <p:cBhvr>
                                        <p:cTn id="158" dur="1750"/>
                                        <p:tgtEl>
                                          <p:spTgt spid="4">
                                            <p:txEl>
                                              <p:pRg st="5" end="5"/>
                                            </p:txEl>
                                          </p:spTgt>
                                        </p:tgtEl>
                                        <p:attrNameLst>
                                          <p:attrName>ppt_h</p:attrName>
                                        </p:attrNameLst>
                                      </p:cBhvr>
                                      <p:tavLst>
                                        <p:tav tm="0">
                                          <p:val>
                                            <p:strVal val="ppt_h"/>
                                          </p:val>
                                        </p:tav>
                                        <p:tav tm="100000">
                                          <p:val>
                                            <p:fltVal val="0"/>
                                          </p:val>
                                        </p:tav>
                                      </p:tavLst>
                                    </p:anim>
                                    <p:set>
                                      <p:cBhvr>
                                        <p:cTn id="159" dur="1" fill="hold">
                                          <p:stCondLst>
                                            <p:cond delay="1749"/>
                                          </p:stCondLst>
                                        </p:cTn>
                                        <p:tgtEl>
                                          <p:spTgt spid="4">
                                            <p:txEl>
                                              <p:pRg st="5" end="5"/>
                                            </p:txEl>
                                          </p:spTgt>
                                        </p:tgtEl>
                                        <p:attrNameLst>
                                          <p:attrName>style.visibility</p:attrName>
                                        </p:attrNameLst>
                                      </p:cBhvr>
                                      <p:to>
                                        <p:strVal val="hidden"/>
                                      </p:to>
                                    </p:set>
                                  </p:childTnLst>
                                </p:cTn>
                              </p:par>
                              <p:par>
                                <p:cTn id="160" presetID="23" presetClass="exit" presetSubtype="32" fill="hold" nodeType="withEffect">
                                  <p:stCondLst>
                                    <p:cond delay="0"/>
                                  </p:stCondLst>
                                  <p:childTnLst>
                                    <p:anim calcmode="lin" valueType="num">
                                      <p:cBhvr>
                                        <p:cTn id="161" dur="1750"/>
                                        <p:tgtEl>
                                          <p:spTgt spid="4">
                                            <p:txEl>
                                              <p:pRg st="6" end="6"/>
                                            </p:txEl>
                                          </p:spTgt>
                                        </p:tgtEl>
                                        <p:attrNameLst>
                                          <p:attrName>ppt_w</p:attrName>
                                        </p:attrNameLst>
                                      </p:cBhvr>
                                      <p:tavLst>
                                        <p:tav tm="0">
                                          <p:val>
                                            <p:strVal val="ppt_w"/>
                                          </p:val>
                                        </p:tav>
                                        <p:tav tm="100000">
                                          <p:val>
                                            <p:fltVal val="0"/>
                                          </p:val>
                                        </p:tav>
                                      </p:tavLst>
                                    </p:anim>
                                    <p:anim calcmode="lin" valueType="num">
                                      <p:cBhvr>
                                        <p:cTn id="162" dur="1750"/>
                                        <p:tgtEl>
                                          <p:spTgt spid="4">
                                            <p:txEl>
                                              <p:pRg st="6" end="6"/>
                                            </p:txEl>
                                          </p:spTgt>
                                        </p:tgtEl>
                                        <p:attrNameLst>
                                          <p:attrName>ppt_h</p:attrName>
                                        </p:attrNameLst>
                                      </p:cBhvr>
                                      <p:tavLst>
                                        <p:tav tm="0">
                                          <p:val>
                                            <p:strVal val="ppt_h"/>
                                          </p:val>
                                        </p:tav>
                                        <p:tav tm="100000">
                                          <p:val>
                                            <p:fltVal val="0"/>
                                          </p:val>
                                        </p:tav>
                                      </p:tavLst>
                                    </p:anim>
                                    <p:set>
                                      <p:cBhvr>
                                        <p:cTn id="163" dur="1" fill="hold">
                                          <p:stCondLst>
                                            <p:cond delay="1749"/>
                                          </p:stCondLst>
                                        </p:cTn>
                                        <p:tgtEl>
                                          <p:spTgt spid="4">
                                            <p:txEl>
                                              <p:pRg st="6" end="6"/>
                                            </p:txEl>
                                          </p:spTgt>
                                        </p:tgtEl>
                                        <p:attrNameLst>
                                          <p:attrName>style.visibility</p:attrName>
                                        </p:attrNameLst>
                                      </p:cBhvr>
                                      <p:to>
                                        <p:strVal val="hidden"/>
                                      </p:to>
                                    </p:set>
                                  </p:childTnLst>
                                </p:cTn>
                              </p:par>
                              <p:par>
                                <p:cTn id="164" presetID="23" presetClass="exit" presetSubtype="32" fill="hold" nodeType="withEffect">
                                  <p:stCondLst>
                                    <p:cond delay="0"/>
                                  </p:stCondLst>
                                  <p:childTnLst>
                                    <p:anim calcmode="lin" valueType="num">
                                      <p:cBhvr>
                                        <p:cTn id="165" dur="1750"/>
                                        <p:tgtEl>
                                          <p:spTgt spid="4">
                                            <p:txEl>
                                              <p:pRg st="7" end="7"/>
                                            </p:txEl>
                                          </p:spTgt>
                                        </p:tgtEl>
                                        <p:attrNameLst>
                                          <p:attrName>ppt_w</p:attrName>
                                        </p:attrNameLst>
                                      </p:cBhvr>
                                      <p:tavLst>
                                        <p:tav tm="0">
                                          <p:val>
                                            <p:strVal val="ppt_w"/>
                                          </p:val>
                                        </p:tav>
                                        <p:tav tm="100000">
                                          <p:val>
                                            <p:fltVal val="0"/>
                                          </p:val>
                                        </p:tav>
                                      </p:tavLst>
                                    </p:anim>
                                    <p:anim calcmode="lin" valueType="num">
                                      <p:cBhvr>
                                        <p:cTn id="166" dur="1750"/>
                                        <p:tgtEl>
                                          <p:spTgt spid="4">
                                            <p:txEl>
                                              <p:pRg st="7" end="7"/>
                                            </p:txEl>
                                          </p:spTgt>
                                        </p:tgtEl>
                                        <p:attrNameLst>
                                          <p:attrName>ppt_h</p:attrName>
                                        </p:attrNameLst>
                                      </p:cBhvr>
                                      <p:tavLst>
                                        <p:tav tm="0">
                                          <p:val>
                                            <p:strVal val="ppt_h"/>
                                          </p:val>
                                        </p:tav>
                                        <p:tav tm="100000">
                                          <p:val>
                                            <p:fltVal val="0"/>
                                          </p:val>
                                        </p:tav>
                                      </p:tavLst>
                                    </p:anim>
                                    <p:set>
                                      <p:cBhvr>
                                        <p:cTn id="167" dur="1" fill="hold">
                                          <p:stCondLst>
                                            <p:cond delay="1749"/>
                                          </p:stCondLst>
                                        </p:cTn>
                                        <p:tgtEl>
                                          <p:spTgt spid="4">
                                            <p:txEl>
                                              <p:pRg st="7" end="7"/>
                                            </p:txEl>
                                          </p:spTgt>
                                        </p:tgtEl>
                                        <p:attrNameLst>
                                          <p:attrName>style.visibility</p:attrName>
                                        </p:attrNameLst>
                                      </p:cBhvr>
                                      <p:to>
                                        <p:strVal val="hidden"/>
                                      </p:to>
                                    </p:set>
                                  </p:childTnLst>
                                </p:cTn>
                              </p:par>
                              <p:par>
                                <p:cTn id="168" presetID="23" presetClass="exit" presetSubtype="32" fill="hold" nodeType="withEffect">
                                  <p:stCondLst>
                                    <p:cond delay="0"/>
                                  </p:stCondLst>
                                  <p:childTnLst>
                                    <p:anim calcmode="lin" valueType="num">
                                      <p:cBhvr>
                                        <p:cTn id="169" dur="1750"/>
                                        <p:tgtEl>
                                          <p:spTgt spid="4">
                                            <p:txEl>
                                              <p:pRg st="8" end="8"/>
                                            </p:txEl>
                                          </p:spTgt>
                                        </p:tgtEl>
                                        <p:attrNameLst>
                                          <p:attrName>ppt_w</p:attrName>
                                        </p:attrNameLst>
                                      </p:cBhvr>
                                      <p:tavLst>
                                        <p:tav tm="0">
                                          <p:val>
                                            <p:strVal val="ppt_w"/>
                                          </p:val>
                                        </p:tav>
                                        <p:tav tm="100000">
                                          <p:val>
                                            <p:fltVal val="0"/>
                                          </p:val>
                                        </p:tav>
                                      </p:tavLst>
                                    </p:anim>
                                    <p:anim calcmode="lin" valueType="num">
                                      <p:cBhvr>
                                        <p:cTn id="170" dur="1750"/>
                                        <p:tgtEl>
                                          <p:spTgt spid="4">
                                            <p:txEl>
                                              <p:pRg st="8" end="8"/>
                                            </p:txEl>
                                          </p:spTgt>
                                        </p:tgtEl>
                                        <p:attrNameLst>
                                          <p:attrName>ppt_h</p:attrName>
                                        </p:attrNameLst>
                                      </p:cBhvr>
                                      <p:tavLst>
                                        <p:tav tm="0">
                                          <p:val>
                                            <p:strVal val="ppt_h"/>
                                          </p:val>
                                        </p:tav>
                                        <p:tav tm="100000">
                                          <p:val>
                                            <p:fltVal val="0"/>
                                          </p:val>
                                        </p:tav>
                                      </p:tavLst>
                                    </p:anim>
                                    <p:set>
                                      <p:cBhvr>
                                        <p:cTn id="171" dur="1" fill="hold">
                                          <p:stCondLst>
                                            <p:cond delay="1749"/>
                                          </p:stCondLst>
                                        </p:cTn>
                                        <p:tgtEl>
                                          <p:spTgt spid="4">
                                            <p:txEl>
                                              <p:pRg st="8" end="8"/>
                                            </p:txEl>
                                          </p:spTgt>
                                        </p:tgtEl>
                                        <p:attrNameLst>
                                          <p:attrName>style.visibility</p:attrName>
                                        </p:attrNameLst>
                                      </p:cBhvr>
                                      <p:to>
                                        <p:strVal val="hidden"/>
                                      </p:to>
                                    </p:set>
                                  </p:childTnLst>
                                </p:cTn>
                              </p:par>
                              <p:par>
                                <p:cTn id="172" presetID="23" presetClass="exit" presetSubtype="32" fill="hold" nodeType="withEffect">
                                  <p:stCondLst>
                                    <p:cond delay="0"/>
                                  </p:stCondLst>
                                  <p:childTnLst>
                                    <p:anim calcmode="lin" valueType="num">
                                      <p:cBhvr>
                                        <p:cTn id="173" dur="1750"/>
                                        <p:tgtEl>
                                          <p:spTgt spid="4">
                                            <p:txEl>
                                              <p:pRg st="9" end="9"/>
                                            </p:txEl>
                                          </p:spTgt>
                                        </p:tgtEl>
                                        <p:attrNameLst>
                                          <p:attrName>ppt_w</p:attrName>
                                        </p:attrNameLst>
                                      </p:cBhvr>
                                      <p:tavLst>
                                        <p:tav tm="0">
                                          <p:val>
                                            <p:strVal val="ppt_w"/>
                                          </p:val>
                                        </p:tav>
                                        <p:tav tm="100000">
                                          <p:val>
                                            <p:fltVal val="0"/>
                                          </p:val>
                                        </p:tav>
                                      </p:tavLst>
                                    </p:anim>
                                    <p:anim calcmode="lin" valueType="num">
                                      <p:cBhvr>
                                        <p:cTn id="174" dur="1750"/>
                                        <p:tgtEl>
                                          <p:spTgt spid="4">
                                            <p:txEl>
                                              <p:pRg st="9" end="9"/>
                                            </p:txEl>
                                          </p:spTgt>
                                        </p:tgtEl>
                                        <p:attrNameLst>
                                          <p:attrName>ppt_h</p:attrName>
                                        </p:attrNameLst>
                                      </p:cBhvr>
                                      <p:tavLst>
                                        <p:tav tm="0">
                                          <p:val>
                                            <p:strVal val="ppt_h"/>
                                          </p:val>
                                        </p:tav>
                                        <p:tav tm="100000">
                                          <p:val>
                                            <p:fltVal val="0"/>
                                          </p:val>
                                        </p:tav>
                                      </p:tavLst>
                                    </p:anim>
                                    <p:set>
                                      <p:cBhvr>
                                        <p:cTn id="175" dur="1" fill="hold">
                                          <p:stCondLst>
                                            <p:cond delay="1749"/>
                                          </p:stCondLst>
                                        </p:cTn>
                                        <p:tgtEl>
                                          <p:spTgt spid="4">
                                            <p:txEl>
                                              <p:pRg st="9" end="9"/>
                                            </p:txEl>
                                          </p:spTgt>
                                        </p:tgtEl>
                                        <p:attrNameLst>
                                          <p:attrName>style.visibility</p:attrName>
                                        </p:attrNameLst>
                                      </p:cBhvr>
                                      <p:to>
                                        <p:strVal val="hidden"/>
                                      </p:to>
                                    </p:set>
                                  </p:childTnLst>
                                </p:cTn>
                              </p:par>
                              <p:par>
                                <p:cTn id="176" presetID="23" presetClass="exit" presetSubtype="32" fill="hold" nodeType="withEffect">
                                  <p:stCondLst>
                                    <p:cond delay="0"/>
                                  </p:stCondLst>
                                  <p:childTnLst>
                                    <p:anim calcmode="lin" valueType="num">
                                      <p:cBhvr>
                                        <p:cTn id="177"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8" dur="1750"/>
                                        <p:tgtEl>
                                          <p:spTgt spid="4">
                                            <p:txEl>
                                              <p:pRg st="10" end="10"/>
                                            </p:txEl>
                                          </p:spTgt>
                                        </p:tgtEl>
                                        <p:attrNameLst>
                                          <p:attrName>ppt_h</p:attrName>
                                        </p:attrNameLst>
                                      </p:cBhvr>
                                      <p:tavLst>
                                        <p:tav tm="0">
                                          <p:val>
                                            <p:strVal val="ppt_h"/>
                                          </p:val>
                                        </p:tav>
                                        <p:tav tm="100000">
                                          <p:val>
                                            <p:fltVal val="0"/>
                                          </p:val>
                                        </p:tav>
                                      </p:tavLst>
                                    </p:anim>
                                    <p:set>
                                      <p:cBhvr>
                                        <p:cTn id="179" dur="1" fill="hold">
                                          <p:stCondLst>
                                            <p:cond delay="1749"/>
                                          </p:stCondLst>
                                        </p:cTn>
                                        <p:tgtEl>
                                          <p:spTgt spid="4">
                                            <p:txEl>
                                              <p:pRg st="10" end="10"/>
                                            </p:txEl>
                                          </p:spTgt>
                                        </p:tgtEl>
                                        <p:attrNameLst>
                                          <p:attrName>style.visibility</p:attrName>
                                        </p:attrNameLst>
                                      </p:cBhvr>
                                      <p:to>
                                        <p:strVal val="hidden"/>
                                      </p:to>
                                    </p:set>
                                  </p:childTnLst>
                                </p:cTn>
                              </p:par>
                              <p:par>
                                <p:cTn id="180" presetID="23" presetClass="exit" presetSubtype="32" fill="hold" nodeType="withEffect">
                                  <p:stCondLst>
                                    <p:cond delay="0"/>
                                  </p:stCondLst>
                                  <p:childTnLst>
                                    <p:anim calcmode="lin" valueType="num">
                                      <p:cBhvr>
                                        <p:cTn id="181"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2" dur="1750"/>
                                        <p:tgtEl>
                                          <p:spTgt spid="4">
                                            <p:txEl>
                                              <p:pRg st="11" end="11"/>
                                            </p:txEl>
                                          </p:spTgt>
                                        </p:tgtEl>
                                        <p:attrNameLst>
                                          <p:attrName>ppt_h</p:attrName>
                                        </p:attrNameLst>
                                      </p:cBhvr>
                                      <p:tavLst>
                                        <p:tav tm="0">
                                          <p:val>
                                            <p:strVal val="ppt_h"/>
                                          </p:val>
                                        </p:tav>
                                        <p:tav tm="100000">
                                          <p:val>
                                            <p:fltVal val="0"/>
                                          </p:val>
                                        </p:tav>
                                      </p:tavLst>
                                    </p:anim>
                                    <p:set>
                                      <p:cBhvr>
                                        <p:cTn id="183" dur="1" fill="hold">
                                          <p:stCondLst>
                                            <p:cond delay="1749"/>
                                          </p:stCondLst>
                                        </p:cTn>
                                        <p:tgtEl>
                                          <p:spTgt spid="4">
                                            <p:txEl>
                                              <p:pRg st="11" end="11"/>
                                            </p:txEl>
                                          </p:spTgt>
                                        </p:tgtEl>
                                        <p:attrNameLst>
                                          <p:attrName>style.visibility</p:attrName>
                                        </p:attrNameLst>
                                      </p:cBhvr>
                                      <p:to>
                                        <p:strVal val="hidden"/>
                                      </p:to>
                                    </p:set>
                                  </p:childTnLst>
                                </p:cTn>
                              </p:par>
                              <p:par>
                                <p:cTn id="184" presetID="23" presetClass="exit" presetSubtype="32" fill="hold" nodeType="withEffect">
                                  <p:stCondLst>
                                    <p:cond delay="0"/>
                                  </p:stCondLst>
                                  <p:childTnLst>
                                    <p:anim calcmode="lin" valueType="num">
                                      <p:cBhvr>
                                        <p:cTn id="185"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6" dur="1750"/>
                                        <p:tgtEl>
                                          <p:spTgt spid="4">
                                            <p:txEl>
                                              <p:pRg st="12" end="12"/>
                                            </p:txEl>
                                          </p:spTgt>
                                        </p:tgtEl>
                                        <p:attrNameLst>
                                          <p:attrName>ppt_h</p:attrName>
                                        </p:attrNameLst>
                                      </p:cBhvr>
                                      <p:tavLst>
                                        <p:tav tm="0">
                                          <p:val>
                                            <p:strVal val="ppt_h"/>
                                          </p:val>
                                        </p:tav>
                                        <p:tav tm="100000">
                                          <p:val>
                                            <p:fltVal val="0"/>
                                          </p:val>
                                        </p:tav>
                                      </p:tavLst>
                                    </p:anim>
                                    <p:set>
                                      <p:cBhvr>
                                        <p:cTn id="187" dur="1" fill="hold">
                                          <p:stCondLst>
                                            <p:cond delay="1749"/>
                                          </p:stCondLst>
                                        </p:cTn>
                                        <p:tgtEl>
                                          <p:spTgt spid="4">
                                            <p:txEl>
                                              <p:pRg st="12" end="12"/>
                                            </p:txEl>
                                          </p:spTgt>
                                        </p:tgtEl>
                                        <p:attrNameLst>
                                          <p:attrName>style.visibility</p:attrName>
                                        </p:attrNameLst>
                                      </p:cBhvr>
                                      <p:to>
                                        <p:strVal val="hidden"/>
                                      </p:to>
                                    </p:set>
                                  </p:childTnLst>
                                </p:cTn>
                              </p:par>
                              <p:par>
                                <p:cTn id="188" presetID="0" presetClass="path" presetSubtype="0" accel="50000" decel="50000" fill="hold" nodeType="withEffect">
                                  <p:stCondLst>
                                    <p:cond delay="0"/>
                                  </p:stCondLst>
                                  <p:childTnLst>
                                    <p:animMotion origin="layout" path="M 3.88889E-6 3.7037E-6 L -0.16042 0.09444 " pathEditMode="relative" rAng="0" ptsTypes="AA">
                                      <p:cBhvr>
                                        <p:cTn id="189" dur="1750" fill="hold"/>
                                        <p:tgtEl>
                                          <p:spTgt spid="4">
                                            <p:txEl>
                                              <p:pRg st="0" end="0"/>
                                            </p:txEl>
                                          </p:spTgt>
                                        </p:tgtEl>
                                        <p:attrNameLst>
                                          <p:attrName>ppt_x</p:attrName>
                                          <p:attrName>ppt_y</p:attrName>
                                        </p:attrNameLst>
                                      </p:cBhvr>
                                      <p:rCtr x="-8021" y="4722"/>
                                    </p:animMotion>
                                  </p:childTnLst>
                                </p:cTn>
                              </p:par>
                              <p:par>
                                <p:cTn id="190" presetID="0" presetClass="path" presetSubtype="0" accel="50000" decel="50000" fill="hold" nodeType="withEffect">
                                  <p:stCondLst>
                                    <p:cond delay="0"/>
                                  </p:stCondLst>
                                  <p:childTnLst>
                                    <p:animMotion origin="layout" path="M 5.55556E-7 -2.96296E-6 L -0.07135 0.02685 " pathEditMode="relative" rAng="0" ptsTypes="AA">
                                      <p:cBhvr>
                                        <p:cTn id="191" dur="1750" fill="hold"/>
                                        <p:tgtEl>
                                          <p:spTgt spid="4">
                                            <p:txEl>
                                              <p:pRg st="1" end="1"/>
                                            </p:txEl>
                                          </p:spTgt>
                                        </p:tgtEl>
                                        <p:attrNameLst>
                                          <p:attrName>ppt_x</p:attrName>
                                          <p:attrName>ppt_y</p:attrName>
                                        </p:attrNameLst>
                                      </p:cBhvr>
                                      <p:rCtr x="-3576" y="1343"/>
                                    </p:animMotion>
                                  </p:childTnLst>
                                </p:cTn>
                              </p:par>
                              <p:par>
                                <p:cTn id="192" presetID="0" presetClass="path" presetSubtype="0" accel="50000" decel="50000" fill="hold" nodeType="withEffect">
                                  <p:stCondLst>
                                    <p:cond delay="0"/>
                                  </p:stCondLst>
                                  <p:childTnLst>
                                    <p:animMotion origin="layout" path="M -2.22222E-6 -2.59259E-6 L -0.09514 -0.0456 " pathEditMode="relative" rAng="0" ptsTypes="AA">
                                      <p:cBhvr>
                                        <p:cTn id="193" dur="1750" fill="hold"/>
                                        <p:tgtEl>
                                          <p:spTgt spid="4">
                                            <p:txEl>
                                              <p:pRg st="2" end="2"/>
                                            </p:txEl>
                                          </p:spTgt>
                                        </p:tgtEl>
                                        <p:attrNameLst>
                                          <p:attrName>ppt_x</p:attrName>
                                          <p:attrName>ppt_y</p:attrName>
                                        </p:attrNameLst>
                                      </p:cBhvr>
                                      <p:rCtr x="-4757" y="-2292"/>
                                    </p:animMotion>
                                  </p:childTnLst>
                                </p:cTn>
                              </p:par>
                              <p:par>
                                <p:cTn id="194" presetID="0" presetClass="path" presetSubtype="0" accel="50000" decel="50000" fill="hold" nodeType="withEffect">
                                  <p:stCondLst>
                                    <p:cond delay="0"/>
                                  </p:stCondLst>
                                  <p:childTnLst>
                                    <p:animMotion origin="layout" path="M 8.33333E-7 -2.22222E-6 L -0.07951 -0.12222 " pathEditMode="relative" rAng="0" ptsTypes="AA">
                                      <p:cBhvr>
                                        <p:cTn id="195" dur="1750" fill="hold"/>
                                        <p:tgtEl>
                                          <p:spTgt spid="4">
                                            <p:txEl>
                                              <p:pRg st="3" end="3"/>
                                            </p:txEl>
                                          </p:spTgt>
                                        </p:tgtEl>
                                        <p:attrNameLst>
                                          <p:attrName>ppt_x</p:attrName>
                                          <p:attrName>ppt_y</p:attrName>
                                        </p:attrNameLst>
                                      </p:cBhvr>
                                      <p:rCtr x="-3976" y="-6111"/>
                                    </p:animMotion>
                                  </p:childTnLst>
                                </p:cTn>
                              </p:par>
                              <p:par>
                                <p:cTn id="196" presetID="0" presetClass="path" presetSubtype="0" accel="50000" decel="50000" fill="hold" nodeType="withEffect">
                                  <p:stCondLst>
                                    <p:cond delay="0"/>
                                  </p:stCondLst>
                                  <p:childTnLst>
                                    <p:animMotion origin="layout" path="M 4.72222E-6 0.00069 L -0.16702 -0.19306 " pathEditMode="relative" rAng="0" ptsTypes="AA">
                                      <p:cBhvr>
                                        <p:cTn id="197" dur="1750" fill="hold"/>
                                        <p:tgtEl>
                                          <p:spTgt spid="4">
                                            <p:txEl>
                                              <p:pRg st="4" end="4"/>
                                            </p:txEl>
                                          </p:spTgt>
                                        </p:tgtEl>
                                        <p:attrNameLst>
                                          <p:attrName>ppt_x</p:attrName>
                                          <p:attrName>ppt_y</p:attrName>
                                        </p:attrNameLst>
                                      </p:cBhvr>
                                      <p:rCtr x="-8351" y="-9699"/>
                                    </p:animMotion>
                                  </p:childTnLst>
                                </p:cTn>
                              </p:par>
                              <p:par>
                                <p:cTn id="198" presetID="0" presetClass="path" presetSubtype="0" accel="50000" decel="50000" fill="hold" nodeType="withEffect">
                                  <p:stCondLst>
                                    <p:cond delay="0"/>
                                  </p:stCondLst>
                                  <p:childTnLst>
                                    <p:animMotion origin="layout" path="M -1.66667E-6 0.00046 L 0.01875 -0.275 " pathEditMode="relative" rAng="0" ptsTypes="AA">
                                      <p:cBhvr>
                                        <p:cTn id="199" dur="1750" fill="hold"/>
                                        <p:tgtEl>
                                          <p:spTgt spid="4">
                                            <p:txEl>
                                              <p:pRg st="5" end="5"/>
                                            </p:txEl>
                                          </p:spTgt>
                                        </p:tgtEl>
                                        <p:attrNameLst>
                                          <p:attrName>ppt_x</p:attrName>
                                          <p:attrName>ppt_y</p:attrName>
                                        </p:attrNameLst>
                                      </p:cBhvr>
                                      <p:rCtr x="938" y="-13773"/>
                                    </p:animMotion>
                                  </p:childTnLst>
                                </p:cTn>
                              </p:par>
                              <p:par>
                                <p:cTn id="200" presetID="0" presetClass="path" presetSubtype="0" accel="50000" decel="50000" fill="hold" nodeType="withEffect">
                                  <p:stCondLst>
                                    <p:cond delay="0"/>
                                  </p:stCondLst>
                                  <p:childTnLst>
                                    <p:animMotion origin="layout" path="M 3.88889E-6 0.00046 L -0.15052 -0.33982 " pathEditMode="relative" rAng="0" ptsTypes="AA">
                                      <p:cBhvr>
                                        <p:cTn id="201" dur="1750" fill="hold"/>
                                        <p:tgtEl>
                                          <p:spTgt spid="4">
                                            <p:txEl>
                                              <p:pRg st="6" end="6"/>
                                            </p:txEl>
                                          </p:spTgt>
                                        </p:tgtEl>
                                        <p:attrNameLst>
                                          <p:attrName>ppt_x</p:attrName>
                                          <p:attrName>ppt_y</p:attrName>
                                        </p:attrNameLst>
                                      </p:cBhvr>
                                      <p:rCtr x="-7535" y="-17014"/>
                                    </p:animMotion>
                                  </p:childTnLst>
                                </p:cTn>
                              </p:par>
                              <p:par>
                                <p:cTn id="202" presetID="0" presetClass="path" presetSubtype="0" accel="50000" decel="50000" fill="hold" nodeType="withEffect">
                                  <p:stCondLst>
                                    <p:cond delay="0"/>
                                  </p:stCondLst>
                                  <p:childTnLst>
                                    <p:animMotion origin="layout" path="M -2.77778E-7 0.00046 L -0.17552 -0.4132 " pathEditMode="relative" rAng="0" ptsTypes="AA">
                                      <p:cBhvr>
                                        <p:cTn id="203" dur="1750" fill="hold"/>
                                        <p:tgtEl>
                                          <p:spTgt spid="4">
                                            <p:txEl>
                                              <p:pRg st="7" end="7"/>
                                            </p:txEl>
                                          </p:spTgt>
                                        </p:tgtEl>
                                        <p:attrNameLst>
                                          <p:attrName>ppt_x</p:attrName>
                                          <p:attrName>ppt_y</p:attrName>
                                        </p:attrNameLst>
                                      </p:cBhvr>
                                      <p:rCtr x="-8785" y="-20694"/>
                                    </p:animMotion>
                                  </p:childTnLst>
                                </p:cTn>
                              </p:par>
                              <p:par>
                                <p:cTn id="204" presetID="0" presetClass="path" presetSubtype="0" accel="50000" decel="50000" fill="hold" nodeType="withEffect">
                                  <p:stCondLst>
                                    <p:cond delay="0"/>
                                  </p:stCondLst>
                                  <p:childTnLst>
                                    <p:animMotion origin="layout" path="M -1.38889E-6 0.00069 L -0.06441 -0.48982 " pathEditMode="relative" rAng="0" ptsTypes="AA">
                                      <p:cBhvr>
                                        <p:cTn id="205" dur="1750" fill="hold"/>
                                        <p:tgtEl>
                                          <p:spTgt spid="4">
                                            <p:txEl>
                                              <p:pRg st="8" end="8"/>
                                            </p:txEl>
                                          </p:spTgt>
                                        </p:tgtEl>
                                        <p:attrNameLst>
                                          <p:attrName>ppt_x</p:attrName>
                                          <p:attrName>ppt_y</p:attrName>
                                        </p:attrNameLst>
                                      </p:cBhvr>
                                      <p:rCtr x="-3229" y="-24537"/>
                                    </p:animMotion>
                                  </p:childTnLst>
                                </p:cTn>
                              </p:par>
                              <p:par>
                                <p:cTn id="206" presetID="0" presetClass="path" presetSubtype="0" accel="50000" decel="50000" fill="hold" nodeType="withEffect">
                                  <p:stCondLst>
                                    <p:cond delay="0"/>
                                  </p:stCondLst>
                                  <p:childTnLst>
                                    <p:animMotion origin="layout" path="M -3.05556E-6 0.00023 L -0.00798 -0.56644 " pathEditMode="relative" rAng="0" ptsTypes="AA">
                                      <p:cBhvr>
                                        <p:cTn id="207" dur="1750" fill="hold"/>
                                        <p:tgtEl>
                                          <p:spTgt spid="4">
                                            <p:txEl>
                                              <p:pRg st="9" end="9"/>
                                            </p:txEl>
                                          </p:spTgt>
                                        </p:tgtEl>
                                        <p:attrNameLst>
                                          <p:attrName>ppt_x</p:attrName>
                                          <p:attrName>ppt_y</p:attrName>
                                        </p:attrNameLst>
                                      </p:cBhvr>
                                      <p:rCtr x="-399" y="-28333"/>
                                    </p:animMotion>
                                  </p:childTnLst>
                                </p:cTn>
                              </p:par>
                              <p:par>
                                <p:cTn id="208" presetID="0" presetClass="path" presetSubtype="0" accel="50000" decel="50000" fill="hold" nodeType="withEffect">
                                  <p:stCondLst>
                                    <p:cond delay="0"/>
                                  </p:stCondLst>
                                  <p:childTnLst>
                                    <p:animMotion origin="layout" path="M 1.94444E-6 0.00046 L -0.1033 -0.63311 " pathEditMode="relative" rAng="0" ptsTypes="AA">
                                      <p:cBhvr>
                                        <p:cTn id="209" dur="1750" fill="hold"/>
                                        <p:tgtEl>
                                          <p:spTgt spid="4">
                                            <p:txEl>
                                              <p:pRg st="10" end="10"/>
                                            </p:txEl>
                                          </p:spTgt>
                                        </p:tgtEl>
                                        <p:attrNameLst>
                                          <p:attrName>ppt_x</p:attrName>
                                          <p:attrName>ppt_y</p:attrName>
                                        </p:attrNameLst>
                                      </p:cBhvr>
                                      <p:rCtr x="-5174" y="-31690"/>
                                    </p:animMotion>
                                  </p:childTnLst>
                                </p:cTn>
                              </p:par>
                              <p:par>
                                <p:cTn id="210" presetID="0" presetClass="path" presetSubtype="0" accel="50000" decel="50000" fill="hold" nodeType="withEffect">
                                  <p:stCondLst>
                                    <p:cond delay="0"/>
                                  </p:stCondLst>
                                  <p:childTnLst>
                                    <p:animMotion origin="layout" path="M -4.72222E-6 0.00092 L -0.16927 -0.70649 " pathEditMode="relative" rAng="0" ptsTypes="AA">
                                      <p:cBhvr>
                                        <p:cTn id="211" dur="1750" fill="hold"/>
                                        <p:tgtEl>
                                          <p:spTgt spid="4">
                                            <p:txEl>
                                              <p:pRg st="11" end="11"/>
                                            </p:txEl>
                                          </p:spTgt>
                                        </p:tgtEl>
                                        <p:attrNameLst>
                                          <p:attrName>ppt_x</p:attrName>
                                          <p:attrName>ppt_y</p:attrName>
                                        </p:attrNameLst>
                                      </p:cBhvr>
                                      <p:rCtr x="-8472" y="-35370"/>
                                    </p:animMotion>
                                  </p:childTnLst>
                                </p:cTn>
                              </p:par>
                              <p:par>
                                <p:cTn id="212" presetID="0" presetClass="path" presetSubtype="0" accel="50000" decel="50000" fill="hold" nodeType="withEffect">
                                  <p:stCondLst>
                                    <p:cond delay="0"/>
                                  </p:stCondLst>
                                  <p:childTnLst>
                                    <p:animMotion origin="layout" path="M -8.33333E-7 0.00023 L -0.16545 -0.77894 " pathEditMode="relative" rAng="0" ptsTypes="AA">
                                      <p:cBhvr>
                                        <p:cTn id="213" dur="1750" fill="hold"/>
                                        <p:tgtEl>
                                          <p:spTgt spid="4">
                                            <p:txEl>
                                              <p:pRg st="12" end="12"/>
                                            </p:txEl>
                                          </p:spTgt>
                                        </p:tgtEl>
                                        <p:attrNameLst>
                                          <p:attrName>ppt_x</p:attrName>
                                          <p:attrName>ppt_y</p:attrName>
                                        </p:attrNameLst>
                                      </p:cBhvr>
                                      <p:rCtr x="-8281" y="-38958"/>
                                    </p:animMotion>
                                  </p:childTnLst>
                                </p:cTn>
                              </p:par>
                            </p:childTnLst>
                          </p:cTn>
                        </p:par>
                        <p:par>
                          <p:cTn id="214" fill="hold">
                            <p:stCondLst>
                              <p:cond delay="5550"/>
                            </p:stCondLst>
                            <p:childTnLst>
                              <p:par>
                                <p:cTn id="215" presetID="50" presetClass="exit" presetSubtype="0" accel="100000" fill="hold" nodeType="afterEffect">
                                  <p:stCondLst>
                                    <p:cond delay="250"/>
                                  </p:stCondLst>
                                  <p:childTnLst>
                                    <p:anim calcmode="lin" valueType="num">
                                      <p:cBhvr>
                                        <p:cTn id="216" dur="1000"/>
                                        <p:tgtEl>
                                          <p:spTgt spid="2"/>
                                        </p:tgtEl>
                                        <p:attrNameLst>
                                          <p:attrName>ppt_w</p:attrName>
                                        </p:attrNameLst>
                                      </p:cBhvr>
                                      <p:tavLst>
                                        <p:tav tm="0">
                                          <p:val>
                                            <p:strVal val="ppt_w"/>
                                          </p:val>
                                        </p:tav>
                                        <p:tav tm="100000">
                                          <p:val>
                                            <p:strVal val="ppt_w+.3"/>
                                          </p:val>
                                        </p:tav>
                                      </p:tavLst>
                                    </p:anim>
                                    <p:anim calcmode="lin" valueType="num">
                                      <p:cBhvr>
                                        <p:cTn id="217" dur="1000"/>
                                        <p:tgtEl>
                                          <p:spTgt spid="2"/>
                                        </p:tgtEl>
                                        <p:attrNameLst>
                                          <p:attrName>ppt_h</p:attrName>
                                        </p:attrNameLst>
                                      </p:cBhvr>
                                      <p:tavLst>
                                        <p:tav tm="0">
                                          <p:val>
                                            <p:strVal val="ppt_h"/>
                                          </p:val>
                                        </p:tav>
                                        <p:tav tm="100000">
                                          <p:val>
                                            <p:strVal val="ppt_h"/>
                                          </p:val>
                                        </p:tav>
                                      </p:tavLst>
                                    </p:anim>
                                    <p:animEffect transition="out" filter="fade">
                                      <p:cBhvr>
                                        <p:cTn id="218" dur="1000"/>
                                        <p:tgtEl>
                                          <p:spTgt spid="2"/>
                                        </p:tgtEl>
                                      </p:cBhvr>
                                    </p:animEffect>
                                    <p:set>
                                      <p:cBhvr>
                                        <p:cTn id="219" dur="1" fill="hold">
                                          <p:stCondLst>
                                            <p:cond delay="999"/>
                                          </p:stCondLst>
                                        </p:cTn>
                                        <p:tgtEl>
                                          <p:spTgt spid="2"/>
                                        </p:tgtEl>
                                        <p:attrNameLst>
                                          <p:attrName>style.visibility</p:attrName>
                                        </p:attrNameLst>
                                      </p:cBhvr>
                                      <p:to>
                                        <p:strVal val="hidden"/>
                                      </p:to>
                                    </p:set>
                                  </p:childTnLst>
                                </p:cTn>
                              </p:par>
                              <p:par>
                                <p:cTn id="220" presetID="23" presetClass="entr" presetSubtype="16" fill="hold" grpId="1" nodeType="withEffect">
                                  <p:stCondLst>
                                    <p:cond delay="1500"/>
                                  </p:stCondLst>
                                  <p:childTnLst>
                                    <p:set>
                                      <p:cBhvr>
                                        <p:cTn id="221" dur="1" fill="hold">
                                          <p:stCondLst>
                                            <p:cond delay="0"/>
                                          </p:stCondLst>
                                        </p:cTn>
                                        <p:tgtEl>
                                          <p:spTgt spid="7"/>
                                        </p:tgtEl>
                                        <p:attrNameLst>
                                          <p:attrName>style.visibility</p:attrName>
                                        </p:attrNameLst>
                                      </p:cBhvr>
                                      <p:to>
                                        <p:strVal val="visible"/>
                                      </p:to>
                                    </p:set>
                                    <p:anim calcmode="lin" valueType="num">
                                      <p:cBhvr>
                                        <p:cTn id="222" dur="500" fill="hold"/>
                                        <p:tgtEl>
                                          <p:spTgt spid="7"/>
                                        </p:tgtEl>
                                        <p:attrNameLst>
                                          <p:attrName>ppt_w</p:attrName>
                                        </p:attrNameLst>
                                      </p:cBhvr>
                                      <p:tavLst>
                                        <p:tav tm="0">
                                          <p:val>
                                            <p:fltVal val="0"/>
                                          </p:val>
                                        </p:tav>
                                        <p:tav tm="100000">
                                          <p:val>
                                            <p:strVal val="#ppt_w"/>
                                          </p:val>
                                        </p:tav>
                                      </p:tavLst>
                                    </p:anim>
                                    <p:anim calcmode="lin" valueType="num">
                                      <p:cBhvr>
                                        <p:cTn id="223" dur="500" fill="hold"/>
                                        <p:tgtEl>
                                          <p:spTgt spid="7"/>
                                        </p:tgtEl>
                                        <p:attrNameLst>
                                          <p:attrName>ppt_h</p:attrName>
                                        </p:attrNameLst>
                                      </p:cBhvr>
                                      <p:tavLst>
                                        <p:tav tm="0">
                                          <p:val>
                                            <p:fltVal val="0"/>
                                          </p:val>
                                        </p:tav>
                                        <p:tav tm="100000">
                                          <p:val>
                                            <p:strVal val="#ppt_h"/>
                                          </p:val>
                                        </p:tav>
                                      </p:tavLst>
                                    </p:anim>
                                  </p:childTnLst>
                                </p:cTn>
                              </p:par>
                              <p:par>
                                <p:cTn id="224" presetID="23" presetClass="entr" presetSubtype="16" fill="hold" grpId="1" nodeType="withEffect">
                                  <p:stCondLst>
                                    <p:cond delay="1500"/>
                                  </p:stCondLst>
                                  <p:childTnLst>
                                    <p:set>
                                      <p:cBhvr>
                                        <p:cTn id="225" dur="1" fill="hold">
                                          <p:stCondLst>
                                            <p:cond delay="0"/>
                                          </p:stCondLst>
                                        </p:cTn>
                                        <p:tgtEl>
                                          <p:spTgt spid="8"/>
                                        </p:tgtEl>
                                        <p:attrNameLst>
                                          <p:attrName>style.visibility</p:attrName>
                                        </p:attrNameLst>
                                      </p:cBhvr>
                                      <p:to>
                                        <p:strVal val="visible"/>
                                      </p:to>
                                    </p:set>
                                    <p:anim calcmode="lin" valueType="num">
                                      <p:cBhvr>
                                        <p:cTn id="226" dur="500" fill="hold"/>
                                        <p:tgtEl>
                                          <p:spTgt spid="8"/>
                                        </p:tgtEl>
                                        <p:attrNameLst>
                                          <p:attrName>ppt_w</p:attrName>
                                        </p:attrNameLst>
                                      </p:cBhvr>
                                      <p:tavLst>
                                        <p:tav tm="0">
                                          <p:val>
                                            <p:fltVal val="0"/>
                                          </p:val>
                                        </p:tav>
                                        <p:tav tm="100000">
                                          <p:val>
                                            <p:strVal val="#ppt_w"/>
                                          </p:val>
                                        </p:tav>
                                      </p:tavLst>
                                    </p:anim>
                                    <p:anim calcmode="lin" valueType="num">
                                      <p:cBhvr>
                                        <p:cTn id="227" dur="500" fill="hold"/>
                                        <p:tgtEl>
                                          <p:spTgt spid="8"/>
                                        </p:tgtEl>
                                        <p:attrNameLst>
                                          <p:attrName>ppt_h</p:attrName>
                                        </p:attrNameLst>
                                      </p:cBhvr>
                                      <p:tavLst>
                                        <p:tav tm="0">
                                          <p:val>
                                            <p:fltVal val="0"/>
                                          </p:val>
                                        </p:tav>
                                        <p:tav tm="100000">
                                          <p:val>
                                            <p:strVal val="#ppt_h"/>
                                          </p:val>
                                        </p:tav>
                                      </p:tavLst>
                                    </p:anim>
                                  </p:childTnLst>
                                </p:cTn>
                              </p:par>
                              <p:par>
                                <p:cTn id="228" presetID="8" presetClass="emph" presetSubtype="0" repeatCount="indefinite" fill="hold" grpId="0" nodeType="withEffect">
                                  <p:stCondLst>
                                    <p:cond delay="1500"/>
                                  </p:stCondLst>
                                  <p:childTnLst>
                                    <p:animRot by="-21600000">
                                      <p:cBhvr>
                                        <p:cTn id="229" dur="1000" fill="hold"/>
                                        <p:tgtEl>
                                          <p:spTgt spid="7"/>
                                        </p:tgtEl>
                                        <p:attrNameLst>
                                          <p:attrName>r</p:attrName>
                                        </p:attrNameLst>
                                      </p:cBhvr>
                                    </p:animRot>
                                  </p:childTnLst>
                                </p:cTn>
                              </p:par>
                              <p:par>
                                <p:cTn id="230" presetID="8" presetClass="emph" presetSubtype="0" repeatCount="indefinite" fill="hold" grpId="0" nodeType="withEffect">
                                  <p:stCondLst>
                                    <p:cond delay="1500"/>
                                  </p:stCondLst>
                                  <p:childTnLst>
                                    <p:animRot by="21600000">
                                      <p:cBhvr>
                                        <p:cTn id="231" dur="5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4" grpId="0" uiExpand="1" build="p"/>
      <p:bldP spid="4" grpId="1" build="allAtOnce"/>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a:t>
            </a:r>
            <a:r>
              <a:rPr lang="en-US" b="1" u="sng">
                <a:solidFill>
                  <a:srgbClr val="3333FF"/>
                </a:solidFill>
              </a:rPr>
              <a:t>www.RonBert.</a:t>
            </a:r>
            <a:r>
              <a:rPr lang="en-US" b="1" u="sng" dirty="0">
                <a:solidFill>
                  <a:srgbClr val="3333FF"/>
                </a:solidFill>
              </a:rPr>
              <a:t>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Arial" charset="0"/>
                <a:ea typeface="+mn-ea"/>
                <a:cs typeface="+mn-cs"/>
              </a:rPr>
              <a:t>Ronald Bert </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txBox="1">
            <a:spLocks/>
          </p:cNvSpPr>
          <p:nvPr/>
        </p:nvSpPr>
        <p:spPr>
          <a:xfrm>
            <a:off x="3128689" y="2223329"/>
            <a:ext cx="56388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good to give thanks</a:t>
            </a:r>
          </a:p>
        </p:txBody>
      </p:sp>
      <p:sp>
        <p:nvSpPr>
          <p:cNvPr id="5" name="Title 1"/>
          <p:cNvSpPr txBox="1">
            <a:spLocks/>
          </p:cNvSpPr>
          <p:nvPr/>
        </p:nvSpPr>
        <p:spPr>
          <a:xfrm>
            <a:off x="314800" y="2924796"/>
            <a:ext cx="3886200" cy="10743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6350"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to the LORD</a:t>
            </a:r>
          </a:p>
        </p:txBody>
      </p:sp>
      <p:sp>
        <p:nvSpPr>
          <p:cNvPr id="3074" name="Rectangle 2"/>
          <p:cNvSpPr>
            <a:spLocks noGrp="1" noChangeArrowheads="1"/>
          </p:cNvSpPr>
          <p:nvPr>
            <p:ph type="title"/>
          </p:nvPr>
        </p:nvSpPr>
        <p:spPr>
          <a:xfrm>
            <a:off x="457200" y="1722438"/>
            <a:ext cx="8229600" cy="3382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 Psalm. A Song for the Sabbath day.}     It is good to give thanks      to the LORD, And to sing praises to Your name, O Most High;</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Psalms 92:1</a:t>
            </a:r>
            <a:r>
              <a:rPr lang="en-US" altLang="en-US" sz="4000"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Rectangle 2">
            <a:extLst>
              <a:ext uri="{FF2B5EF4-FFF2-40B4-BE49-F238E27FC236}">
                <a16:creationId xmlns:a16="http://schemas.microsoft.com/office/drawing/2014/main" id="{FA293DA8-C32D-4CD9-B4D1-5AAF3213C409}"/>
              </a:ext>
            </a:extLst>
          </p:cNvPr>
          <p:cNvSpPr txBox="1">
            <a:spLocks noChangeArrowheads="1"/>
          </p:cNvSpPr>
          <p:nvPr/>
        </p:nvSpPr>
        <p:spPr bwMode="auto">
          <a:xfrm>
            <a:off x="3419059" y="2387601"/>
            <a:ext cx="5087401" cy="77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good to give thanks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8" name="Rectangle 2">
            <a:extLst>
              <a:ext uri="{FF2B5EF4-FFF2-40B4-BE49-F238E27FC236}">
                <a16:creationId xmlns:a16="http://schemas.microsoft.com/office/drawing/2014/main" id="{90463922-B233-4A6C-A298-FD98B45A0E8A}"/>
              </a:ext>
            </a:extLst>
          </p:cNvPr>
          <p:cNvSpPr txBox="1">
            <a:spLocks noChangeArrowheads="1"/>
          </p:cNvSpPr>
          <p:nvPr/>
        </p:nvSpPr>
        <p:spPr bwMode="auto">
          <a:xfrm>
            <a:off x="477078" y="3067669"/>
            <a:ext cx="3548822" cy="755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to the LORD</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Title 1"/>
          <p:cNvSpPr txBox="1">
            <a:spLocks/>
          </p:cNvSpPr>
          <p:nvPr/>
        </p:nvSpPr>
        <p:spPr>
          <a:xfrm>
            <a:off x="323987" y="2819400"/>
            <a:ext cx="1200013"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to</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9" name="Rectangle 9">
            <a:extLst>
              <a:ext uri="{FF2B5EF4-FFF2-40B4-BE49-F238E27FC236}">
                <a16:creationId xmlns:a16="http://schemas.microsoft.com/office/drawing/2014/main" id="{3340CA46-B101-43AF-BC60-4B0DCE1B384A}"/>
              </a:ext>
            </a:extLst>
          </p:cNvPr>
          <p:cNvSpPr>
            <a:spLocks noChangeArrowheads="1"/>
          </p:cNvSpPr>
          <p:nvPr/>
        </p:nvSpPr>
        <p:spPr bwMode="auto">
          <a:xfrm>
            <a:off x="2214590" y="3087399"/>
            <a:ext cx="1588784"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4801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 4.81481E-6 L 0.06667 -0.14213 " pathEditMode="relative" rAng="0" ptsTypes="AA">
                                      <p:cBhvr>
                                        <p:cTn id="10" dur="750" spd="-100000" fill="hold"/>
                                        <p:tgtEl>
                                          <p:spTgt spid="3074"/>
                                        </p:tgtEl>
                                        <p:attrNameLst>
                                          <p:attrName>ppt_x</p:attrName>
                                          <p:attrName>ppt_y</p:attrName>
                                        </p:attrNameLst>
                                      </p:cBhvr>
                                      <p:rCtr x="3333" y="-7106"/>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600"/>
                                        <p:tgtEl>
                                          <p:spTgt spid="4"/>
                                        </p:tgtEl>
                                      </p:cBhvr>
                                    </p:animEffect>
                                  </p:childTnLst>
                                </p:cTn>
                              </p:par>
                              <p:par>
                                <p:cTn id="16" presetID="18" presetClass="emph" presetSubtype="0" fill="hold" grpId="1" nodeType="withEffect">
                                  <p:stCondLst>
                                    <p:cond delay="0"/>
                                  </p:stCondLst>
                                  <p:childTnLst>
                                    <p:set>
                                      <p:cBhvr override="childStyle">
                                        <p:cTn id="17" dur="6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600"/>
                                        <p:tgtEl>
                                          <p:spTgt spid="7"/>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18" presetClass="emph" presetSubtype="0" fill="hold" grpId="1" nodeType="withEffect">
                                  <p:stCondLst>
                                    <p:cond delay="500"/>
                                  </p:stCondLst>
                                  <p:childTnLst>
                                    <p:set>
                                      <p:cBhvr override="childStyle">
                                        <p:cTn id="25" dur="500" fill="hold"/>
                                        <p:tgtEl>
                                          <p:spTgt spid="5"/>
                                        </p:tgtEl>
                                        <p:attrNameLst>
                                          <p:attrName>style.textDecorationUnderline</p:attrName>
                                        </p:attrNameLst>
                                      </p:cBhvr>
                                      <p:to>
                                        <p:strVal val="true"/>
                                      </p:to>
                                    </p:set>
                                  </p:childTnLst>
                                </p:cTn>
                              </p:par>
                              <p:par>
                                <p:cTn id="26" presetID="22" presetClass="entr" presetSubtype="8"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9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0" presetClass="entr" presetSubtype="0" fill="hold" grpId="0" nodeType="withEffect">
                                  <p:stCondLst>
                                    <p:cond delay="1250"/>
                                  </p:stCondLst>
                                  <p:iterate type="lt">
                                    <p:tmPct val="10000"/>
                                  </p:iterate>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stCondLst>
                                            <p:cond delay="0"/>
                                          </p:stCondLst>
                                        </p:cTn>
                                        <p:tgtEl>
                                          <p:spTgt spid="9"/>
                                        </p:tgtEl>
                                      </p:cBhvr>
                                    </p:animEffect>
                                    <p:anim to="" calcmode="lin" valueType="num">
                                      <p:cBhvr>
                                        <p:cTn id="35" dur="500" fill="hold">
                                          <p:stCondLst>
                                            <p:cond delay="0"/>
                                          </p:stCondLst>
                                        </p:cTn>
                                        <p:tgtEl>
                                          <p:spTgt spid="9"/>
                                        </p:tgtEl>
                                        <p:attrNameLst>
                                          <p:attrName>ppt_w</p:attrName>
                                        </p:attrNameLst>
                                      </p:cBhvr>
                                      <p:tavLst>
                                        <p:tav tm="0">
                                          <p:val>
                                            <p:strVal val="#ppt_w*4"/>
                                          </p:val>
                                        </p:tav>
                                        <p:tav tm="100000">
                                          <p:val>
                                            <p:strVal val="#ppt_w"/>
                                          </p:val>
                                        </p:tav>
                                      </p:tavLst>
                                    </p:anim>
                                    <p:anim to="" calcmode="lin" valueType="num">
                                      <p:cBhvr>
                                        <p:cTn id="36" dur="500" fill="hold">
                                          <p:stCondLst>
                                            <p:cond delay="0"/>
                                          </p:stCondLst>
                                        </p:cTn>
                                        <p:tgtEl>
                                          <p:spTgt spid="9"/>
                                        </p:tgtEl>
                                        <p:attrNameLst>
                                          <p:attrName>ppt_h</p:attrName>
                                        </p:attrNameLst>
                                      </p:cBhvr>
                                      <p:tavLst>
                                        <p:tav tm="0">
                                          <p:val>
                                            <p:strVal val="#ppt_h*4"/>
                                          </p:val>
                                        </p:tav>
                                        <p:tav tm="100000">
                                          <p:val>
                                            <p:strVal val="#ppt_h"/>
                                          </p:val>
                                        </p:tav>
                                      </p:tavLst>
                                    </p:anim>
                                  </p:childTnLst>
                                </p:cTn>
                              </p:par>
                            </p:childTnLst>
                          </p:cTn>
                        </p:par>
                        <p:par>
                          <p:cTn id="37" fill="hold">
                            <p:stCondLst>
                              <p:cond delay="1900"/>
                            </p:stCondLst>
                            <p:childTnLst>
                              <p:par>
                                <p:cTn id="38" presetID="26" presetClass="emph" presetSubtype="0" fill="hold" grpId="1" nodeType="afterEffect">
                                  <p:stCondLst>
                                    <p:cond delay="0"/>
                                  </p:stCondLst>
                                  <p:iterate type="lt">
                                    <p:tmPct val="0"/>
                                  </p:iterate>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3074" grpId="0"/>
      <p:bldP spid="3074" grpId="1"/>
      <p:bldP spid="7" grpId="0"/>
      <p:bldP spid="8" grpId="0"/>
      <p:bldP spid="6" grpId="0"/>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1" r="16874"/>
          <a:stretch/>
        </p:blipFill>
        <p:spPr>
          <a:xfrm>
            <a:off x="-1" y="2620"/>
            <a:ext cx="9144001" cy="6858000"/>
          </a:xfrm>
          <a:prstGeom prst="rect">
            <a:avLst/>
          </a:prstGeom>
        </p:spPr>
      </p:pic>
      <p:sp>
        <p:nvSpPr>
          <p:cNvPr id="6" name="Title 1"/>
          <p:cNvSpPr txBox="1">
            <a:spLocks/>
          </p:cNvSpPr>
          <p:nvPr/>
        </p:nvSpPr>
        <p:spPr>
          <a:xfrm>
            <a:off x="1559887" y="3295370"/>
            <a:ext cx="3962400" cy="9386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5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great treasure</a:t>
            </a:r>
          </a:p>
        </p:txBody>
      </p:sp>
      <p:sp>
        <p:nvSpPr>
          <p:cNvPr id="5" name="Title 1"/>
          <p:cNvSpPr txBox="1">
            <a:spLocks/>
          </p:cNvSpPr>
          <p:nvPr/>
        </p:nvSpPr>
        <p:spPr>
          <a:xfrm>
            <a:off x="2988244" y="2587746"/>
            <a:ext cx="2926080" cy="10031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Your word</a:t>
            </a:r>
          </a:p>
        </p:txBody>
      </p:sp>
      <p:sp>
        <p:nvSpPr>
          <p:cNvPr id="3074" name="Rectangle 2"/>
          <p:cNvSpPr>
            <a:spLocks noGrp="1" noChangeArrowheads="1"/>
          </p:cNvSpPr>
          <p:nvPr>
            <p:ph type="title"/>
          </p:nvPr>
        </p:nvSpPr>
        <p:spPr>
          <a:xfrm>
            <a:off x="457200" y="2484438"/>
            <a:ext cx="8229600" cy="1858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I rejoice at Your word As one who finds great treasure.</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Psalms 119:162</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7" name="Rectangle 11">
            <a:extLst>
              <a:ext uri="{FF2B5EF4-FFF2-40B4-BE49-F238E27FC236}">
                <a16:creationId xmlns:a16="http://schemas.microsoft.com/office/drawing/2014/main" id="{98BACD13-91ED-42D5-9E54-6E8283ED5A73}"/>
              </a:ext>
            </a:extLst>
          </p:cNvPr>
          <p:cNvSpPr>
            <a:spLocks noChangeArrowheads="1"/>
          </p:cNvSpPr>
          <p:nvPr/>
        </p:nvSpPr>
        <p:spPr bwMode="auto">
          <a:xfrm>
            <a:off x="2904565" y="2514600"/>
            <a:ext cx="3089041" cy="112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50" normalizeH="0" baseline="0" noProof="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50800">
                    <a:srgbClr val="C00000">
                      <a:alpha val="80000"/>
                    </a:srgbClr>
                  </a:glow>
                  <a:outerShdw blurRad="76200" dist="50800" dir="5400000" algn="tl" rotWithShape="0">
                    <a:srgbClr val="000000">
                      <a:alpha val="65000"/>
                    </a:srgbClr>
                  </a:outerShdw>
                </a:effectLst>
                <a:uLnTx/>
                <a:uFillTx/>
                <a:latin typeface="Calibri" panose="020F0502020204030204" pitchFamily="34" charset="0"/>
                <a:ea typeface="+mn-ea"/>
                <a:cs typeface="+mn-cs"/>
              </a:rPr>
              <a:t>Your word</a:t>
            </a:r>
            <a:endParaRPr kumimoji="0" lang="en-US" sz="4400" b="1" i="1" u="none" strike="noStrike" kern="1200" cap="none" spc="50" normalizeH="0" baseline="0" noProof="0" dirty="0">
              <a:ln w="11430"/>
              <a:blipFill dpi="0"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effectLst>
                <a:glow rad="50800">
                  <a:srgbClr val="C00000">
                    <a:alpha val="80000"/>
                  </a:srgbClr>
                </a:glow>
                <a:outerShdw blurRad="76200" dist="50800" dir="5400000" algn="tl" rotWithShape="0">
                  <a:srgbClr val="000000">
                    <a:alpha val="65000"/>
                  </a:srgbClr>
                </a:outerShdw>
              </a:effectLst>
              <a:uLnTx/>
              <a:uFillTx/>
              <a:latin typeface="Calibri" panose="020F0502020204030204" pitchFamily="34" charset="0"/>
              <a:ea typeface="+mn-ea"/>
              <a:cs typeface="+mn-cs"/>
            </a:endParaRPr>
          </a:p>
        </p:txBody>
      </p:sp>
      <p:sp>
        <p:nvSpPr>
          <p:cNvPr id="8" name="Rectangle 16">
            <a:extLst>
              <a:ext uri="{FF2B5EF4-FFF2-40B4-BE49-F238E27FC236}">
                <a16:creationId xmlns:a16="http://schemas.microsoft.com/office/drawing/2014/main" id="{0748DD42-9472-44FC-B8A7-0F775413F668}"/>
              </a:ext>
            </a:extLst>
          </p:cNvPr>
          <p:cNvSpPr>
            <a:spLocks noChangeArrowheads="1"/>
          </p:cNvSpPr>
          <p:nvPr/>
        </p:nvSpPr>
        <p:spPr bwMode="auto">
          <a:xfrm>
            <a:off x="1435792" y="3227031"/>
            <a:ext cx="4218292" cy="105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635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300" b="1" spc="50" dirty="0">
                <a:ln w="3175">
                  <a:solidFill>
                    <a:schemeClr val="bg1"/>
                  </a:solidFill>
                </a:ln>
                <a:blipFill dpi="0"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a:stretch>
                </a:blipFill>
                <a:effectLst>
                  <a:glow rad="114300">
                    <a:srgbClr val="000000"/>
                  </a:glow>
                  <a:outerShdw blurRad="76200" dist="50800" dir="5400000" algn="tl" rotWithShape="0">
                    <a:srgbClr val="000000">
                      <a:alpha val="65000"/>
                    </a:srgbClr>
                  </a:outerShdw>
                </a:effectLst>
                <a:latin typeface="Calibri" panose="020F0502020204030204" pitchFamily="34" charset="0"/>
              </a:rPr>
              <a:t>great treasure</a:t>
            </a: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1" nodeType="withEffect">
                                  <p:stCondLst>
                                    <p:cond delay="1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100" fill="hold"/>
                                        <p:tgtEl>
                                          <p:spTgt spid="3074"/>
                                        </p:tgtEl>
                                        <p:attrNameLst>
                                          <p:attrName>ppt_w</p:attrName>
                                        </p:attrNameLst>
                                      </p:cBhvr>
                                      <p:tavLst>
                                        <p:tav tm="0">
                                          <p:val>
                                            <p:fltVal val="0"/>
                                          </p:val>
                                        </p:tav>
                                        <p:tav tm="100000">
                                          <p:val>
                                            <p:strVal val="#ppt_w"/>
                                          </p:val>
                                        </p:tav>
                                      </p:tavLst>
                                    </p:anim>
                                    <p:anim calcmode="lin" valueType="num">
                                      <p:cBhvr>
                                        <p:cTn id="8" dur="1100" fill="hold"/>
                                        <p:tgtEl>
                                          <p:spTgt spid="3074"/>
                                        </p:tgtEl>
                                        <p:attrNameLst>
                                          <p:attrName>ppt_h</p:attrName>
                                        </p:attrNameLst>
                                      </p:cBhvr>
                                      <p:tavLst>
                                        <p:tav tm="0">
                                          <p:val>
                                            <p:strVal val="#ppt_h"/>
                                          </p:val>
                                        </p:tav>
                                        <p:tav tm="100000">
                                          <p:val>
                                            <p:strVal val="#ppt_h"/>
                                          </p:val>
                                        </p:tav>
                                      </p:tavLst>
                                    </p:anim>
                                  </p:childTnLst>
                                </p:cTn>
                              </p:par>
                              <p:par>
                                <p:cTn id="9" presetID="42" presetClass="path" presetSubtype="0" accel="50000" decel="50000" fill="hold" grpId="2" nodeType="withEffect">
                                  <p:stCondLst>
                                    <p:cond delay="100"/>
                                  </p:stCondLst>
                                  <p:childTnLst>
                                    <p:animMotion origin="layout" path="M 0 4.81481E-6 L 0.31372 -0.44838 " pathEditMode="relative" rAng="0" ptsTypes="AA">
                                      <p:cBhvr>
                                        <p:cTn id="10" dur="1100" spd="-100000" fill="hold"/>
                                        <p:tgtEl>
                                          <p:spTgt spid="3074"/>
                                        </p:tgtEl>
                                        <p:attrNameLst>
                                          <p:attrName>ppt_x</p:attrName>
                                          <p:attrName>ppt_y</p:attrName>
                                        </p:attrNameLst>
                                      </p:cBhvr>
                                      <p:rCtr x="15677" y="-22431"/>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18" presetClass="emph" presetSubtype="0" fill="hold" grpId="1" nodeType="withEffect">
                                  <p:stCondLst>
                                    <p:cond delay="1000"/>
                                  </p:stCondLst>
                                  <p:childTnLst>
                                    <p:set>
                                      <p:cBhvr override="childStyle">
                                        <p:cTn id="17" dur="500" fill="hold"/>
                                        <p:tgtEl>
                                          <p:spTgt spid="5"/>
                                        </p:tgtEl>
                                        <p:attrNameLst>
                                          <p:attrName>style.textDecorationUnderline</p:attrName>
                                        </p:attrNameLst>
                                      </p:cBhvr>
                                      <p:to>
                                        <p:strVal val="true"/>
                                      </p:to>
                                    </p:set>
                                  </p:childTnLst>
                                </p:cTn>
                              </p:par>
                              <p:par>
                                <p:cTn id="18" presetID="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1250">
                                          <p:stCondLst>
                                            <p:cond delay="0"/>
                                          </p:stCondLst>
                                        </p:cTn>
                                        <p:tgtEl>
                                          <p:spTgt spid="7"/>
                                        </p:tgtEl>
                                      </p:cBhvr>
                                    </p:animEffect>
                                    <p:anim to="" calcmode="lin" valueType="num">
                                      <p:cBhvr>
                                        <p:cTn id="21" dur="125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22" dur="1250" fill="hold">
                                          <p:stCondLst>
                                            <p:cond delay="0"/>
                                          </p:stCondLst>
                                        </p:cTn>
                                        <p:tgtEl>
                                          <p:spTgt spid="7"/>
                                        </p:tgtEl>
                                        <p:attrNameLst>
                                          <p:attrName>ppt_h</p:attrName>
                                        </p:attrNameLst>
                                      </p:cBhvr>
                                      <p:tavLst>
                                        <p:tav tm="0">
                                          <p:val>
                                            <p:strVal val="#ppt_h*4"/>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18" presetClass="emph" presetSubtype="0" fill="hold" grpId="1" nodeType="withEffect">
                                  <p:stCondLst>
                                    <p:cond delay="0"/>
                                  </p:stCondLst>
                                  <p:childTnLst>
                                    <p:set>
                                      <p:cBhvr override="childStyle">
                                        <p:cTn id="29" dur="500" fill="hold"/>
                                        <p:tgtEl>
                                          <p:spTgt spid="6"/>
                                        </p:tgtEl>
                                        <p:attrNameLst>
                                          <p:attrName>style.textDecorationUnderline</p:attrName>
                                        </p:attrNameLst>
                                      </p:cBhvr>
                                      <p:to>
                                        <p:strVal val="true"/>
                                      </p:to>
                                    </p:set>
                                  </p:childTnLst>
                                </p:cTn>
                              </p:par>
                              <p:par>
                                <p:cTn id="30" presetID="2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3074" grpId="1"/>
      <p:bldP spid="3074" grpId="2"/>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p:cNvSpPr txBox="1">
            <a:spLocks/>
          </p:cNvSpPr>
          <p:nvPr/>
        </p:nvSpPr>
        <p:spPr>
          <a:xfrm>
            <a:off x="448056" y="164592"/>
            <a:ext cx="3047999"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Therefore</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do not be unwise, but understand what the will of the Lord is. And do not be drunk with wine, in which is dissipation; but be filled with the Spirit, speaking to one another in psalms and hymns and spiritual songs, singing and making melody in your heart to the Lord, …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Ephesians 5:17-19 </a:t>
            </a:r>
          </a:p>
        </p:txBody>
      </p:sp>
      <p:sp>
        <p:nvSpPr>
          <p:cNvPr id="7" name="Rectangle 2"/>
          <p:cNvSpPr txBox="1">
            <a:spLocks noChangeArrowheads="1"/>
          </p:cNvSpPr>
          <p:nvPr/>
        </p:nvSpPr>
        <p:spPr bwMode="auto">
          <a:xfrm>
            <a:off x="2590800" y="152400"/>
            <a:ext cx="510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be unwise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81000" y="838200"/>
            <a:ext cx="3429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understand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4495800" y="838200"/>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7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will of the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0" name="Rectangle 2"/>
          <p:cNvSpPr txBox="1">
            <a:spLocks noChangeArrowheads="1"/>
          </p:cNvSpPr>
          <p:nvPr/>
        </p:nvSpPr>
        <p:spPr bwMode="auto">
          <a:xfrm>
            <a:off x="0" y="1524000"/>
            <a:ext cx="2209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Lord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1" name="Rectangle 2"/>
          <p:cNvSpPr txBox="1">
            <a:spLocks noChangeArrowheads="1"/>
          </p:cNvSpPr>
          <p:nvPr/>
        </p:nvSpPr>
        <p:spPr bwMode="auto">
          <a:xfrm>
            <a:off x="3124200" y="1524000"/>
            <a:ext cx="4381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do not be drunk</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228600" y="28194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be filled with the Spirit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5562600" y="2819400"/>
            <a:ext cx="334365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speaking</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4953000" y="4876800"/>
            <a:ext cx="373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1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your heart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5" name="Rectangle 2"/>
          <p:cNvSpPr txBox="1">
            <a:spLocks noChangeArrowheads="1"/>
          </p:cNvSpPr>
          <p:nvPr/>
        </p:nvSpPr>
        <p:spPr bwMode="auto">
          <a:xfrm>
            <a:off x="685800" y="5562600"/>
            <a:ext cx="3276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7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to the Lord</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2"/>
          <p:cNvSpPr txBox="1">
            <a:spLocks noChangeArrowheads="1"/>
          </p:cNvSpPr>
          <p:nvPr/>
        </p:nvSpPr>
        <p:spPr bwMode="auto">
          <a:xfrm>
            <a:off x="152400" y="2438400"/>
            <a:ext cx="8839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chemeClr val="bg1"/>
                </a:solidFill>
                <a:effectLst>
                  <a:glow rad="101600">
                    <a:schemeClr val="tx1"/>
                  </a:glow>
                  <a:outerShdw blurRad="50800" algn="tl" rotWithShape="0">
                    <a:srgbClr val="000000"/>
                  </a:outerShdw>
                </a:effectLst>
                <a:latin typeface="Calibri" panose="020F0502020204030204" pitchFamily="34" charset="0"/>
              </a:rPr>
              <a:t>do not be unwise</a:t>
            </a:r>
          </a:p>
          <a:p>
            <a:pPr algn="l" eaLnBrk="1" hangingPunct="1"/>
            <a:r>
              <a:rPr lang="en-US" altLang="en-US" b="1" kern="0" dirty="0">
                <a:ln w="17780" cmpd="sng">
                  <a:solidFill>
                    <a:srgbClr val="FFFFFF"/>
                  </a:solidFill>
                  <a:prstDash val="solid"/>
                  <a:miter lim="800000"/>
                </a:ln>
                <a:solidFill>
                  <a:srgbClr val="7030A0"/>
                </a:solidFill>
                <a:effectLst>
                  <a:glow rad="1016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7030A0"/>
                </a:solidFill>
                <a:effectLst>
                  <a:glow rad="101600">
                    <a:schemeClr val="tx1"/>
                  </a:glow>
                  <a:outerShdw blurRad="50800" algn="tl" rotWithShape="0">
                    <a:srgbClr val="000000"/>
                  </a:outerShdw>
                </a:effectLst>
                <a:latin typeface="Calibri" panose="020F0502020204030204" pitchFamily="34" charset="0"/>
              </a:rPr>
              <a:t>understand the will of the Lord </a:t>
            </a:r>
          </a:p>
          <a:p>
            <a:pPr algn="l" eaLnBrk="1" hangingPunct="1"/>
            <a:r>
              <a:rPr lang="en-US" altLang="en-US" b="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B0F0"/>
                </a:solidFill>
                <a:effectLst>
                  <a:glow rad="101600">
                    <a:schemeClr val="tx1"/>
                  </a:glow>
                  <a:outerShdw blurRad="50800" algn="tl" rotWithShape="0">
                    <a:srgbClr val="000000"/>
                  </a:outerShdw>
                </a:effectLst>
                <a:latin typeface="Calibri" panose="020F0502020204030204" pitchFamily="34" charset="0"/>
              </a:rPr>
              <a:t>do not be drunk  </a:t>
            </a:r>
          </a:p>
          <a:p>
            <a:pPr algn="l" eaLnBrk="1" hangingPunct="1"/>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FFC000"/>
                </a:solidFill>
                <a:effectLst>
                  <a:glow rad="101600">
                    <a:schemeClr val="tx1"/>
                  </a:glow>
                  <a:outerShdw blurRad="50800" algn="tl" rotWithShape="0">
                    <a:srgbClr val="000000"/>
                  </a:outerShdw>
                </a:effectLst>
                <a:latin typeface="Calibri" panose="020F0502020204030204" pitchFamily="34" charset="0"/>
              </a:rPr>
              <a:t>be filled with the Spirit</a:t>
            </a:r>
          </a:p>
          <a:p>
            <a:pPr algn="l" eaLnBrk="1" hangingPunct="1"/>
            <a:r>
              <a:rPr lang="en-US" altLang="en-US" b="1" kern="0" dirty="0">
                <a:ln w="17780" cmpd="sng">
                  <a:solidFill>
                    <a:srgbClr val="FFFFFF"/>
                  </a:solidFill>
                  <a:prstDash val="solid"/>
                  <a:miter lim="800000"/>
                </a:ln>
                <a:solidFill>
                  <a:srgbClr val="C00000"/>
                </a:solidFill>
                <a:effectLst>
                  <a:glow rad="101600">
                    <a:schemeClr val="tx1"/>
                  </a:glow>
                  <a:outerShdw blurRad="50800" algn="tl" rotWithShape="0">
                    <a:srgbClr val="000000"/>
                  </a:outerShdw>
                </a:effectLst>
                <a:latin typeface="Calibri" panose="020F0502020204030204" pitchFamily="34" charset="0"/>
              </a:rPr>
              <a:t>→</a:t>
            </a:r>
            <a:r>
              <a:rPr lang="en-US" altLang="en-US" b="1" kern="0"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C00000"/>
                </a:solidFill>
                <a:effectLst>
                  <a:glow rad="101600">
                    <a:schemeClr val="tx1"/>
                  </a:glow>
                  <a:outerShdw blurRad="50800" algn="tl" rotWithShape="0">
                    <a:srgbClr val="000000"/>
                  </a:outerShdw>
                </a:effectLst>
                <a:latin typeface="Calibri" panose="020F0502020204030204" pitchFamily="34" charset="0"/>
              </a:rPr>
              <a:t>speaking in your heart to the Lord</a:t>
            </a:r>
            <a:endParaRPr lang="en-US" altLang="en-US" sz="3200" b="1" i="1" kern="0" dirty="0">
              <a:ln w="17780" cmpd="sng">
                <a:solidFill>
                  <a:srgbClr val="FFFFFF"/>
                </a:solidFill>
                <a:prstDash val="solid"/>
                <a:miter lim="800000"/>
              </a:ln>
              <a:solidFill>
                <a:srgbClr val="C00000"/>
              </a:solidFill>
              <a:effectLst>
                <a:glow rad="101600">
                  <a:schemeClr val="tx1"/>
                </a:glow>
                <a:outerShdw blurRad="50800" algn="tl" rotWithShape="0">
                  <a:srgbClr val="000000"/>
                </a:outerShdw>
              </a:effectLst>
              <a:latin typeface="Calibri" panose="020F0502020204030204" pitchFamily="34" charset="0"/>
            </a:endParaRPr>
          </a:p>
        </p:txBody>
      </p:sp>
      <p:sp>
        <p:nvSpPr>
          <p:cNvPr id="16" name="Rectangle 2">
            <a:extLst>
              <a:ext uri="{FF2B5EF4-FFF2-40B4-BE49-F238E27FC236}">
                <a16:creationId xmlns:a16="http://schemas.microsoft.com/office/drawing/2014/main" id="{6F9F50F5-395C-4639-940F-9D8B1DCF3A3D}"/>
              </a:ext>
            </a:extLst>
          </p:cNvPr>
          <p:cNvSpPr txBox="1">
            <a:spLocks noChangeArrowheads="1"/>
          </p:cNvSpPr>
          <p:nvPr/>
        </p:nvSpPr>
        <p:spPr bwMode="auto">
          <a:xfrm>
            <a:off x="550118" y="356084"/>
            <a:ext cx="2834639" cy="745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Therefore</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6">
            <a:extLst>
              <a:ext uri="{FF2B5EF4-FFF2-40B4-BE49-F238E27FC236}">
                <a16:creationId xmlns:a16="http://schemas.microsoft.com/office/drawing/2014/main" id="{83FCE0B7-6370-43F4-9499-19515112962E}"/>
              </a:ext>
            </a:extLst>
          </p:cNvPr>
          <p:cNvSpPr>
            <a:spLocks noChangeArrowheads="1"/>
          </p:cNvSpPr>
          <p:nvPr/>
        </p:nvSpPr>
        <p:spPr bwMode="auto">
          <a:xfrm>
            <a:off x="2866172" y="5243808"/>
            <a:ext cx="800100" cy="72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4.79186E-6 L 0.18993 -0.34389 " pathEditMode="relative" rAng="0" ptsTypes="AA">
                                      <p:cBhvr>
                                        <p:cTn id="10" dur="750" spd="-100000" fill="hold"/>
                                        <p:tgtEl>
                                          <p:spTgt spid="3074"/>
                                        </p:tgtEl>
                                        <p:attrNameLst>
                                          <p:attrName>ppt_x</p:attrName>
                                          <p:attrName>ppt_y</p:attrName>
                                        </p:attrNameLst>
                                      </p:cBhvr>
                                      <p:rCtr x="9497" y="-17206"/>
                                    </p:animMotion>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5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5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25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5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50"/>
                                        <p:tgtEl>
                                          <p:spTgt spid="15"/>
                                        </p:tgtEl>
                                      </p:cBhvr>
                                    </p:animEffect>
                                  </p:childTnLst>
                                </p:cTn>
                              </p:par>
                              <p:par>
                                <p:cTn id="50" presetID="0" presetClass="path" presetSubtype="0" accel="50000" decel="50000" fill="hold" grpId="2" nodeType="withEffect">
                                  <p:stCondLst>
                                    <p:cond delay="0"/>
                                  </p:stCondLst>
                                  <p:childTnLst>
                                    <p:animMotion origin="layout" path="M 0 4.44444E-6 C -0.01892 -0.00047 -0.03767 -0.00093 -0.06458 0.00671 C -0.09149 0.01435 -0.13924 0.0287 -0.16198 0.0456 C -0.18472 0.0625 -0.18976 0.0743 -0.20122 0.1081 C -0.21267 0.14189 -0.22066 0.21273 -0.23038 0.24814 C -0.2401 0.28356 -0.2533 0.30509 -0.25937 0.32013 " pathEditMode="relative" rAng="0" ptsTypes="aaaaaa">
                                      <p:cBhvr>
                                        <p:cTn id="51" dur="2000" fill="hold"/>
                                        <p:tgtEl>
                                          <p:spTgt spid="7"/>
                                        </p:tgtEl>
                                        <p:attrNameLst>
                                          <p:attrName>ppt_x</p:attrName>
                                          <p:attrName>ppt_y</p:attrName>
                                        </p:attrNameLst>
                                      </p:cBhvr>
                                      <p:rCtr x="-12969" y="15972"/>
                                    </p:animMotion>
                                  </p:childTnLst>
                                </p:cTn>
                              </p:par>
                              <p:par>
                                <p:cTn id="52" presetID="0" presetClass="path" presetSubtype="0" accel="50000" decel="50000" fill="hold" grpId="2" nodeType="withEffect">
                                  <p:stCondLst>
                                    <p:cond delay="0"/>
                                  </p:stCondLst>
                                  <p:childTnLst>
                                    <p:animMotion origin="layout" path="M 3.33333E-6 0 L -0.00278 0.31944 " pathEditMode="relative" rAng="0" ptsTypes="AA">
                                      <p:cBhvr>
                                        <p:cTn id="53" dur="2000" fill="hold"/>
                                        <p:tgtEl>
                                          <p:spTgt spid="8"/>
                                        </p:tgtEl>
                                        <p:attrNameLst>
                                          <p:attrName>ppt_x</p:attrName>
                                          <p:attrName>ppt_y</p:attrName>
                                        </p:attrNameLst>
                                      </p:cBhvr>
                                      <p:rCtr x="-139" y="15972"/>
                                    </p:animMotion>
                                  </p:childTnLst>
                                </p:cTn>
                              </p:par>
                              <p:par>
                                <p:cTn id="54" presetID="0" presetClass="path" presetSubtype="0" accel="50000" decel="50000" fill="hold" grpId="2" nodeType="withEffect">
                                  <p:stCondLst>
                                    <p:cond delay="0"/>
                                  </p:stCondLst>
                                  <p:childTnLst>
                                    <p:animMotion origin="layout" path="M 0 -4.98612E-6 C -0.00208 0.02383 -0.00069 0.09945 -0.0125 0.14247 C -0.02431 0.18548 -0.04844 0.22919 -0.07066 0.25833 C -0.09288 0.28793 -0.13021 0.3069 -0.14583 0.31939 " pathEditMode="relative" rAng="0" ptsTypes="aaaa">
                                      <p:cBhvr>
                                        <p:cTn id="55" dur="2000" fill="hold"/>
                                        <p:tgtEl>
                                          <p:spTgt spid="9"/>
                                        </p:tgtEl>
                                        <p:attrNameLst>
                                          <p:attrName>ppt_x</p:attrName>
                                          <p:attrName>ppt_y</p:attrName>
                                        </p:attrNameLst>
                                      </p:cBhvr>
                                      <p:rCtr x="-7292" y="15957"/>
                                    </p:animMotion>
                                  </p:childTnLst>
                                </p:cTn>
                              </p:par>
                              <p:par>
                                <p:cTn id="56" presetID="0" presetClass="path" presetSubtype="0" accel="50000" decel="50000" fill="hold" grpId="2" nodeType="withEffect">
                                  <p:stCondLst>
                                    <p:cond delay="0"/>
                                  </p:stCondLst>
                                  <p:childTnLst>
                                    <p:animMotion origin="layout" path="M -3.33333E-6 -2.47919E-6 C 0.08594 -0.00416 0.17205 -0.00809 0.24445 -0.00185 C 0.31684 0.0044 0.37917 0.0229 0.4342 0.03701 C 0.48924 0.05111 0.53611 0.06568 0.57414 0.08303 C 0.61216 0.10037 0.64271 0.11726 0.66268 0.14038 C 0.68264 0.16351 0.68733 0.20491 0.69375 0.22202 " pathEditMode="relative" rAng="0" ptsTypes="aaaaaa">
                                      <p:cBhvr>
                                        <p:cTn id="57" dur="2000" fill="hold"/>
                                        <p:tgtEl>
                                          <p:spTgt spid="10"/>
                                        </p:tgtEl>
                                        <p:attrNameLst>
                                          <p:attrName>ppt_x</p:attrName>
                                          <p:attrName>ppt_y</p:attrName>
                                        </p:attrNameLst>
                                      </p:cBhvr>
                                      <p:rCtr x="34688" y="10685"/>
                                    </p:animMotion>
                                  </p:childTnLst>
                                </p:cTn>
                              </p:par>
                              <p:par>
                                <p:cTn id="58" presetID="0" presetClass="path" presetSubtype="0" accel="50000" decel="50000" fill="hold" grpId="2" nodeType="withEffect">
                                  <p:stCondLst>
                                    <p:cond delay="0"/>
                                  </p:stCondLst>
                                  <p:childTnLst>
                                    <p:animMotion origin="layout" path="M 0 5.55112E-17 L -0.29358 0.3206 " pathEditMode="relative" rAng="0" ptsTypes="AA">
                                      <p:cBhvr>
                                        <p:cTn id="59" dur="2000" fill="hold"/>
                                        <p:tgtEl>
                                          <p:spTgt spid="11"/>
                                        </p:tgtEl>
                                        <p:attrNameLst>
                                          <p:attrName>ppt_x</p:attrName>
                                          <p:attrName>ppt_y</p:attrName>
                                        </p:attrNameLst>
                                      </p:cBhvr>
                                      <p:rCtr x="-14687" y="16019"/>
                                    </p:animMotion>
                                  </p:childTnLst>
                                </p:cTn>
                              </p:par>
                              <p:par>
                                <p:cTn id="60" presetID="0" presetClass="path" presetSubtype="0" accel="50000" decel="50000" fill="hold" grpId="1" nodeType="withEffect">
                                  <p:stCondLst>
                                    <p:cond delay="0"/>
                                  </p:stCondLst>
                                  <p:childTnLst>
                                    <p:animMotion origin="layout" path="M -3.33333E-6 -4.44444E-6 L 0.01285 0.22223 " pathEditMode="relative" rAng="0" ptsTypes="AA">
                                      <p:cBhvr>
                                        <p:cTn id="61" dur="2000" fill="hold"/>
                                        <p:tgtEl>
                                          <p:spTgt spid="12"/>
                                        </p:tgtEl>
                                        <p:attrNameLst>
                                          <p:attrName>ppt_x</p:attrName>
                                          <p:attrName>ppt_y</p:attrName>
                                        </p:attrNameLst>
                                      </p:cBhvr>
                                      <p:rCtr x="642" y="11111"/>
                                    </p:animMotion>
                                  </p:childTnLst>
                                </p:cTn>
                              </p:par>
                              <p:par>
                                <p:cTn id="62" presetID="0" presetClass="path" presetSubtype="0" accel="50000" decel="50000" fill="hold" grpId="1" nodeType="withEffect">
                                  <p:stCondLst>
                                    <p:cond delay="0"/>
                                  </p:stCondLst>
                                  <p:childTnLst>
                                    <p:animMotion origin="layout" path="M 4.16667E-6 2.95097E-6 C -0.01355 0.02359 -0.05174 0.10638 -0.08108 0.14176 C -0.11042 0.17715 -0.13542 0.1901 -0.17605 0.21253 C -0.21667 0.23496 -0.25504 0.25879 -0.32535 0.27659 C -0.39566 0.2944 -0.54132 0.31059 -0.59809 0.31961 " pathEditMode="relative" rAng="0" ptsTypes="aaaaa">
                                      <p:cBhvr>
                                        <p:cTn id="63" dur="2000" fill="hold"/>
                                        <p:tgtEl>
                                          <p:spTgt spid="13"/>
                                        </p:tgtEl>
                                        <p:attrNameLst>
                                          <p:attrName>ppt_x</p:attrName>
                                          <p:attrName>ppt_y</p:attrName>
                                        </p:attrNameLst>
                                      </p:cBhvr>
                                      <p:rCtr x="-29913" y="15981"/>
                                    </p:animMotion>
                                  </p:childTnLst>
                                </p:cTn>
                              </p:par>
                              <p:par>
                                <p:cTn id="64" presetID="0" presetClass="path" presetSubtype="0" accel="50000" decel="50000" fill="hold" grpId="1" nodeType="withEffect">
                                  <p:stCondLst>
                                    <p:cond delay="0"/>
                                  </p:stCondLst>
                                  <p:childTnLst>
                                    <p:animMotion origin="layout" path="M -3.33333E-6 1.11111E-6 C -3.33333E-6 0.00972 0.00018 0.01967 -0.00885 0.02523 C -0.01788 0.03079 -0.01267 0.03356 -0.05434 0.0338 C -0.096 0.03403 -0.21597 0.02824 -0.2585 0.02685 " pathEditMode="relative" rAng="0" ptsTypes="aaaa">
                                      <p:cBhvr>
                                        <p:cTn id="65" dur="2000" fill="hold"/>
                                        <p:tgtEl>
                                          <p:spTgt spid="14"/>
                                        </p:tgtEl>
                                        <p:attrNameLst>
                                          <p:attrName>ppt_x</p:attrName>
                                          <p:attrName>ppt_y</p:attrName>
                                        </p:attrNameLst>
                                      </p:cBhvr>
                                      <p:rCtr x="-12917" y="1690"/>
                                    </p:animMotion>
                                  </p:childTnLst>
                                </p:cTn>
                              </p:par>
                              <p:par>
                                <p:cTn id="66" presetID="0" presetClass="path" presetSubtype="0" accel="50000" decel="50000" fill="hold" grpId="1" nodeType="withEffect">
                                  <p:stCondLst>
                                    <p:cond delay="0"/>
                                  </p:stCondLst>
                                  <p:childTnLst>
                                    <p:animMotion origin="layout" path="M 3.33333E-6 1.11111E-6 C 0.05694 -0.00093 0.11406 -0.00162 0.17968 -0.00162 C 0.24531 -0.00162 0.346 0.00046 0.39357 1.11111E-6 C 0.44149 -0.00046 0.44652 -0.00301 0.4658 -0.00509 C 0.48489 -0.00718 0.4967 -0.00787 0.50816 -0.01227 C 0.51961 -0.01667 0.52743 -0.02222 0.53455 -0.03171 C 0.54166 -0.0412 0.54757 -0.06204 0.55104 -0.06991 " pathEditMode="relative" rAng="0" ptsTypes="aaaaaaa">
                                      <p:cBhvr>
                                        <p:cTn id="67" dur="2000" fill="hold"/>
                                        <p:tgtEl>
                                          <p:spTgt spid="15"/>
                                        </p:tgtEl>
                                        <p:attrNameLst>
                                          <p:attrName>ppt_x</p:attrName>
                                          <p:attrName>ppt_y</p:attrName>
                                        </p:attrNameLst>
                                      </p:cBhvr>
                                      <p:rCtr x="27552" y="-3472"/>
                                    </p:animMotion>
                                  </p:childTnLst>
                                </p:cTn>
                              </p:par>
                              <p:par>
                                <p:cTn id="68" presetID="10" presetClass="exit" presetSubtype="0" fill="hold" grpId="1" nodeType="withEffect">
                                  <p:stCondLst>
                                    <p:cond delay="0"/>
                                  </p:stCondLst>
                                  <p:childTnLst>
                                    <p:animEffect transition="out" filter="fade">
                                      <p:cBhvr>
                                        <p:cTn id="69" dur="1500"/>
                                        <p:tgtEl>
                                          <p:spTgt spid="3074"/>
                                        </p:tgtEl>
                                      </p:cBhvr>
                                    </p:animEffect>
                                    <p:set>
                                      <p:cBhvr>
                                        <p:cTn id="70" dur="1" fill="hold">
                                          <p:stCondLst>
                                            <p:cond delay="1499"/>
                                          </p:stCondLst>
                                        </p:cTn>
                                        <p:tgtEl>
                                          <p:spTgt spid="3074"/>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4"/>
                                        </p:tgtEl>
                                      </p:cBhvr>
                                    </p:animEffect>
                                    <p:set>
                                      <p:cBhvr>
                                        <p:cTn id="73" dur="1" fill="hold">
                                          <p:stCondLst>
                                            <p:cond delay="499"/>
                                          </p:stCondLst>
                                        </p:cTn>
                                        <p:tgtEl>
                                          <p:spTgt spid="4"/>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fade">
                                      <p:cBhvr>
                                        <p:cTn id="80" dur="250"/>
                                        <p:tgtEl>
                                          <p:spTgt spid="5"/>
                                        </p:tgtEl>
                                      </p:cBhvr>
                                    </p:animEffect>
                                  </p:childTnLst>
                                </p:cTn>
                              </p:par>
                              <p:par>
                                <p:cTn id="81" presetID="10" presetClass="exit" presetSubtype="0" fill="hold" grpId="1" nodeType="withEffect">
                                  <p:stCondLst>
                                    <p:cond delay="350"/>
                                  </p:stCondLst>
                                  <p:childTnLst>
                                    <p:animEffect transition="out" filter="fade">
                                      <p:cBhvr>
                                        <p:cTn id="82" dur="500"/>
                                        <p:tgtEl>
                                          <p:spTgt spid="7"/>
                                        </p:tgtEl>
                                      </p:cBhvr>
                                    </p:animEffect>
                                    <p:set>
                                      <p:cBhvr>
                                        <p:cTn id="83" dur="1" fill="hold">
                                          <p:stCondLst>
                                            <p:cond delay="499"/>
                                          </p:stCondLst>
                                        </p:cTn>
                                        <p:tgtEl>
                                          <p:spTgt spid="7"/>
                                        </p:tgtEl>
                                        <p:attrNameLst>
                                          <p:attrName>style.visibility</p:attrName>
                                        </p:attrNameLst>
                                      </p:cBhvr>
                                      <p:to>
                                        <p:strVal val="hidden"/>
                                      </p:to>
                                    </p:set>
                                  </p:childTnLst>
                                </p:cTn>
                              </p:par>
                              <p:par>
                                <p:cTn id="84" presetID="10" presetClass="exit" presetSubtype="0" fill="hold" grpId="1" nodeType="withEffect">
                                  <p:stCondLst>
                                    <p:cond delay="350"/>
                                  </p:stCondLst>
                                  <p:childTnLst>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par>
                                <p:cTn id="87" presetID="10" presetClass="exit" presetSubtype="0" fill="hold" grpId="1" nodeType="withEffect">
                                  <p:stCondLst>
                                    <p:cond delay="350"/>
                                  </p:stCondLst>
                                  <p:childTnLst>
                                    <p:animEffect transition="out" filter="fade">
                                      <p:cBhvr>
                                        <p:cTn id="88" dur="500"/>
                                        <p:tgtEl>
                                          <p:spTgt spid="8"/>
                                        </p:tgtEl>
                                      </p:cBhvr>
                                    </p:animEffect>
                                    <p:set>
                                      <p:cBhvr>
                                        <p:cTn id="89" dur="1" fill="hold">
                                          <p:stCondLst>
                                            <p:cond delay="499"/>
                                          </p:stCondLst>
                                        </p:cTn>
                                        <p:tgtEl>
                                          <p:spTgt spid="8"/>
                                        </p:tgtEl>
                                        <p:attrNameLst>
                                          <p:attrName>style.visibility</p:attrName>
                                        </p:attrNameLst>
                                      </p:cBhvr>
                                      <p:to>
                                        <p:strVal val="hidden"/>
                                      </p:to>
                                    </p:set>
                                  </p:childTnLst>
                                </p:cTn>
                              </p:par>
                              <p:par>
                                <p:cTn id="90" presetID="10" presetClass="exit" presetSubtype="0" fill="hold" grpId="1" nodeType="withEffect">
                                  <p:stCondLst>
                                    <p:cond delay="350"/>
                                  </p:stCondLst>
                                  <p:childTnLst>
                                    <p:animEffect transition="out" filter="fade">
                                      <p:cBhvr>
                                        <p:cTn id="91" dur="500"/>
                                        <p:tgtEl>
                                          <p:spTgt spid="9"/>
                                        </p:tgtEl>
                                      </p:cBhvr>
                                    </p:animEffect>
                                    <p:set>
                                      <p:cBhvr>
                                        <p:cTn id="92" dur="1" fill="hold">
                                          <p:stCondLst>
                                            <p:cond delay="499"/>
                                          </p:stCondLst>
                                        </p:cTn>
                                        <p:tgtEl>
                                          <p:spTgt spid="9"/>
                                        </p:tgtEl>
                                        <p:attrNameLst>
                                          <p:attrName>style.visibility</p:attrName>
                                        </p:attrNameLst>
                                      </p:cBhvr>
                                      <p:to>
                                        <p:strVal val="hidden"/>
                                      </p:to>
                                    </p:set>
                                  </p:childTnLst>
                                </p:cTn>
                              </p:par>
                              <p:par>
                                <p:cTn id="93" presetID="10" presetClass="exit" presetSubtype="0" fill="hold" grpId="1" nodeType="withEffect">
                                  <p:stCondLst>
                                    <p:cond delay="350"/>
                                  </p:stCondLst>
                                  <p:childTnLst>
                                    <p:animEffect transition="out" filter="fade">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par>
                                <p:cTn id="96" presetID="10" presetClass="exit" presetSubtype="0" fill="hold" grpId="2" nodeType="withEffect">
                                  <p:stCondLst>
                                    <p:cond delay="350"/>
                                  </p:stCondLst>
                                  <p:childTnLst>
                                    <p:animEffect transition="out" filter="fade">
                                      <p:cBhvr>
                                        <p:cTn id="97" dur="500"/>
                                        <p:tgtEl>
                                          <p:spTgt spid="12"/>
                                        </p:tgtEl>
                                      </p:cBhvr>
                                    </p:animEffect>
                                    <p:set>
                                      <p:cBhvr>
                                        <p:cTn id="98" dur="1" fill="hold">
                                          <p:stCondLst>
                                            <p:cond delay="499"/>
                                          </p:stCondLst>
                                        </p:cTn>
                                        <p:tgtEl>
                                          <p:spTgt spid="12"/>
                                        </p:tgtEl>
                                        <p:attrNameLst>
                                          <p:attrName>style.visibility</p:attrName>
                                        </p:attrNameLst>
                                      </p:cBhvr>
                                      <p:to>
                                        <p:strVal val="hidden"/>
                                      </p:to>
                                    </p:set>
                                  </p:childTnLst>
                                </p:cTn>
                              </p:par>
                              <p:par>
                                <p:cTn id="99" presetID="10" presetClass="exit" presetSubtype="0" fill="hold" grpId="2" nodeType="withEffect">
                                  <p:stCondLst>
                                    <p:cond delay="350"/>
                                  </p:stCondLst>
                                  <p:childTnLst>
                                    <p:animEffect transition="out" filter="fade">
                                      <p:cBhvr>
                                        <p:cTn id="100" dur="500"/>
                                        <p:tgtEl>
                                          <p:spTgt spid="13"/>
                                        </p:tgtEl>
                                      </p:cBhvr>
                                    </p:animEffect>
                                    <p:set>
                                      <p:cBhvr>
                                        <p:cTn id="101" dur="1" fill="hold">
                                          <p:stCondLst>
                                            <p:cond delay="499"/>
                                          </p:stCondLst>
                                        </p:cTn>
                                        <p:tgtEl>
                                          <p:spTgt spid="13"/>
                                        </p:tgtEl>
                                        <p:attrNameLst>
                                          <p:attrName>style.visibility</p:attrName>
                                        </p:attrNameLst>
                                      </p:cBhvr>
                                      <p:to>
                                        <p:strVal val="hidden"/>
                                      </p:to>
                                    </p:set>
                                  </p:childTnLst>
                                </p:cTn>
                              </p:par>
                              <p:par>
                                <p:cTn id="102" presetID="10" presetClass="exit" presetSubtype="0" fill="hold" grpId="2" nodeType="withEffect">
                                  <p:stCondLst>
                                    <p:cond delay="350"/>
                                  </p:stCondLst>
                                  <p:childTnLst>
                                    <p:animEffect transition="out" filter="fade">
                                      <p:cBhvr>
                                        <p:cTn id="103" dur="500"/>
                                        <p:tgtEl>
                                          <p:spTgt spid="14"/>
                                        </p:tgtEl>
                                      </p:cBhvr>
                                    </p:animEffect>
                                    <p:set>
                                      <p:cBhvr>
                                        <p:cTn id="104" dur="1" fill="hold">
                                          <p:stCondLst>
                                            <p:cond delay="499"/>
                                          </p:stCondLst>
                                        </p:cTn>
                                        <p:tgtEl>
                                          <p:spTgt spid="14"/>
                                        </p:tgtEl>
                                        <p:attrNameLst>
                                          <p:attrName>style.visibility</p:attrName>
                                        </p:attrNameLst>
                                      </p:cBhvr>
                                      <p:to>
                                        <p:strVal val="hidden"/>
                                      </p:to>
                                    </p:set>
                                  </p:childTnLst>
                                </p:cTn>
                              </p:par>
                              <p:par>
                                <p:cTn id="105" presetID="10" presetClass="exit" presetSubtype="0" fill="hold" grpId="2" nodeType="withEffect">
                                  <p:stCondLst>
                                    <p:cond delay="350"/>
                                  </p:stCondLst>
                                  <p:childTnLst>
                                    <p:animEffect transition="out" filter="fade">
                                      <p:cBhvr>
                                        <p:cTn id="106" dur="500"/>
                                        <p:tgtEl>
                                          <p:spTgt spid="15"/>
                                        </p:tgtEl>
                                      </p:cBhvr>
                                    </p:animEffect>
                                    <p:set>
                                      <p:cBhvr>
                                        <p:cTn id="107" dur="1" fill="hold">
                                          <p:stCondLst>
                                            <p:cond delay="499"/>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0" presetClass="entr" presetSubtype="0" fill="hold" grpId="0"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dissolve">
                                      <p:cBhvr>
                                        <p:cTn id="112" dur="500">
                                          <p:stCondLst>
                                            <p:cond delay="0"/>
                                          </p:stCondLst>
                                        </p:cTn>
                                        <p:tgtEl>
                                          <p:spTgt spid="17"/>
                                        </p:tgtEl>
                                      </p:cBhvr>
                                    </p:animEffect>
                                    <p:anim to="" calcmode="lin" valueType="num">
                                      <p:cBhvr>
                                        <p:cTn id="113" dur="500" fill="hold">
                                          <p:stCondLst>
                                            <p:cond delay="0"/>
                                          </p:stCondLst>
                                        </p:cTn>
                                        <p:tgtEl>
                                          <p:spTgt spid="17"/>
                                        </p:tgtEl>
                                        <p:attrNameLst>
                                          <p:attrName>ppt_w</p:attrName>
                                        </p:attrNameLst>
                                      </p:cBhvr>
                                      <p:tavLst>
                                        <p:tav tm="0">
                                          <p:val>
                                            <p:strVal val="#ppt_w*4"/>
                                          </p:val>
                                        </p:tav>
                                        <p:tav tm="100000">
                                          <p:val>
                                            <p:strVal val="#ppt_w"/>
                                          </p:val>
                                        </p:tav>
                                      </p:tavLst>
                                    </p:anim>
                                    <p:anim to="" calcmode="lin" valueType="num">
                                      <p:cBhvr>
                                        <p:cTn id="114" dur="500" fill="hold">
                                          <p:stCondLst>
                                            <p:cond delay="0"/>
                                          </p:stCondLst>
                                        </p:cTn>
                                        <p:tgtEl>
                                          <p:spTgt spid="17"/>
                                        </p:tgtEl>
                                        <p:attrNameLst>
                                          <p:attrName>ppt_h</p:attrName>
                                        </p:attrNameLst>
                                      </p:cBhvr>
                                      <p:tavLst>
                                        <p:tav tm="0">
                                          <p:val>
                                            <p:strVal val="#ppt_h*4"/>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3074"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5" grpId="0"/>
      <p:bldP spid="16" grpId="0"/>
      <p:bldP spid="16" grpId="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4" name="Title 1"/>
          <p:cNvSpPr txBox="1">
            <a:spLocks/>
          </p:cNvSpPr>
          <p:nvPr/>
        </p:nvSpPr>
        <p:spPr>
          <a:xfrm>
            <a:off x="1575119" y="1703694"/>
            <a:ext cx="50292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rgbClr val="FF0000"/>
                  </a:solidFill>
                  <a:prstDash val="solid"/>
                </a:ln>
                <a:solidFill>
                  <a:srgbClr val="FFC000"/>
                </a:solidFill>
                <a:effectLst>
                  <a:outerShdw blurRad="63500" dir="3600000" algn="tl" rotWithShape="0">
                    <a:srgbClr val="000000">
                      <a:alpha val="70000"/>
                    </a:srgbClr>
                  </a:outerShdw>
                </a:effectLst>
                <a:latin typeface="Calibri" panose="020F0502020204030204" pitchFamily="34" charset="0"/>
              </a:rPr>
              <a:t>giving thanks always</a:t>
            </a:r>
          </a:p>
        </p:txBody>
      </p:sp>
      <p:sp>
        <p:nvSpPr>
          <p:cNvPr id="3074" name="Rectangle 2"/>
          <p:cNvSpPr>
            <a:spLocks noGrp="1" noChangeArrowheads="1"/>
          </p:cNvSpPr>
          <p:nvPr>
            <p:ph type="title"/>
          </p:nvPr>
        </p:nvSpPr>
        <p:spPr>
          <a:xfrm>
            <a:off x="457200" y="1828800"/>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giving thanks always for all things to God the Father in the name of our Lord Jesus Christ, submitting to one another in the fear of God.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Ephesians 5:20-21 </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5" name="Rectangle 2"/>
          <p:cNvSpPr txBox="1">
            <a:spLocks noChangeArrowheads="1"/>
          </p:cNvSpPr>
          <p:nvPr/>
        </p:nvSpPr>
        <p:spPr bwMode="auto">
          <a:xfrm>
            <a:off x="2667000" y="1676400"/>
            <a:ext cx="2362200" cy="11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Title 1"/>
          <p:cNvSpPr txBox="1">
            <a:spLocks/>
          </p:cNvSpPr>
          <p:nvPr/>
        </p:nvSpPr>
        <p:spPr>
          <a:xfrm>
            <a:off x="2041275" y="2295292"/>
            <a:ext cx="1200013"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38100">
                    <a:schemeClr val="bg1"/>
                  </a:glow>
                  <a:outerShdw blurRad="50800" algn="tl" rotWithShape="0">
                    <a:srgbClr val="000000"/>
                  </a:outerShdw>
                </a:effectLst>
              </a:rPr>
              <a:t>  </a:t>
            </a:r>
            <a:r>
              <a:rPr lang="en-US" b="1" dirty="0">
                <a:ln w="17780" cmpd="sng">
                  <a:solidFill>
                    <a:srgbClr val="FFFFFF"/>
                  </a:solid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rPr>
              <a:t>to</a:t>
            </a:r>
            <a:endParaRPr lang="en-US" b="1" dirty="0">
              <a:ln w="17780" cmpd="sng">
                <a:noFill/>
                <a:prstDash val="solid"/>
                <a:miter lim="800000"/>
              </a:ln>
              <a:solidFill>
                <a:srgbClr val="FFC000"/>
              </a:solidFill>
              <a:effectLst>
                <a:glow rad="38100">
                  <a:srgbClr val="9966FF"/>
                </a:glow>
                <a:outerShdw blurRad="50800" algn="tl" rotWithShape="0">
                  <a:srgbClr val="000000"/>
                </a:outerShdw>
              </a:effectLst>
              <a:latin typeface="Calibri" panose="020F0502020204030204" pitchFamily="34" charset="0"/>
            </a:endParaRPr>
          </a:p>
        </p:txBody>
      </p:sp>
      <p:sp>
        <p:nvSpPr>
          <p:cNvPr id="7" name="Rectangle 6"/>
          <p:cNvSpPr>
            <a:spLocks noChangeArrowheads="1"/>
          </p:cNvSpPr>
          <p:nvPr/>
        </p:nvSpPr>
        <p:spPr bwMode="auto">
          <a:xfrm>
            <a:off x="6608655" y="2401229"/>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8" name="Rectangle 7"/>
          <p:cNvSpPr>
            <a:spLocks noChangeArrowheads="1"/>
          </p:cNvSpPr>
          <p:nvPr/>
        </p:nvSpPr>
        <p:spPr bwMode="auto">
          <a:xfrm>
            <a:off x="6839114" y="3735658"/>
            <a:ext cx="800100" cy="103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00" b="1" dirty="0">
                <a:ln w="11430"/>
                <a:solidFill>
                  <a:schemeClr val="bg1"/>
                </a:solidFill>
                <a:effectLst>
                  <a:glow rad="63500">
                    <a:schemeClr val="tx1"/>
                  </a:glow>
                  <a:outerShdw blurRad="50800" dist="39000" dir="5460000" algn="tl">
                    <a:srgbClr val="000000">
                      <a:alpha val="38000"/>
                    </a:srgbClr>
                  </a:outerShdw>
                </a:effectLst>
                <a:latin typeface="Calibri" panose="020F0502020204030204" pitchFamily="34" charset="0"/>
                <a:ea typeface="+mj-ea"/>
                <a:cs typeface="+mj-cs"/>
              </a:rPr>
              <a:t>in</a:t>
            </a:r>
          </a:p>
        </p:txBody>
      </p:sp>
      <p:sp>
        <p:nvSpPr>
          <p:cNvPr id="9" name="Rectangle 2">
            <a:extLst>
              <a:ext uri="{FF2B5EF4-FFF2-40B4-BE49-F238E27FC236}">
                <a16:creationId xmlns:a16="http://schemas.microsoft.com/office/drawing/2014/main" id="{3AB30B81-AF67-4B8B-AD05-C3F362A4D711}"/>
              </a:ext>
            </a:extLst>
          </p:cNvPr>
          <p:cNvSpPr txBox="1">
            <a:spLocks noChangeArrowheads="1"/>
          </p:cNvSpPr>
          <p:nvPr/>
        </p:nvSpPr>
        <p:spPr bwMode="auto">
          <a:xfrm>
            <a:off x="1428999" y="1869281"/>
            <a:ext cx="5329989" cy="77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giving thanks always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0" name="Rectangle 2">
            <a:extLst>
              <a:ext uri="{FF2B5EF4-FFF2-40B4-BE49-F238E27FC236}">
                <a16:creationId xmlns:a16="http://schemas.microsoft.com/office/drawing/2014/main" id="{148577A5-85B2-403D-8014-DC75C35350DC}"/>
              </a:ext>
            </a:extLst>
          </p:cNvPr>
          <p:cNvSpPr txBox="1">
            <a:spLocks noChangeArrowheads="1"/>
          </p:cNvSpPr>
          <p:nvPr/>
        </p:nvSpPr>
        <p:spPr bwMode="auto">
          <a:xfrm>
            <a:off x="2994660" y="2525488"/>
            <a:ext cx="1313021" cy="8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God</a:t>
            </a:r>
            <a:endParaRPr kumimoji="0" lang="en-US" altLang="en-US" sz="44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9">
            <a:extLst>
              <a:ext uri="{FF2B5EF4-FFF2-40B4-BE49-F238E27FC236}">
                <a16:creationId xmlns:a16="http://schemas.microsoft.com/office/drawing/2014/main" id="{2E3AF15C-061A-4697-8BF5-4CBC96404517}"/>
              </a:ext>
            </a:extLst>
          </p:cNvPr>
          <p:cNvSpPr>
            <a:spLocks noChangeArrowheads="1"/>
          </p:cNvSpPr>
          <p:nvPr/>
        </p:nvSpPr>
        <p:spPr bwMode="auto">
          <a:xfrm>
            <a:off x="3769904" y="3237335"/>
            <a:ext cx="4430180"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Lord Jesus Christ</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
        <p:nvSpPr>
          <p:cNvPr id="12" name="Rectangle 6">
            <a:extLst>
              <a:ext uri="{FF2B5EF4-FFF2-40B4-BE49-F238E27FC236}">
                <a16:creationId xmlns:a16="http://schemas.microsoft.com/office/drawing/2014/main" id="{D26E50AE-D0FD-4399-9204-6F6302F33BD0}"/>
              </a:ext>
            </a:extLst>
          </p:cNvPr>
          <p:cNvSpPr>
            <a:spLocks noChangeArrowheads="1"/>
          </p:cNvSpPr>
          <p:nvPr/>
        </p:nvSpPr>
        <p:spPr bwMode="auto">
          <a:xfrm>
            <a:off x="1119763" y="4595192"/>
            <a:ext cx="3140450" cy="68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reezing"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rPr>
              <a:t>fear of God</a:t>
            </a:r>
            <a:endParaRPr kumimoji="0" lang="en-US" sz="4400" b="1" i="1" u="none" strike="noStrike" kern="1200" cap="none" spc="0" normalizeH="0" baseline="0" noProof="0" dirty="0">
              <a:ln>
                <a:noFill/>
              </a:ln>
              <a:solidFill>
                <a:srgbClr val="FF0000"/>
              </a:solidFill>
              <a:effectLst>
                <a:glow rad="88900">
                  <a:schemeClr val="tx1"/>
                </a:glo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par>
                                <p:cTn id="16" presetID="18" presetClass="emph" presetSubtype="0" fill="hold" grpId="1" nodeType="withEffect">
                                  <p:stCondLst>
                                    <p:cond delay="0"/>
                                  </p:stCondLst>
                                  <p:childTnLst>
                                    <p:set>
                                      <p:cBhvr override="childStyle">
                                        <p:cTn id="17" dur="500" fill="hold"/>
                                        <p:tgtEl>
                                          <p:spTgt spid="4"/>
                                        </p:tgtEl>
                                        <p:attrNameLst>
                                          <p:attrName>style.textDecorationUnderline</p:attrName>
                                        </p:attrNameLst>
                                      </p:cBhvr>
                                      <p:to>
                                        <p:strVal val="true"/>
                                      </p:to>
                                    </p:se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8)">
                                      <p:cBhvr>
                                        <p:cTn id="28" dur="1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stCondLst>
                                            <p:cond delay="0"/>
                                          </p:stCondLst>
                                        </p:cTn>
                                        <p:tgtEl>
                                          <p:spTgt spid="7"/>
                                        </p:tgtEl>
                                      </p:cBhvr>
                                    </p:animEffect>
                                    <p:anim to="" calcmode="lin" valueType="num">
                                      <p:cBhvr>
                                        <p:cTn id="34" dur="500" fill="hold">
                                          <p:stCondLst>
                                            <p:cond delay="0"/>
                                          </p:stCondLst>
                                        </p:cTn>
                                        <p:tgtEl>
                                          <p:spTgt spid="7"/>
                                        </p:tgtEl>
                                        <p:attrNameLst>
                                          <p:attrName>ppt_w</p:attrName>
                                        </p:attrNameLst>
                                      </p:cBhvr>
                                      <p:tavLst>
                                        <p:tav tm="0">
                                          <p:val>
                                            <p:strVal val="#ppt_w*4"/>
                                          </p:val>
                                        </p:tav>
                                        <p:tav tm="100000">
                                          <p:val>
                                            <p:strVal val="#ppt_w"/>
                                          </p:val>
                                        </p:tav>
                                      </p:tavLst>
                                    </p:anim>
                                    <p:anim to="" calcmode="lin" valueType="num">
                                      <p:cBhvr>
                                        <p:cTn id="35" dur="500" fill="hold">
                                          <p:stCondLst>
                                            <p:cond delay="0"/>
                                          </p:stCondLst>
                                        </p:cTn>
                                        <p:tgtEl>
                                          <p:spTgt spid="7"/>
                                        </p:tgtEl>
                                        <p:attrNameLst>
                                          <p:attrName>ppt_h</p:attrName>
                                        </p:attrNameLst>
                                      </p:cBhvr>
                                      <p:tavLst>
                                        <p:tav tm="0">
                                          <p:val>
                                            <p:strVal val="#ppt_h*4"/>
                                          </p:val>
                                        </p:tav>
                                        <p:tav tm="100000">
                                          <p:val>
                                            <p:strVal val="#ppt_h"/>
                                          </p:val>
                                        </p:tav>
                                      </p:tavLst>
                                    </p:anim>
                                  </p:childTnLst>
                                </p:cTn>
                              </p:par>
                              <p:par>
                                <p:cTn id="36" presetID="0" presetClass="entr" presetSubtype="0" fill="hold" grpId="0" nodeType="withEffect">
                                  <p:stCondLst>
                                    <p:cond delay="250"/>
                                  </p:stCondLst>
                                  <p:iterate type="lt">
                                    <p:tmPct val="10000"/>
                                  </p:iterate>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stCondLst>
                                            <p:cond delay="0"/>
                                          </p:stCondLst>
                                        </p:cTn>
                                        <p:tgtEl>
                                          <p:spTgt spid="11"/>
                                        </p:tgtEl>
                                      </p:cBhvr>
                                    </p:animEffect>
                                    <p:anim to="" calcmode="lin" valueType="num">
                                      <p:cBhvr>
                                        <p:cTn id="39"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40" dur="500" fill="hold">
                                          <p:stCondLst>
                                            <p:cond delay="0"/>
                                          </p:stCondLst>
                                        </p:cTn>
                                        <p:tgtEl>
                                          <p:spTgt spid="11"/>
                                        </p:tgtEl>
                                        <p:attrNameLst>
                                          <p:attrName>ppt_h</p:attrName>
                                        </p:attrNameLst>
                                      </p:cBhvr>
                                      <p:tavLst>
                                        <p:tav tm="0">
                                          <p:val>
                                            <p:strVal val="#ppt_h*4"/>
                                          </p:val>
                                        </p:tav>
                                        <p:tav tm="100000">
                                          <p:val>
                                            <p:strVal val="#ppt_h"/>
                                          </p:val>
                                        </p:tav>
                                      </p:tavLst>
                                    </p:anim>
                                  </p:childTnLst>
                                </p:cTn>
                              </p:par>
                            </p:childTnLst>
                          </p:cTn>
                        </p:par>
                        <p:par>
                          <p:cTn id="41" fill="hold">
                            <p:stCondLst>
                              <p:cond delay="1450"/>
                            </p:stCondLst>
                            <p:childTnLst>
                              <p:par>
                                <p:cTn id="42" presetID="26" presetClass="emph" presetSubtype="0" fill="hold" grpId="1" nodeType="afterEffect">
                                  <p:stCondLst>
                                    <p:cond delay="0"/>
                                  </p:stCondLst>
                                  <p:iterate type="lt">
                                    <p:tmPct val="0"/>
                                  </p:iterate>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stCondLst>
                                            <p:cond delay="0"/>
                                          </p:stCondLst>
                                        </p:cTn>
                                        <p:tgtEl>
                                          <p:spTgt spid="8"/>
                                        </p:tgtEl>
                                      </p:cBhvr>
                                    </p:animEffect>
                                    <p:anim to="" calcmode="lin" valueType="num">
                                      <p:cBhvr>
                                        <p:cTn id="50" dur="500" fill="hold">
                                          <p:stCondLst>
                                            <p:cond delay="0"/>
                                          </p:stCondLst>
                                        </p:cTn>
                                        <p:tgtEl>
                                          <p:spTgt spid="8"/>
                                        </p:tgtEl>
                                        <p:attrNameLst>
                                          <p:attrName>ppt_w</p:attrName>
                                        </p:attrNameLst>
                                      </p:cBhvr>
                                      <p:tavLst>
                                        <p:tav tm="0">
                                          <p:val>
                                            <p:strVal val="#ppt_w*4"/>
                                          </p:val>
                                        </p:tav>
                                        <p:tav tm="100000">
                                          <p:val>
                                            <p:strVal val="#ppt_w"/>
                                          </p:val>
                                        </p:tav>
                                      </p:tavLst>
                                    </p:anim>
                                    <p:anim to="" calcmode="lin" valueType="num">
                                      <p:cBhvr>
                                        <p:cTn id="51" dur="500" fill="hold">
                                          <p:stCondLst>
                                            <p:cond delay="0"/>
                                          </p:stCondLst>
                                        </p:cTn>
                                        <p:tgtEl>
                                          <p:spTgt spid="8"/>
                                        </p:tgtEl>
                                        <p:attrNameLst>
                                          <p:attrName>ppt_h</p:attrName>
                                        </p:attrNameLst>
                                      </p:cBhvr>
                                      <p:tavLst>
                                        <p:tav tm="0">
                                          <p:val>
                                            <p:strVal val="#ppt_h*4"/>
                                          </p:val>
                                        </p:tav>
                                        <p:tav tm="100000">
                                          <p:val>
                                            <p:strVal val="#ppt_h"/>
                                          </p:val>
                                        </p:tav>
                                      </p:tavLst>
                                    </p:anim>
                                  </p:childTnLst>
                                </p:cTn>
                              </p:par>
                              <p:par>
                                <p:cTn id="52" presetID="22" presetClass="entr" presetSubtype="8" fill="hold" grpId="0" nodeType="withEffect">
                                  <p:stCondLst>
                                    <p:cond delay="40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0" presetClass="path" presetSubtype="0" accel="50000" decel="50000" fill="hold" grpId="1" nodeType="withEffect">
                                  <p:stCondLst>
                                    <p:cond delay="0"/>
                                  </p:stCondLst>
                                  <p:childTnLst>
                                    <p:animMotion origin="layout" path="M -3.33333E-6 -4.81481E-6 L -0.2434 0.14653 " pathEditMode="relative" rAng="0" ptsTypes="AA">
                                      <p:cBhvr>
                                        <p:cTn id="61" dur="2000" fill="hold"/>
                                        <p:tgtEl>
                                          <p:spTgt spid="5"/>
                                        </p:tgtEl>
                                        <p:attrNameLst>
                                          <p:attrName>ppt_x</p:attrName>
                                          <p:attrName>ppt_y</p:attrName>
                                        </p:attrNameLst>
                                      </p:cBhvr>
                                      <p:rCtr x="-12170" y="7315"/>
                                    </p:animMotion>
                                  </p:childTnLst>
                                </p:cTn>
                              </p:par>
                              <p:par>
                                <p:cTn id="62" presetID="10" presetClass="exit" presetSubtype="0" fill="hold" grpId="1" nodeType="withEffect">
                                  <p:stCondLst>
                                    <p:cond delay="0"/>
                                  </p:stCondLst>
                                  <p:childTnLst>
                                    <p:animEffect transition="out" filter="fade">
                                      <p:cBhvr>
                                        <p:cTn id="63" dur="1250"/>
                                        <p:tgtEl>
                                          <p:spTgt spid="3074"/>
                                        </p:tgtEl>
                                      </p:cBhvr>
                                    </p:animEffect>
                                    <p:set>
                                      <p:cBhvr>
                                        <p:cTn id="64" dur="1" fill="hold">
                                          <p:stCondLst>
                                            <p:cond delay="1249"/>
                                          </p:stCondLst>
                                        </p:cTn>
                                        <p:tgtEl>
                                          <p:spTgt spid="3074"/>
                                        </p:tgtEl>
                                        <p:attrNameLst>
                                          <p:attrName>style.visibility</p:attrName>
                                        </p:attrNameLst>
                                      </p:cBhvr>
                                      <p:to>
                                        <p:strVal val="hidden"/>
                                      </p:to>
                                    </p:set>
                                  </p:childTnLst>
                                </p:cTn>
                              </p:par>
                              <p:par>
                                <p:cTn id="65" presetID="10" presetClass="exit" presetSubtype="0" fill="hold" grpId="2" nodeType="with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9"/>
                                        </p:tgtEl>
                                      </p:cBhvr>
                                    </p:animEffect>
                                    <p:set>
                                      <p:cBhvr>
                                        <p:cTn id="73" dur="1" fill="hold">
                                          <p:stCondLst>
                                            <p:cond delay="499"/>
                                          </p:stCondLst>
                                        </p:cTn>
                                        <p:tgtEl>
                                          <p:spTgt spid="9"/>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10"/>
                                        </p:tgtEl>
                                      </p:cBhvr>
                                    </p:animEffect>
                                    <p:set>
                                      <p:cBhvr>
                                        <p:cTn id="82" dur="1" fill="hold">
                                          <p:stCondLst>
                                            <p:cond delay="499"/>
                                          </p:stCondLst>
                                        </p:cTn>
                                        <p:tgtEl>
                                          <p:spTgt spid="10"/>
                                        </p:tgtEl>
                                        <p:attrNameLst>
                                          <p:attrName>style.visibility</p:attrName>
                                        </p:attrNameLst>
                                      </p:cBhvr>
                                      <p:to>
                                        <p:strVal val="hidden"/>
                                      </p:to>
                                    </p:set>
                                  </p:childTnLst>
                                </p:cTn>
                              </p:par>
                              <p:par>
                                <p:cTn id="83" presetID="10" presetClass="exit" presetSubtype="0" fill="hold" grpId="2" nodeType="withEffect">
                                  <p:stCondLst>
                                    <p:cond delay="0"/>
                                  </p:stCondLst>
                                  <p:iterate type="lt">
                                    <p:tmPct val="0"/>
                                  </p:iterate>
                                  <p:childTnLst>
                                    <p:animEffect transition="out" filter="fade">
                                      <p:cBhvr>
                                        <p:cTn id="84" dur="500"/>
                                        <p:tgtEl>
                                          <p:spTgt spid="11"/>
                                        </p:tgtEl>
                                      </p:cBhvr>
                                    </p:animEffect>
                                    <p:set>
                                      <p:cBhvr>
                                        <p:cTn id="85" dur="1" fill="hold">
                                          <p:stCondLst>
                                            <p:cond delay="499"/>
                                          </p:stCondLst>
                                        </p:cTn>
                                        <p:tgtEl>
                                          <p:spTgt spid="1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2"/>
                                        </p:tgtEl>
                                      </p:cBhvr>
                                    </p:animEffect>
                                    <p:set>
                                      <p:cBhvr>
                                        <p:cTn id="8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3074" grpId="0"/>
      <p:bldP spid="307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1" grpId="2"/>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30D8F56F-45A6-42FF-8147-E6E4ACA02EAC}"/>
              </a:ext>
            </a:extLst>
          </p:cNvPr>
          <p:cNvSpPr txBox="1">
            <a:spLocks/>
          </p:cNvSpPr>
          <p:nvPr/>
        </p:nvSpPr>
        <p:spPr>
          <a:xfrm>
            <a:off x="273194" y="3614089"/>
            <a:ext cx="5486400"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righteous judgments</a:t>
            </a:r>
          </a:p>
        </p:txBody>
      </p:sp>
      <p:sp>
        <p:nvSpPr>
          <p:cNvPr id="3074" name="Rectangle 2"/>
          <p:cNvSpPr>
            <a:spLocks noGrp="1" noChangeArrowheads="1"/>
          </p:cNvSpPr>
          <p:nvPr>
            <p:ph type="title"/>
          </p:nvPr>
        </p:nvSpPr>
        <p:spPr>
          <a:xfrm>
            <a:off x="457200" y="2179638"/>
            <a:ext cx="8229600" cy="2163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At midnight I will rise to give thanks to You, Because of Your righteous judgments.</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 Psalms 119:62</a:t>
            </a: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4" name="Rectangle 2"/>
          <p:cNvSpPr txBox="1">
            <a:spLocks noChangeArrowheads="1"/>
          </p:cNvSpPr>
          <p:nvPr/>
        </p:nvSpPr>
        <p:spPr bwMode="auto">
          <a:xfrm>
            <a:off x="457200" y="2667000"/>
            <a:ext cx="2362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a:extLst>
              <a:ext uri="{FF2B5EF4-FFF2-40B4-BE49-F238E27FC236}">
                <a16:creationId xmlns:a16="http://schemas.microsoft.com/office/drawing/2014/main" id="{53704685-8AD6-4902-8454-E08C19D707DE}"/>
              </a:ext>
            </a:extLst>
          </p:cNvPr>
          <p:cNvSpPr txBox="1">
            <a:spLocks noChangeArrowheads="1"/>
          </p:cNvSpPr>
          <p:nvPr/>
        </p:nvSpPr>
        <p:spPr bwMode="auto">
          <a:xfrm>
            <a:off x="1986529" y="4265646"/>
            <a:ext cx="1911928" cy="105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0" b="1" i="0"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FAIR</a:t>
            </a:r>
            <a:endParaRPr kumimoji="0" lang="en-US" altLang="en-US" sz="6000" b="1" i="1" u="none" strike="noStrike" kern="0" cap="none" spc="0" normalizeH="0" baseline="0" noProof="0" dirty="0">
              <a:ln w="3175" cmpd="sng">
                <a:solidFill>
                  <a:srgbClr val="FFFFFF"/>
                </a:solidFill>
                <a:prstDash val="solid"/>
                <a:miter lim="800000"/>
              </a:ln>
              <a:solidFill>
                <a:schemeClr val="bg1"/>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6" name="Rectangle 2">
            <a:extLst>
              <a:ext uri="{FF2B5EF4-FFF2-40B4-BE49-F238E27FC236}">
                <a16:creationId xmlns:a16="http://schemas.microsoft.com/office/drawing/2014/main" id="{058DEECC-74A6-4730-AAF6-514A3A2D9505}"/>
              </a:ext>
            </a:extLst>
          </p:cNvPr>
          <p:cNvSpPr txBox="1">
            <a:spLocks noChangeArrowheads="1"/>
          </p:cNvSpPr>
          <p:nvPr/>
        </p:nvSpPr>
        <p:spPr bwMode="auto">
          <a:xfrm>
            <a:off x="317573" y="3566658"/>
            <a:ext cx="5394654" cy="73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righteous judgments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195994517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750" fill="hold"/>
                                        <p:tgtEl>
                                          <p:spTgt spid="3074"/>
                                        </p:tgtEl>
                                        <p:attrNameLst>
                                          <p:attrName>ppt_w</p:attrName>
                                        </p:attrNameLst>
                                      </p:cBhvr>
                                      <p:tavLst>
                                        <p:tav tm="0">
                                          <p:val>
                                            <p:fltVal val="0"/>
                                          </p:val>
                                        </p:tav>
                                        <p:tav tm="100000">
                                          <p:val>
                                            <p:strVal val="#ppt_w"/>
                                          </p:val>
                                        </p:tav>
                                      </p:tavLst>
                                    </p:anim>
                                    <p:anim calcmode="lin" valueType="num">
                                      <p:cBhvr>
                                        <p:cTn id="8" dur="750" fill="hold"/>
                                        <p:tgtEl>
                                          <p:spTgt spid="3074"/>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2" nodeType="withEffect">
                                  <p:stCondLst>
                                    <p:cond delay="0"/>
                                  </p:stCondLst>
                                  <p:childTnLst>
                                    <p:animMotion origin="layout" path="M 0 0 L 0 -0.22201 " pathEditMode="relative" ptsTypes="AA">
                                      <p:cBhvr>
                                        <p:cTn id="10" dur="750" spd="-100000" fill="hold"/>
                                        <p:tgtEl>
                                          <p:spTgt spid="3074"/>
                                        </p:tgtEl>
                                        <p:attrNameLst>
                                          <p:attrName>ppt_x</p:attrName>
                                          <p:attrName>ppt_y</p:attrName>
                                        </p:attrNameLst>
                                      </p:cBhvr>
                                    </p:animMotion>
                                  </p:childTnLst>
                                </p:cTn>
                              </p:par>
                            </p:childTnLst>
                          </p:cTn>
                        </p:par>
                        <p:par>
                          <p:cTn id="11" fill="hold">
                            <p:stCondLst>
                              <p:cond delay="75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8" presetClass="emph" presetSubtype="0" fill="hold" grpId="1" nodeType="withEffect">
                                  <p:stCondLst>
                                    <p:cond delay="0"/>
                                  </p:stCondLst>
                                  <p:childTnLst>
                                    <p:set>
                                      <p:cBhvr override="childStyle">
                                        <p:cTn id="21" dur="500" fill="hold"/>
                                        <p:tgtEl>
                                          <p:spTgt spid="5"/>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17" presetClass="entr" presetSubtype="10" fill="hold" grpId="2"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250"/>
                                        <p:tgtEl>
                                          <p:spTgt spid="4"/>
                                        </p:tgtEl>
                                      </p:cBhvr>
                                    </p:animEffect>
                                  </p:childTnLst>
                                </p:cTn>
                              </p:par>
                              <p:par>
                                <p:cTn id="41" presetID="0" presetClass="path" presetSubtype="0" accel="50000" decel="50000" fill="hold" grpId="2" nodeType="withEffect">
                                  <p:stCondLst>
                                    <p:cond delay="0"/>
                                  </p:stCondLst>
                                  <p:childTnLst>
                                    <p:animMotion origin="layout" path="M 3.33333E-6 -2.22222E-6 L 0.45955 -0.17222 " pathEditMode="relative" rAng="0" ptsTypes="AA">
                                      <p:cBhvr>
                                        <p:cTn id="42" dur="2000" fill="hold"/>
                                        <p:tgtEl>
                                          <p:spTgt spid="4"/>
                                        </p:tgtEl>
                                        <p:attrNameLst>
                                          <p:attrName>ppt_x</p:attrName>
                                          <p:attrName>ppt_y</p:attrName>
                                        </p:attrNameLst>
                                      </p:cBhvr>
                                      <p:rCtr x="22969" y="-8611"/>
                                    </p:animMotion>
                                  </p:childTnLst>
                                </p:cTn>
                              </p:par>
                              <p:par>
                                <p:cTn id="43" presetID="10" presetClass="exit" presetSubtype="0" fill="hold" grpId="1" nodeType="withEffect">
                                  <p:stCondLst>
                                    <p:cond delay="0"/>
                                  </p:stCondLst>
                                  <p:childTnLst>
                                    <p:animEffect transition="out" filter="fade">
                                      <p:cBhvr>
                                        <p:cTn id="44" dur="1500"/>
                                        <p:tgtEl>
                                          <p:spTgt spid="3074"/>
                                        </p:tgtEl>
                                      </p:cBhvr>
                                    </p:animEffect>
                                    <p:set>
                                      <p:cBhvr>
                                        <p:cTn id="45" dur="1" fill="hold">
                                          <p:stCondLst>
                                            <p:cond delay="1499"/>
                                          </p:stCondLst>
                                        </p:cTn>
                                        <p:tgtEl>
                                          <p:spTgt spid="307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3074" grpId="0"/>
      <p:bldP spid="3074" grpId="1"/>
      <p:bldP spid="3074" grpId="2"/>
      <p:bldP spid="4" grpId="0"/>
      <p:bldP spid="4" grpId="1"/>
      <p:bldP spid="4" grpId="2"/>
      <p:bldP spid="8" grpId="0"/>
      <p:bldP spid="8" grpId="1"/>
      <p:bldP spid="8" grpId="2"/>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181" r="1395"/>
          <a:stretch/>
        </p:blipFill>
        <p:spPr>
          <a:xfrm>
            <a:off x="1" y="0"/>
            <a:ext cx="9144000" cy="6858000"/>
          </a:xfrm>
          <a:prstGeom prst="rect">
            <a:avLst/>
          </a:prstGeom>
        </p:spPr>
      </p:pic>
      <p:sp>
        <p:nvSpPr>
          <p:cNvPr id="15" name="Title 1">
            <a:extLst>
              <a:ext uri="{FF2B5EF4-FFF2-40B4-BE49-F238E27FC236}">
                <a16:creationId xmlns:a16="http://schemas.microsoft.com/office/drawing/2014/main" id="{E2D746F6-1038-4EE7-9CF5-B133EFC5D86F}"/>
              </a:ext>
            </a:extLst>
          </p:cNvPr>
          <p:cNvSpPr txBox="1">
            <a:spLocks/>
          </p:cNvSpPr>
          <p:nvPr/>
        </p:nvSpPr>
        <p:spPr>
          <a:xfrm>
            <a:off x="6035848" y="5117409"/>
            <a:ext cx="2411896"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through</a:t>
            </a:r>
          </a:p>
        </p:txBody>
      </p:sp>
      <p:sp>
        <p:nvSpPr>
          <p:cNvPr id="10" name="Title 1">
            <a:extLst>
              <a:ext uri="{FF2B5EF4-FFF2-40B4-BE49-F238E27FC236}">
                <a16:creationId xmlns:a16="http://schemas.microsoft.com/office/drawing/2014/main" id="{10054022-FE15-4F0B-916B-C6F66001FB5A}"/>
              </a:ext>
            </a:extLst>
          </p:cNvPr>
          <p:cNvSpPr txBox="1">
            <a:spLocks/>
          </p:cNvSpPr>
          <p:nvPr/>
        </p:nvSpPr>
        <p:spPr>
          <a:xfrm>
            <a:off x="1049613" y="1083987"/>
            <a:ext cx="3697357"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in everything</a:t>
            </a:r>
          </a:p>
        </p:txBody>
      </p:sp>
      <p:sp>
        <p:nvSpPr>
          <p:cNvPr id="13" name="Title 1">
            <a:extLst>
              <a:ext uri="{FF2B5EF4-FFF2-40B4-BE49-F238E27FC236}">
                <a16:creationId xmlns:a16="http://schemas.microsoft.com/office/drawing/2014/main" id="{6E8E928E-C536-49DE-9FC1-174A4FE0F55B}"/>
              </a:ext>
            </a:extLst>
          </p:cNvPr>
          <p:cNvSpPr txBox="1">
            <a:spLocks/>
          </p:cNvSpPr>
          <p:nvPr/>
        </p:nvSpPr>
        <p:spPr>
          <a:xfrm>
            <a:off x="3705846" y="1752704"/>
            <a:ext cx="4704522"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with thanksgiving</a:t>
            </a:r>
          </a:p>
        </p:txBody>
      </p:sp>
      <p:sp>
        <p:nvSpPr>
          <p:cNvPr id="18" name="Title 1">
            <a:extLst>
              <a:ext uri="{FF2B5EF4-FFF2-40B4-BE49-F238E27FC236}">
                <a16:creationId xmlns:a16="http://schemas.microsoft.com/office/drawing/2014/main" id="{831F73D1-3392-4E30-B45A-6C46631D8F33}"/>
              </a:ext>
            </a:extLst>
          </p:cNvPr>
          <p:cNvSpPr txBox="1">
            <a:spLocks/>
          </p:cNvSpPr>
          <p:nvPr/>
        </p:nvSpPr>
        <p:spPr>
          <a:xfrm>
            <a:off x="1232453" y="5781053"/>
            <a:ext cx="3127512" cy="6773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20" b="1" i="0" u="none" strike="noStrike" kern="1200" cap="none" spc="0" normalizeH="0" baseline="0" noProof="0" dirty="0">
                <a:ln w="3175" cmpd="sng">
                  <a:solidFill>
                    <a:srgbClr val="FFFF00"/>
                  </a:solidFill>
                  <a:prstDash val="solid"/>
                </a:ln>
                <a:solidFill>
                  <a:srgbClr val="FF0000"/>
                </a:solidFill>
                <a:effectLst>
                  <a:outerShdw blurRad="63500" dir="3600000" algn="tl" rotWithShape="0">
                    <a:srgbClr val="000000">
                      <a:alpha val="70000"/>
                    </a:srgbClr>
                  </a:outerShdw>
                </a:effectLst>
                <a:uLnTx/>
                <a:uFillTx/>
                <a:latin typeface="Calibri" panose="020F0502020204030204" pitchFamily="34" charset="0"/>
                <a:ea typeface="+mj-ea"/>
                <a:cs typeface="+mj-cs"/>
              </a:rPr>
              <a:t>Christ Jesus</a:t>
            </a:r>
          </a:p>
        </p:txBody>
      </p:sp>
      <p:sp>
        <p:nvSpPr>
          <p:cNvPr id="5" name="Rectangle 2"/>
          <p:cNvSpPr txBox="1">
            <a:spLocks noChangeArrowheads="1"/>
          </p:cNvSpPr>
          <p:nvPr/>
        </p:nvSpPr>
        <p:spPr bwMode="auto">
          <a:xfrm>
            <a:off x="2247900" y="2667000"/>
            <a:ext cx="4381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gives the peace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4" name="Rectangle 2"/>
          <p:cNvSpPr txBox="1">
            <a:spLocks noChangeArrowheads="1"/>
          </p:cNvSpPr>
          <p:nvPr/>
        </p:nvSpPr>
        <p:spPr bwMode="auto">
          <a:xfrm>
            <a:off x="4648200" y="1524000"/>
            <a:ext cx="2362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95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thanks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Be anxious for nothing, but               in everything by prayer and supplication, with thanksgiving, let your requests be made known to God; and the peace of God, which surpasses all understanding, will guard            your hearts and minds through Christ Jesus.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Philippians 4:6</a:t>
            </a:r>
            <a:r>
              <a:rPr lang="en-US" altLang="en-US" sz="8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-7 </a:t>
            </a:r>
          </a:p>
        </p:txBody>
      </p:sp>
      <p:sp>
        <p:nvSpPr>
          <p:cNvPr id="6" name="Rectangle 2"/>
          <p:cNvSpPr txBox="1">
            <a:spLocks noChangeArrowheads="1"/>
          </p:cNvSpPr>
          <p:nvPr/>
        </p:nvSpPr>
        <p:spPr bwMode="auto">
          <a:xfrm>
            <a:off x="6324600" y="1524000"/>
            <a:ext cx="121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giv</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7" name="Rectangle 2"/>
          <p:cNvSpPr txBox="1">
            <a:spLocks noChangeArrowheads="1"/>
          </p:cNvSpPr>
          <p:nvPr/>
        </p:nvSpPr>
        <p:spPr bwMode="auto">
          <a:xfrm>
            <a:off x="5105400" y="3581400"/>
            <a:ext cx="1295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4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err="1">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es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505200" y="2895600"/>
            <a:ext cx="2895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peace</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3505200" y="26670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trust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a:extLst>
              <a:ext uri="{FF2B5EF4-FFF2-40B4-BE49-F238E27FC236}">
                <a16:creationId xmlns:a16="http://schemas.microsoft.com/office/drawing/2014/main" id="{510B8B13-0651-496C-953B-04F8FDCFF30D}"/>
              </a:ext>
            </a:extLst>
          </p:cNvPr>
          <p:cNvSpPr txBox="1">
            <a:spLocks noChangeArrowheads="1"/>
          </p:cNvSpPr>
          <p:nvPr/>
        </p:nvSpPr>
        <p:spPr bwMode="auto">
          <a:xfrm>
            <a:off x="1085749" y="1030827"/>
            <a:ext cx="3635528" cy="72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in everything</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4" name="Rectangle 2">
            <a:extLst>
              <a:ext uri="{FF2B5EF4-FFF2-40B4-BE49-F238E27FC236}">
                <a16:creationId xmlns:a16="http://schemas.microsoft.com/office/drawing/2014/main" id="{BF592C5D-D75C-40B6-A7BA-D8E5B581B354}"/>
              </a:ext>
            </a:extLst>
          </p:cNvPr>
          <p:cNvSpPr txBox="1">
            <a:spLocks noChangeArrowheads="1"/>
          </p:cNvSpPr>
          <p:nvPr/>
        </p:nvSpPr>
        <p:spPr bwMode="auto">
          <a:xfrm>
            <a:off x="3645799" y="1690531"/>
            <a:ext cx="4823791"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with thanksgiving</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1" name="Rectangle 6">
            <a:extLst>
              <a:ext uri="{FF2B5EF4-FFF2-40B4-BE49-F238E27FC236}">
                <a16:creationId xmlns:a16="http://schemas.microsoft.com/office/drawing/2014/main" id="{2845E3A7-E171-4316-B536-9E3F65AEA6E4}"/>
              </a:ext>
            </a:extLst>
          </p:cNvPr>
          <p:cNvSpPr>
            <a:spLocks noChangeArrowheads="1"/>
          </p:cNvSpPr>
          <p:nvPr/>
        </p:nvSpPr>
        <p:spPr bwMode="auto">
          <a:xfrm>
            <a:off x="1194424" y="1040928"/>
            <a:ext cx="805826" cy="72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rgbClr val="FFC00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11430"/>
                <a:solidFill>
                  <a:srgbClr val="FFFFFF"/>
                </a:solidFill>
                <a:effectLst>
                  <a:glow rad="63500">
                    <a:srgbClr val="000000"/>
                  </a:glow>
                  <a:outerShdw blurRad="50800" dist="39000" dir="5460000" algn="tl">
                    <a:srgbClr val="000000">
                      <a:alpha val="38000"/>
                    </a:srgbClr>
                  </a:outerShdw>
                </a:effectLst>
                <a:uLnTx/>
                <a:uFillTx/>
                <a:latin typeface="Calibri" panose="020F0502020204030204" pitchFamily="34" charset="0"/>
                <a:ea typeface="+mn-ea"/>
                <a:cs typeface="+mn-cs"/>
              </a:rPr>
              <a:t>in</a:t>
            </a:r>
          </a:p>
        </p:txBody>
      </p:sp>
      <p:sp>
        <p:nvSpPr>
          <p:cNvPr id="17" name="Rectangle 2">
            <a:extLst>
              <a:ext uri="{FF2B5EF4-FFF2-40B4-BE49-F238E27FC236}">
                <a16:creationId xmlns:a16="http://schemas.microsoft.com/office/drawing/2014/main" id="{4D7227D6-5BFA-4C8A-A8F1-3884508E7987}"/>
              </a:ext>
            </a:extLst>
          </p:cNvPr>
          <p:cNvSpPr txBox="1">
            <a:spLocks noChangeArrowheads="1"/>
          </p:cNvSpPr>
          <p:nvPr/>
        </p:nvSpPr>
        <p:spPr bwMode="auto">
          <a:xfrm>
            <a:off x="6128302" y="5051873"/>
            <a:ext cx="2229885" cy="75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through</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9" name="Rectangle 2">
            <a:extLst>
              <a:ext uri="{FF2B5EF4-FFF2-40B4-BE49-F238E27FC236}">
                <a16:creationId xmlns:a16="http://schemas.microsoft.com/office/drawing/2014/main" id="{4C311DA1-F7FE-4663-9AEE-310F41FB1D84}"/>
              </a:ext>
            </a:extLst>
          </p:cNvPr>
          <p:cNvSpPr txBox="1">
            <a:spLocks noChangeArrowheads="1"/>
          </p:cNvSpPr>
          <p:nvPr/>
        </p:nvSpPr>
        <p:spPr bwMode="auto">
          <a:xfrm>
            <a:off x="1194974" y="5720277"/>
            <a:ext cx="3200814" cy="7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Christ Jesus</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9">
            <a:extLst>
              <a:ext uri="{FF2B5EF4-FFF2-40B4-BE49-F238E27FC236}">
                <a16:creationId xmlns:a16="http://schemas.microsoft.com/office/drawing/2014/main" id="{54DEE8C4-EF22-424D-8DA6-18250B06799C}"/>
              </a:ext>
            </a:extLst>
          </p:cNvPr>
          <p:cNvSpPr>
            <a:spLocks noChangeArrowheads="1"/>
          </p:cNvSpPr>
          <p:nvPr/>
        </p:nvSpPr>
        <p:spPr bwMode="auto">
          <a:xfrm>
            <a:off x="1156666" y="5742773"/>
            <a:ext cx="3281984" cy="715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10" b="1" i="0"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rPr>
              <a:t>Christ Jesus</a:t>
            </a:r>
            <a:endParaRPr kumimoji="0" lang="en-US" sz="4410" b="1" i="1" u="none" strike="noStrike" kern="1200" cap="none" spc="0" normalizeH="0" baseline="0" noProof="0" dirty="0">
              <a:ln>
                <a:noFill/>
              </a:ln>
              <a:solidFill>
                <a:srgbClr val="CC99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99451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 calcmode="lin" valueType="num">
                                      <p:cBhvr>
                                        <p:cTn id="9" dur="500" fill="hold"/>
                                        <p:tgtEl>
                                          <p:spTgt spid="3074"/>
                                        </p:tgtEl>
                                        <p:attrNameLst>
                                          <p:attrName>style.rotation</p:attrName>
                                        </p:attrNameLst>
                                      </p:cBhvr>
                                      <p:tavLst>
                                        <p:tav tm="0">
                                          <p:val>
                                            <p:fltVal val="360"/>
                                          </p:val>
                                        </p:tav>
                                        <p:tav tm="100000">
                                          <p:val>
                                            <p:fltVal val="0"/>
                                          </p:val>
                                        </p:tav>
                                      </p:tavLst>
                                    </p:anim>
                                    <p:animEffect transition="in" filter="fade">
                                      <p:cBhvr>
                                        <p:cTn id="10" dur="500"/>
                                        <p:tgtEl>
                                          <p:spTgt spid="3074"/>
                                        </p:tgtEl>
                                      </p:cBhvr>
                                    </p:animEffect>
                                  </p:childTnLst>
                                </p:cTn>
                              </p:par>
                            </p:childTnLst>
                          </p:cTn>
                        </p:par>
                        <p:par>
                          <p:cTn id="11" fill="hold">
                            <p:stCondLst>
                              <p:cond delay="600"/>
                            </p:stCondLst>
                            <p:childTnLst>
                              <p:par>
                                <p:cTn id="12" presetID="10" presetClass="exit" presetSubtype="0" fill="hold" grpId="0" nodeType="afterEffect">
                                  <p:stCondLst>
                                    <p:cond delay="0"/>
                                  </p:stCondLst>
                                  <p:childTnLst>
                                    <p:animEffect transition="out" filter="fade">
                                      <p:cBhvr>
                                        <p:cTn id="13" dur="250"/>
                                        <p:tgtEl>
                                          <p:spTgt spid="4"/>
                                        </p:tgtEl>
                                      </p:cBhvr>
                                    </p:animEffect>
                                    <p:set>
                                      <p:cBhvr>
                                        <p:cTn id="14" dur="1" fill="hold">
                                          <p:stCondLst>
                                            <p:cond delay="24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18" presetClass="emph" presetSubtype="0" fill="hold" grpId="1" nodeType="withEffect">
                                  <p:stCondLst>
                                    <p:cond delay="0"/>
                                  </p:stCondLst>
                                  <p:childTnLst>
                                    <p:set>
                                      <p:cBhvr override="childStyle">
                                        <p:cTn id="21" dur="500" fill="hold"/>
                                        <p:tgtEl>
                                          <p:spTgt spid="10"/>
                                        </p:tgtEl>
                                        <p:attrNameLst>
                                          <p:attrName>style.textDecorationUnderline</p:attrName>
                                        </p:attrNameLst>
                                      </p:cBhvr>
                                      <p:to>
                                        <p:strVal val="true"/>
                                      </p:to>
                                    </p:set>
                                  </p:childTnLst>
                                </p:cTn>
                              </p:par>
                              <p:par>
                                <p:cTn id="22" presetID="2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0" presetClass="entr" presetSubtype="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stCondLst>
                                            <p:cond delay="0"/>
                                          </p:stCondLst>
                                        </p:cTn>
                                        <p:tgtEl>
                                          <p:spTgt spid="11"/>
                                        </p:tgtEl>
                                      </p:cBhvr>
                                    </p:animEffect>
                                    <p:anim to="" calcmode="lin" valueType="num">
                                      <p:cBhvr>
                                        <p:cTn id="28" dur="500" fill="hold">
                                          <p:stCondLst>
                                            <p:cond delay="0"/>
                                          </p:stCondLst>
                                        </p:cTn>
                                        <p:tgtEl>
                                          <p:spTgt spid="11"/>
                                        </p:tgtEl>
                                        <p:attrNameLst>
                                          <p:attrName>ppt_w</p:attrName>
                                        </p:attrNameLst>
                                      </p:cBhvr>
                                      <p:tavLst>
                                        <p:tav tm="0">
                                          <p:val>
                                            <p:strVal val="#ppt_w*4"/>
                                          </p:val>
                                        </p:tav>
                                        <p:tav tm="100000">
                                          <p:val>
                                            <p:strVal val="#ppt_w"/>
                                          </p:val>
                                        </p:tav>
                                      </p:tavLst>
                                    </p:anim>
                                    <p:anim to="" calcmode="lin" valueType="num">
                                      <p:cBhvr>
                                        <p:cTn id="29" dur="500" fill="hold">
                                          <p:stCondLst>
                                            <p:cond delay="0"/>
                                          </p:stCondLst>
                                        </p:cTn>
                                        <p:tgtEl>
                                          <p:spTgt spid="11"/>
                                        </p:tgtEl>
                                        <p:attrNameLst>
                                          <p:attrName>ppt_h</p:attrName>
                                        </p:attrNameLst>
                                      </p:cBhvr>
                                      <p:tavLst>
                                        <p:tav tm="0">
                                          <p:val>
                                            <p:strVal val="#ppt_h*4"/>
                                          </p:val>
                                        </p:tav>
                                        <p:tav tm="100000">
                                          <p:val>
                                            <p:strVal val="#ppt_h"/>
                                          </p:val>
                                        </p:tav>
                                      </p:tavLst>
                                    </p:anim>
                                  </p:childTnLst>
                                </p:cTn>
                              </p:par>
                              <p:par>
                                <p:cTn id="30" presetID="22" presetClass="entr" presetSubtype="8" fill="hold" grpId="0" nodeType="withEffect">
                                  <p:stCondLst>
                                    <p:cond delay="8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18" presetClass="emph" presetSubtype="0" fill="hold" grpId="1" nodeType="withEffect">
                                  <p:stCondLst>
                                    <p:cond delay="800"/>
                                  </p:stCondLst>
                                  <p:childTnLst>
                                    <p:set>
                                      <p:cBhvr override="childStyle">
                                        <p:cTn id="34" dur="500" fill="hold"/>
                                        <p:tgtEl>
                                          <p:spTgt spid="13"/>
                                        </p:tgtEl>
                                        <p:attrNameLst>
                                          <p:attrName>style.textDecorationUnderline</p:attrName>
                                        </p:attrNameLst>
                                      </p:cBhvr>
                                      <p:to>
                                        <p:strVal val="true"/>
                                      </p:to>
                                    </p:set>
                                  </p:childTnLst>
                                </p:cTn>
                              </p:par>
                              <p:par>
                                <p:cTn id="35" presetID="22" presetClass="entr" presetSubtype="8" fill="hold" grpId="0" nodeType="withEffect">
                                  <p:stCondLst>
                                    <p:cond delay="80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18" presetClass="emph" presetSubtype="0" fill="hold" grpId="1" nodeType="withEffect">
                                  <p:stCondLst>
                                    <p:cond delay="0"/>
                                  </p:stCondLst>
                                  <p:childTnLst>
                                    <p:set>
                                      <p:cBhvr override="childStyle">
                                        <p:cTn id="44" dur="500" fill="hold"/>
                                        <p:tgtEl>
                                          <p:spTgt spid="15"/>
                                        </p:tgtEl>
                                        <p:attrNameLst>
                                          <p:attrName>style.textDecorationUnderline</p:attrName>
                                        </p:attrNameLst>
                                      </p:cBhvr>
                                      <p:to>
                                        <p:strVal val="true"/>
                                      </p:to>
                                    </p:se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par>
                                <p:cTn id="51" presetID="18" presetClass="emph" presetSubtype="0" fill="hold" grpId="1" nodeType="withEffect">
                                  <p:stCondLst>
                                    <p:cond delay="400"/>
                                  </p:stCondLst>
                                  <p:childTnLst>
                                    <p:set>
                                      <p:cBhvr override="childStyle">
                                        <p:cTn id="52" dur="500" fill="hold"/>
                                        <p:tgtEl>
                                          <p:spTgt spid="18"/>
                                        </p:tgtEl>
                                        <p:attrNameLst>
                                          <p:attrName>style.textDecorationUnderline</p:attrName>
                                        </p:attrNameLst>
                                      </p:cBhvr>
                                      <p:to>
                                        <p:strVal val="true"/>
                                      </p:to>
                                    </p:set>
                                  </p:childTnLst>
                                </p:cTn>
                              </p:par>
                              <p:par>
                                <p:cTn id="53" presetID="22" presetClass="entr" presetSubtype="8" fill="hold" grpId="0" nodeType="withEffect">
                                  <p:stCondLst>
                                    <p:cond delay="40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0" presetClass="entr" presetSubtype="0" fill="hold" grpId="0" nodeType="withEffect">
                                  <p:stCondLst>
                                    <p:cond delay="750"/>
                                  </p:stCondLst>
                                  <p:iterate type="lt">
                                    <p:tmPct val="10000"/>
                                  </p:iterate>
                                  <p:childTnLst>
                                    <p:set>
                                      <p:cBhvr>
                                        <p:cTn id="57" dur="1" fill="hold">
                                          <p:stCondLst>
                                            <p:cond delay="0"/>
                                          </p:stCondLst>
                                        </p:cTn>
                                        <p:tgtEl>
                                          <p:spTgt spid="16"/>
                                        </p:tgtEl>
                                        <p:attrNameLst>
                                          <p:attrName>style.visibility</p:attrName>
                                        </p:attrNameLst>
                                      </p:cBhvr>
                                      <p:to>
                                        <p:strVal val="visible"/>
                                      </p:to>
                                    </p:set>
                                    <p:animEffect transition="in" filter="dissolve">
                                      <p:cBhvr>
                                        <p:cTn id="58" dur="500">
                                          <p:stCondLst>
                                            <p:cond delay="0"/>
                                          </p:stCondLst>
                                        </p:cTn>
                                        <p:tgtEl>
                                          <p:spTgt spid="16"/>
                                        </p:tgtEl>
                                      </p:cBhvr>
                                    </p:animEffect>
                                    <p:anim to="" calcmode="lin" valueType="num">
                                      <p:cBhvr>
                                        <p:cTn id="59" dur="500" fill="hold">
                                          <p:stCondLst>
                                            <p:cond delay="0"/>
                                          </p:stCondLst>
                                        </p:cTn>
                                        <p:tgtEl>
                                          <p:spTgt spid="16"/>
                                        </p:tgtEl>
                                        <p:attrNameLst>
                                          <p:attrName>ppt_w</p:attrName>
                                        </p:attrNameLst>
                                      </p:cBhvr>
                                      <p:tavLst>
                                        <p:tav tm="0">
                                          <p:val>
                                            <p:strVal val="#ppt_w*4"/>
                                          </p:val>
                                        </p:tav>
                                        <p:tav tm="100000">
                                          <p:val>
                                            <p:strVal val="#ppt_w"/>
                                          </p:val>
                                        </p:tav>
                                      </p:tavLst>
                                    </p:anim>
                                    <p:anim to="" calcmode="lin" valueType="num">
                                      <p:cBhvr>
                                        <p:cTn id="60" dur="500" fill="hold">
                                          <p:stCondLst>
                                            <p:cond delay="0"/>
                                          </p:stCondLst>
                                        </p:cTn>
                                        <p:tgtEl>
                                          <p:spTgt spid="16"/>
                                        </p:tgtEl>
                                        <p:attrNameLst>
                                          <p:attrName>ppt_h</p:attrName>
                                        </p:attrNameLst>
                                      </p:cBhvr>
                                      <p:tavLst>
                                        <p:tav tm="0">
                                          <p:val>
                                            <p:strVal val="#ppt_h*4"/>
                                          </p:val>
                                        </p:tav>
                                        <p:tav tm="100000">
                                          <p:val>
                                            <p:strVal val="#ppt_h"/>
                                          </p:val>
                                        </p:tav>
                                      </p:tavLst>
                                    </p:anim>
                                  </p:childTnLst>
                                </p:cTn>
                              </p:par>
                            </p:childTnLst>
                          </p:cTn>
                        </p:par>
                        <p:par>
                          <p:cTn id="61" fill="hold">
                            <p:stCondLst>
                              <p:cond delay="1750"/>
                            </p:stCondLst>
                            <p:childTnLst>
                              <p:par>
                                <p:cTn id="62" presetID="26" presetClass="emph" presetSubtype="0" fill="hold" grpId="1" nodeType="afterEffect">
                                  <p:stCondLst>
                                    <p:cond delay="0"/>
                                  </p:stCondLst>
                                  <p:iterate type="lt">
                                    <p:tmPct val="0"/>
                                  </p:iterate>
                                  <p:childTnLst>
                                    <p:animEffect transition="out" filter="fade">
                                      <p:cBhvr>
                                        <p:cTn id="63" dur="500" tmFilter="0, 0; .2, .5; .8, .5; 1, 0"/>
                                        <p:tgtEl>
                                          <p:spTgt spid="16"/>
                                        </p:tgtEl>
                                      </p:cBhvr>
                                    </p:animEffect>
                                    <p:animScale>
                                      <p:cBhvr>
                                        <p:cTn id="64" dur="250" autoRev="1" fill="hold"/>
                                        <p:tgtEl>
                                          <p:spTgt spid="16"/>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250"/>
                                        <p:tgtEl>
                                          <p:spTgt spid="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25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250"/>
                                        <p:tgtEl>
                                          <p:spTgt spid="8"/>
                                        </p:tgtEl>
                                      </p:cBhvr>
                                    </p:animEffect>
                                  </p:childTnLst>
                                </p:cTn>
                              </p:par>
                              <p:par>
                                <p:cTn id="76" presetID="0" presetClass="path" presetSubtype="0" accel="50000" decel="50000" fill="hold" grpId="1" nodeType="withEffect">
                                  <p:stCondLst>
                                    <p:cond delay="0"/>
                                  </p:stCondLst>
                                  <p:childTnLst>
                                    <p:animMotion origin="layout" path="M 3.33333E-6 -4.44444E-6 L 0.01319 -0.03055 " pathEditMode="relative" rAng="0" ptsTypes="AA">
                                      <p:cBhvr>
                                        <p:cTn id="77" dur="2000" fill="hold"/>
                                        <p:tgtEl>
                                          <p:spTgt spid="8"/>
                                        </p:tgtEl>
                                        <p:attrNameLst>
                                          <p:attrName>ppt_x</p:attrName>
                                          <p:attrName>ppt_y</p:attrName>
                                        </p:attrNameLst>
                                      </p:cBhvr>
                                      <p:rCtr x="660" y="-1528"/>
                                    </p:animMotion>
                                  </p:childTnLst>
                                </p:cTn>
                              </p:par>
                              <p:par>
                                <p:cTn id="78" presetID="0" presetClass="path" presetSubtype="0" accel="50000" decel="50000" fill="hold" grpId="1" nodeType="withEffect">
                                  <p:stCondLst>
                                    <p:cond delay="0"/>
                                  </p:stCondLst>
                                  <p:childTnLst>
                                    <p:animMotion origin="layout" path="M 3.33333E-6 -4.44444E-6 C -0.03837 -0.003 -0.07604 -0.00717 -0.10504 -0.01365 C -0.13403 -0.02013 -0.15452 -0.02777 -0.17379 -0.03935 C -0.19306 -0.05092 -0.21059 -0.06759 -0.22101 -0.0824 C -0.23143 -0.09722 -0.23316 -0.11828 -0.23629 -0.12777 " pathEditMode="relative" rAng="0" ptsTypes="aaaaa">
                                      <p:cBhvr>
                                        <p:cTn id="79" dur="2000" fill="hold"/>
                                        <p:tgtEl>
                                          <p:spTgt spid="7"/>
                                        </p:tgtEl>
                                        <p:attrNameLst>
                                          <p:attrName>ppt_x</p:attrName>
                                          <p:attrName>ppt_y</p:attrName>
                                        </p:attrNameLst>
                                      </p:cBhvr>
                                      <p:rCtr x="-11823" y="-6389"/>
                                    </p:animMotion>
                                  </p:childTnLst>
                                </p:cTn>
                              </p:par>
                              <p:par>
                                <p:cTn id="80" presetID="0" presetClass="path" presetSubtype="0" accel="50000" decel="50000" fill="hold" grpId="1" nodeType="withEffect">
                                  <p:stCondLst>
                                    <p:cond delay="0"/>
                                  </p:stCondLst>
                                  <p:childTnLst>
                                    <p:animMotion origin="layout" path="M -3.33333E-6 5.55112E-17 C -0.0243 0.00347 -0.1033 0.01412 -0.14566 0.0206 C -0.18802 0.02708 -0.22187 0.03148 -0.25451 0.03935 C -0.28715 0.04722 -0.31649 0.05602 -0.34184 0.06782 C -0.36718 0.07963 -0.39114 0.09398 -0.40642 0.11019 C -0.4217 0.12639 -0.42777 0.15301 -0.43333 0.16435 " pathEditMode="relative" rAng="0" ptsTypes="aaaaaa">
                                      <p:cBhvr>
                                        <p:cTn id="81" dur="2000" fill="hold"/>
                                        <p:tgtEl>
                                          <p:spTgt spid="6"/>
                                        </p:tgtEl>
                                        <p:attrNameLst>
                                          <p:attrName>ppt_x</p:attrName>
                                          <p:attrName>ppt_y</p:attrName>
                                        </p:attrNameLst>
                                      </p:cBhvr>
                                      <p:rCtr x="-21667" y="8218"/>
                                    </p:animMotion>
                                  </p:childTnLst>
                                </p:cTn>
                              </p:par>
                              <p:par>
                                <p:cTn id="82" presetID="10" presetClass="exit" presetSubtype="0" fill="hold" grpId="1" nodeType="withEffect">
                                  <p:stCondLst>
                                    <p:cond delay="0"/>
                                  </p:stCondLst>
                                  <p:childTnLst>
                                    <p:animEffect transition="out" filter="fade">
                                      <p:cBhvr>
                                        <p:cTn id="83" dur="1250"/>
                                        <p:tgtEl>
                                          <p:spTgt spid="3074"/>
                                        </p:tgtEl>
                                      </p:cBhvr>
                                    </p:animEffect>
                                    <p:set>
                                      <p:cBhvr>
                                        <p:cTn id="84" dur="1" fill="hold">
                                          <p:stCondLst>
                                            <p:cond delay="1249"/>
                                          </p:stCondLst>
                                        </p:cTn>
                                        <p:tgtEl>
                                          <p:spTgt spid="3074"/>
                                        </p:tgtEl>
                                        <p:attrNameLst>
                                          <p:attrName>style.visibility</p:attrName>
                                        </p:attrNameLst>
                                      </p:cBhvr>
                                      <p:to>
                                        <p:strVal val="hidden"/>
                                      </p:to>
                                    </p:set>
                                  </p:childTnLst>
                                </p:cTn>
                              </p:par>
                              <p:par>
                                <p:cTn id="85" presetID="10" presetClass="exit" presetSubtype="0" fill="hold" grpId="2" nodeType="withEffect">
                                  <p:stCondLst>
                                    <p:cond delay="0"/>
                                  </p:stCondLst>
                                  <p:childTnLst>
                                    <p:animEffect transition="out" filter="fade">
                                      <p:cBhvr>
                                        <p:cTn id="86" dur="500"/>
                                        <p:tgtEl>
                                          <p:spTgt spid="10"/>
                                        </p:tgtEl>
                                      </p:cBhvr>
                                    </p:animEffect>
                                    <p:set>
                                      <p:cBhvr>
                                        <p:cTn id="87" dur="1" fill="hold">
                                          <p:stCondLst>
                                            <p:cond delay="499"/>
                                          </p:stCondLst>
                                        </p:cTn>
                                        <p:tgtEl>
                                          <p:spTgt spid="10"/>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2"/>
                                        </p:tgtEl>
                                      </p:cBhvr>
                                    </p:animEffect>
                                    <p:set>
                                      <p:cBhvr>
                                        <p:cTn id="93" dur="1" fill="hold">
                                          <p:stCondLst>
                                            <p:cond delay="499"/>
                                          </p:stCondLst>
                                        </p:cTn>
                                        <p:tgtEl>
                                          <p:spTgt spid="12"/>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4"/>
                                        </p:tgtEl>
                                      </p:cBhvr>
                                    </p:animEffect>
                                    <p:set>
                                      <p:cBhvr>
                                        <p:cTn id="99" dur="1" fill="hold">
                                          <p:stCondLst>
                                            <p:cond delay="499"/>
                                          </p:stCondLst>
                                        </p:cTn>
                                        <p:tgtEl>
                                          <p:spTgt spid="14"/>
                                        </p:tgtEl>
                                        <p:attrNameLst>
                                          <p:attrName>style.visibility</p:attrName>
                                        </p:attrNameLst>
                                      </p:cBhvr>
                                      <p:to>
                                        <p:strVal val="hidden"/>
                                      </p:to>
                                    </p:set>
                                  </p:childTnLst>
                                </p:cTn>
                              </p:par>
                              <p:par>
                                <p:cTn id="100" presetID="10" presetClass="exit" presetSubtype="0" fill="hold" grpId="2" nodeType="withEffect">
                                  <p:stCondLst>
                                    <p:cond delay="0"/>
                                  </p:stCondLst>
                                  <p:childTnLst>
                                    <p:animEffect transition="out" filter="fade">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par>
                                <p:cTn id="103" presetID="10" presetClass="exit" presetSubtype="0" fill="hold" grpId="2" nodeType="withEffect">
                                  <p:stCondLst>
                                    <p:cond delay="0"/>
                                  </p:stCondLst>
                                  <p:iterate type="lt">
                                    <p:tmPct val="0"/>
                                  </p:iterate>
                                  <p:childTnLst>
                                    <p:animEffect transition="out" filter="fade">
                                      <p:cBhvr>
                                        <p:cTn id="104" dur="500"/>
                                        <p:tgtEl>
                                          <p:spTgt spid="16"/>
                                        </p:tgtEl>
                                      </p:cBhvr>
                                    </p:animEffect>
                                    <p:set>
                                      <p:cBhvr>
                                        <p:cTn id="105" dur="1" fill="hold">
                                          <p:stCondLst>
                                            <p:cond delay="499"/>
                                          </p:stCondLst>
                                        </p:cTn>
                                        <p:tgtEl>
                                          <p:spTgt spid="16"/>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7"/>
                                        </p:tgtEl>
                                      </p:cBhvr>
                                    </p:animEffect>
                                    <p:set>
                                      <p:cBhvr>
                                        <p:cTn id="108" dur="1" fill="hold">
                                          <p:stCondLst>
                                            <p:cond delay="499"/>
                                          </p:stCondLst>
                                        </p:cTn>
                                        <p:tgtEl>
                                          <p:spTgt spid="17"/>
                                        </p:tgtEl>
                                        <p:attrNameLst>
                                          <p:attrName>style.visibility</p:attrName>
                                        </p:attrNameLst>
                                      </p:cBhvr>
                                      <p:to>
                                        <p:strVal val="hidden"/>
                                      </p:to>
                                    </p:set>
                                  </p:childTnLst>
                                </p:cTn>
                              </p:par>
                              <p:par>
                                <p:cTn id="109" presetID="10" presetClass="exit" presetSubtype="0" fill="hold" grpId="2" nodeType="withEffect">
                                  <p:stCondLst>
                                    <p:cond delay="0"/>
                                  </p:stCondLst>
                                  <p:childTnLst>
                                    <p:animEffect transition="out" filter="fade">
                                      <p:cBhvr>
                                        <p:cTn id="110" dur="500"/>
                                        <p:tgtEl>
                                          <p:spTgt spid="18"/>
                                        </p:tgtEl>
                                      </p:cBhvr>
                                    </p:animEffect>
                                    <p:set>
                                      <p:cBhvr>
                                        <p:cTn id="111" dur="1" fill="hold">
                                          <p:stCondLst>
                                            <p:cond delay="499"/>
                                          </p:stCondLst>
                                        </p:cTn>
                                        <p:tgtEl>
                                          <p:spTgt spid="18"/>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par>
                          <p:cTn id="115" fill="hold">
                            <p:stCondLst>
                              <p:cond delay="2000"/>
                            </p:stCondLst>
                            <p:childTnLst>
                              <p:par>
                                <p:cTn id="116" presetID="10" presetClass="entr" presetSubtype="0" fill="hold" grpId="0" nodeType="after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fade">
                                      <p:cBhvr>
                                        <p:cTn id="118" dur="250"/>
                                        <p:tgtEl>
                                          <p:spTgt spid="5"/>
                                        </p:tgtEl>
                                      </p:cBhvr>
                                    </p:animEffect>
                                  </p:childTnLst>
                                </p:cTn>
                              </p:par>
                              <p:par>
                                <p:cTn id="119" presetID="10" presetClass="exit" presetSubtype="0" fill="hold" grpId="2" nodeType="withEffect">
                                  <p:stCondLst>
                                    <p:cond delay="0"/>
                                  </p:stCondLst>
                                  <p:childTnLst>
                                    <p:animEffect transition="out" filter="fade">
                                      <p:cBhvr>
                                        <p:cTn id="120" dur="500"/>
                                        <p:tgtEl>
                                          <p:spTgt spid="6"/>
                                        </p:tgtEl>
                                      </p:cBhvr>
                                    </p:animEffect>
                                    <p:set>
                                      <p:cBhvr>
                                        <p:cTn id="121" dur="1" fill="hold">
                                          <p:stCondLst>
                                            <p:cond delay="499"/>
                                          </p:stCondLst>
                                        </p:cTn>
                                        <p:tgtEl>
                                          <p:spTgt spid="6"/>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7"/>
                                        </p:tgtEl>
                                      </p:cBhvr>
                                    </p:animEffect>
                                    <p:set>
                                      <p:cBhvr>
                                        <p:cTn id="124" dur="1" fill="hold">
                                          <p:stCondLst>
                                            <p:cond delay="499"/>
                                          </p:stCondLst>
                                        </p:cTn>
                                        <p:tgtEl>
                                          <p:spTgt spid="7"/>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8"/>
                                        </p:tgtEl>
                                      </p:cBhvr>
                                    </p:animEffect>
                                    <p:set>
                                      <p:cBhvr>
                                        <p:cTn id="127" dur="1" fill="hold">
                                          <p:stCondLst>
                                            <p:cond delay="499"/>
                                          </p:stCondLst>
                                        </p:cTn>
                                        <p:tgtEl>
                                          <p:spTgt spid="8"/>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55" presetClass="entr" presetSubtype="0" fill="hold" grpId="0" nodeType="clickEffect">
                                  <p:stCondLst>
                                    <p:cond delay="500"/>
                                  </p:stCondLst>
                                  <p:childTnLst>
                                    <p:set>
                                      <p:cBhvr>
                                        <p:cTn id="131" dur="1" fill="hold">
                                          <p:stCondLst>
                                            <p:cond delay="0"/>
                                          </p:stCondLst>
                                        </p:cTn>
                                        <p:tgtEl>
                                          <p:spTgt spid="9"/>
                                        </p:tgtEl>
                                        <p:attrNameLst>
                                          <p:attrName>style.visibility</p:attrName>
                                        </p:attrNameLst>
                                      </p:cBhvr>
                                      <p:to>
                                        <p:strVal val="visible"/>
                                      </p:to>
                                    </p:set>
                                    <p:anim calcmode="lin" valueType="num">
                                      <p:cBhvr>
                                        <p:cTn id="132" dur="1000" fill="hold"/>
                                        <p:tgtEl>
                                          <p:spTgt spid="9"/>
                                        </p:tgtEl>
                                        <p:attrNameLst>
                                          <p:attrName>ppt_w</p:attrName>
                                        </p:attrNameLst>
                                      </p:cBhvr>
                                      <p:tavLst>
                                        <p:tav tm="0">
                                          <p:val>
                                            <p:strVal val="#ppt_w*0.70"/>
                                          </p:val>
                                        </p:tav>
                                        <p:tav tm="100000">
                                          <p:val>
                                            <p:strVal val="#ppt_w"/>
                                          </p:val>
                                        </p:tav>
                                      </p:tavLst>
                                    </p:anim>
                                    <p:anim calcmode="lin" valueType="num">
                                      <p:cBhvr>
                                        <p:cTn id="133" dur="1000" fill="hold"/>
                                        <p:tgtEl>
                                          <p:spTgt spid="9"/>
                                        </p:tgtEl>
                                        <p:attrNameLst>
                                          <p:attrName>ppt_h</p:attrName>
                                        </p:attrNameLst>
                                      </p:cBhvr>
                                      <p:tavLst>
                                        <p:tav tm="0">
                                          <p:val>
                                            <p:strVal val="#ppt_h"/>
                                          </p:val>
                                        </p:tav>
                                        <p:tav tm="100000">
                                          <p:val>
                                            <p:strVal val="#ppt_h"/>
                                          </p:val>
                                        </p:tav>
                                      </p:tavLst>
                                    </p:anim>
                                    <p:animEffect transition="in" filter="fade">
                                      <p:cBhvr>
                                        <p:cTn id="134" dur="1000"/>
                                        <p:tgtEl>
                                          <p:spTgt spid="9"/>
                                        </p:tgtEl>
                                      </p:cBhvr>
                                    </p:animEffect>
                                  </p:childTnLst>
                                </p:cTn>
                              </p:par>
                              <p:par>
                                <p:cTn id="135" presetID="55" presetClass="exit" presetSubtype="0" fill="hold" grpId="1" nodeType="withEffect">
                                  <p:stCondLst>
                                    <p:cond delay="0"/>
                                  </p:stCondLst>
                                  <p:childTnLst>
                                    <p:anim calcmode="lin" valueType="num">
                                      <p:cBhvr>
                                        <p:cTn id="136" dur="1000"/>
                                        <p:tgtEl>
                                          <p:spTgt spid="5"/>
                                        </p:tgtEl>
                                        <p:attrNameLst>
                                          <p:attrName>ppt_w</p:attrName>
                                        </p:attrNameLst>
                                      </p:cBhvr>
                                      <p:tavLst>
                                        <p:tav tm="0">
                                          <p:val>
                                            <p:strVal val="ppt_w"/>
                                          </p:val>
                                        </p:tav>
                                        <p:tav tm="100000">
                                          <p:val>
                                            <p:strVal val="ppt_w*0.70"/>
                                          </p:val>
                                        </p:tav>
                                      </p:tavLst>
                                    </p:anim>
                                    <p:anim calcmode="lin" valueType="num">
                                      <p:cBhvr>
                                        <p:cTn id="137" dur="1000"/>
                                        <p:tgtEl>
                                          <p:spTgt spid="5"/>
                                        </p:tgtEl>
                                        <p:attrNameLst>
                                          <p:attrName>ppt_h</p:attrName>
                                        </p:attrNameLst>
                                      </p:cBhvr>
                                      <p:tavLst>
                                        <p:tav tm="0">
                                          <p:val>
                                            <p:strVal val="ppt_h"/>
                                          </p:val>
                                        </p:tav>
                                        <p:tav tm="100000">
                                          <p:val>
                                            <p:strVal val="ppt_h"/>
                                          </p:val>
                                        </p:tav>
                                      </p:tavLst>
                                    </p:anim>
                                    <p:animEffect transition="out" filter="fade">
                                      <p:cBhvr>
                                        <p:cTn id="138" dur="1000"/>
                                        <p:tgtEl>
                                          <p:spTgt spid="5"/>
                                        </p:tgtEl>
                                      </p:cBhvr>
                                    </p:animEffect>
                                    <p:set>
                                      <p:cBhvr>
                                        <p:cTn id="139"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10" grpId="0"/>
      <p:bldP spid="10" grpId="1"/>
      <p:bldP spid="10" grpId="2"/>
      <p:bldP spid="13" grpId="0"/>
      <p:bldP spid="13" grpId="1"/>
      <p:bldP spid="13" grpId="2"/>
      <p:bldP spid="18" grpId="0"/>
      <p:bldP spid="18" grpId="1"/>
      <p:bldP spid="18" grpId="2"/>
      <p:bldP spid="5" grpId="0"/>
      <p:bldP spid="5" grpId="1"/>
      <p:bldP spid="4" grpId="0"/>
      <p:bldP spid="3074" grpId="0"/>
      <p:bldP spid="3074" grpId="1"/>
      <p:bldP spid="6" grpId="0"/>
      <p:bldP spid="6" grpId="1"/>
      <p:bldP spid="6" grpId="2"/>
      <p:bldP spid="7" grpId="0"/>
      <p:bldP spid="7" grpId="1"/>
      <p:bldP spid="7" grpId="2"/>
      <p:bldP spid="8" grpId="0"/>
      <p:bldP spid="8" grpId="1"/>
      <p:bldP spid="8" grpId="2"/>
      <p:bldP spid="9" grpId="0"/>
      <p:bldP spid="12" grpId="0"/>
      <p:bldP spid="12" grpId="1"/>
      <p:bldP spid="14" grpId="0"/>
      <p:bldP spid="14" grpId="1"/>
      <p:bldP spid="11" grpId="0"/>
      <p:bldP spid="11" grpId="1"/>
      <p:bldP spid="17" grpId="0"/>
      <p:bldP spid="17" grpId="1"/>
      <p:bldP spid="19" grpId="0"/>
      <p:bldP spid="19" grpId="1"/>
      <p:bldP spid="16" grpId="0"/>
      <p:bldP spid="16" grpId="1"/>
      <p:bldP spid="16"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750" r="21250"/>
          <a:stretch/>
        </p:blipFill>
        <p:spPr>
          <a:xfrm>
            <a:off x="0" y="0"/>
            <a:ext cx="9144000" cy="6858000"/>
          </a:xfrm>
          <a:prstGeom prst="rect">
            <a:avLst/>
          </a:prstGeom>
        </p:spPr>
      </p:pic>
      <p:sp>
        <p:nvSpPr>
          <p:cNvPr id="5" name="Rectangle 2"/>
          <p:cNvSpPr txBox="1">
            <a:spLocks noChangeArrowheads="1"/>
          </p:cNvSpPr>
          <p:nvPr/>
        </p:nvSpPr>
        <p:spPr bwMode="auto">
          <a:xfrm>
            <a:off x="762000" y="1219200"/>
            <a:ext cx="289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200"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rPr>
              <a:t>Therefore</a:t>
            </a:r>
            <a:endParaRPr lang="en-US" altLang="en-US" sz="3200" b="1" i="1" kern="0" dirty="0">
              <a:ln w="17780" cmpd="sng">
                <a:solidFill>
                  <a:srgbClr val="FFFFFF"/>
                </a:solidFill>
                <a:prstDash val="solid"/>
                <a:miter lim="800000"/>
              </a:ln>
              <a:solidFill>
                <a:srgbClr val="0066FF"/>
              </a:solidFill>
              <a:effectLst>
                <a:glow rad="76200">
                  <a:schemeClr val="tx1"/>
                </a:glow>
                <a:outerShdw blurRad="50800" algn="tl" rotWithShape="0">
                  <a:srgbClr val="000000"/>
                </a:outerShdw>
              </a:effectLst>
              <a:latin typeface="Calibri" panose="020F0502020204030204" pitchFamily="34" charset="0"/>
            </a:endParaRPr>
          </a:p>
        </p:txBody>
      </p:sp>
      <p:sp>
        <p:nvSpPr>
          <p:cNvPr id="9" name="Rectangle 2"/>
          <p:cNvSpPr txBox="1">
            <a:spLocks noChangeArrowheads="1"/>
          </p:cNvSpPr>
          <p:nvPr/>
        </p:nvSpPr>
        <p:spPr bwMode="auto">
          <a:xfrm>
            <a:off x="5867400" y="4572000"/>
            <a:ext cx="91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6" name="Title 1"/>
          <p:cNvSpPr txBox="1">
            <a:spLocks/>
          </p:cNvSpPr>
          <p:nvPr/>
        </p:nvSpPr>
        <p:spPr>
          <a:xfrm>
            <a:off x="6121564" y="1222445"/>
            <a:ext cx="22860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do not</a:t>
            </a:r>
          </a:p>
        </p:txBody>
      </p:sp>
      <p:sp>
        <p:nvSpPr>
          <p:cNvPr id="7" name="Title 1"/>
          <p:cNvSpPr txBox="1">
            <a:spLocks/>
          </p:cNvSpPr>
          <p:nvPr/>
        </p:nvSpPr>
        <p:spPr>
          <a:xfrm>
            <a:off x="473030" y="1891727"/>
            <a:ext cx="2133600" cy="11505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n w="3175" cmpd="sng">
                  <a:solidFill>
                    <a:srgbClr val="FFFF00"/>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worry</a:t>
            </a:r>
          </a:p>
        </p:txBody>
      </p:sp>
      <p:sp>
        <p:nvSpPr>
          <p:cNvPr id="11" name="Rectangle 2"/>
          <p:cNvSpPr txBox="1">
            <a:spLocks noChangeArrowheads="1"/>
          </p:cNvSpPr>
          <p:nvPr/>
        </p:nvSpPr>
        <p:spPr bwMode="auto">
          <a:xfrm>
            <a:off x="1524000" y="2590800"/>
            <a:ext cx="83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50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2" name="Rectangle 2"/>
          <p:cNvSpPr txBox="1">
            <a:spLocks noChangeArrowheads="1"/>
          </p:cNvSpPr>
          <p:nvPr/>
        </p:nvSpPr>
        <p:spPr bwMode="auto">
          <a:xfrm>
            <a:off x="7543800" y="1905000"/>
            <a:ext cx="83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6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5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u</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3" name="Rectangle 2"/>
          <p:cNvSpPr txBox="1">
            <a:spLocks noChangeArrowheads="1"/>
          </p:cNvSpPr>
          <p:nvPr/>
        </p:nvSpPr>
        <p:spPr bwMode="auto">
          <a:xfrm>
            <a:off x="3429000" y="4572000"/>
            <a:ext cx="83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2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9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r</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14" name="Rectangle 2"/>
          <p:cNvSpPr txBox="1">
            <a:spLocks noChangeArrowheads="1"/>
          </p:cNvSpPr>
          <p:nvPr/>
        </p:nvSpPr>
        <p:spPr bwMode="auto">
          <a:xfrm>
            <a:off x="3429000" y="1219200"/>
            <a:ext cx="83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7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sz="48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a:t>
            </a:r>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8" name="Rectangle 2"/>
          <p:cNvSpPr txBox="1">
            <a:spLocks noChangeArrowheads="1"/>
          </p:cNvSpPr>
          <p:nvPr/>
        </p:nvSpPr>
        <p:spPr bwMode="auto">
          <a:xfrm>
            <a:off x="3505200" y="2667000"/>
            <a:ext cx="1828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  trust</a:t>
            </a:r>
            <a:endParaRPr lang="en-US" altLang="en-US" sz="3200" b="1" i="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074" name="Rectangle 2"/>
          <p:cNvSpPr>
            <a:spLocks noGrp="1" noChangeArrowheads="1"/>
          </p:cNvSpPr>
          <p:nvPr>
            <p:ph type="title"/>
          </p:nvPr>
        </p:nvSpPr>
        <p:spPr>
          <a:xfrm>
            <a:off x="283464" y="1371600"/>
            <a:ext cx="8382000" cy="4754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"Therefore I say to you, do not </a:t>
            </a:r>
            <a:b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br>
            <a:r>
              <a:rPr lang="en-US" altLang="en-US" b="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worry about your life, what you will eat or what you will drink; nor about your body, what you will put on. Is not life more than food and the body more than clothing?"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Matthew 6:25</a:t>
            </a:r>
            <a:r>
              <a:rPr lang="en-US" altLang="en-US" sz="40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0066FF"/>
                </a:solidFill>
                <a:effectLst>
                  <a:glow rad="101600">
                    <a:schemeClr val="tx1"/>
                  </a:glow>
                  <a:outerShdw blurRad="50800" algn="tl" rotWithShape="0">
                    <a:srgbClr val="000000"/>
                  </a:outerShdw>
                </a:effectLst>
                <a:latin typeface="Calibri" panose="020F0502020204030204" pitchFamily="34" charset="0"/>
              </a:rPr>
              <a:t> </a:t>
            </a:r>
          </a:p>
        </p:txBody>
      </p:sp>
      <p:sp>
        <p:nvSpPr>
          <p:cNvPr id="15" name="Rectangle 2">
            <a:extLst>
              <a:ext uri="{FF2B5EF4-FFF2-40B4-BE49-F238E27FC236}">
                <a16:creationId xmlns:a16="http://schemas.microsoft.com/office/drawing/2014/main" id="{08DE0BB2-63AB-4EB0-967D-0A0CC22DAD09}"/>
              </a:ext>
            </a:extLst>
          </p:cNvPr>
          <p:cNvSpPr txBox="1">
            <a:spLocks noChangeArrowheads="1"/>
          </p:cNvSpPr>
          <p:nvPr/>
        </p:nvSpPr>
        <p:spPr bwMode="auto">
          <a:xfrm>
            <a:off x="6276813" y="1390918"/>
            <a:ext cx="1994595"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do not</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6" name="Rectangle 2">
            <a:extLst>
              <a:ext uri="{FF2B5EF4-FFF2-40B4-BE49-F238E27FC236}">
                <a16:creationId xmlns:a16="http://schemas.microsoft.com/office/drawing/2014/main" id="{61B1BD0D-67CA-4115-89B5-6FFFADA34768}"/>
              </a:ext>
            </a:extLst>
          </p:cNvPr>
          <p:cNvSpPr txBox="1">
            <a:spLocks noChangeArrowheads="1"/>
          </p:cNvSpPr>
          <p:nvPr/>
        </p:nvSpPr>
        <p:spPr bwMode="auto">
          <a:xfrm>
            <a:off x="558943" y="2049497"/>
            <a:ext cx="1967281" cy="770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rPr>
              <a:t>worry</a:t>
            </a:r>
            <a:endParaRPr kumimoji="0" lang="en-US" altLang="en-US" sz="4400" b="1" i="1" u="none" strike="noStrike" kern="0" cap="none" spc="0" normalizeH="0" baseline="0" noProof="0" dirty="0">
              <a:ln w="3175" cmpd="sng">
                <a:solidFill>
                  <a:srgbClr val="FFFFFF"/>
                </a:solidFill>
                <a:prstDash val="solid"/>
                <a:miter lim="800000"/>
              </a:ln>
              <a:solidFill>
                <a:srgbClr val="9933FF"/>
              </a:solidFill>
              <a:effectLst>
                <a:glow rad="101600">
                  <a:srgbClr val="000000"/>
                </a:glow>
                <a:outerShdw blurRad="50800" algn="tl" rotWithShape="0">
                  <a:srgbClr val="000000"/>
                </a:outerShdw>
              </a:effectLst>
              <a:uLnTx/>
              <a:uFillTx/>
              <a:latin typeface="Calibri" panose="020F0502020204030204" pitchFamily="34" charset="0"/>
              <a:ea typeface="+mj-ea"/>
              <a:cs typeface="+mj-cs"/>
            </a:endParaRPr>
          </a:p>
        </p:txBody>
      </p:sp>
      <p:sp>
        <p:nvSpPr>
          <p:cNvPr id="17" name="Rectangle 2">
            <a:extLst>
              <a:ext uri="{FF2B5EF4-FFF2-40B4-BE49-F238E27FC236}">
                <a16:creationId xmlns:a16="http://schemas.microsoft.com/office/drawing/2014/main" id="{E9440842-D8D7-4040-8A01-28CAB7E65C55}"/>
              </a:ext>
            </a:extLst>
          </p:cNvPr>
          <p:cNvSpPr txBox="1">
            <a:spLocks noChangeArrowheads="1"/>
          </p:cNvSpPr>
          <p:nvPr/>
        </p:nvSpPr>
        <p:spPr bwMode="auto">
          <a:xfrm>
            <a:off x="2678127" y="4075472"/>
            <a:ext cx="1114668" cy="7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life</a:t>
            </a:r>
            <a:endParaRPr lang="en-US" altLang="en-US" sz="32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
        <p:nvSpPr>
          <p:cNvPr id="18" name="Rectangle 2">
            <a:extLst>
              <a:ext uri="{FF2B5EF4-FFF2-40B4-BE49-F238E27FC236}">
                <a16:creationId xmlns:a16="http://schemas.microsoft.com/office/drawing/2014/main" id="{2215E015-DB79-49EB-A14D-FA30C2F09883}"/>
              </a:ext>
            </a:extLst>
          </p:cNvPr>
          <p:cNvSpPr txBox="1">
            <a:spLocks noChangeArrowheads="1"/>
          </p:cNvSpPr>
          <p:nvPr/>
        </p:nvSpPr>
        <p:spPr bwMode="auto">
          <a:xfrm>
            <a:off x="4858300" y="2059858"/>
            <a:ext cx="1102508" cy="75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rPr>
              <a:t>life</a:t>
            </a:r>
            <a:endParaRPr lang="en-US" altLang="en-US" sz="3200" b="1" i="1" kern="0" dirty="0">
              <a:ln w="17780" cmpd="sng">
                <a:solidFill>
                  <a:srgbClr val="FFFFFF"/>
                </a:solidFill>
                <a:prstDash val="solid"/>
                <a:miter lim="800000"/>
              </a:ln>
              <a:solidFill>
                <a:srgbClr val="0066FF"/>
              </a:solidFill>
              <a:effectLst>
                <a:glow rad="889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9599451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0"/>
                                        <p:tgtEl>
                                          <p:spTgt spid="8"/>
                                        </p:tgtEl>
                                      </p:cBhvr>
                                    </p:animEffect>
                                    <p:set>
                                      <p:cBhvr>
                                        <p:cTn id="7" dur="1" fill="hold">
                                          <p:stCondLst>
                                            <p:cond delay="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
                                        <p:tgtEl>
                                          <p:spTgt spid="11"/>
                                        </p:tgtEl>
                                      </p:cBhvr>
                                    </p:animEffect>
                                  </p:childTnLst>
                                </p:cTn>
                              </p:par>
                              <p:par>
                                <p:cTn id="23" presetID="0" presetClass="path" presetSubtype="0" accel="50000" decel="50000" fill="hold" grpId="1" nodeType="withEffect">
                                  <p:stCondLst>
                                    <p:cond delay="0"/>
                                  </p:stCondLst>
                                  <p:childTnLst>
                                    <p:animMotion origin="layout" path="M 2.77556E-17 0 L 0.21944 0.01389 " pathEditMode="relative" rAng="0" ptsTypes="AA">
                                      <p:cBhvr>
                                        <p:cTn id="24" dur="2000" spd="-100000" fill="hold"/>
                                        <p:tgtEl>
                                          <p:spTgt spid="11"/>
                                        </p:tgtEl>
                                        <p:attrNameLst>
                                          <p:attrName>ppt_x</p:attrName>
                                          <p:attrName>ppt_y</p:attrName>
                                        </p:attrNameLst>
                                      </p:cBhvr>
                                      <p:rCtr x="10972" y="694"/>
                                    </p:animMotion>
                                  </p:childTnLst>
                                </p:cTn>
                              </p:par>
                              <p:par>
                                <p:cTn id="25" presetID="0" presetClass="path" presetSubtype="0" accel="50000" decel="50000" fill="hold" grpId="1" nodeType="withEffect">
                                  <p:stCondLst>
                                    <p:cond delay="0"/>
                                  </p:stCondLst>
                                  <p:childTnLst>
                                    <p:animMotion origin="layout" path="M -3.33333E-6 -4.44444E-6 L 0.03577 -0.27939 " pathEditMode="relative" rAng="0" ptsTypes="AA">
                                      <p:cBhvr>
                                        <p:cTn id="26" dur="2000" spd="-100000" fill="hold"/>
                                        <p:tgtEl>
                                          <p:spTgt spid="13"/>
                                        </p:tgtEl>
                                        <p:attrNameLst>
                                          <p:attrName>ppt_x</p:attrName>
                                          <p:attrName>ppt_y</p:attrName>
                                        </p:attrNameLst>
                                      </p:cBhvr>
                                      <p:rCtr x="1788" y="-13981"/>
                                    </p:animMotion>
                                  </p:childTnLst>
                                </p:cTn>
                              </p:par>
                              <p:par>
                                <p:cTn id="27" presetID="0" presetClass="path" presetSubtype="0" accel="50000" decel="50000" fill="hold" grpId="1" nodeType="withEffect">
                                  <p:stCondLst>
                                    <p:cond delay="0"/>
                                  </p:stCondLst>
                                  <p:childTnLst>
                                    <p:animMotion origin="layout" path="M -3.33333E-6 4.44444E-6 L -0.38732 0.11111 " pathEditMode="relative" rAng="0" ptsTypes="AA">
                                      <p:cBhvr>
                                        <p:cTn id="28" dur="2000" spd="-100000" fill="hold"/>
                                        <p:tgtEl>
                                          <p:spTgt spid="12"/>
                                        </p:tgtEl>
                                        <p:attrNameLst>
                                          <p:attrName>ppt_x</p:attrName>
                                          <p:attrName>ppt_y</p:attrName>
                                        </p:attrNameLst>
                                      </p:cBhvr>
                                      <p:rCtr x="-19375" y="5556"/>
                                    </p:animMotion>
                                  </p:childTnLst>
                                </p:cTn>
                              </p:par>
                              <p:par>
                                <p:cTn id="29" presetID="0" presetClass="path" presetSubtype="0" accel="50000" decel="50000" fill="hold" grpId="1" nodeType="withEffect">
                                  <p:stCondLst>
                                    <p:cond delay="0"/>
                                  </p:stCondLst>
                                  <p:childTnLst>
                                    <p:animMotion origin="layout" path="M -3.33333E-6 4.44444E-6 L 0.09028 0.20972 " pathEditMode="relative" rAng="0" ptsTypes="AA">
                                      <p:cBhvr>
                                        <p:cTn id="30" dur="2000" spd="-100000" fill="hold"/>
                                        <p:tgtEl>
                                          <p:spTgt spid="14"/>
                                        </p:tgtEl>
                                        <p:attrNameLst>
                                          <p:attrName>ppt_x</p:attrName>
                                          <p:attrName>ppt_y</p:attrName>
                                        </p:attrNameLst>
                                      </p:cBhvr>
                                      <p:rCtr x="4514" y="10486"/>
                                    </p:animMotion>
                                  </p:childTnLst>
                                </p:cTn>
                              </p:par>
                              <p:par>
                                <p:cTn id="31" presetID="0" presetClass="path" presetSubtype="0" accel="50000" decel="50000" fill="hold" grpId="1" nodeType="withEffect">
                                  <p:stCondLst>
                                    <p:cond delay="0"/>
                                  </p:stCondLst>
                                  <p:childTnLst>
                                    <p:animMotion origin="layout" path="M 3.33333E-6 -4.44444E-6 L -0.15764 -0.27939 " pathEditMode="relative" rAng="0" ptsTypes="AA">
                                      <p:cBhvr>
                                        <p:cTn id="32" dur="2000" spd="-100000" fill="hold"/>
                                        <p:tgtEl>
                                          <p:spTgt spid="9"/>
                                        </p:tgtEl>
                                        <p:attrNameLst>
                                          <p:attrName>ppt_x</p:attrName>
                                          <p:attrName>ppt_y</p:attrName>
                                        </p:attrNameLst>
                                      </p:cBhvr>
                                      <p:rCtr x="-7882" y="-13981"/>
                                    </p:animMotion>
                                  </p:childTnLst>
                                </p:cTn>
                              </p:par>
                              <p:par>
                                <p:cTn id="33" presetID="23" presetClass="entr" presetSubtype="16" fill="hold" grpId="0" nodeType="withEffect">
                                  <p:stCondLst>
                                    <p:cond delay="1250"/>
                                  </p:stCondLst>
                                  <p:childTnLst>
                                    <p:set>
                                      <p:cBhvr>
                                        <p:cTn id="34" dur="1" fill="hold">
                                          <p:stCondLst>
                                            <p:cond delay="0"/>
                                          </p:stCondLst>
                                        </p:cTn>
                                        <p:tgtEl>
                                          <p:spTgt spid="3074"/>
                                        </p:tgtEl>
                                        <p:attrNameLst>
                                          <p:attrName>style.visibility</p:attrName>
                                        </p:attrNameLst>
                                      </p:cBhvr>
                                      <p:to>
                                        <p:strVal val="visible"/>
                                      </p:to>
                                    </p:set>
                                    <p:anim calcmode="lin" valueType="num">
                                      <p:cBhvr>
                                        <p:cTn id="35" dur="650" fill="hold"/>
                                        <p:tgtEl>
                                          <p:spTgt spid="3074"/>
                                        </p:tgtEl>
                                        <p:attrNameLst>
                                          <p:attrName>ppt_w</p:attrName>
                                        </p:attrNameLst>
                                      </p:cBhvr>
                                      <p:tavLst>
                                        <p:tav tm="0">
                                          <p:val>
                                            <p:fltVal val="0"/>
                                          </p:val>
                                        </p:tav>
                                        <p:tav tm="100000">
                                          <p:val>
                                            <p:strVal val="#ppt_w"/>
                                          </p:val>
                                        </p:tav>
                                      </p:tavLst>
                                    </p:anim>
                                    <p:anim calcmode="lin" valueType="num">
                                      <p:cBhvr>
                                        <p:cTn id="36" dur="650" fill="hold"/>
                                        <p:tgtEl>
                                          <p:spTgt spid="3074"/>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10" presetClass="exit" presetSubtype="0" fill="hold" grpId="2" nodeType="after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0" presetClass="exit" presetSubtype="0" fill="hold" grpId="2" nodeType="withEffect">
                                  <p:stCondLst>
                                    <p:cond delay="0"/>
                                  </p:stCondLst>
                                  <p:childTnLst>
                                    <p:animEffect transition="out" filter="fade">
                                      <p:cBhvr>
                                        <p:cTn id="42" dur="250"/>
                                        <p:tgtEl>
                                          <p:spTgt spid="13"/>
                                        </p:tgtEl>
                                      </p:cBhvr>
                                    </p:animEffect>
                                    <p:set>
                                      <p:cBhvr>
                                        <p:cTn id="43" dur="1" fill="hold">
                                          <p:stCondLst>
                                            <p:cond delay="249"/>
                                          </p:stCondLst>
                                        </p:cTn>
                                        <p:tgtEl>
                                          <p:spTgt spid="13"/>
                                        </p:tgtEl>
                                        <p:attrNameLst>
                                          <p:attrName>style.visibility</p:attrName>
                                        </p:attrNameLst>
                                      </p:cBhvr>
                                      <p:to>
                                        <p:strVal val="hidden"/>
                                      </p:to>
                                    </p:set>
                                  </p:childTnLst>
                                </p:cTn>
                              </p:par>
                              <p:par>
                                <p:cTn id="44" presetID="10" presetClass="exit" presetSubtype="0" fill="hold" grpId="2" nodeType="withEffect">
                                  <p:stCondLst>
                                    <p:cond delay="0"/>
                                  </p:stCondLst>
                                  <p:childTnLst>
                                    <p:animEffect transition="out" filter="fade">
                                      <p:cBhvr>
                                        <p:cTn id="45" dur="250"/>
                                        <p:tgtEl>
                                          <p:spTgt spid="12"/>
                                        </p:tgtEl>
                                      </p:cBhvr>
                                    </p:animEffect>
                                    <p:set>
                                      <p:cBhvr>
                                        <p:cTn id="46" dur="1" fill="hold">
                                          <p:stCondLst>
                                            <p:cond delay="249"/>
                                          </p:stCondLst>
                                        </p:cTn>
                                        <p:tgtEl>
                                          <p:spTgt spid="12"/>
                                        </p:tgtEl>
                                        <p:attrNameLst>
                                          <p:attrName>style.visibility</p:attrName>
                                        </p:attrNameLst>
                                      </p:cBhvr>
                                      <p:to>
                                        <p:strVal val="hidden"/>
                                      </p:to>
                                    </p:set>
                                  </p:childTnLst>
                                </p:cTn>
                              </p:par>
                              <p:par>
                                <p:cTn id="47" presetID="10" presetClass="exit" presetSubtype="0" fill="hold" grpId="2" nodeType="withEffect">
                                  <p:stCondLst>
                                    <p:cond delay="0"/>
                                  </p:stCondLst>
                                  <p:childTnLst>
                                    <p:animEffect transition="out" filter="fade">
                                      <p:cBhvr>
                                        <p:cTn id="48" dur="250"/>
                                        <p:tgtEl>
                                          <p:spTgt spid="14"/>
                                        </p:tgtEl>
                                      </p:cBhvr>
                                    </p:animEffect>
                                    <p:set>
                                      <p:cBhvr>
                                        <p:cTn id="49" dur="1" fill="hold">
                                          <p:stCondLst>
                                            <p:cond delay="249"/>
                                          </p:stCondLst>
                                        </p:cTn>
                                        <p:tgtEl>
                                          <p:spTgt spid="14"/>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250"/>
                                        <p:tgtEl>
                                          <p:spTgt spid="11"/>
                                        </p:tgtEl>
                                      </p:cBhvr>
                                    </p:animEffect>
                                    <p:set>
                                      <p:cBhvr>
                                        <p:cTn id="52" dur="1" fill="hold">
                                          <p:stCondLst>
                                            <p:cond delay="24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25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5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left)">
                                      <p:cBhvr>
                                        <p:cTn id="65" dur="500"/>
                                        <p:tgtEl>
                                          <p:spTgt spid="6"/>
                                        </p:tgtEl>
                                      </p:cBhvr>
                                    </p:animEffect>
                                  </p:childTnLst>
                                </p:cTn>
                              </p:par>
                              <p:par>
                                <p:cTn id="66" presetID="18" presetClass="emph" presetSubtype="0" fill="hold" grpId="1" nodeType="withEffect">
                                  <p:stCondLst>
                                    <p:cond delay="0"/>
                                  </p:stCondLst>
                                  <p:childTnLst>
                                    <p:set>
                                      <p:cBhvr override="childStyle">
                                        <p:cTn id="67" dur="500" fill="hold"/>
                                        <p:tgtEl>
                                          <p:spTgt spid="6"/>
                                        </p:tgtEl>
                                        <p:attrNameLst>
                                          <p:attrName>style.textDecorationUnderline</p:attrName>
                                        </p:attrNameLst>
                                      </p:cBhvr>
                                      <p:to>
                                        <p:strVal val="true"/>
                                      </p:to>
                                    </p:set>
                                  </p:childTnLst>
                                </p:cTn>
                              </p:par>
                              <p:par>
                                <p:cTn id="68" presetID="22"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left)">
                                      <p:cBhvr>
                                        <p:cTn id="70" dur="500"/>
                                        <p:tgtEl>
                                          <p:spTgt spid="15"/>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par>
                                <p:cTn id="74" presetID="18" presetClass="emph" presetSubtype="0" fill="hold" grpId="1" nodeType="withEffect">
                                  <p:stCondLst>
                                    <p:cond delay="400"/>
                                  </p:stCondLst>
                                  <p:childTnLst>
                                    <p:set>
                                      <p:cBhvr override="childStyle">
                                        <p:cTn id="75" dur="500" fill="hold"/>
                                        <p:tgtEl>
                                          <p:spTgt spid="7"/>
                                        </p:tgtEl>
                                        <p:attrNameLst>
                                          <p:attrName>style.textDecorationUnderline</p:attrName>
                                        </p:attrNameLst>
                                      </p:cBhvr>
                                      <p:to>
                                        <p:strVal val="true"/>
                                      </p:to>
                                    </p:set>
                                  </p:childTnLst>
                                </p:cTn>
                              </p:par>
                              <p:par>
                                <p:cTn id="76" presetID="22" presetClass="entr" presetSubtype="8" fill="hold" grpId="0" nodeType="withEffect">
                                  <p:stCondLst>
                                    <p:cond delay="40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250"/>
                                        <p:tgtEl>
                                          <p:spTgt spid="5"/>
                                        </p:tgtEl>
                                      </p:cBhvr>
                                    </p:animEffect>
                                  </p:childTnLst>
                                </p:cTn>
                              </p:par>
                              <p:par>
                                <p:cTn id="84" presetID="10" presetClass="exit" presetSubtype="0" fill="hold" grpId="1" nodeType="withEffect">
                                  <p:stCondLst>
                                    <p:cond delay="0"/>
                                  </p:stCondLst>
                                  <p:childTnLst>
                                    <p:animEffect transition="out" filter="fade">
                                      <p:cBhvr>
                                        <p:cTn id="85" dur="1000"/>
                                        <p:tgtEl>
                                          <p:spTgt spid="3074"/>
                                        </p:tgtEl>
                                      </p:cBhvr>
                                    </p:animEffect>
                                    <p:set>
                                      <p:cBhvr>
                                        <p:cTn id="86" dur="1" fill="hold">
                                          <p:stCondLst>
                                            <p:cond delay="999"/>
                                          </p:stCondLst>
                                        </p:cTn>
                                        <p:tgtEl>
                                          <p:spTgt spid="307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6"/>
                                        </p:tgtEl>
                                      </p:cBhvr>
                                    </p:animEffect>
                                    <p:set>
                                      <p:cBhvr>
                                        <p:cTn id="89" dur="1" fill="hold">
                                          <p:stCondLst>
                                            <p:cond delay="499"/>
                                          </p:stCondLst>
                                        </p:cTn>
                                        <p:tgtEl>
                                          <p:spTgt spid="16"/>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6"/>
                                        </p:tgtEl>
                                      </p:cBhvr>
                                    </p:animEffect>
                                    <p:set>
                                      <p:cBhvr>
                                        <p:cTn id="95" dur="1" fill="hold">
                                          <p:stCondLst>
                                            <p:cond delay="499"/>
                                          </p:stCondLst>
                                        </p:cTn>
                                        <p:tgtEl>
                                          <p:spTgt spid="6"/>
                                        </p:tgtEl>
                                        <p:attrNameLst>
                                          <p:attrName>style.visibility</p:attrName>
                                        </p:attrNameLst>
                                      </p:cBhvr>
                                      <p:to>
                                        <p:strVal val="hidden"/>
                                      </p:to>
                                    </p:set>
                                  </p:childTnLst>
                                </p:cTn>
                              </p:par>
                              <p:par>
                                <p:cTn id="96" presetID="10" presetClass="exit" presetSubtype="0" fill="hold" grpId="2" nodeType="withEffect">
                                  <p:stCondLst>
                                    <p:cond delay="0"/>
                                  </p:stCondLst>
                                  <p:childTnLst>
                                    <p:animEffect transition="out" filter="fade">
                                      <p:cBhvr>
                                        <p:cTn id="97" dur="500"/>
                                        <p:tgtEl>
                                          <p:spTgt spid="7"/>
                                        </p:tgtEl>
                                      </p:cBhvr>
                                    </p:animEffect>
                                    <p:set>
                                      <p:cBhvr>
                                        <p:cTn id="98" dur="1" fill="hold">
                                          <p:stCondLst>
                                            <p:cond delay="499"/>
                                          </p:stCondLst>
                                        </p:cTn>
                                        <p:tgtEl>
                                          <p:spTgt spid="7"/>
                                        </p:tgtEl>
                                        <p:attrNameLst>
                                          <p:attrName>style.visibility</p:attrName>
                                        </p:attrNameLst>
                                      </p:cBhvr>
                                      <p:to>
                                        <p:strVal val="hidden"/>
                                      </p:to>
                                    </p:set>
                                  </p:childTnLst>
                                </p:cTn>
                              </p:par>
                              <p:par>
                                <p:cTn id="99" presetID="37" presetClass="path" presetSubtype="0" accel="50000" decel="50000" fill="hold" grpId="1" nodeType="withEffect">
                                  <p:stCondLst>
                                    <p:cond delay="1250"/>
                                  </p:stCondLst>
                                  <p:childTnLst>
                                    <p:animMotion origin="layout" path="M 5.55556E-7 -0.00023 C 0.00642 -0.04305 0.02691 -0.12939 0.03715 -0.16273 C 0.04358 -0.18009 0.07865 -0.20787 0.10139 -0.2125 C 0.12413 -0.21689 0.1467 -0.21041 0.17344 -0.19004 C 0.18993 -0.17546 0.20087 -0.14375 0.21076 -0.12384 C 0.22083 -0.10416 0.22587 -0.07314 0.23108 -0.06296 " pathEditMode="relative" rAng="0" ptsTypes="AAAAAA">
                                      <p:cBhvr>
                                        <p:cTn id="100" dur="1750" fill="hold"/>
                                        <p:tgtEl>
                                          <p:spTgt spid="17"/>
                                        </p:tgtEl>
                                        <p:attrNameLst>
                                          <p:attrName>ppt_x</p:attrName>
                                          <p:attrName>ppt_y</p:attrName>
                                        </p:attrNameLst>
                                      </p:cBhvr>
                                      <p:rCtr x="11545" y="-10671"/>
                                    </p:animMotion>
                                  </p:childTnLst>
                                </p:cTn>
                              </p:par>
                              <p:par>
                                <p:cTn id="101" presetID="37" presetClass="path" presetSubtype="0" accel="50000" decel="50000" fill="hold" grpId="1" nodeType="withEffect">
                                  <p:stCondLst>
                                    <p:cond delay="1250"/>
                                  </p:stCondLst>
                                  <p:childTnLst>
                                    <p:animMotion origin="layout" path="M -3.05556E-6 -4.07407E-6 C 0.03907 -0.01088 0.13056 -0.01088 0.16511 -0.00856 C 0.17917 -0.00463 0.2158 0.00556 0.22622 0.02037 C 0.23629 0.03959 0.24132 0.05764 0.24549 0.09468 C 0.24931 0.13195 0.23525 0.20649 0.22483 0.23959 " pathEditMode="relative" rAng="0" ptsTypes="AAAAA">
                                      <p:cBhvr>
                                        <p:cTn id="102" dur="1750" fill="hold"/>
                                        <p:tgtEl>
                                          <p:spTgt spid="18"/>
                                        </p:tgtEl>
                                        <p:attrNameLst>
                                          <p:attrName>ppt_x</p:attrName>
                                          <p:attrName>ppt_y</p:attrName>
                                        </p:attrNameLst>
                                      </p:cBhvr>
                                      <p:rCtr x="12309" y="11481"/>
                                    </p:animMotion>
                                  </p:childTnLst>
                                </p:cTn>
                              </p:par>
                              <p:par>
                                <p:cTn id="103" presetID="23" presetClass="exit" presetSubtype="32" fill="hold" grpId="2" nodeType="withEffect">
                                  <p:stCondLst>
                                    <p:cond delay="1250"/>
                                  </p:stCondLst>
                                  <p:childTnLst>
                                    <p:anim calcmode="lin" valueType="num">
                                      <p:cBhvr>
                                        <p:cTn id="104" dur="1750"/>
                                        <p:tgtEl>
                                          <p:spTgt spid="17"/>
                                        </p:tgtEl>
                                        <p:attrNameLst>
                                          <p:attrName>ppt_w</p:attrName>
                                        </p:attrNameLst>
                                      </p:cBhvr>
                                      <p:tavLst>
                                        <p:tav tm="0">
                                          <p:val>
                                            <p:strVal val="ppt_w"/>
                                          </p:val>
                                        </p:tav>
                                        <p:tav tm="100000">
                                          <p:val>
                                            <p:fltVal val="0"/>
                                          </p:val>
                                        </p:tav>
                                      </p:tavLst>
                                    </p:anim>
                                    <p:anim calcmode="lin" valueType="num">
                                      <p:cBhvr>
                                        <p:cTn id="105" dur="1750"/>
                                        <p:tgtEl>
                                          <p:spTgt spid="17"/>
                                        </p:tgtEl>
                                        <p:attrNameLst>
                                          <p:attrName>ppt_h</p:attrName>
                                        </p:attrNameLst>
                                      </p:cBhvr>
                                      <p:tavLst>
                                        <p:tav tm="0">
                                          <p:val>
                                            <p:strVal val="ppt_h"/>
                                          </p:val>
                                        </p:tav>
                                        <p:tav tm="100000">
                                          <p:val>
                                            <p:fltVal val="0"/>
                                          </p:val>
                                        </p:tav>
                                      </p:tavLst>
                                    </p:anim>
                                    <p:set>
                                      <p:cBhvr>
                                        <p:cTn id="106" dur="1" fill="hold">
                                          <p:stCondLst>
                                            <p:cond delay="1749"/>
                                          </p:stCondLst>
                                        </p:cTn>
                                        <p:tgtEl>
                                          <p:spTgt spid="17"/>
                                        </p:tgtEl>
                                        <p:attrNameLst>
                                          <p:attrName>style.visibility</p:attrName>
                                        </p:attrNameLst>
                                      </p:cBhvr>
                                      <p:to>
                                        <p:strVal val="hidden"/>
                                      </p:to>
                                    </p:set>
                                  </p:childTnLst>
                                </p:cTn>
                              </p:par>
                              <p:par>
                                <p:cTn id="107" presetID="23" presetClass="exit" presetSubtype="32" fill="hold" grpId="2" nodeType="withEffect">
                                  <p:stCondLst>
                                    <p:cond delay="1250"/>
                                  </p:stCondLst>
                                  <p:childTnLst>
                                    <p:anim calcmode="lin" valueType="num">
                                      <p:cBhvr>
                                        <p:cTn id="108" dur="1750"/>
                                        <p:tgtEl>
                                          <p:spTgt spid="18"/>
                                        </p:tgtEl>
                                        <p:attrNameLst>
                                          <p:attrName>ppt_w</p:attrName>
                                        </p:attrNameLst>
                                      </p:cBhvr>
                                      <p:tavLst>
                                        <p:tav tm="0">
                                          <p:val>
                                            <p:strVal val="ppt_w"/>
                                          </p:val>
                                        </p:tav>
                                        <p:tav tm="100000">
                                          <p:val>
                                            <p:fltVal val="0"/>
                                          </p:val>
                                        </p:tav>
                                      </p:tavLst>
                                    </p:anim>
                                    <p:anim calcmode="lin" valueType="num">
                                      <p:cBhvr>
                                        <p:cTn id="109" dur="1750"/>
                                        <p:tgtEl>
                                          <p:spTgt spid="18"/>
                                        </p:tgtEl>
                                        <p:attrNameLst>
                                          <p:attrName>ppt_h</p:attrName>
                                        </p:attrNameLst>
                                      </p:cBhvr>
                                      <p:tavLst>
                                        <p:tav tm="0">
                                          <p:val>
                                            <p:strVal val="ppt_h"/>
                                          </p:val>
                                        </p:tav>
                                        <p:tav tm="100000">
                                          <p:val>
                                            <p:fltVal val="0"/>
                                          </p:val>
                                        </p:tav>
                                      </p:tavLst>
                                    </p:anim>
                                    <p:set>
                                      <p:cBhvr>
                                        <p:cTn id="110" dur="1" fill="hold">
                                          <p:stCondLst>
                                            <p:cond delay="174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9" grpId="1"/>
      <p:bldP spid="9" grpId="2"/>
      <p:bldP spid="6" grpId="0"/>
      <p:bldP spid="6" grpId="1"/>
      <p:bldP spid="6" grpId="2"/>
      <p:bldP spid="7" grpId="0"/>
      <p:bldP spid="7" grpId="1"/>
      <p:bldP spid="7" grpId="2"/>
      <p:bldP spid="11" grpId="0"/>
      <p:bldP spid="11" grpId="1"/>
      <p:bldP spid="11" grpId="2"/>
      <p:bldP spid="12" grpId="0"/>
      <p:bldP spid="12" grpId="1"/>
      <p:bldP spid="12" grpId="2"/>
      <p:bldP spid="13" grpId="0"/>
      <p:bldP spid="13" grpId="1"/>
      <p:bldP spid="13" grpId="2"/>
      <p:bldP spid="14" grpId="0"/>
      <p:bldP spid="14" grpId="1"/>
      <p:bldP spid="14" grpId="2"/>
      <p:bldP spid="8" grpId="0"/>
      <p:bldP spid="3074" grpId="0"/>
      <p:bldP spid="3074" grpId="1"/>
      <p:bldP spid="15" grpId="0"/>
      <p:bldP spid="15" grpId="1"/>
      <p:bldP spid="16" grpId="0"/>
      <p:bldP spid="16" grpId="1"/>
      <p:bldP spid="17" grpId="0"/>
      <p:bldP spid="17" grpId="1"/>
      <p:bldP spid="17" grpId="2"/>
      <p:bldP spid="18" grpId="0"/>
      <p:bldP spid="18" grpId="1"/>
      <p:bldP spid="18" grpId="2"/>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TotalTime>
  <Words>2254</Words>
  <Application>Microsoft Office PowerPoint</Application>
  <PresentationFormat>On-screen Show (4:3)</PresentationFormat>
  <Paragraphs>267</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Default Design</vt:lpstr>
      <vt:lpstr>PowerPoint Presentation</vt:lpstr>
      <vt:lpstr>PowerPoint Presentation</vt:lpstr>
      <vt:lpstr>{A Psalm. A Song for the Sabbath day.}     It is good to give thanks      to the LORD, And to sing praises to Your name, O Most High;              — Psalms 92:1 </vt:lpstr>
      <vt:lpstr>I rejoice at Your word As one who finds great treasure. — Psalms 119:162 </vt:lpstr>
      <vt:lpstr>Therefore do not be unwise, but understand what the will of the Lord is. And do not be drunk with wine, in which is dissipation; but be filled with the Spirit, speaking to one another in psalms and hymns and spiritual songs, singing and making melody in your heart to the Lord, … — Ephesians 5:17-19 </vt:lpstr>
      <vt:lpstr>… giving thanks always for all things to God the Father in the name of our Lord Jesus Christ, submitting to one another in the fear of God. — Ephesians 5:20-21  </vt:lpstr>
      <vt:lpstr>At midnight I will rise to give thanks to You, Because of Your righteous judgments. — Psalms 119:62 </vt:lpstr>
      <vt:lpstr>Be anxious for nothing, but               in everything by prayer and supplication, with thanksgiving, let your requests be made known to God; and the peace of God, which surpasses all understanding, will guard            your hearts and minds through Christ Jesus. — Philippians 4:6 -7 </vt:lpstr>
      <vt:lpstr>"Therefore I say to you, do not   worry about your life, what you will eat or what you will drink; nor about your body, what you will put on. Is not life more than food and the body more than clothing?"       — Matthew 6:25  </vt:lpstr>
      <vt:lpstr>Therefore humble yourselves under the mighty hand of God, that He may exalt you in due time,  casting all your care upon Him, for He cares for you. — 1st Peter 5:6 -7 </vt:lpstr>
      <vt:lpstr>But above all these things put on love, which is the bond of perfection. And let the peace   of God rule in your hearts, to which also you were called in one body; and be thankful.        — Colossians 3:14-15  </vt:lpstr>
      <vt:lpstr>But above all these things put on love, which is the bond of perfection. And let the peace   of God rule in your hearts, to which also you were called in one body; and be thankful.        — Colossians 3:14-15  </vt:lpstr>
      <vt:lpstr>And whatever you do in word  or deed, do all in the name of the Lord Jesus, giving thanks to God the Father through Him.      — Colossians 3:17 </vt:lpstr>
      <vt:lpstr>Continue earnestly in prayer, being vigilant in it with thanksgiving; — Colossians 4:2 </vt:lpstr>
      <vt:lpstr>Therefore by Him let us continually offer the sacrifice   of praise to God, that is, the fruit of our lips, giving thanks   to His name. But do not forget to do good and to share, for with such sacrifices God is well pleased.— Hebrews13:15 -16 </vt:lpstr>
      <vt:lpstr>For the LORD is great and     greatly to be praised; He is also                 to be feared above all gods. For all     the gods of the peoples are idols,    But the LORD made the heavens.  — 1st Chronicles 16:25-26  </vt:lpstr>
      <vt:lpstr>Rejoice always, pray without ceasing, in everything give thanks; for this is the will of God                in Christ Jesus for you.                    — 1st  Thessalonians 5:16 -18  </vt:lpstr>
      <vt:lpstr>But thanks be to God, who gives us the victory through our Lord Jesus Christ. — 1st Corinthians 15:57  </vt:lpstr>
      <vt:lpstr>Now thanks be to God who always leads us in triumph in Christ, and through us diffuses the fragrance of His knowledge in every place.  — 2nd Corinthians 2:14  </vt:lpstr>
      <vt:lpstr>For we are to God the fragrance of Christ among those who are being saved and among those who are perishing. To the one we are the aroma of death leading to death, and to the other the aroma of      life leading to life. And who is  sufficient for these things?                                  — 2nd Corinthians 2:15 -16 </vt:lpstr>
      <vt:lpstr>Thanks be to God for      His indescribable gift!     — 2nd Corinthians 9:15  </vt:lpstr>
      <vt:lpstr>PowerPoint Presentation</vt:lpstr>
      <vt:lpstr>PowerPoint Presentation</vt:lpstr>
      <vt:lpstr>PowerPoint Presentation</vt:lpstr>
      <vt:lpstr>Please visit  http://www.RonBert.com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310</cp:revision>
  <dcterms:created xsi:type="dcterms:W3CDTF">2014-04-12T23:55:49Z</dcterms:created>
  <dcterms:modified xsi:type="dcterms:W3CDTF">2021-03-23T21:54:57Z</dcterms:modified>
</cp:coreProperties>
</file>