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346" r:id="rId3"/>
    <p:sldId id="640" r:id="rId4"/>
    <p:sldId id="645" r:id="rId5"/>
    <p:sldId id="665" r:id="rId6"/>
    <p:sldId id="678" r:id="rId7"/>
    <p:sldId id="644" r:id="rId8"/>
    <p:sldId id="671" r:id="rId9"/>
    <p:sldId id="672" r:id="rId10"/>
    <p:sldId id="673" r:id="rId11"/>
    <p:sldId id="674" r:id="rId12"/>
    <p:sldId id="783" r:id="rId13"/>
    <p:sldId id="675" r:id="rId14"/>
    <p:sldId id="679" r:id="rId15"/>
    <p:sldId id="710" r:id="rId16"/>
    <p:sldId id="711" r:id="rId17"/>
    <p:sldId id="712" r:id="rId18"/>
    <p:sldId id="713" r:id="rId19"/>
    <p:sldId id="714" r:id="rId20"/>
    <p:sldId id="715" r:id="rId21"/>
    <p:sldId id="716" r:id="rId22"/>
    <p:sldId id="784" r:id="rId23"/>
    <p:sldId id="717" r:id="rId24"/>
    <p:sldId id="718" r:id="rId25"/>
    <p:sldId id="719" r:id="rId26"/>
    <p:sldId id="720" r:id="rId27"/>
    <p:sldId id="721" r:id="rId28"/>
    <p:sldId id="785" r:id="rId29"/>
    <p:sldId id="722" r:id="rId30"/>
    <p:sldId id="723" r:id="rId31"/>
    <p:sldId id="724" r:id="rId32"/>
    <p:sldId id="725" r:id="rId33"/>
    <p:sldId id="696" r:id="rId34"/>
    <p:sldId id="697" r:id="rId35"/>
    <p:sldId id="698" r:id="rId36"/>
    <p:sldId id="687" r:id="rId37"/>
    <p:sldId id="688" r:id="rId38"/>
    <p:sldId id="766" r:id="rId39"/>
    <p:sldId id="690" r:id="rId40"/>
    <p:sldId id="691" r:id="rId41"/>
    <p:sldId id="693" r:id="rId42"/>
    <p:sldId id="780" r:id="rId43"/>
    <p:sldId id="682" r:id="rId44"/>
    <p:sldId id="683" r:id="rId45"/>
    <p:sldId id="684" r:id="rId46"/>
    <p:sldId id="685" r:id="rId47"/>
    <p:sldId id="727" r:id="rId48"/>
    <p:sldId id="728" r:id="rId49"/>
    <p:sldId id="729" r:id="rId50"/>
    <p:sldId id="730" r:id="rId51"/>
    <p:sldId id="731" r:id="rId52"/>
    <p:sldId id="732" r:id="rId53"/>
    <p:sldId id="733" r:id="rId54"/>
    <p:sldId id="734" r:id="rId55"/>
    <p:sldId id="735" r:id="rId56"/>
    <p:sldId id="786" r:id="rId57"/>
    <p:sldId id="736" r:id="rId58"/>
    <p:sldId id="737" r:id="rId59"/>
    <p:sldId id="738" r:id="rId60"/>
    <p:sldId id="739" r:id="rId61"/>
    <p:sldId id="740" r:id="rId62"/>
    <p:sldId id="787" r:id="rId63"/>
    <p:sldId id="741" r:id="rId64"/>
    <p:sldId id="742" r:id="rId65"/>
    <p:sldId id="743" r:id="rId66"/>
    <p:sldId id="774" r:id="rId67"/>
    <p:sldId id="775" r:id="rId68"/>
    <p:sldId id="776" r:id="rId69"/>
    <p:sldId id="709" r:id="rId70"/>
    <p:sldId id="703" r:id="rId71"/>
    <p:sldId id="767" r:id="rId72"/>
    <p:sldId id="705" r:id="rId73"/>
    <p:sldId id="706" r:id="rId74"/>
    <p:sldId id="708" r:id="rId75"/>
    <p:sldId id="745" r:id="rId76"/>
    <p:sldId id="746" r:id="rId77"/>
    <p:sldId id="747" r:id="rId78"/>
    <p:sldId id="748" r:id="rId79"/>
    <p:sldId id="749" r:id="rId80"/>
    <p:sldId id="750" r:id="rId81"/>
    <p:sldId id="751" r:id="rId82"/>
    <p:sldId id="752" r:id="rId83"/>
    <p:sldId id="753" r:id="rId84"/>
    <p:sldId id="754" r:id="rId85"/>
    <p:sldId id="788" r:id="rId86"/>
    <p:sldId id="755" r:id="rId87"/>
    <p:sldId id="756" r:id="rId88"/>
    <p:sldId id="757" r:id="rId89"/>
    <p:sldId id="758" r:id="rId90"/>
    <p:sldId id="789" r:id="rId91"/>
    <p:sldId id="759" r:id="rId92"/>
    <p:sldId id="760" r:id="rId93"/>
    <p:sldId id="761" r:id="rId94"/>
    <p:sldId id="762" r:id="rId95"/>
    <p:sldId id="763" r:id="rId96"/>
    <p:sldId id="790" r:id="rId97"/>
    <p:sldId id="777" r:id="rId98"/>
    <p:sldId id="778" r:id="rId99"/>
    <p:sldId id="779" r:id="rId100"/>
    <p:sldId id="283" r:id="rId101"/>
    <p:sldId id="382" r:id="rId10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66FF"/>
    <a:srgbClr val="00CCFF"/>
    <a:srgbClr val="0083E6"/>
    <a:srgbClr val="00FFFF"/>
    <a:srgbClr val="9900CC"/>
    <a:srgbClr val="660066"/>
    <a:srgbClr val="990099"/>
    <a:srgbClr val="99CC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0" autoAdjust="0"/>
    <p:restoredTop sz="83053" autoAdjust="0"/>
  </p:normalViewPr>
  <p:slideViewPr>
    <p:cSldViewPr snapToGrid="0">
      <p:cViewPr>
        <p:scale>
          <a:sx n="400" d="100"/>
          <a:sy n="400" d="100"/>
        </p:scale>
        <p:origin x="-8364" y="-9096"/>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lukasfractalizator.deviantart.com/art/Blood-Red-Skies-650103491"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747541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Insight, or say vision, makes a statement against darkness.</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923331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God can reveal the deepest of all truths a soul can know.</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403954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know truth one’s heart has to be open to God as the source of all.</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95792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spiritual faith is a result of knowing and acting on His given word.</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683666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the great emancipator; rock of salvation.</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818041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weight is greater than His power to illuminate life before us. God puts enormous value on the word He has given to us.</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623981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is a fire from within that can not be contained, for those that truly believe. God’s own breath torched truth for all to know.</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230405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seed grows to maturity, so too He calls our spirit to rise in His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896283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escape corruption, one must grasp the incorruptible word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687419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968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act of sacrifice has given us the true purpose of living autonomously in God’s own light.</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861529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show can replicate what God has done, allowing life to grow and flourish in the womb of His love.</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077964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world is a sinful realm, whereby righteous judgment will come to those who fall away from His offered grace.</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529747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 hearts find truth in the sorrow of knowing cause and effect. God demands we do, and not just hear the words, for His call to action.</a:t>
            </a:r>
          </a:p>
          <a:p>
            <a:r>
              <a:rPr lang="en-US" dirty="0"/>
              <a:t>2240 do’s.</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65092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clearly exposes His truth for us to know good from evil. Many maintain a mental fog, enveloped in lies that cause His word to vanish, preferring the whims of man’s selfish desires.</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042663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58071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His word is the gasp all seek; unequivocal life. His law expresses all that is spiritually good, condemning sins of the flesh.</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509618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pursue God, the pursuits of the world become secondary.</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16492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door is the entrance to a path chosen.</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034540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is the teacher of what no sound can imitate. A deep sensation of a speechless moment, just a call to be. Who we are is what we seek, either it be to build or to destroy. It is to hear, or not to hear. Me is a word, and a concept, that needs examination in relation to all the Me’s in life. All centers on the moment, and so too, God is the center of all that is Me. Father, Son, and Holy Spirit reveals God as He is for us to know, the great Me.</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2833861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819550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the truth bring shame when it holds no lies?</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843132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211020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is the freedom God delivers to the faithful</a:t>
            </a:r>
          </a:p>
        </p:txBody>
      </p:sp>
      <p:sp>
        <p:nvSpPr>
          <p:cNvPr id="4" name="Slide Number Placeholder 3"/>
          <p:cNvSpPr>
            <a:spLocks noGrp="1"/>
          </p:cNvSpPr>
          <p:nvPr>
            <p:ph type="sldNum" sz="quarter" idx="10"/>
          </p:nvPr>
        </p:nvSpPr>
        <p:spPr/>
        <p:txBody>
          <a:bodyPr/>
          <a:lstStyle/>
          <a:p>
            <a:fld id="{934C9568-E3D6-45BA-A626-EF0F78B9350D}" type="slidenum">
              <a:rPr lang="en-US" smtClean="0"/>
              <a:t>35</a:t>
            </a:fld>
            <a:endParaRPr lang="en-US"/>
          </a:p>
        </p:txBody>
      </p:sp>
    </p:spTree>
    <p:extLst>
      <p:ext uri="{BB962C8B-B14F-4D97-AF65-F5344CB8AC3E}">
        <p14:creationId xmlns:p14="http://schemas.microsoft.com/office/powerpoint/2010/main" val="53756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671875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59113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428176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410490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through the word of God that we find life in the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225824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begotten in the image of the Creator, one has to first be in the mind of Christ, as in a return to dependency upon God’s own power to maintain life.</a:t>
            </a:r>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507146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seeks life for the best it can be, or at least those who still hold on, to hope, push on. Too often calamities cause heartache without support from those around us. Tragic when there is no one to laugh with. In these troubling times for all, without depending on and regarding God, our service to others is diminished, and temperaments are less than encouraging. Either one rises to life or drops into death, as we all battle between these two dichotomies. We need the truth of light to give us life.</a:t>
            </a:r>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380970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are told His word is inspired directly for us to be admonished and encouraged. </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089480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Surely, it is God’s word that rings out true across the ages. As we gaze out to the horizon of our lives, do we choose to forget that which gave us life to know? His is a test of patience waiting to see who each of us becomes.</a:t>
            </a:r>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61307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more than just the word of truth, He has given life to each of us to be. To be brought forth in His word is to be begotten. One is either a tender creation sweet to our surroundings, or uneven destructive dissent clamors against the roses. In our field of life, fruits both flourish and rot. To drink the word of life refreshes the soul.</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2926333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 who find His word in youth, deepening the commencement of eternal meditations.</a:t>
            </a:r>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356756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call from God Himself echoes across the ages of this world. It is not by force He controls our choices, as it is a test of each one’s freedom of spirit. What we seek to obtain, and how it settles or disquiets the soul, declares the path we travel. Words do not paint the bottom of a heart, it is either the color of love, or something left behind. Life plows forward while death darkens the way.</a:t>
            </a:r>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3396752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will not hear His holy call to return to a righteous heart. It is truly incredible, that as we endure the incompetence of others, be they so called professionals or self-proclaimed egotists, that we inevitably become the enemy as they stumble in on themselves, and their own abominable uncaring failings. Liars and quacks always run from the light. Look, we all ride broken hearts, and it is when we choose lack of compassion for one another, this is when we go mad and lose our God.</a:t>
            </a:r>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557974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Freedom can not be had without truth.</a:t>
            </a:r>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3716141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that listen hear heaven’s call to life from death. A smile is an expression of freedom to rise from those frowns of despair.</a:t>
            </a:r>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2637736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treasure rises beyond the material where the keys of peace reside and love reigns.</a:t>
            </a:r>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4037749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refuse the word’s pureness of truth sinks a soul into self-oblivion. Ignoring truth does not change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4256726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power is greater than what has been given for all to equally know; His loving sacrificial call to return. This offer of reconciliation is made to all who believe. And as in belief, action or decisions are made. Knowing if one jumps off of a high bridge, injury or death will occur, action calls not to jump, if it is for life one chooses. Actions involve choices. Restraint and self-control against sin is God’s call to action. Sin’s most heinous color is when it rides the razors of hate.</a:t>
            </a:r>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133655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word all goodness is revealed.</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736092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God’s plan for meek hearts to see truth, and find peace in His love, while the absent proud fall in the blindness of disrespectful meanness. Faith is a creation of God to test a soul’s determination.</a:t>
            </a:r>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1372520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lived, died, was buried, and rose again, to show us the meanings of life and living through God in a wicked world. He is also the sacrifice that shields us from our own sins that cannot be overcome without Him. His Spirit came to heal those who seek that better way, to live without fear. To those who endure, an awaiting promise for the faithful is just a moment ahead. How shallow where time dissolves what is permanent. Placing emphasis on the eternal clears one’s perspective.</a:t>
            </a:r>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3604553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57351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Deepening faith acts upon the word spoken by God, while the most of those drowning have no hold. For anyone to be genuine, love must rise to the surface in overcoming the darkness left below. </a:t>
            </a:r>
          </a:p>
        </p:txBody>
      </p:sp>
      <p:sp>
        <p:nvSpPr>
          <p:cNvPr id="4" name="Slide Number Placeholder 3"/>
          <p:cNvSpPr>
            <a:spLocks noGrp="1"/>
          </p:cNvSpPr>
          <p:nvPr>
            <p:ph type="sldNum" sz="quarter" idx="5"/>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270604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serve an eternal purpose brings a freedom no earthly manifestation can deliver. Faith provides permanence in a temporary world.</a:t>
            </a:r>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788444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one believes or not. In between has no value where the mediocre will find no rest upon His judgment. Inaction will be judged as faithlessness. There can be no split between spring and winter, either we are warm or cold through the duration.</a:t>
            </a:r>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133922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wants us to carry clean hearts, unafraid in the truth of His light. When we allow our minds to consider His word, we fall less as we rise in His call to be wise.</a:t>
            </a:r>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1360887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Certainly, depending upon His precious promises frees us from the corruption that swirls around us all. What should be shown honor is more often not, because of human failings to regard the noble over the despicable. Handshakes or fists exposes ones deepest treasures. What makes a people great is found in their value for each other. Trust, honesty, bravery, and yes, humor is what drives all that is great in mankind. To lose these is to lose civilization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3853301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801840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defense is in our knowledge of Him through the Holy scriptures. Hope is the medicine that blossoms upon the hearts of the faithful. Without the helmet of truth there can be no other way.</a:t>
            </a:r>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1269758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is our guide to that goodness, that all pure hearts hope for.</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3138478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pending notice has been delivered to mankind. Hidden in time is a wind that will pass as all will come to stand naked before Him.</a:t>
            </a:r>
          </a:p>
        </p:txBody>
      </p:sp>
      <p:sp>
        <p:nvSpPr>
          <p:cNvPr id="4" name="Slide Number Placeholder 3"/>
          <p:cNvSpPr>
            <a:spLocks noGrp="1"/>
          </p:cNvSpPr>
          <p:nvPr>
            <p:ph type="sldNum" sz="quarter" idx="5"/>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18652331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greatest weapon is knowledge supported by the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11568965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seek is who we become. If we seek God, it is in nature to become holy. Seeking humanism only finds emptiness. Many find themselves prisoners of the flesh missing that higher calling. Our choices define our destination in His kingdom of eternal life, either alive in Him or dead without. God does not expect His creatures to remain stagnant.</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596175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67</a:t>
            </a:fld>
            <a:endParaRPr lang="en-US"/>
          </a:p>
        </p:txBody>
      </p:sp>
    </p:spTree>
    <p:extLst>
      <p:ext uri="{BB962C8B-B14F-4D97-AF65-F5344CB8AC3E}">
        <p14:creationId xmlns:p14="http://schemas.microsoft.com/office/powerpoint/2010/main" val="12100130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reveals a heart’s image for God or not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71365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450847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2378717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73</a:t>
            </a:fld>
            <a:endParaRPr lang="en-US"/>
          </a:p>
        </p:txBody>
      </p:sp>
    </p:spTree>
    <p:extLst>
      <p:ext uri="{BB962C8B-B14F-4D97-AF65-F5344CB8AC3E}">
        <p14:creationId xmlns:p14="http://schemas.microsoft.com/office/powerpoint/2010/main" val="5390461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destinations lie ahead. Common sense declares truth concerning the matter of life and death.</a:t>
            </a:r>
          </a:p>
        </p:txBody>
      </p:sp>
      <p:sp>
        <p:nvSpPr>
          <p:cNvPr id="4" name="Slide Number Placeholder 3"/>
          <p:cNvSpPr>
            <a:spLocks noGrp="1"/>
          </p:cNvSpPr>
          <p:nvPr>
            <p:ph type="sldNum" sz="quarter" idx="5"/>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11663637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surprises as the word has been delivered.</a:t>
            </a:r>
          </a:p>
        </p:txBody>
      </p:sp>
      <p:sp>
        <p:nvSpPr>
          <p:cNvPr id="4" name="Slide Number Placeholder 3"/>
          <p:cNvSpPr>
            <a:spLocks noGrp="1"/>
          </p:cNvSpPr>
          <p:nvPr>
            <p:ph type="sldNum" sz="quarter" idx="5"/>
          </p:nvPr>
        </p:nvSpPr>
        <p:spPr/>
        <p:txBody>
          <a:bodyPr/>
          <a:lstStyle/>
          <a:p>
            <a:fld id="{9C51D9B6-958F-4022-8446-FFC7E7C9F731}" type="slidenum">
              <a:rPr lang="en-US" smtClean="0"/>
              <a:t>75</a:t>
            </a:fld>
            <a:endParaRPr lang="en-US"/>
          </a:p>
        </p:txBody>
      </p:sp>
    </p:spTree>
    <p:extLst>
      <p:ext uri="{BB962C8B-B14F-4D97-AF65-F5344CB8AC3E}">
        <p14:creationId xmlns:p14="http://schemas.microsoft.com/office/powerpoint/2010/main" val="11003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light of understanding is surely a welcome sight to all.</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1045375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only more people took God’s word to heart, peace would abound. Many proud individuals account to themselves only, outraged by any interference from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76</a:t>
            </a:fld>
            <a:endParaRPr lang="en-US"/>
          </a:p>
        </p:txBody>
      </p:sp>
    </p:spTree>
    <p:extLst>
      <p:ext uri="{BB962C8B-B14F-4D97-AF65-F5344CB8AC3E}">
        <p14:creationId xmlns:p14="http://schemas.microsoft.com/office/powerpoint/2010/main" val="214360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word that delivers and heals us.</a:t>
            </a:r>
          </a:p>
        </p:txBody>
      </p:sp>
      <p:sp>
        <p:nvSpPr>
          <p:cNvPr id="4" name="Slide Number Placeholder 3"/>
          <p:cNvSpPr>
            <a:spLocks noGrp="1"/>
          </p:cNvSpPr>
          <p:nvPr>
            <p:ph type="sldNum" sz="quarter" idx="5"/>
          </p:nvPr>
        </p:nvSpPr>
        <p:spPr/>
        <p:txBody>
          <a:bodyPr/>
          <a:lstStyle/>
          <a:p>
            <a:fld id="{9C51D9B6-958F-4022-8446-FFC7E7C9F731}" type="slidenum">
              <a:rPr lang="en-US" smtClean="0"/>
              <a:t>77</a:t>
            </a:fld>
            <a:endParaRPr lang="en-US"/>
          </a:p>
        </p:txBody>
      </p:sp>
    </p:spTree>
    <p:extLst>
      <p:ext uri="{BB962C8B-B14F-4D97-AF65-F5344CB8AC3E}">
        <p14:creationId xmlns:p14="http://schemas.microsoft.com/office/powerpoint/2010/main" val="5685307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gift of God is forgiveness for all those who earnestly plea for His salvation.</a:t>
            </a:r>
          </a:p>
        </p:txBody>
      </p:sp>
      <p:sp>
        <p:nvSpPr>
          <p:cNvPr id="4" name="Slide Number Placeholder 3"/>
          <p:cNvSpPr>
            <a:spLocks noGrp="1"/>
          </p:cNvSpPr>
          <p:nvPr>
            <p:ph type="sldNum" sz="quarter" idx="5"/>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42377647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Diligent effort equates directly to results. Careless or careful indicates potential outcomes.</a:t>
            </a:r>
          </a:p>
        </p:txBody>
      </p:sp>
      <p:sp>
        <p:nvSpPr>
          <p:cNvPr id="4" name="Slide Number Placeholder 3"/>
          <p:cNvSpPr>
            <a:spLocks noGrp="1"/>
          </p:cNvSpPr>
          <p:nvPr>
            <p:ph type="sldNum" sz="quarter" idx="5"/>
          </p:nvPr>
        </p:nvSpPr>
        <p:spPr/>
        <p:txBody>
          <a:bodyPr/>
          <a:lstStyle/>
          <a:p>
            <a:fld id="{9C51D9B6-958F-4022-8446-FFC7E7C9F731}" type="slidenum">
              <a:rPr lang="en-US" smtClean="0"/>
              <a:t>79</a:t>
            </a:fld>
            <a:endParaRPr lang="en-US"/>
          </a:p>
        </p:txBody>
      </p:sp>
    </p:spTree>
    <p:extLst>
      <p:ext uri="{BB962C8B-B14F-4D97-AF65-F5344CB8AC3E}">
        <p14:creationId xmlns:p14="http://schemas.microsoft.com/office/powerpoint/2010/main" val="3240110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is a pearl without price. A heart that gleams from within has more than the moon can shine.</a:t>
            </a:r>
          </a:p>
        </p:txBody>
      </p:sp>
      <p:sp>
        <p:nvSpPr>
          <p:cNvPr id="4" name="Slide Number Placeholder 3"/>
          <p:cNvSpPr>
            <a:spLocks noGrp="1"/>
          </p:cNvSpPr>
          <p:nvPr>
            <p:ph type="sldNum" sz="quarter" idx="5"/>
          </p:nvPr>
        </p:nvSpPr>
        <p:spPr/>
        <p:txBody>
          <a:bodyPr/>
          <a:lstStyle/>
          <a:p>
            <a:fld id="{9C51D9B6-958F-4022-8446-FFC7E7C9F731}" type="slidenum">
              <a:rPr lang="en-US" smtClean="0"/>
              <a:t>80</a:t>
            </a:fld>
            <a:endParaRPr lang="en-US"/>
          </a:p>
        </p:txBody>
      </p:sp>
    </p:spTree>
    <p:extLst>
      <p:ext uri="{BB962C8B-B14F-4D97-AF65-F5344CB8AC3E}">
        <p14:creationId xmlns:p14="http://schemas.microsoft.com/office/powerpoint/2010/main" val="36177833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eternal meal has been prepared for all who would choose to eat of it.</a:t>
            </a:r>
          </a:p>
        </p:txBody>
      </p:sp>
      <p:sp>
        <p:nvSpPr>
          <p:cNvPr id="4" name="Slide Number Placeholder 3"/>
          <p:cNvSpPr>
            <a:spLocks noGrp="1"/>
          </p:cNvSpPr>
          <p:nvPr>
            <p:ph type="sldNum" sz="quarter" idx="5"/>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30438990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ask where one’s heart of consideration is, and if one bases decisions and or avoidances on His word.</a:t>
            </a:r>
          </a:p>
        </p:txBody>
      </p:sp>
      <p:sp>
        <p:nvSpPr>
          <p:cNvPr id="4" name="Slide Number Placeholder 3"/>
          <p:cNvSpPr>
            <a:spLocks noGrp="1"/>
          </p:cNvSpPr>
          <p:nvPr>
            <p:ph type="sldNum" sz="quarter" idx="5"/>
          </p:nvPr>
        </p:nvSpPr>
        <p:spPr/>
        <p:txBody>
          <a:bodyPr/>
          <a:lstStyle/>
          <a:p>
            <a:fld id="{9C51D9B6-958F-4022-8446-FFC7E7C9F731}" type="slidenum">
              <a:rPr lang="en-US" smtClean="0"/>
              <a:t>82</a:t>
            </a:fld>
            <a:endParaRPr lang="en-US"/>
          </a:p>
        </p:txBody>
      </p:sp>
    </p:spTree>
    <p:extLst>
      <p:ext uri="{BB962C8B-B14F-4D97-AF65-F5344CB8AC3E}">
        <p14:creationId xmlns:p14="http://schemas.microsoft.com/office/powerpoint/2010/main" val="27241254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was that example of how we should respond to the call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18937777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includes warnings to follow what it includes, not what it does not include.</a:t>
            </a:r>
          </a:p>
        </p:txBody>
      </p:sp>
      <p:sp>
        <p:nvSpPr>
          <p:cNvPr id="4" name="Slide Number Placeholder 3"/>
          <p:cNvSpPr>
            <a:spLocks noGrp="1"/>
          </p:cNvSpPr>
          <p:nvPr>
            <p:ph type="sldNum" sz="quarter" idx="5"/>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9066628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7245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brings the minds eye to understanding is truth in the light.</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353595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needs to consider Christ in contemplating actions in life. To glorify God increases the goodness a soul maintains.</a:t>
            </a:r>
          </a:p>
          <a:p>
            <a:endParaRPr lang="en-US" dirty="0"/>
          </a:p>
          <a:p>
            <a:r>
              <a:rPr lang="en-US" dirty="0"/>
              <a:t>Through – 472 times in Bible</a:t>
            </a:r>
          </a:p>
        </p:txBody>
      </p:sp>
      <p:sp>
        <p:nvSpPr>
          <p:cNvPr id="4" name="Slide Number Placeholder 3"/>
          <p:cNvSpPr>
            <a:spLocks noGrp="1"/>
          </p:cNvSpPr>
          <p:nvPr>
            <p:ph type="sldNum" sz="quarter" idx="5"/>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34113333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walk the path in life, one knows good from evil, if one has an inkling of good, and it is good that must be pursued if salvation is to be had. As the waves hit the beach of our lives, are we able to resist being dragged out to sea?</a:t>
            </a:r>
          </a:p>
        </p:txBody>
      </p:sp>
      <p:sp>
        <p:nvSpPr>
          <p:cNvPr id="4" name="Slide Number Placeholder 3"/>
          <p:cNvSpPr>
            <a:spLocks noGrp="1"/>
          </p:cNvSpPr>
          <p:nvPr>
            <p:ph type="sldNum" sz="quarter" idx="5"/>
          </p:nvPr>
        </p:nvSpPr>
        <p:spPr/>
        <p:txBody>
          <a:bodyPr/>
          <a:lstStyle/>
          <a:p>
            <a:fld id="{9C51D9B6-958F-4022-8446-FFC7E7C9F731}" type="slidenum">
              <a:rPr lang="en-US" smtClean="0"/>
              <a:t>87</a:t>
            </a:fld>
            <a:endParaRPr lang="en-US"/>
          </a:p>
        </p:txBody>
      </p:sp>
    </p:spTree>
    <p:extLst>
      <p:ext uri="{BB962C8B-B14F-4D97-AF65-F5344CB8AC3E}">
        <p14:creationId xmlns:p14="http://schemas.microsoft.com/office/powerpoint/2010/main" val="26404476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shows the pattern for behavior He looks for in His creatures. It is a clear line between moral an immoral behavior. This is what God calls for.</a:t>
            </a:r>
          </a:p>
        </p:txBody>
      </p:sp>
      <p:sp>
        <p:nvSpPr>
          <p:cNvPr id="4" name="Slide Number Placeholder 3"/>
          <p:cNvSpPr>
            <a:spLocks noGrp="1"/>
          </p:cNvSpPr>
          <p:nvPr>
            <p:ph type="sldNum" sz="quarter" idx="5"/>
          </p:nvPr>
        </p:nvSpPr>
        <p:spPr/>
        <p:txBody>
          <a:bodyPr/>
          <a:lstStyle/>
          <a:p>
            <a:fld id="{9C51D9B6-958F-4022-8446-FFC7E7C9F731}" type="slidenum">
              <a:rPr lang="en-US" smtClean="0"/>
              <a:t>88</a:t>
            </a:fld>
            <a:endParaRPr lang="en-US"/>
          </a:p>
        </p:txBody>
      </p:sp>
    </p:spTree>
    <p:extLst>
      <p:ext uri="{BB962C8B-B14F-4D97-AF65-F5344CB8AC3E}">
        <p14:creationId xmlns:p14="http://schemas.microsoft.com/office/powerpoint/2010/main" val="2178816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has been delivered not to be altered. It declares itself complete and sufficient to instruct as it is. Man wishes to change standards based on social whims or authoritarian demands. It is not God that changes, that is left to the slippery slopes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89</a:t>
            </a:fld>
            <a:endParaRPr lang="en-US"/>
          </a:p>
        </p:txBody>
      </p:sp>
    </p:spTree>
    <p:extLst>
      <p:ext uri="{BB962C8B-B14F-4D97-AF65-F5344CB8AC3E}">
        <p14:creationId xmlns:p14="http://schemas.microsoft.com/office/powerpoint/2010/main" val="35662643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make choices daily for and against the word of God. We all need improvement, not one is without need.</a:t>
            </a:r>
          </a:p>
        </p:txBody>
      </p:sp>
      <p:sp>
        <p:nvSpPr>
          <p:cNvPr id="4" name="Slide Number Placeholder 3"/>
          <p:cNvSpPr>
            <a:spLocks noGrp="1"/>
          </p:cNvSpPr>
          <p:nvPr>
            <p:ph type="sldNum" sz="quarter" idx="5"/>
          </p:nvPr>
        </p:nvSpPr>
        <p:spPr/>
        <p:txBody>
          <a:bodyPr/>
          <a:lstStyle/>
          <a:p>
            <a:fld id="{9C51D9B6-958F-4022-8446-FFC7E7C9F731}" type="slidenum">
              <a:rPr lang="en-US" smtClean="0"/>
              <a:t>91</a:t>
            </a:fld>
            <a:endParaRPr lang="en-US"/>
          </a:p>
        </p:txBody>
      </p:sp>
    </p:spTree>
    <p:extLst>
      <p:ext uri="{BB962C8B-B14F-4D97-AF65-F5344CB8AC3E}">
        <p14:creationId xmlns:p14="http://schemas.microsoft.com/office/powerpoint/2010/main" val="1580560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but God should be the focus of our worship. Thankfulness for what He has created for us to know, and be, should take precedence. If we worship creation, or those things created, it does not align with the truth of what God has done, and what He rightly deserves.</a:t>
            </a:r>
          </a:p>
          <a:p>
            <a:endParaRPr lang="en-US" dirty="0"/>
          </a:p>
          <a:p>
            <a:r>
              <a:rPr lang="en-US" dirty="0"/>
              <a:t>Keep = 361 time in Bible</a:t>
            </a:r>
          </a:p>
        </p:txBody>
      </p:sp>
      <p:sp>
        <p:nvSpPr>
          <p:cNvPr id="4" name="Slide Number Placeholder 3"/>
          <p:cNvSpPr>
            <a:spLocks noGrp="1"/>
          </p:cNvSpPr>
          <p:nvPr>
            <p:ph type="sldNum" sz="quarter" idx="5"/>
          </p:nvPr>
        </p:nvSpPr>
        <p:spPr/>
        <p:txBody>
          <a:bodyPr/>
          <a:lstStyle/>
          <a:p>
            <a:fld id="{9C51D9B6-958F-4022-8446-FFC7E7C9F731}" type="slidenum">
              <a:rPr lang="en-US" smtClean="0"/>
              <a:t>92</a:t>
            </a:fld>
            <a:endParaRPr lang="en-US"/>
          </a:p>
        </p:txBody>
      </p:sp>
    </p:spTree>
    <p:extLst>
      <p:ext uri="{BB962C8B-B14F-4D97-AF65-F5344CB8AC3E}">
        <p14:creationId xmlns:p14="http://schemas.microsoft.com/office/powerpoint/2010/main" val="17497262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will be held accountable for both things done good and bad. His grace will be sufficient if our nobility outweighs our wickedness.</a:t>
            </a:r>
          </a:p>
        </p:txBody>
      </p:sp>
      <p:sp>
        <p:nvSpPr>
          <p:cNvPr id="4" name="Slide Number Placeholder 3"/>
          <p:cNvSpPr>
            <a:spLocks noGrp="1"/>
          </p:cNvSpPr>
          <p:nvPr>
            <p:ph type="sldNum" sz="quarter" idx="5"/>
          </p:nvPr>
        </p:nvSpPr>
        <p:spPr/>
        <p:txBody>
          <a:bodyPr/>
          <a:lstStyle/>
          <a:p>
            <a:fld id="{9C51D9B6-958F-4022-8446-FFC7E7C9F731}" type="slidenum">
              <a:rPr lang="en-US" smtClean="0"/>
              <a:t>93</a:t>
            </a:fld>
            <a:endParaRPr lang="en-US"/>
          </a:p>
        </p:txBody>
      </p:sp>
    </p:spTree>
    <p:extLst>
      <p:ext uri="{BB962C8B-B14F-4D97-AF65-F5344CB8AC3E}">
        <p14:creationId xmlns:p14="http://schemas.microsoft.com/office/powerpoint/2010/main" val="11035674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be careful that we are not deceiving ourselves and practicing those things that are offensive to God. To be heaven bound one must give it that good old college try. As Winston Churchill said, “Never give up.”</a:t>
            </a:r>
          </a:p>
        </p:txBody>
      </p:sp>
      <p:sp>
        <p:nvSpPr>
          <p:cNvPr id="4" name="Slide Number Placeholder 3"/>
          <p:cNvSpPr>
            <a:spLocks noGrp="1"/>
          </p:cNvSpPr>
          <p:nvPr>
            <p:ph type="sldNum" sz="quarter" idx="5"/>
          </p:nvPr>
        </p:nvSpPr>
        <p:spPr/>
        <p:txBody>
          <a:bodyPr/>
          <a:lstStyle/>
          <a:p>
            <a:fld id="{9C51D9B6-958F-4022-8446-FFC7E7C9F731}" type="slidenum">
              <a:rPr lang="en-US" smtClean="0"/>
              <a:t>94</a:t>
            </a:fld>
            <a:endParaRPr lang="en-US"/>
          </a:p>
        </p:txBody>
      </p:sp>
    </p:spTree>
    <p:extLst>
      <p:ext uri="{BB962C8B-B14F-4D97-AF65-F5344CB8AC3E}">
        <p14:creationId xmlns:p14="http://schemas.microsoft.com/office/powerpoint/2010/main" val="3624230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is the call, before it is too late and the door to eternal life closes, with a deafening exasperation of expired! To be included in His Book of Life one has to come on His terms. The terms are written in His word for all to know.</a:t>
            </a:r>
          </a:p>
        </p:txBody>
      </p:sp>
      <p:sp>
        <p:nvSpPr>
          <p:cNvPr id="4" name="Slide Number Placeholder 3"/>
          <p:cNvSpPr>
            <a:spLocks noGrp="1"/>
          </p:cNvSpPr>
          <p:nvPr>
            <p:ph type="sldNum" sz="quarter" idx="5"/>
          </p:nvPr>
        </p:nvSpPr>
        <p:spPr/>
        <p:txBody>
          <a:bodyPr/>
          <a:lstStyle/>
          <a:p>
            <a:fld id="{9C51D9B6-958F-4022-8446-FFC7E7C9F731}" type="slidenum">
              <a:rPr lang="en-US" smtClean="0"/>
              <a:t>95</a:t>
            </a:fld>
            <a:endParaRPr lang="en-US"/>
          </a:p>
        </p:txBody>
      </p:sp>
    </p:spTree>
    <p:extLst>
      <p:ext uri="{BB962C8B-B14F-4D97-AF65-F5344CB8AC3E}">
        <p14:creationId xmlns:p14="http://schemas.microsoft.com/office/powerpoint/2010/main" val="18426498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3975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421347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hear the word of God edifies the soul and improves all aspects of living. If it is one's desire to love, this cannot be done without a humble submission to God in repentance. Then, and only then, can a spirit rise past all foolish mistakes accepting His breathless offer.</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97</a:t>
            </a:fld>
            <a:endParaRPr lang="en-US"/>
          </a:p>
        </p:txBody>
      </p:sp>
    </p:spTree>
    <p:extLst>
      <p:ext uri="{BB962C8B-B14F-4D97-AF65-F5344CB8AC3E}">
        <p14:creationId xmlns:p14="http://schemas.microsoft.com/office/powerpoint/2010/main" val="10760044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98</a:t>
            </a:fld>
            <a:endParaRPr lang="en-US"/>
          </a:p>
        </p:txBody>
      </p:sp>
    </p:spTree>
    <p:extLst>
      <p:ext uri="{BB962C8B-B14F-4D97-AF65-F5344CB8AC3E}">
        <p14:creationId xmlns:p14="http://schemas.microsoft.com/office/powerpoint/2010/main" val="20314600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God life is more </a:t>
            </a:r>
            <a:r>
              <a:rPr lang="en-US" sz="8000" b="0" kern="1200" spc="50" dirty="0">
                <a:ln w="38100">
                  <a:solidFill>
                    <a:srgbClr val="FF0000"/>
                  </a:solidFill>
                </a:ln>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effectLst>
                  <a:glow rad="76200">
                    <a:schemeClr val="bg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than</a:t>
            </a:r>
            <a:r>
              <a:rPr lang="en-US" b="0" dirty="0"/>
              <a:t> exo</a:t>
            </a:r>
            <a:r>
              <a:rPr lang="en-US" dirty="0"/>
              <a:t>tic where angels live</a:t>
            </a:r>
          </a:p>
        </p:txBody>
      </p:sp>
      <p:sp>
        <p:nvSpPr>
          <p:cNvPr id="4" name="Slide Number Placeholder 3"/>
          <p:cNvSpPr>
            <a:spLocks noGrp="1"/>
          </p:cNvSpPr>
          <p:nvPr>
            <p:ph type="sldNum" sz="quarter" idx="10"/>
          </p:nvPr>
        </p:nvSpPr>
        <p:spPr/>
        <p:txBody>
          <a:bodyPr/>
          <a:lstStyle/>
          <a:p>
            <a:fld id="{934C9568-E3D6-45BA-A626-EF0F78B9350D}" type="slidenum">
              <a:rPr lang="en-US" smtClean="0"/>
              <a:t>99</a:t>
            </a:fld>
            <a:endParaRPr lang="en-US"/>
          </a:p>
        </p:txBody>
      </p:sp>
    </p:spTree>
    <p:extLst>
      <p:ext uri="{BB962C8B-B14F-4D97-AF65-F5344CB8AC3E}">
        <p14:creationId xmlns:p14="http://schemas.microsoft.com/office/powerpoint/2010/main" val="2461571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101</a:t>
            </a:fld>
            <a:endParaRPr lang="en-US"/>
          </a:p>
        </p:txBody>
      </p:sp>
    </p:spTree>
    <p:extLst>
      <p:ext uri="{BB962C8B-B14F-4D97-AF65-F5344CB8AC3E}">
        <p14:creationId xmlns:p14="http://schemas.microsoft.com/office/powerpoint/2010/main" val="347166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flickr.com/photos/myklroventine/3400870344" TargetMode="External"/><Relationship Id="rId5" Type="http://schemas.openxmlformats.org/officeDocument/2006/relationships/image" Target="../media/image28.jp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ixabay.com/photos/texture-fabric-burlap-background-1099399/"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6.jpeg"/><Relationship Id="rId18" Type="http://schemas.openxmlformats.org/officeDocument/2006/relationships/image" Target="../media/image35.jpeg"/><Relationship Id="rId26" Type="http://schemas.openxmlformats.org/officeDocument/2006/relationships/image" Target="../media/image47.jpg"/><Relationship Id="rId3" Type="http://schemas.openxmlformats.org/officeDocument/2006/relationships/image" Target="../media/image1.jpg"/><Relationship Id="rId21" Type="http://schemas.openxmlformats.org/officeDocument/2006/relationships/image" Target="../media/image40.jpeg"/><Relationship Id="rId7" Type="http://schemas.openxmlformats.org/officeDocument/2006/relationships/image" Target="../media/image14.jpeg"/><Relationship Id="rId12" Type="http://schemas.openxmlformats.org/officeDocument/2006/relationships/image" Target="../media/image24.jpeg"/><Relationship Id="rId17" Type="http://schemas.openxmlformats.org/officeDocument/2006/relationships/image" Target="../media/image34.jpeg"/><Relationship Id="rId25" Type="http://schemas.openxmlformats.org/officeDocument/2006/relationships/image" Target="../media/image44.jpeg"/><Relationship Id="rId2" Type="http://schemas.openxmlformats.org/officeDocument/2006/relationships/notesSlide" Target="../notesSlides/notesSlide30.xml"/><Relationship Id="rId16" Type="http://schemas.openxmlformats.org/officeDocument/2006/relationships/image" Target="../media/image31.jpg"/><Relationship Id="rId20"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20.jpeg"/><Relationship Id="rId24" Type="http://schemas.openxmlformats.org/officeDocument/2006/relationships/image" Target="../media/image43.jpeg"/><Relationship Id="rId5" Type="http://schemas.openxmlformats.org/officeDocument/2006/relationships/image" Target="../media/image10.jpg"/><Relationship Id="rId15" Type="http://schemas.openxmlformats.org/officeDocument/2006/relationships/image" Target="../media/image30.jpeg"/><Relationship Id="rId23" Type="http://schemas.openxmlformats.org/officeDocument/2006/relationships/image" Target="../media/image42.jpg"/><Relationship Id="rId28" Type="http://schemas.openxmlformats.org/officeDocument/2006/relationships/image" Target="../media/image49.jpeg"/><Relationship Id="rId10" Type="http://schemas.openxmlformats.org/officeDocument/2006/relationships/image" Target="../media/image19.jpeg"/><Relationship Id="rId19"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18.jpeg"/><Relationship Id="rId14" Type="http://schemas.openxmlformats.org/officeDocument/2006/relationships/image" Target="../media/image29.jpeg"/><Relationship Id="rId22" Type="http://schemas.openxmlformats.org/officeDocument/2006/relationships/image" Target="../media/image41.png"/><Relationship Id="rId27" Type="http://schemas.openxmlformats.org/officeDocument/2006/relationships/image" Target="../media/image48.jpg"/></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35.jpeg"/><Relationship Id="rId26" Type="http://schemas.openxmlformats.org/officeDocument/2006/relationships/image" Target="../media/image70.jpeg"/><Relationship Id="rId3" Type="http://schemas.openxmlformats.org/officeDocument/2006/relationships/image" Target="../media/image50.jpeg"/><Relationship Id="rId21" Type="http://schemas.openxmlformats.org/officeDocument/2006/relationships/image" Target="../media/image66.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3.jpeg"/><Relationship Id="rId25" Type="http://schemas.openxmlformats.org/officeDocument/2006/relationships/image" Target="../media/image69.jpeg"/><Relationship Id="rId2" Type="http://schemas.openxmlformats.org/officeDocument/2006/relationships/notesSlide" Target="../notesSlides/notesSlide31.xml"/><Relationship Id="rId16" Type="http://schemas.openxmlformats.org/officeDocument/2006/relationships/image" Target="../media/image31.jpg"/><Relationship Id="rId20"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24" Type="http://schemas.openxmlformats.org/officeDocument/2006/relationships/image" Target="../media/image68.jpeg"/><Relationship Id="rId5" Type="http://schemas.openxmlformats.org/officeDocument/2006/relationships/image" Target="../media/image52.jpeg"/><Relationship Id="rId15" Type="http://schemas.openxmlformats.org/officeDocument/2006/relationships/image" Target="../media/image62.jpeg"/><Relationship Id="rId23" Type="http://schemas.openxmlformats.org/officeDocument/2006/relationships/image" Target="../media/image67.jpeg"/><Relationship Id="rId28" Type="http://schemas.openxmlformats.org/officeDocument/2006/relationships/image" Target="../media/image71.jpeg"/><Relationship Id="rId10" Type="http://schemas.openxmlformats.org/officeDocument/2006/relationships/image" Target="../media/image57.jpeg"/><Relationship Id="rId19" Type="http://schemas.openxmlformats.org/officeDocument/2006/relationships/image" Target="../media/image64.jpeg"/><Relationship Id="rId4" Type="http://schemas.openxmlformats.org/officeDocument/2006/relationships/image" Target="../media/image51.png"/><Relationship Id="rId9" Type="http://schemas.openxmlformats.org/officeDocument/2006/relationships/image" Target="../media/image56.jpeg"/><Relationship Id="rId14" Type="http://schemas.openxmlformats.org/officeDocument/2006/relationships/image" Target="../media/image61.jpeg"/><Relationship Id="rId22" Type="http://schemas.openxmlformats.org/officeDocument/2006/relationships/image" Target="../media/image41.png"/><Relationship Id="rId27"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lukasfractalizator.deviantart.com/art/Blood-Red-Skies-650103491" TargetMode="Externa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pixabay.com/photos/texture-fabric-burlap-background-1099399/" TargetMode="Externa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0.jp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6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9.jpeg"/><Relationship Id="rId18" Type="http://schemas.openxmlformats.org/officeDocument/2006/relationships/image" Target="../media/image95.jpeg"/><Relationship Id="rId26" Type="http://schemas.openxmlformats.org/officeDocument/2006/relationships/image" Target="../media/image113.jpeg"/><Relationship Id="rId3" Type="http://schemas.openxmlformats.org/officeDocument/2006/relationships/image" Target="../media/image1.jpg"/><Relationship Id="rId21" Type="http://schemas.openxmlformats.org/officeDocument/2006/relationships/image" Target="../media/image104.jpeg"/><Relationship Id="rId7" Type="http://schemas.openxmlformats.org/officeDocument/2006/relationships/image" Target="../media/image76.jpg"/><Relationship Id="rId12" Type="http://schemas.openxmlformats.org/officeDocument/2006/relationships/image" Target="../media/image88.jpeg"/><Relationship Id="rId17" Type="http://schemas.openxmlformats.org/officeDocument/2006/relationships/image" Target="../media/image94.jpeg"/><Relationship Id="rId25" Type="http://schemas.openxmlformats.org/officeDocument/2006/relationships/image" Target="../media/image110.jpeg"/><Relationship Id="rId2" Type="http://schemas.openxmlformats.org/officeDocument/2006/relationships/notesSlide" Target="../notesSlides/notesSlide62.xml"/><Relationship Id="rId16" Type="http://schemas.openxmlformats.org/officeDocument/2006/relationships/image" Target="../media/image93.jpeg"/><Relationship Id="rId20" Type="http://schemas.openxmlformats.org/officeDocument/2006/relationships/image" Target="../media/image102.jpeg"/><Relationship Id="rId29"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86.jpeg"/><Relationship Id="rId24" Type="http://schemas.openxmlformats.org/officeDocument/2006/relationships/image" Target="../media/image108.jpeg"/><Relationship Id="rId5" Type="http://schemas.openxmlformats.org/officeDocument/2006/relationships/image" Target="../media/image10.jpg"/><Relationship Id="rId15" Type="http://schemas.openxmlformats.org/officeDocument/2006/relationships/image" Target="../media/image92.jpg"/><Relationship Id="rId23" Type="http://schemas.openxmlformats.org/officeDocument/2006/relationships/image" Target="../media/image106.jpeg"/><Relationship Id="rId28" Type="http://schemas.openxmlformats.org/officeDocument/2006/relationships/image" Target="../media/image117.jpeg"/><Relationship Id="rId10" Type="http://schemas.openxmlformats.org/officeDocument/2006/relationships/image" Target="../media/image83.jpeg"/><Relationship Id="rId19" Type="http://schemas.openxmlformats.org/officeDocument/2006/relationships/image" Target="../media/image100.jpeg"/><Relationship Id="rId31" Type="http://schemas.openxmlformats.org/officeDocument/2006/relationships/image" Target="../media/image120.png"/><Relationship Id="rId4" Type="http://schemas.openxmlformats.org/officeDocument/2006/relationships/image" Target="../media/image3.png"/><Relationship Id="rId9" Type="http://schemas.openxmlformats.org/officeDocument/2006/relationships/image" Target="../media/image78.jpeg"/><Relationship Id="rId14" Type="http://schemas.openxmlformats.org/officeDocument/2006/relationships/image" Target="../media/image90.jpg"/><Relationship Id="rId22" Type="http://schemas.openxmlformats.org/officeDocument/2006/relationships/image" Target="../media/image105.jpeg"/><Relationship Id="rId27" Type="http://schemas.openxmlformats.org/officeDocument/2006/relationships/image" Target="../media/image115.jpg"/><Relationship Id="rId30" Type="http://schemas.openxmlformats.org/officeDocument/2006/relationships/image" Target="../media/image119.png"/></Relationships>
</file>

<file path=ppt/slides/_rels/slide67.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29.jpeg"/><Relationship Id="rId18" Type="http://schemas.openxmlformats.org/officeDocument/2006/relationships/image" Target="../media/image131.jpeg"/><Relationship Id="rId26" Type="http://schemas.openxmlformats.org/officeDocument/2006/relationships/image" Target="../media/image113.jpeg"/><Relationship Id="rId3" Type="http://schemas.openxmlformats.org/officeDocument/2006/relationships/image" Target="../media/image121.jpeg"/><Relationship Id="rId21" Type="http://schemas.openxmlformats.org/officeDocument/2006/relationships/image" Target="../media/image134.jpeg"/><Relationship Id="rId7" Type="http://schemas.openxmlformats.org/officeDocument/2006/relationships/image" Target="../media/image125.jpeg"/><Relationship Id="rId12" Type="http://schemas.openxmlformats.org/officeDocument/2006/relationships/image" Target="../media/image88.jpeg"/><Relationship Id="rId17" Type="http://schemas.openxmlformats.org/officeDocument/2006/relationships/image" Target="../media/image94.jpeg"/><Relationship Id="rId25" Type="http://schemas.openxmlformats.org/officeDocument/2006/relationships/image" Target="../media/image136.jpeg"/><Relationship Id="rId2" Type="http://schemas.openxmlformats.org/officeDocument/2006/relationships/notesSlide" Target="../notesSlides/notesSlide63.xml"/><Relationship Id="rId16" Type="http://schemas.openxmlformats.org/officeDocument/2006/relationships/image" Target="../media/image130.jpeg"/><Relationship Id="rId20"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8.jpeg"/><Relationship Id="rId24" Type="http://schemas.openxmlformats.org/officeDocument/2006/relationships/image" Target="../media/image108.jpeg"/><Relationship Id="rId5" Type="http://schemas.openxmlformats.org/officeDocument/2006/relationships/image" Target="../media/image123.jpeg"/><Relationship Id="rId15" Type="http://schemas.openxmlformats.org/officeDocument/2006/relationships/image" Target="../media/image92.jpg"/><Relationship Id="rId23" Type="http://schemas.openxmlformats.org/officeDocument/2006/relationships/image" Target="../media/image135.jpeg"/><Relationship Id="rId28" Type="http://schemas.openxmlformats.org/officeDocument/2006/relationships/image" Target="../media/image137.jpeg"/><Relationship Id="rId10" Type="http://schemas.openxmlformats.org/officeDocument/2006/relationships/image" Target="../media/image83.jpeg"/><Relationship Id="rId19" Type="http://schemas.openxmlformats.org/officeDocument/2006/relationships/image" Target="../media/image132.jpeg"/><Relationship Id="rId4" Type="http://schemas.openxmlformats.org/officeDocument/2006/relationships/image" Target="../media/image122.png"/><Relationship Id="rId9" Type="http://schemas.openxmlformats.org/officeDocument/2006/relationships/image" Target="../media/image127.jpeg"/><Relationship Id="rId14" Type="http://schemas.openxmlformats.org/officeDocument/2006/relationships/image" Target="../media/image90.jpg"/><Relationship Id="rId22" Type="http://schemas.openxmlformats.org/officeDocument/2006/relationships/image" Target="../media/image105.jpeg"/><Relationship Id="rId27" Type="http://schemas.openxmlformats.org/officeDocument/2006/relationships/image" Target="../media/image115.jpg"/></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lukasfractalizator.deviantart.com/art/Blood-Red-Skies-650103491" TargetMode="Externa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pixabay.com/photos/texture-fabric-burlap-background-1099399/" TargetMode="External"/><Relationship Id="rId4" Type="http://schemas.openxmlformats.org/officeDocument/2006/relationships/image" Target="../media/image2.jp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gif"/></Relationships>
</file>

<file path=ppt/slides/_rels/slide7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93.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7.jpeg"/><Relationship Id="rId18" Type="http://schemas.openxmlformats.org/officeDocument/2006/relationships/image" Target="../media/image153.png"/><Relationship Id="rId26" Type="http://schemas.openxmlformats.org/officeDocument/2006/relationships/image" Target="../media/image165.jpeg"/><Relationship Id="rId3" Type="http://schemas.openxmlformats.org/officeDocument/2006/relationships/image" Target="../media/image1.jpg"/><Relationship Id="rId21" Type="http://schemas.openxmlformats.org/officeDocument/2006/relationships/image" Target="../media/image156.jpeg"/><Relationship Id="rId7" Type="http://schemas.openxmlformats.org/officeDocument/2006/relationships/image" Target="../media/image139.jpeg"/><Relationship Id="rId12" Type="http://schemas.openxmlformats.org/officeDocument/2006/relationships/image" Target="../media/image146.jpeg"/><Relationship Id="rId17" Type="http://schemas.openxmlformats.org/officeDocument/2006/relationships/image" Target="../media/image152.jpeg"/><Relationship Id="rId25" Type="http://schemas.openxmlformats.org/officeDocument/2006/relationships/image" Target="../media/image72.jpg"/><Relationship Id="rId2" Type="http://schemas.openxmlformats.org/officeDocument/2006/relationships/notesSlide" Target="../notesSlides/notesSlide90.xml"/><Relationship Id="rId16" Type="http://schemas.openxmlformats.org/officeDocument/2006/relationships/image" Target="../media/image150.jpeg"/><Relationship Id="rId20"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38.jpeg"/><Relationship Id="rId11" Type="http://schemas.openxmlformats.org/officeDocument/2006/relationships/image" Target="../media/image145.png"/><Relationship Id="rId24" Type="http://schemas.openxmlformats.org/officeDocument/2006/relationships/image" Target="../media/image164.jpg"/><Relationship Id="rId5" Type="http://schemas.openxmlformats.org/officeDocument/2006/relationships/image" Target="../media/image10.jpg"/><Relationship Id="rId15" Type="http://schemas.openxmlformats.org/officeDocument/2006/relationships/image" Target="../media/image149.jpeg"/><Relationship Id="rId23" Type="http://schemas.openxmlformats.org/officeDocument/2006/relationships/image" Target="../media/image163.jpeg"/><Relationship Id="rId10" Type="http://schemas.openxmlformats.org/officeDocument/2006/relationships/image" Target="../media/image144.jpg"/><Relationship Id="rId19" Type="http://schemas.openxmlformats.org/officeDocument/2006/relationships/image" Target="../media/image154.jpeg"/><Relationship Id="rId4" Type="http://schemas.openxmlformats.org/officeDocument/2006/relationships/image" Target="../media/image3.png"/><Relationship Id="rId9" Type="http://schemas.openxmlformats.org/officeDocument/2006/relationships/image" Target="../media/image143.jpg"/><Relationship Id="rId14" Type="http://schemas.openxmlformats.org/officeDocument/2006/relationships/image" Target="../media/image148.jpeg"/><Relationship Id="rId22" Type="http://schemas.openxmlformats.org/officeDocument/2006/relationships/image" Target="../media/image158.jpeg"/></Relationships>
</file>

<file path=ppt/slides/_rels/slide98.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172.jpeg"/><Relationship Id="rId18" Type="http://schemas.openxmlformats.org/officeDocument/2006/relationships/image" Target="../media/image153.png"/><Relationship Id="rId26" Type="http://schemas.openxmlformats.org/officeDocument/2006/relationships/image" Target="../media/image178.jpeg"/><Relationship Id="rId3" Type="http://schemas.openxmlformats.org/officeDocument/2006/relationships/image" Target="../media/image166.jpeg"/><Relationship Id="rId21" Type="http://schemas.openxmlformats.org/officeDocument/2006/relationships/image" Target="../media/image175.jpeg"/><Relationship Id="rId7" Type="http://schemas.openxmlformats.org/officeDocument/2006/relationships/image" Target="../media/image169.jpeg"/><Relationship Id="rId12" Type="http://schemas.openxmlformats.org/officeDocument/2006/relationships/image" Target="../media/image146.jpeg"/><Relationship Id="rId17" Type="http://schemas.openxmlformats.org/officeDocument/2006/relationships/image" Target="../media/image152.jpeg"/><Relationship Id="rId25" Type="http://schemas.openxmlformats.org/officeDocument/2006/relationships/image" Target="../media/image177.jpeg"/><Relationship Id="rId2" Type="http://schemas.openxmlformats.org/officeDocument/2006/relationships/notesSlide" Target="../notesSlides/notesSlide91.xml"/><Relationship Id="rId16" Type="http://schemas.openxmlformats.org/officeDocument/2006/relationships/image" Target="../media/image173.jpeg"/><Relationship Id="rId20"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138.jpeg"/><Relationship Id="rId11" Type="http://schemas.openxmlformats.org/officeDocument/2006/relationships/image" Target="../media/image145.png"/><Relationship Id="rId24" Type="http://schemas.openxmlformats.org/officeDocument/2006/relationships/image" Target="../media/image164.jpg"/><Relationship Id="rId5" Type="http://schemas.openxmlformats.org/officeDocument/2006/relationships/image" Target="../media/image168.jpeg"/><Relationship Id="rId15" Type="http://schemas.openxmlformats.org/officeDocument/2006/relationships/image" Target="../media/image149.jpeg"/><Relationship Id="rId23" Type="http://schemas.openxmlformats.org/officeDocument/2006/relationships/image" Target="../media/image163.jpeg"/><Relationship Id="rId10" Type="http://schemas.openxmlformats.org/officeDocument/2006/relationships/image" Target="../media/image171.jpeg"/><Relationship Id="rId19" Type="http://schemas.openxmlformats.org/officeDocument/2006/relationships/image" Target="../media/image154.jpeg"/><Relationship Id="rId4" Type="http://schemas.openxmlformats.org/officeDocument/2006/relationships/image" Target="../media/image167.png"/><Relationship Id="rId9" Type="http://schemas.openxmlformats.org/officeDocument/2006/relationships/image" Target="../media/image143.jpg"/><Relationship Id="rId14" Type="http://schemas.openxmlformats.org/officeDocument/2006/relationships/image" Target="../media/image148.jpeg"/><Relationship Id="rId22" Type="http://schemas.openxmlformats.org/officeDocument/2006/relationships/image" Target="../media/image176.jpeg"/></Relationships>
</file>

<file path=ppt/slides/_rels/slide9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hyperlink" Target="http://lukasfractalizator.deviantart.com/art/Blood-Red-Skies-650103491" TargetMode="External"/><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2019 Daily Bible Reading Plan (FREE Download) Read Bible in a Year">
            <a:extLst>
              <a:ext uri="{FF2B5EF4-FFF2-40B4-BE49-F238E27FC236}">
                <a16:creationId xmlns:a16="http://schemas.microsoft.com/office/drawing/2014/main" id="{1FFC6A35-0F76-44F6-8B9B-2C5E4C8D7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609600" y="2232819"/>
            <a:ext cx="79248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entrance of Your words gives light; It gives understanding to the simple.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119:130 </a:t>
            </a:r>
          </a:p>
        </p:txBody>
      </p:sp>
      <p:sp>
        <p:nvSpPr>
          <p:cNvPr id="4" name="Rectangle 2">
            <a:extLst>
              <a:ext uri="{FF2B5EF4-FFF2-40B4-BE49-F238E27FC236}">
                <a16:creationId xmlns:a16="http://schemas.microsoft.com/office/drawing/2014/main" id="{8734643D-5BD8-4C4A-97CE-116502AE060F}"/>
              </a:ext>
            </a:extLst>
          </p:cNvPr>
          <p:cNvSpPr txBox="1">
            <a:spLocks noChangeArrowheads="1"/>
          </p:cNvSpPr>
          <p:nvPr/>
        </p:nvSpPr>
        <p:spPr bwMode="auto">
          <a:xfrm>
            <a:off x="795104" y="3038008"/>
            <a:ext cx="1500890" cy="78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Words">
            <a:extLst>
              <a:ext uri="{FF2B5EF4-FFF2-40B4-BE49-F238E27FC236}">
                <a16:creationId xmlns:a16="http://schemas.microsoft.com/office/drawing/2014/main" id="{99472048-B51B-45E3-9D68-E001CF2C9CD9}"/>
              </a:ext>
            </a:extLst>
          </p:cNvPr>
          <p:cNvSpPr txBox="1">
            <a:spLocks noChangeArrowheads="1"/>
          </p:cNvSpPr>
          <p:nvPr/>
        </p:nvSpPr>
        <p:spPr bwMode="auto">
          <a:xfrm>
            <a:off x="4184754" y="2358452"/>
            <a:ext cx="3257446" cy="79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words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7980914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42" presetClass="path" presetSubtype="0" accel="50000" decel="50000" fill="hold" grpId="2" nodeType="withEffect">
                                  <p:stCondLst>
                                    <p:cond delay="0"/>
                                  </p:stCondLst>
                                  <p:childTnLst>
                                    <p:animMotion origin="layout" path="M -3.88889E-6 -1.85185E-6 L -0.14427 0.15625 " pathEditMode="relative" rAng="0" ptsTypes="AA">
                                      <p:cBhvr>
                                        <p:cTn id="21" dur="2000" fill="hold"/>
                                        <p:tgtEl>
                                          <p:spTgt spid="5"/>
                                        </p:tgtEl>
                                        <p:attrNameLst>
                                          <p:attrName>ppt_x</p:attrName>
                                          <p:attrName>ppt_y</p:attrName>
                                        </p:attrNameLst>
                                      </p:cBhvr>
                                      <p:rCtr x="-7222" y="7801"/>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Mood HD Wallpaper | Background Image | 1920x1200 | ID:528159 ...">
            <a:extLst>
              <a:ext uri="{FF2B5EF4-FFF2-40B4-BE49-F238E27FC236}">
                <a16:creationId xmlns:a16="http://schemas.microsoft.com/office/drawing/2014/main" id="{D0A4CDA9-A753-48FE-8A82-2FA68B629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4B78943-E3E2-46B2-B34C-C2FA2AE731BA}"/>
              </a:ext>
            </a:extLst>
          </p:cNvPr>
          <p:cNvSpPr txBox="1">
            <a:spLocks/>
          </p:cNvSpPr>
          <p:nvPr/>
        </p:nvSpPr>
        <p:spPr>
          <a:xfrm>
            <a:off x="2359180" y="2467553"/>
            <a:ext cx="47169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Words"/>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statutes of the LORD are  right, rejoicing the heart; The commandment of the LORD is pure, enlightening the eyes;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19:8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Eyes">
            <a:extLst>
              <a:ext uri="{FF2B5EF4-FFF2-40B4-BE49-F238E27FC236}">
                <a16:creationId xmlns:a16="http://schemas.microsoft.com/office/drawing/2014/main" id="{3C5C184A-A7B8-4B34-B45F-14DC3591DB0F}"/>
              </a:ext>
            </a:extLst>
          </p:cNvPr>
          <p:cNvSpPr txBox="1">
            <a:spLocks noChangeArrowheads="1"/>
          </p:cNvSpPr>
          <p:nvPr/>
        </p:nvSpPr>
        <p:spPr bwMode="auto">
          <a:xfrm>
            <a:off x="6431756" y="3733940"/>
            <a:ext cx="1408910" cy="79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Heart">
            <a:extLst>
              <a:ext uri="{FF2B5EF4-FFF2-40B4-BE49-F238E27FC236}">
                <a16:creationId xmlns:a16="http://schemas.microsoft.com/office/drawing/2014/main" id="{893501A7-1772-4784-A5A4-9D8959D2F52D}"/>
              </a:ext>
            </a:extLst>
          </p:cNvPr>
          <p:cNvSpPr txBox="1">
            <a:spLocks noChangeArrowheads="1"/>
          </p:cNvSpPr>
          <p:nvPr/>
        </p:nvSpPr>
        <p:spPr bwMode="auto">
          <a:xfrm>
            <a:off x="2265962" y="2421731"/>
            <a:ext cx="4839630" cy="7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rejoicing the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hidden="1">
            <a:extLst>
              <a:ext uri="{FF2B5EF4-FFF2-40B4-BE49-F238E27FC236}">
                <a16:creationId xmlns:a16="http://schemas.microsoft.com/office/drawing/2014/main" id="{CB23C9D1-7D90-4A8C-AC6F-056455B11B28}"/>
              </a:ext>
            </a:extLst>
          </p:cNvPr>
          <p:cNvSpPr txBox="1">
            <a:spLocks noChangeArrowheads="1"/>
          </p:cNvSpPr>
          <p:nvPr/>
        </p:nvSpPr>
        <p:spPr bwMode="auto">
          <a:xfrm>
            <a:off x="4400148" y="710915"/>
            <a:ext cx="1421102" cy="79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eyes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81526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8" presetClass="emph" presetSubtype="0" fill="hold" grpId="1" nodeType="withEffect">
                                  <p:stCondLst>
                                    <p:cond delay="0"/>
                                  </p:stCondLst>
                                  <p:childTnLst>
                                    <p:set>
                                      <p:cBhvr override="childStyle">
                                        <p:cTn id="9" dur="500" fill="hold"/>
                                        <p:tgtEl>
                                          <p:spTgt spid="6"/>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Mood HD Wallpaper | Background Image | 1920x1200 | ID:528159 ...">
            <a:extLst>
              <a:ext uri="{FF2B5EF4-FFF2-40B4-BE49-F238E27FC236}">
                <a16:creationId xmlns:a16="http://schemas.microsoft.com/office/drawing/2014/main" id="{D0A4CDA9-A753-48FE-8A82-2FA68B629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eart">
            <a:extLst>
              <a:ext uri="{FF2B5EF4-FFF2-40B4-BE49-F238E27FC236}">
                <a16:creationId xmlns:a16="http://schemas.microsoft.com/office/drawing/2014/main" id="{9EE8BAEB-F04F-464F-B409-3E249AE7CFCE}"/>
              </a:ext>
            </a:extLst>
          </p:cNvPr>
          <p:cNvSpPr/>
          <p:nvPr/>
        </p:nvSpPr>
        <p:spPr bwMode="auto">
          <a:xfrm>
            <a:off x="2755490" y="1622857"/>
            <a:ext cx="719229"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11" name="!!Eyes">
            <a:extLst>
              <a:ext uri="{FF2B5EF4-FFF2-40B4-BE49-F238E27FC236}">
                <a16:creationId xmlns:a16="http://schemas.microsoft.com/office/drawing/2014/main" id="{BBE26874-4D53-4B55-A192-CAF029C92AE0}"/>
              </a:ext>
            </a:extLst>
          </p:cNvPr>
          <p:cNvSpPr txBox="1">
            <a:spLocks noChangeArrowheads="1"/>
          </p:cNvSpPr>
          <p:nvPr/>
        </p:nvSpPr>
        <p:spPr bwMode="auto">
          <a:xfrm>
            <a:off x="4400148" y="710915"/>
            <a:ext cx="1421102" cy="79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2808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1" nodeType="withEffect">
                                  <p:stCondLst>
                                    <p:cond delay="20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set>
                                      <p:cBhvr>
                                        <p:cTn id="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usting the Bible—with eyes wide open | Simple Truths in Love and ...">
            <a:extLst>
              <a:ext uri="{FF2B5EF4-FFF2-40B4-BE49-F238E27FC236}">
                <a16:creationId xmlns:a16="http://schemas.microsoft.com/office/drawing/2014/main" id="{CB7E3A2E-7964-4B3C-9E82-C826021F0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open their eyes, in order to turn them from darkness to light, and from the power of Satan to God, that they may receive forgiveness of sins and an inheritance among those who   are sanctified by faith in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26:18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DFB569E-E2D0-412A-AD19-314622412F4C}"/>
              </a:ext>
            </a:extLst>
          </p:cNvPr>
          <p:cNvSpPr txBox="1">
            <a:spLocks noChangeArrowheads="1"/>
          </p:cNvSpPr>
          <p:nvPr/>
        </p:nvSpPr>
        <p:spPr bwMode="auto">
          <a:xfrm>
            <a:off x="4400148" y="710915"/>
            <a:ext cx="1421102" cy="79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eyes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EED0008-A766-40AF-951D-12F3B0E41884}"/>
              </a:ext>
            </a:extLst>
          </p:cNvPr>
          <p:cNvSpPr txBox="1">
            <a:spLocks noChangeArrowheads="1"/>
          </p:cNvSpPr>
          <p:nvPr/>
        </p:nvSpPr>
        <p:spPr bwMode="auto">
          <a:xfrm>
            <a:off x="379911" y="670719"/>
            <a:ext cx="8460377"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open their eyes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to turn from darkness to light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from the power of Satan to God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may receive forgiveness of sins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 inheritance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are sanctified by faith in Me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D723BC9D-1991-48EA-A8AD-ABF74109E216}"/>
              </a:ext>
            </a:extLst>
          </p:cNvPr>
          <p:cNvSpPr>
            <a:spLocks noChangeArrowheads="1"/>
          </p:cNvSpPr>
          <p:nvPr/>
        </p:nvSpPr>
        <p:spPr bwMode="auto">
          <a:xfrm>
            <a:off x="3712369" y="3962401"/>
            <a:ext cx="8001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Arrow: Bent-Up 9">
            <a:extLst>
              <a:ext uri="{FF2B5EF4-FFF2-40B4-BE49-F238E27FC236}">
                <a16:creationId xmlns:a16="http://schemas.microsoft.com/office/drawing/2014/main" id="{A788A2B1-72C2-453F-8DCC-07210DCD71C0}"/>
              </a:ext>
            </a:extLst>
          </p:cNvPr>
          <p:cNvSpPr/>
          <p:nvPr/>
        </p:nvSpPr>
        <p:spPr>
          <a:xfrm rot="5400000">
            <a:off x="2674982" y="426074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glow rad="88900">
                  <a:schemeClr val="tx1"/>
                </a:glow>
              </a:effectLst>
              <a:uLnTx/>
              <a:uFillTx/>
              <a:latin typeface="Arial"/>
              <a:ea typeface="+mn-ea"/>
              <a:cs typeface="+mn-cs"/>
            </a:endParaRPr>
          </a:p>
        </p:txBody>
      </p:sp>
      <p:sp>
        <p:nvSpPr>
          <p:cNvPr id="7" name="Rectangle 2">
            <a:extLst>
              <a:ext uri="{FF2B5EF4-FFF2-40B4-BE49-F238E27FC236}">
                <a16:creationId xmlns:a16="http://schemas.microsoft.com/office/drawing/2014/main" id="{E9C71A37-0368-48C8-818B-7EFA38F032F4}"/>
              </a:ext>
            </a:extLst>
          </p:cNvPr>
          <p:cNvSpPr txBox="1">
            <a:spLocks noChangeArrowheads="1"/>
          </p:cNvSpPr>
          <p:nvPr/>
        </p:nvSpPr>
        <p:spPr bwMode="auto">
          <a:xfrm>
            <a:off x="1069181" y="713092"/>
            <a:ext cx="4927600" cy="79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 open their eyes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4C1223A-B1C8-4CB8-97B7-2D71EAAE8148}"/>
              </a:ext>
            </a:extLst>
          </p:cNvPr>
          <p:cNvSpPr txBox="1">
            <a:spLocks noChangeArrowheads="1"/>
          </p:cNvSpPr>
          <p:nvPr/>
        </p:nvSpPr>
        <p:spPr bwMode="auto">
          <a:xfrm>
            <a:off x="7734300" y="715473"/>
            <a:ext cx="8001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EEF2D95-B340-4BA0-9F31-7464CD899BD5}"/>
              </a:ext>
            </a:extLst>
          </p:cNvPr>
          <p:cNvSpPr txBox="1">
            <a:spLocks noChangeArrowheads="1"/>
          </p:cNvSpPr>
          <p:nvPr/>
        </p:nvSpPr>
        <p:spPr bwMode="auto">
          <a:xfrm>
            <a:off x="501650" y="1394924"/>
            <a:ext cx="1409700" cy="77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turn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0A21AF4-7103-444F-8EF6-51D2F87084E0}"/>
              </a:ext>
            </a:extLst>
          </p:cNvPr>
          <p:cNvSpPr txBox="1">
            <a:spLocks noChangeArrowheads="1"/>
          </p:cNvSpPr>
          <p:nvPr/>
        </p:nvSpPr>
        <p:spPr bwMode="auto">
          <a:xfrm>
            <a:off x="2971800" y="1401274"/>
            <a:ext cx="5526881" cy="75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from darkness to light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02D74FE-18FE-4A3A-8211-C8B9AE72E7C3}"/>
              </a:ext>
            </a:extLst>
          </p:cNvPr>
          <p:cNvSpPr txBox="1">
            <a:spLocks noChangeArrowheads="1"/>
          </p:cNvSpPr>
          <p:nvPr/>
        </p:nvSpPr>
        <p:spPr bwMode="auto">
          <a:xfrm>
            <a:off x="1637083" y="2050767"/>
            <a:ext cx="6878267" cy="80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from the power of Satan to</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5D209C3-A5F9-41D2-A7BA-97F5DFBF9BF8}"/>
              </a:ext>
            </a:extLst>
          </p:cNvPr>
          <p:cNvSpPr txBox="1">
            <a:spLocks noChangeArrowheads="1"/>
          </p:cNvSpPr>
          <p:nvPr/>
        </p:nvSpPr>
        <p:spPr bwMode="auto">
          <a:xfrm>
            <a:off x="1231693" y="2724151"/>
            <a:ext cx="1354345" cy="79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47E4373-FB7C-44FC-AF5D-D7C282E7F491}"/>
              </a:ext>
            </a:extLst>
          </p:cNvPr>
          <p:cNvSpPr txBox="1">
            <a:spLocks noChangeArrowheads="1"/>
          </p:cNvSpPr>
          <p:nvPr/>
        </p:nvSpPr>
        <p:spPr bwMode="auto">
          <a:xfrm>
            <a:off x="4748605" y="2731294"/>
            <a:ext cx="3135334" cy="78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may receive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B13D005-5711-436D-B75C-C2DABD7B4387}"/>
              </a:ext>
            </a:extLst>
          </p:cNvPr>
          <p:cNvSpPr txBox="1">
            <a:spLocks noChangeArrowheads="1"/>
          </p:cNvSpPr>
          <p:nvPr/>
        </p:nvSpPr>
        <p:spPr bwMode="auto">
          <a:xfrm>
            <a:off x="1311406" y="3405959"/>
            <a:ext cx="482269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forgiveness of sins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3393B8A-4317-462E-A2DB-EAFAF95CFA0E}"/>
              </a:ext>
            </a:extLst>
          </p:cNvPr>
          <p:cNvSpPr txBox="1">
            <a:spLocks noChangeArrowheads="1"/>
          </p:cNvSpPr>
          <p:nvPr/>
        </p:nvSpPr>
        <p:spPr bwMode="auto">
          <a:xfrm>
            <a:off x="6814158" y="3405960"/>
            <a:ext cx="90347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9F531B2-0605-4350-9F8D-0992C7EFC14E}"/>
              </a:ext>
            </a:extLst>
          </p:cNvPr>
          <p:cNvSpPr txBox="1">
            <a:spLocks noChangeArrowheads="1"/>
          </p:cNvSpPr>
          <p:nvPr/>
        </p:nvSpPr>
        <p:spPr bwMode="auto">
          <a:xfrm>
            <a:off x="885521" y="4072220"/>
            <a:ext cx="3079260" cy="78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inheritance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E8FBA76-4347-4898-BC55-EBE6FC43A2E8}"/>
              </a:ext>
            </a:extLst>
          </p:cNvPr>
          <p:cNvSpPr txBox="1">
            <a:spLocks noChangeArrowheads="1"/>
          </p:cNvSpPr>
          <p:nvPr/>
        </p:nvSpPr>
        <p:spPr bwMode="auto">
          <a:xfrm>
            <a:off x="6797488" y="4083844"/>
            <a:ext cx="1456847" cy="76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AFA7DC4A-47B7-4AD6-8B83-00E1A46CCDD9}"/>
              </a:ext>
            </a:extLst>
          </p:cNvPr>
          <p:cNvSpPr txBox="1">
            <a:spLocks noChangeArrowheads="1"/>
          </p:cNvSpPr>
          <p:nvPr/>
        </p:nvSpPr>
        <p:spPr bwMode="auto">
          <a:xfrm>
            <a:off x="953739" y="4746865"/>
            <a:ext cx="6951945" cy="77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are sanctified by faith in Me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6">
            <a:extLst>
              <a:ext uri="{FF2B5EF4-FFF2-40B4-BE49-F238E27FC236}">
                <a16:creationId xmlns:a16="http://schemas.microsoft.com/office/drawing/2014/main" id="{F05BB1C5-4C2F-4681-8FE0-A710F34FE547}"/>
              </a:ext>
            </a:extLst>
          </p:cNvPr>
          <p:cNvSpPr>
            <a:spLocks noChangeArrowheads="1"/>
          </p:cNvSpPr>
          <p:nvPr/>
        </p:nvSpPr>
        <p:spPr bwMode="auto">
          <a:xfrm>
            <a:off x="7109083" y="5309446"/>
            <a:ext cx="8001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1" name="Rectangle 9">
            <a:extLst>
              <a:ext uri="{FF2B5EF4-FFF2-40B4-BE49-F238E27FC236}">
                <a16:creationId xmlns:a16="http://schemas.microsoft.com/office/drawing/2014/main" id="{BB2B7DEB-8C67-44E2-91CD-E70A5521B5BC}"/>
              </a:ext>
            </a:extLst>
          </p:cNvPr>
          <p:cNvSpPr>
            <a:spLocks noChangeArrowheads="1"/>
          </p:cNvSpPr>
          <p:nvPr/>
        </p:nvSpPr>
        <p:spPr bwMode="auto">
          <a:xfrm>
            <a:off x="7718486" y="5438259"/>
            <a:ext cx="1047854" cy="68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Me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21590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42" presetClass="path" presetSubtype="0" accel="50000" decel="50000" fill="hold" grpId="2" nodeType="withEffect">
                                  <p:stCondLst>
                                    <p:cond delay="0"/>
                                  </p:stCondLst>
                                  <p:childTnLst>
                                    <p:animMotion origin="layout" path="M -3.33333E-6 -7.40741E-7 L -0.02743 -0.00393 " pathEditMode="relative" rAng="0" ptsTypes="AA">
                                      <p:cBhvr>
                                        <p:cTn id="51" dur="2000" fill="hold"/>
                                        <p:tgtEl>
                                          <p:spTgt spid="11"/>
                                        </p:tgtEl>
                                        <p:attrNameLst>
                                          <p:attrName>ppt_x</p:attrName>
                                          <p:attrName>ppt_y</p:attrName>
                                        </p:attrNameLst>
                                      </p:cBhvr>
                                      <p:rCtr x="-1372" y="-208"/>
                                    </p:animMotion>
                                  </p:childTnLst>
                                </p:cTn>
                              </p:par>
                              <p:par>
                                <p:cTn id="52" presetID="42" presetClass="path" presetSubtype="0" accel="50000" decel="50000" fill="hold" grpId="2" nodeType="withEffect">
                                  <p:stCondLst>
                                    <p:cond delay="0"/>
                                  </p:stCondLst>
                                  <p:childTnLst>
                                    <p:animMotion origin="layout" path="M -4.44444E-6 -3.7037E-6 L 0.12014 -0.00439 " pathEditMode="relative" rAng="0" ptsTypes="AA">
                                      <p:cBhvr>
                                        <p:cTn id="53" dur="2000" fill="hold"/>
                                        <p:tgtEl>
                                          <p:spTgt spid="10"/>
                                        </p:tgtEl>
                                        <p:attrNameLst>
                                          <p:attrName>ppt_x</p:attrName>
                                          <p:attrName>ppt_y</p:attrName>
                                        </p:attrNameLst>
                                      </p:cBhvr>
                                      <p:rCtr x="6007" y="-231"/>
                                    </p:animMotion>
                                  </p:childTnLst>
                                </p:cTn>
                              </p:par>
                              <p:par>
                                <p:cTn id="54" presetID="42" presetClass="path" presetSubtype="0" accel="50000" decel="50000" fill="hold" grpId="2" nodeType="withEffect">
                                  <p:stCondLst>
                                    <p:cond delay="0"/>
                                  </p:stCondLst>
                                  <p:childTnLst>
                                    <p:animMotion origin="layout" path="M -4.72222E-6 4.44444E-6 L -0.10416 -0.00371 " pathEditMode="relative" rAng="0" ptsTypes="AA">
                                      <p:cBhvr>
                                        <p:cTn id="55" dur="2000" fill="hold"/>
                                        <p:tgtEl>
                                          <p:spTgt spid="7"/>
                                        </p:tgtEl>
                                        <p:attrNameLst>
                                          <p:attrName>ppt_x</p:attrName>
                                          <p:attrName>ppt_y</p:attrName>
                                        </p:attrNameLst>
                                      </p:cBhvr>
                                      <p:rCtr x="-5208" y="-185"/>
                                    </p:animMotion>
                                  </p:childTnLst>
                                </p:cTn>
                              </p:par>
                              <p:par>
                                <p:cTn id="56" presetID="42" presetClass="path" presetSubtype="0" accel="50000" decel="50000" fill="hold" grpId="2" nodeType="withEffect">
                                  <p:stCondLst>
                                    <p:cond delay="0"/>
                                  </p:stCondLst>
                                  <p:childTnLst>
                                    <p:animMotion origin="layout" path="M -3.33333E-6 -1.11111E-6 L -0.73246 0.09421 " pathEditMode="relative" rAng="0" ptsTypes="AA">
                                      <p:cBhvr>
                                        <p:cTn id="57" dur="2000" fill="hold"/>
                                        <p:tgtEl>
                                          <p:spTgt spid="9"/>
                                        </p:tgtEl>
                                        <p:attrNameLst>
                                          <p:attrName>ppt_x</p:attrName>
                                          <p:attrName>ppt_y</p:attrName>
                                        </p:attrNameLst>
                                      </p:cBhvr>
                                      <p:rCtr x="-36632" y="4699"/>
                                    </p:animMotion>
                                  </p:childTnLst>
                                </p:cTn>
                              </p:par>
                              <p:par>
                                <p:cTn id="58" presetID="42" presetClass="path" presetSubtype="0" accel="50000" decel="50000" fill="hold" grpId="2" nodeType="withEffect">
                                  <p:stCondLst>
                                    <p:cond delay="0"/>
                                  </p:stCondLst>
                                  <p:childTnLst>
                                    <p:animMotion origin="layout" path="M -4.72222E-6 2.59259E-6 L -0.07951 -0.0044 " pathEditMode="relative" rAng="0" ptsTypes="AA">
                                      <p:cBhvr>
                                        <p:cTn id="59" dur="2000" fill="hold"/>
                                        <p:tgtEl>
                                          <p:spTgt spid="12"/>
                                        </p:tgtEl>
                                        <p:attrNameLst>
                                          <p:attrName>ppt_x</p:attrName>
                                          <p:attrName>ppt_y</p:attrName>
                                        </p:attrNameLst>
                                      </p:cBhvr>
                                      <p:rCtr x="-3976" y="-231"/>
                                    </p:animMotion>
                                  </p:childTnLst>
                                </p:cTn>
                              </p:par>
                              <p:par>
                                <p:cTn id="60" presetID="42" presetClass="path" presetSubtype="0" accel="50000" decel="50000" fill="hold" grpId="2" nodeType="withEffect">
                                  <p:stCondLst>
                                    <p:cond delay="0"/>
                                  </p:stCondLst>
                                  <p:childTnLst>
                                    <p:animMotion origin="layout" path="M -5.55556E-7 -2.59259E-6 L 0.67865 -0.10162 " pathEditMode="relative" rAng="0" ptsTypes="AA">
                                      <p:cBhvr>
                                        <p:cTn id="61" dur="2000" fill="hold"/>
                                        <p:tgtEl>
                                          <p:spTgt spid="13"/>
                                        </p:tgtEl>
                                        <p:attrNameLst>
                                          <p:attrName>ppt_x</p:attrName>
                                          <p:attrName>ppt_y</p:attrName>
                                        </p:attrNameLst>
                                      </p:cBhvr>
                                      <p:rCtr x="33924" y="-5093"/>
                                    </p:animMotion>
                                  </p:childTnLst>
                                </p:cTn>
                              </p:par>
                              <p:par>
                                <p:cTn id="62" presetID="42" presetClass="path" presetSubtype="0" accel="50000" decel="50000" fill="hold" grpId="2" nodeType="withEffect">
                                  <p:stCondLst>
                                    <p:cond delay="0"/>
                                  </p:stCondLst>
                                  <p:childTnLst>
                                    <p:animMotion origin="layout" path="M 5E-6 -4.07407E-6 L -0.41667 0.09329 " pathEditMode="relative" rAng="0" ptsTypes="AA">
                                      <p:cBhvr>
                                        <p:cTn id="63" dur="2000" fill="hold"/>
                                        <p:tgtEl>
                                          <p:spTgt spid="14"/>
                                        </p:tgtEl>
                                        <p:attrNameLst>
                                          <p:attrName>ppt_x</p:attrName>
                                          <p:attrName>ppt_y</p:attrName>
                                        </p:attrNameLst>
                                      </p:cBhvr>
                                      <p:rCtr x="-20833" y="4653"/>
                                    </p:animMotion>
                                  </p:childTnLst>
                                </p:cTn>
                              </p:par>
                              <p:par>
                                <p:cTn id="64" presetID="42" presetClass="path" presetSubtype="0" accel="50000" decel="50000" fill="hold" grpId="2" nodeType="withEffect">
                                  <p:stCondLst>
                                    <p:cond delay="0"/>
                                  </p:stCondLst>
                                  <p:childTnLst>
                                    <p:animMotion origin="layout" path="M 1.94444E-6 -7.40741E-7 L 0.26701 -0.00463 " pathEditMode="relative" rAng="0" ptsTypes="AA">
                                      <p:cBhvr>
                                        <p:cTn id="65" dur="2000" fill="hold"/>
                                        <p:tgtEl>
                                          <p:spTgt spid="15"/>
                                        </p:tgtEl>
                                        <p:attrNameLst>
                                          <p:attrName>ppt_x</p:attrName>
                                          <p:attrName>ppt_y</p:attrName>
                                        </p:attrNameLst>
                                      </p:cBhvr>
                                      <p:rCtr x="13351" y="-231"/>
                                    </p:animMotion>
                                  </p:childTnLst>
                                </p:cTn>
                              </p:par>
                              <p:par>
                                <p:cTn id="66" presetID="42" presetClass="path" presetSubtype="0" accel="50000" decel="50000" fill="hold" grpId="2" nodeType="withEffect">
                                  <p:stCondLst>
                                    <p:cond delay="0"/>
                                  </p:stCondLst>
                                  <p:childTnLst>
                                    <p:animMotion origin="layout" path="M -4.44444E-6 -7.40741E-7 L -0.41406 0.09329 " pathEditMode="relative" rAng="0" ptsTypes="AA">
                                      <p:cBhvr>
                                        <p:cTn id="67" dur="2000" fill="hold"/>
                                        <p:tgtEl>
                                          <p:spTgt spid="16"/>
                                        </p:tgtEl>
                                        <p:attrNameLst>
                                          <p:attrName>ppt_x</p:attrName>
                                          <p:attrName>ppt_y</p:attrName>
                                        </p:attrNameLst>
                                      </p:cBhvr>
                                      <p:rCtr x="-20712" y="4653"/>
                                    </p:animMotion>
                                  </p:childTnLst>
                                </p:cTn>
                              </p:par>
                              <p:par>
                                <p:cTn id="68" presetID="42" presetClass="path" presetSubtype="0" accel="50000" decel="50000" fill="hold" grpId="2" nodeType="withEffect">
                                  <p:stCondLst>
                                    <p:cond delay="0"/>
                                  </p:stCondLst>
                                  <p:childTnLst>
                                    <p:animMotion origin="layout" path="M -4.16667E-6 4.07407E-6 L 0.30469 -0.0044 " pathEditMode="relative" rAng="0" ptsTypes="AA">
                                      <p:cBhvr>
                                        <p:cTn id="69" dur="2000" fill="hold"/>
                                        <p:tgtEl>
                                          <p:spTgt spid="17"/>
                                        </p:tgtEl>
                                        <p:attrNameLst>
                                          <p:attrName>ppt_x</p:attrName>
                                          <p:attrName>ppt_y</p:attrName>
                                        </p:attrNameLst>
                                      </p:cBhvr>
                                      <p:rCtr x="15226" y="-231"/>
                                    </p:animMotion>
                                  </p:childTnLst>
                                </p:cTn>
                              </p:par>
                              <p:par>
                                <p:cTn id="70" presetID="42" presetClass="path" presetSubtype="0" accel="50000" decel="50000" fill="hold" grpId="2" nodeType="withEffect">
                                  <p:stCondLst>
                                    <p:cond delay="0"/>
                                  </p:stCondLst>
                                  <p:childTnLst>
                                    <p:animMotion origin="layout" path="M -2.77778E-7 1.11111E-6 L -0.66059 0.19097 " pathEditMode="relative" rAng="0" ptsTypes="AA">
                                      <p:cBhvr>
                                        <p:cTn id="71" dur="2000" fill="hold"/>
                                        <p:tgtEl>
                                          <p:spTgt spid="18"/>
                                        </p:tgtEl>
                                        <p:attrNameLst>
                                          <p:attrName>ppt_x</p:attrName>
                                          <p:attrName>ppt_y</p:attrName>
                                        </p:attrNameLst>
                                      </p:cBhvr>
                                      <p:rCtr x="-33038" y="9537"/>
                                    </p:animMotion>
                                  </p:childTnLst>
                                </p:cTn>
                              </p:par>
                              <p:par>
                                <p:cTn id="72" presetID="42" presetClass="path" presetSubtype="0" accel="50000" decel="50000" fill="hold" grpId="2" nodeType="withEffect">
                                  <p:stCondLst>
                                    <p:cond delay="0"/>
                                  </p:stCondLst>
                                  <p:childTnLst>
                                    <p:animMotion origin="layout" path="M 5E-6 -2.59259E-6 L 0.10261 0.09352 " pathEditMode="relative" rAng="0" ptsTypes="AA">
                                      <p:cBhvr>
                                        <p:cTn id="73" dur="2000" fill="hold"/>
                                        <p:tgtEl>
                                          <p:spTgt spid="19"/>
                                        </p:tgtEl>
                                        <p:attrNameLst>
                                          <p:attrName>ppt_x</p:attrName>
                                          <p:attrName>ppt_y</p:attrName>
                                        </p:attrNameLst>
                                      </p:cBhvr>
                                      <p:rCtr x="5122" y="4676"/>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250"/>
                                        <p:tgtEl>
                                          <p:spTgt spid="5"/>
                                        </p:tgtEl>
                                      </p:cBhvr>
                                    </p:animEffect>
                                  </p:childTnLst>
                                </p:cTn>
                              </p:par>
                              <p:par>
                                <p:cTn id="81" presetID="10" presetClass="exit" presetSubtype="0" fill="hold" grpId="1"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8"/>
                                        </p:tgtEl>
                                      </p:cBhvr>
                                    </p:animEffect>
                                    <p:set>
                                      <p:cBhvr>
                                        <p:cTn id="113" dur="1" fill="hold">
                                          <p:stCondLst>
                                            <p:cond delay="499"/>
                                          </p:stCondLst>
                                        </p:cTn>
                                        <p:tgtEl>
                                          <p:spTgt spid="18"/>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9"/>
                                        </p:tgtEl>
                                      </p:cBhvr>
                                    </p:animEffect>
                                    <p:set>
                                      <p:cBhvr>
                                        <p:cTn id="116" dur="1" fill="hold">
                                          <p:stCondLst>
                                            <p:cond delay="499"/>
                                          </p:stCondLst>
                                        </p:cTn>
                                        <p:tgtEl>
                                          <p:spTgt spid="19"/>
                                        </p:tgtEl>
                                        <p:attrNameLst>
                                          <p:attrName>style.visibility</p:attrName>
                                        </p:attrNameLst>
                                      </p:cBhvr>
                                      <p:to>
                                        <p:strVal val="hidden"/>
                                      </p:to>
                                    </p:set>
                                  </p:childTnLst>
                                </p:cTn>
                              </p:par>
                              <p:par>
                                <p:cTn id="117" presetID="22" presetClass="entr" presetSubtype="8" fill="hold" grpId="0" nodeType="withEffect">
                                  <p:stCondLst>
                                    <p:cond delay="25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par>
                    <p:cTn id="120" fill="hold">
                      <p:stCondLst>
                        <p:cond delay="indefinite"/>
                      </p:stCondLst>
                      <p:childTnLst>
                        <p:par>
                          <p:cTn id="121" fill="hold">
                            <p:stCondLst>
                              <p:cond delay="0"/>
                            </p:stCondLst>
                            <p:childTnLst>
                              <p:par>
                                <p:cTn id="122" presetID="0" presetClass="entr" presetSubtype="0" fill="hold" grpId="0" nodeType="clickEffect">
                                  <p:stCondLst>
                                    <p:cond delay="0"/>
                                  </p:stCondLst>
                                  <p:childTnLst>
                                    <p:set>
                                      <p:cBhvr>
                                        <p:cTn id="123" dur="1" fill="hold">
                                          <p:stCondLst>
                                            <p:cond delay="0"/>
                                          </p:stCondLst>
                                        </p:cTn>
                                        <p:tgtEl>
                                          <p:spTgt spid="6"/>
                                        </p:tgtEl>
                                        <p:attrNameLst>
                                          <p:attrName>style.visibility</p:attrName>
                                        </p:attrNameLst>
                                      </p:cBhvr>
                                      <p:to>
                                        <p:strVal val="visible"/>
                                      </p:to>
                                    </p:set>
                                    <p:animEffect transition="in" filter="dissolve">
                                      <p:cBhvr>
                                        <p:cTn id="124" dur="500">
                                          <p:stCondLst>
                                            <p:cond delay="0"/>
                                          </p:stCondLst>
                                        </p:cTn>
                                        <p:tgtEl>
                                          <p:spTgt spid="6"/>
                                        </p:tgtEl>
                                      </p:cBhvr>
                                    </p:animEffect>
                                    <p:anim to="" calcmode="lin" valueType="num">
                                      <p:cBhvr>
                                        <p:cTn id="1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2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27" fill="hold">
                      <p:stCondLst>
                        <p:cond delay="indefinite"/>
                      </p:stCondLst>
                      <p:childTnLst>
                        <p:par>
                          <p:cTn id="128" fill="hold">
                            <p:stCondLst>
                              <p:cond delay="0"/>
                            </p:stCondLst>
                            <p:childTnLst>
                              <p:par>
                                <p:cTn id="129" presetID="0" presetClass="entr" presetSubtype="0" fill="hold" grpId="0" nodeType="click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dissolve">
                                      <p:cBhvr>
                                        <p:cTn id="131" dur="500">
                                          <p:stCondLst>
                                            <p:cond delay="0"/>
                                          </p:stCondLst>
                                        </p:cTn>
                                        <p:tgtEl>
                                          <p:spTgt spid="20"/>
                                        </p:tgtEl>
                                      </p:cBhvr>
                                    </p:animEffect>
                                    <p:anim to="" calcmode="lin" valueType="num">
                                      <p:cBhvr>
                                        <p:cTn id="132"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33"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134" presetID="0" presetClass="entr" presetSubtype="0" fill="hold" grpId="0" nodeType="withEffect">
                                  <p:stCondLst>
                                    <p:cond delay="400"/>
                                  </p:stCondLst>
                                  <p:iterate type="lt">
                                    <p:tmPct val="10000"/>
                                  </p:iterate>
                                  <p:childTnLst>
                                    <p:set>
                                      <p:cBhvr>
                                        <p:cTn id="135" dur="1" fill="hold">
                                          <p:stCondLst>
                                            <p:cond delay="0"/>
                                          </p:stCondLst>
                                        </p:cTn>
                                        <p:tgtEl>
                                          <p:spTgt spid="21"/>
                                        </p:tgtEl>
                                        <p:attrNameLst>
                                          <p:attrName>style.visibility</p:attrName>
                                        </p:attrNameLst>
                                      </p:cBhvr>
                                      <p:to>
                                        <p:strVal val="visible"/>
                                      </p:to>
                                    </p:set>
                                    <p:animEffect transition="in" filter="dissolve">
                                      <p:cBhvr>
                                        <p:cTn id="136" dur="500">
                                          <p:stCondLst>
                                            <p:cond delay="0"/>
                                          </p:stCondLst>
                                        </p:cTn>
                                        <p:tgtEl>
                                          <p:spTgt spid="21"/>
                                        </p:tgtEl>
                                      </p:cBhvr>
                                    </p:animEffect>
                                    <p:anim to="" calcmode="lin" valueType="num">
                                      <p:cBhvr>
                                        <p:cTn id="137"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38"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139" fill="hold">
                            <p:stCondLst>
                              <p:cond delay="950"/>
                            </p:stCondLst>
                            <p:childTnLst>
                              <p:par>
                                <p:cTn id="140" presetID="26" presetClass="emph" presetSubtype="0" fill="hold" grpId="1" nodeType="afterEffect">
                                  <p:stCondLst>
                                    <p:cond delay="0"/>
                                  </p:stCondLst>
                                  <p:iterate type="lt">
                                    <p:tmPct val="0"/>
                                  </p:iterate>
                                  <p:childTnLst>
                                    <p:animEffect transition="out" filter="fade">
                                      <p:cBhvr>
                                        <p:cTn id="141" dur="500" tmFilter="0, 0; .2, .5; .8, .5; 1, 0"/>
                                        <p:tgtEl>
                                          <p:spTgt spid="21"/>
                                        </p:tgtEl>
                                      </p:cBhvr>
                                    </p:animEffect>
                                    <p:animScale>
                                      <p:cBhvr>
                                        <p:cTn id="14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6" grpId="0"/>
      <p:bldP spid="8" grpId="0" animBg="1"/>
      <p:bldP spid="7" grpId="0"/>
      <p:bldP spid="7" grpId="1"/>
      <p:bldP spid="7"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o Live the Bible — Open Eyes, Open Hearts - Bible Gateway Blog">
            <a:extLst>
              <a:ext uri="{FF2B5EF4-FFF2-40B4-BE49-F238E27FC236}">
                <a16:creationId xmlns:a16="http://schemas.microsoft.com/office/drawing/2014/main" id="{31E5C810-6574-4BB5-985D-751F24C4A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5D27443-83BD-4A19-B251-BC4674D7765B}"/>
              </a:ext>
            </a:extLst>
          </p:cNvPr>
          <p:cNvSpPr txBox="1">
            <a:spLocks/>
          </p:cNvSpPr>
          <p:nvPr/>
        </p:nvSpPr>
        <p:spPr>
          <a:xfrm>
            <a:off x="2729432" y="2137536"/>
            <a:ext cx="17024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more</a:t>
            </a:r>
          </a:p>
        </p:txBody>
      </p:sp>
      <p:sp>
        <p:nvSpPr>
          <p:cNvPr id="6" name="Title 1">
            <a:extLst>
              <a:ext uri="{FF2B5EF4-FFF2-40B4-BE49-F238E27FC236}">
                <a16:creationId xmlns:a16="http://schemas.microsoft.com/office/drawing/2014/main" id="{6794AA11-42F8-4F12-B87E-0454E11609D3}"/>
              </a:ext>
            </a:extLst>
          </p:cNvPr>
          <p:cNvSpPr txBox="1">
            <a:spLocks/>
          </p:cNvSpPr>
          <p:nvPr/>
        </p:nvSpPr>
        <p:spPr>
          <a:xfrm>
            <a:off x="764088" y="2804939"/>
            <a:ext cx="53611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than all my teachers</a:t>
            </a:r>
          </a:p>
        </p:txBody>
      </p:sp>
      <p:sp>
        <p:nvSpPr>
          <p:cNvPr id="3074" name="Rectangle 2"/>
          <p:cNvSpPr>
            <a:spLocks noGrp="1" noChangeArrowheads="1"/>
          </p:cNvSpPr>
          <p:nvPr>
            <p:ph type="title"/>
          </p:nvPr>
        </p:nvSpPr>
        <p:spPr>
          <a:xfrm>
            <a:off x="457200" y="2080419"/>
            <a:ext cx="8229600"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more understanding       than all my teachers, For Your testimonies are my meditation.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119:99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hidden="1">
            <a:extLst>
              <a:ext uri="{FF2B5EF4-FFF2-40B4-BE49-F238E27FC236}">
                <a16:creationId xmlns:a16="http://schemas.microsoft.com/office/drawing/2014/main" id="{CFCFFE32-C88D-4767-936D-E0A7F060FBE0}"/>
              </a:ext>
            </a:extLst>
          </p:cNvPr>
          <p:cNvSpPr txBox="1">
            <a:spLocks noChangeArrowheads="1"/>
          </p:cNvSpPr>
          <p:nvPr/>
        </p:nvSpPr>
        <p:spPr bwMode="auto">
          <a:xfrm>
            <a:off x="457200" y="2080419"/>
            <a:ext cx="8229600" cy="2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more understanding       than all my teachers, For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Your testimonies are my meditation</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119:99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D1CB5A1A-A236-484F-82AA-3E7EF72AED29}"/>
              </a:ext>
            </a:extLst>
          </p:cNvPr>
          <p:cNvSpPr txBox="1">
            <a:spLocks noChangeArrowheads="1"/>
          </p:cNvSpPr>
          <p:nvPr/>
        </p:nvSpPr>
        <p:spPr bwMode="auto">
          <a:xfrm>
            <a:off x="2777157" y="2069306"/>
            <a:ext cx="1616249" cy="7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more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7158FE9F-F257-4816-8BFC-345B91C901CD}"/>
              </a:ext>
            </a:extLst>
          </p:cNvPr>
          <p:cNvSpPr txBox="1">
            <a:spLocks noChangeArrowheads="1"/>
          </p:cNvSpPr>
          <p:nvPr/>
        </p:nvSpPr>
        <p:spPr bwMode="auto">
          <a:xfrm>
            <a:off x="796477" y="2743200"/>
            <a:ext cx="5305145" cy="75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than all my teachers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Rectangle: Rounded Corners 1" hidden="1">
            <a:extLst>
              <a:ext uri="{FF2B5EF4-FFF2-40B4-BE49-F238E27FC236}">
                <a16:creationId xmlns:a16="http://schemas.microsoft.com/office/drawing/2014/main" id="{1CC984C1-8640-4B85-A416-E05FFE08954C}"/>
              </a:ext>
            </a:extLst>
          </p:cNvPr>
          <p:cNvSpPr/>
          <p:nvPr/>
        </p:nvSpPr>
        <p:spPr>
          <a:xfrm>
            <a:off x="6839211" y="2780778"/>
            <a:ext cx="1402915" cy="726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hidden="1">
            <a:extLst>
              <a:ext uri="{FF2B5EF4-FFF2-40B4-BE49-F238E27FC236}">
                <a16:creationId xmlns:a16="http://schemas.microsoft.com/office/drawing/2014/main" id="{8EA8CBB7-D694-4746-B6C4-7548E7578C03}"/>
              </a:ext>
            </a:extLst>
          </p:cNvPr>
          <p:cNvSpPr/>
          <p:nvPr/>
        </p:nvSpPr>
        <p:spPr>
          <a:xfrm>
            <a:off x="739036" y="3382027"/>
            <a:ext cx="7440460" cy="8768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6">
            <a:extLst>
              <a:ext uri="{FF2B5EF4-FFF2-40B4-BE49-F238E27FC236}">
                <a16:creationId xmlns:a16="http://schemas.microsoft.com/office/drawing/2014/main" id="{26FD851E-192B-42B6-8411-C06874AAC8D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ounded Rectangle 30">
            <a:extLst>
              <a:ext uri="{FF2B5EF4-FFF2-40B4-BE49-F238E27FC236}">
                <a16:creationId xmlns:a16="http://schemas.microsoft.com/office/drawing/2014/main" id="{75DE462F-EF29-496A-83D5-BD1AA1FDDD16}"/>
              </a:ext>
            </a:extLst>
          </p:cNvPr>
          <p:cNvSpPr/>
          <p:nvPr/>
        </p:nvSpPr>
        <p:spPr>
          <a:xfrm>
            <a:off x="6839211" y="2780778"/>
            <a:ext cx="1402915" cy="726510"/>
          </a:xfrm>
          <a:prstGeom prst="roundRect">
            <a:avLst/>
          </a:prstGeom>
          <a:blipFill>
            <a:blip r:embed="rId5"/>
            <a:stretch>
              <a:fillRect/>
            </a:stretch>
          </a:blipFill>
          <a:ln w="25400" cap="flat" cmpd="sng" algn="ctr">
            <a:noFill/>
            <a:prstDash val="solid"/>
          </a:ln>
          <a:effectLst>
            <a:softEdge rad="108977"/>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ounded Rectangle 31">
            <a:extLst>
              <a:ext uri="{FF2B5EF4-FFF2-40B4-BE49-F238E27FC236}">
                <a16:creationId xmlns:a16="http://schemas.microsoft.com/office/drawing/2014/main" id="{FDEFB284-D574-46C2-9C46-4CBB3968291C}"/>
              </a:ext>
            </a:extLst>
          </p:cNvPr>
          <p:cNvSpPr/>
          <p:nvPr/>
        </p:nvSpPr>
        <p:spPr>
          <a:xfrm>
            <a:off x="739036" y="3382027"/>
            <a:ext cx="7440460" cy="876822"/>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875141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600"/>
                                        <p:tgtEl>
                                          <p:spTgt spid="6"/>
                                        </p:tgtEl>
                                      </p:cBhvr>
                                    </p:animEffect>
                                  </p:childTnLst>
                                </p:cTn>
                              </p:par>
                              <p:par>
                                <p:cTn id="28" presetID="18" presetClass="emph" presetSubtype="0" fill="hold" grpId="1" nodeType="withEffect">
                                  <p:stCondLst>
                                    <p:cond delay="400"/>
                                  </p:stCondLst>
                                  <p:childTnLst>
                                    <p:set>
                                      <p:cBhvr override="childStyle">
                                        <p:cTn id="29" dur="6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6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2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250"/>
                                        <p:tgtEl>
                                          <p:spTgt spid="10"/>
                                        </p:tgtEl>
                                      </p:cBhvr>
                                    </p:animEffect>
                                    <p:set>
                                      <p:cBhvr>
                                        <p:cTn id="52" dur="1" fill="hold">
                                          <p:stCondLst>
                                            <p:cond delay="1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10" grpId="0"/>
      <p:bldP spid="10" grpId="1"/>
      <p:bldP spid="5" grpId="0"/>
      <p:bldP spid="7" grpId="0"/>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aminated Praying Hands Clasped on Open Bible Art Print Sign ...">
            <a:extLst>
              <a:ext uri="{FF2B5EF4-FFF2-40B4-BE49-F238E27FC236}">
                <a16:creationId xmlns:a16="http://schemas.microsoft.com/office/drawing/2014/main" id="{023F4C88-00C3-4B8C-8606-FACE97E5C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F34978E-814C-4D55-9076-4FAED7E1C42C}"/>
              </a:ext>
            </a:extLst>
          </p:cNvPr>
          <p:cNvSpPr txBox="1">
            <a:spLocks/>
          </p:cNvSpPr>
          <p:nvPr/>
        </p:nvSpPr>
        <p:spPr>
          <a:xfrm>
            <a:off x="562707" y="3114831"/>
            <a:ext cx="399522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understanding</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Through Your precepts I get understanding; Therefore I hate every false way.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119:104 </a:t>
            </a:r>
          </a:p>
        </p:txBody>
      </p:sp>
      <p:sp>
        <p:nvSpPr>
          <p:cNvPr id="5" name="Rectangle 2">
            <a:extLst>
              <a:ext uri="{FF2B5EF4-FFF2-40B4-BE49-F238E27FC236}">
                <a16:creationId xmlns:a16="http://schemas.microsoft.com/office/drawing/2014/main" id="{CB941827-578F-4259-A2B3-CEFD06ADF69F}"/>
              </a:ext>
            </a:extLst>
          </p:cNvPr>
          <p:cNvSpPr txBox="1">
            <a:spLocks noChangeArrowheads="1"/>
          </p:cNvSpPr>
          <p:nvPr/>
        </p:nvSpPr>
        <p:spPr bwMode="auto">
          <a:xfrm>
            <a:off x="464427" y="3042920"/>
            <a:ext cx="4192173" cy="76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ounded Rectangle 7">
            <a:extLst>
              <a:ext uri="{FF2B5EF4-FFF2-40B4-BE49-F238E27FC236}">
                <a16:creationId xmlns:a16="http://schemas.microsoft.com/office/drawing/2014/main" id="{91D6980E-D28D-48FE-9464-15B0714DB0B6}"/>
              </a:ext>
            </a:extLst>
          </p:cNvPr>
          <p:cNvSpPr>
            <a:spLocks noChangeAspect="1"/>
          </p:cNvSpPr>
          <p:nvPr/>
        </p:nvSpPr>
        <p:spPr>
          <a:xfrm>
            <a:off x="759656" y="2256457"/>
            <a:ext cx="3052689" cy="1043823"/>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DB27AFFD-073A-401D-9D08-87DB4FFAF76E}"/>
              </a:ext>
            </a:extLst>
          </p:cNvPr>
          <p:cNvSpPr txBox="1">
            <a:spLocks noChangeArrowheads="1"/>
          </p:cNvSpPr>
          <p:nvPr/>
        </p:nvSpPr>
        <p:spPr bwMode="auto">
          <a:xfrm>
            <a:off x="2037195" y="324104"/>
            <a:ext cx="4192173" cy="76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understanding</a:t>
            </a:r>
            <a:endParaRPr kumimoji="0" lang="en-US" altLang="en-US" sz="44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44681983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out)">
                                      <p:cBhvr>
                                        <p:cTn id="25" dur="1250"/>
                                        <p:tgtEl>
                                          <p:spTgt spid="8"/>
                                        </p:tgtEl>
                                      </p:cBhvr>
                                    </p:animEffect>
                                  </p:childTnLst>
                                </p:cTn>
                              </p:par>
                              <p:par>
                                <p:cTn id="26" presetID="42" presetClass="path" presetSubtype="0" accel="50000" decel="50000" fill="hold" grpId="1" nodeType="withEffect">
                                  <p:stCondLst>
                                    <p:cond delay="0"/>
                                  </p:stCondLst>
                                  <p:childTnLst>
                                    <p:animMotion origin="layout" path="M 0 -2.59259E-6 L -0.0474 -0.02569 " pathEditMode="relative" rAng="0" ptsTypes="AA">
                                      <p:cBhvr>
                                        <p:cTn id="27" dur="1250" fill="hold"/>
                                        <p:tgtEl>
                                          <p:spTgt spid="8"/>
                                        </p:tgtEl>
                                        <p:attrNameLst>
                                          <p:attrName>ppt_x</p:attrName>
                                          <p:attrName>ppt_y</p:attrName>
                                        </p:attrNameLst>
                                      </p:cBhvr>
                                      <p:rCtr x="-2378" y="-1296"/>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2" nodeType="clickEffect">
                                  <p:stCondLst>
                                    <p:cond delay="0"/>
                                  </p:stCondLst>
                                  <p:childTnLst>
                                    <p:animMotion origin="layout" path="M -4.72222E-6 1.48148E-6 L 0.17188 -0.3963 " pathEditMode="relative" rAng="0" ptsTypes="AA">
                                      <p:cBhvr>
                                        <p:cTn id="31" dur="2000" fill="hold"/>
                                        <p:tgtEl>
                                          <p:spTgt spid="5"/>
                                        </p:tgtEl>
                                        <p:attrNameLst>
                                          <p:attrName>ppt_x</p:attrName>
                                          <p:attrName>ppt_y</p:attrName>
                                        </p:attrNameLst>
                                      </p:cBhvr>
                                      <p:rCtr x="8594" y="-19815"/>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2"/>
      <p:bldP spid="8" grpId="0" animBg="1"/>
      <p:bldP spid="8" grpId="1" animBg="1"/>
      <p:bldP spid="8"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ible gets a going-over by the 'toad people' - Deseret News">
            <a:extLst>
              <a:ext uri="{FF2B5EF4-FFF2-40B4-BE49-F238E27FC236}">
                <a16:creationId xmlns:a16="http://schemas.microsoft.com/office/drawing/2014/main" id="{066850D5-931D-48B9-8EB8-26832711C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F8C65A1-548F-4526-A67A-675C4253C6CE}"/>
              </a:ext>
            </a:extLst>
          </p:cNvPr>
          <p:cNvSpPr txBox="1">
            <a:spLocks noChangeArrowheads="1"/>
          </p:cNvSpPr>
          <p:nvPr/>
        </p:nvSpPr>
        <p:spPr bwMode="auto">
          <a:xfrm>
            <a:off x="2037195" y="324104"/>
            <a:ext cx="4192173" cy="76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Freeform 5">
            <a:extLst>
              <a:ext uri="{FF2B5EF4-FFF2-40B4-BE49-F238E27FC236}">
                <a16:creationId xmlns:a16="http://schemas.microsoft.com/office/drawing/2014/main" id="{C1E0609B-34E9-40D6-A2E6-2CF18C73E054}"/>
              </a:ext>
            </a:extLst>
          </p:cNvPr>
          <p:cNvSpPr/>
          <p:nvPr/>
        </p:nvSpPr>
        <p:spPr>
          <a:xfrm>
            <a:off x="1262571" y="889747"/>
            <a:ext cx="5139021" cy="2890483"/>
          </a:xfrm>
          <a:custGeom>
            <a:avLst/>
            <a:gdLst>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58836 w 5920966"/>
              <a:gd name="connsiteY16" fmla="*/ 1593409 h 3304514"/>
              <a:gd name="connsiteX17" fmla="*/ 3259248 w 5920966"/>
              <a:gd name="connsiteY17" fmla="*/ 1747318 h 3304514"/>
              <a:gd name="connsiteX18" fmla="*/ 3168713 w 5920966"/>
              <a:gd name="connsiteY18" fmla="*/ 1765425 h 3304514"/>
              <a:gd name="connsiteX19" fmla="*/ 3114392 w 5920966"/>
              <a:gd name="connsiteY19" fmla="*/ 1783532 h 3304514"/>
              <a:gd name="connsiteX20" fmla="*/ 2942376 w 5920966"/>
              <a:gd name="connsiteY20" fmla="*/ 1557196 h 3304514"/>
              <a:gd name="connsiteX21" fmla="*/ 2643612 w 5920966"/>
              <a:gd name="connsiteY21" fmla="*/ 1348966 h 3304514"/>
              <a:gd name="connsiteX22" fmla="*/ 2272420 w 5920966"/>
              <a:gd name="connsiteY22" fmla="*/ 1122629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58836 w 5920966"/>
              <a:gd name="connsiteY16" fmla="*/ 1593409 h 3304514"/>
              <a:gd name="connsiteX17" fmla="*/ 3244960 w 5920966"/>
              <a:gd name="connsiteY17" fmla="*/ 1925912 h 3304514"/>
              <a:gd name="connsiteX18" fmla="*/ 3168713 w 5920966"/>
              <a:gd name="connsiteY18" fmla="*/ 1765425 h 3304514"/>
              <a:gd name="connsiteX19" fmla="*/ 3114392 w 5920966"/>
              <a:gd name="connsiteY19" fmla="*/ 1783532 h 3304514"/>
              <a:gd name="connsiteX20" fmla="*/ 2942376 w 5920966"/>
              <a:gd name="connsiteY20" fmla="*/ 1557196 h 3304514"/>
              <a:gd name="connsiteX21" fmla="*/ 2643612 w 5920966"/>
              <a:gd name="connsiteY21" fmla="*/ 1348966 h 3304514"/>
              <a:gd name="connsiteX22" fmla="*/ 2272420 w 5920966"/>
              <a:gd name="connsiteY22" fmla="*/ 1122629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68713 w 5920966"/>
              <a:gd name="connsiteY18" fmla="*/ 1765425 h 3304514"/>
              <a:gd name="connsiteX19" fmla="*/ 3114392 w 5920966"/>
              <a:gd name="connsiteY19" fmla="*/ 1783532 h 3304514"/>
              <a:gd name="connsiteX20" fmla="*/ 2942376 w 5920966"/>
              <a:gd name="connsiteY20" fmla="*/ 1557196 h 3304514"/>
              <a:gd name="connsiteX21" fmla="*/ 2643612 w 5920966"/>
              <a:gd name="connsiteY21" fmla="*/ 1348966 h 3304514"/>
              <a:gd name="connsiteX22" fmla="*/ 2272420 w 5920966"/>
              <a:gd name="connsiteY22" fmla="*/ 1122629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14392 w 5920966"/>
              <a:gd name="connsiteY19" fmla="*/ 1783532 h 3304514"/>
              <a:gd name="connsiteX20" fmla="*/ 2942376 w 5920966"/>
              <a:gd name="connsiteY20" fmla="*/ 1557196 h 3304514"/>
              <a:gd name="connsiteX21" fmla="*/ 2643612 w 5920966"/>
              <a:gd name="connsiteY21" fmla="*/ 1348966 h 3304514"/>
              <a:gd name="connsiteX22" fmla="*/ 2272420 w 5920966"/>
              <a:gd name="connsiteY22" fmla="*/ 1122629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42376 w 5920966"/>
              <a:gd name="connsiteY20" fmla="*/ 1557196 h 3304514"/>
              <a:gd name="connsiteX21" fmla="*/ 2643612 w 5920966"/>
              <a:gd name="connsiteY21" fmla="*/ 1348966 h 3304514"/>
              <a:gd name="connsiteX22" fmla="*/ 2272420 w 5920966"/>
              <a:gd name="connsiteY22" fmla="*/ 1122629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42376 w 5920966"/>
              <a:gd name="connsiteY20" fmla="*/ 1557196 h 3304514"/>
              <a:gd name="connsiteX21" fmla="*/ 2643612 w 5920966"/>
              <a:gd name="connsiteY21" fmla="*/ 1348966 h 3304514"/>
              <a:gd name="connsiteX22" fmla="*/ 2272420 w 5920966"/>
              <a:gd name="connsiteY22" fmla="*/ 1122629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13801 w 5920966"/>
              <a:gd name="connsiteY20" fmla="*/ 1569102 h 3304514"/>
              <a:gd name="connsiteX21" fmla="*/ 2643612 w 5920966"/>
              <a:gd name="connsiteY21" fmla="*/ 1348966 h 3304514"/>
              <a:gd name="connsiteX22" fmla="*/ 2272420 w 5920966"/>
              <a:gd name="connsiteY22" fmla="*/ 1122629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13801 w 5920966"/>
              <a:gd name="connsiteY20" fmla="*/ 1569102 h 3304514"/>
              <a:gd name="connsiteX21" fmla="*/ 2617418 w 5920966"/>
              <a:gd name="connsiteY21" fmla="*/ 1353729 h 3304514"/>
              <a:gd name="connsiteX22" fmla="*/ 2272420 w 5920966"/>
              <a:gd name="connsiteY22" fmla="*/ 1122629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13801 w 5920966"/>
              <a:gd name="connsiteY20" fmla="*/ 1569102 h 3304514"/>
              <a:gd name="connsiteX21" fmla="*/ 2617418 w 5920966"/>
              <a:gd name="connsiteY21" fmla="*/ 1353729 h 3304514"/>
              <a:gd name="connsiteX22" fmla="*/ 2222414 w 5920966"/>
              <a:gd name="connsiteY22" fmla="*/ 1127392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76119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97550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97550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819747 w 5920966"/>
              <a:gd name="connsiteY23" fmla="*/ 896293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97550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788790 w 5920966"/>
              <a:gd name="connsiteY23" fmla="*/ 917725 h 3304514"/>
              <a:gd name="connsiteX24" fmla="*/ 1276539 w 5920966"/>
              <a:gd name="connsiteY24" fmla="*/ 660903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97550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788790 w 5920966"/>
              <a:gd name="connsiteY23" fmla="*/ 917725 h 3304514"/>
              <a:gd name="connsiteX24" fmla="*/ 1250345 w 5920966"/>
              <a:gd name="connsiteY24" fmla="*/ 672809 h 3304514"/>
              <a:gd name="connsiteX25" fmla="*/ 851026 w 5920966"/>
              <a:gd name="connsiteY25" fmla="*/ 443619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97550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788790 w 5920966"/>
              <a:gd name="connsiteY23" fmla="*/ 917725 h 3304514"/>
              <a:gd name="connsiteX24" fmla="*/ 1250345 w 5920966"/>
              <a:gd name="connsiteY24" fmla="*/ 672809 h 3304514"/>
              <a:gd name="connsiteX25" fmla="*/ 808164 w 5920966"/>
              <a:gd name="connsiteY25" fmla="*/ 465050 h 3304514"/>
              <a:gd name="connsiteX26" fmla="*/ 697117 w 5920966"/>
              <a:gd name="connsiteY26" fmla="*/ 398352 h 3304514"/>
              <a:gd name="connsiteX27" fmla="*/ 244444 w 5920966"/>
              <a:gd name="connsiteY27" fmla="*/ 624689 h 3304514"/>
              <a:gd name="connsiteX28" fmla="*/ 0 w 5920966"/>
              <a:gd name="connsiteY28" fmla="*/ 706170 h 3304514"/>
              <a:gd name="connsiteX0" fmla="*/ 0 w 5920966"/>
              <a:gd name="connsiteY0" fmla="*/ 706170 h 3304514"/>
              <a:gd name="connsiteX1" fmla="*/ 27160 w 5920966"/>
              <a:gd name="connsiteY1" fmla="*/ 986827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97550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788790 w 5920966"/>
              <a:gd name="connsiteY23" fmla="*/ 917725 h 3304514"/>
              <a:gd name="connsiteX24" fmla="*/ 1250345 w 5920966"/>
              <a:gd name="connsiteY24" fmla="*/ 672809 h 3304514"/>
              <a:gd name="connsiteX25" fmla="*/ 808164 w 5920966"/>
              <a:gd name="connsiteY25" fmla="*/ 465050 h 3304514"/>
              <a:gd name="connsiteX26" fmla="*/ 670923 w 5920966"/>
              <a:gd name="connsiteY26" fmla="*/ 412640 h 3304514"/>
              <a:gd name="connsiteX27" fmla="*/ 244444 w 5920966"/>
              <a:gd name="connsiteY27" fmla="*/ 624689 h 3304514"/>
              <a:gd name="connsiteX28" fmla="*/ 0 w 5920966"/>
              <a:gd name="connsiteY28" fmla="*/ 706170 h 3304514"/>
              <a:gd name="connsiteX0" fmla="*/ 0 w 5920966"/>
              <a:gd name="connsiteY0" fmla="*/ 706170 h 3304514"/>
              <a:gd name="connsiteX1" fmla="*/ 966 w 5920966"/>
              <a:gd name="connsiteY1" fmla="*/ 996352 h 3304514"/>
              <a:gd name="connsiteX2" fmla="*/ 36214 w 5920966"/>
              <a:gd name="connsiteY2" fmla="*/ 1511928 h 3304514"/>
              <a:gd name="connsiteX3" fmla="*/ 334978 w 5920966"/>
              <a:gd name="connsiteY3" fmla="*/ 1638677 h 3304514"/>
              <a:gd name="connsiteX4" fmla="*/ 371192 w 5920966"/>
              <a:gd name="connsiteY4" fmla="*/ 2797520 h 3304514"/>
              <a:gd name="connsiteX5" fmla="*/ 4635374 w 5920966"/>
              <a:gd name="connsiteY5" fmla="*/ 3304514 h 3304514"/>
              <a:gd name="connsiteX6" fmla="*/ 5115208 w 5920966"/>
              <a:gd name="connsiteY6" fmla="*/ 2679825 h 3304514"/>
              <a:gd name="connsiteX7" fmla="*/ 4825497 w 5920966"/>
              <a:gd name="connsiteY7" fmla="*/ 1756372 h 3304514"/>
              <a:gd name="connsiteX8" fmla="*/ 4870764 w 5920966"/>
              <a:gd name="connsiteY8" fmla="*/ 914400 h 3304514"/>
              <a:gd name="connsiteX9" fmla="*/ 5920966 w 5920966"/>
              <a:gd name="connsiteY9" fmla="*/ 0 h 3304514"/>
              <a:gd name="connsiteX10" fmla="*/ 5169529 w 5920966"/>
              <a:gd name="connsiteY10" fmla="*/ 63374 h 3304514"/>
              <a:gd name="connsiteX11" fmla="*/ 4852658 w 5920966"/>
              <a:gd name="connsiteY11" fmla="*/ 325924 h 3304514"/>
              <a:gd name="connsiteX12" fmla="*/ 4553893 w 5920966"/>
              <a:gd name="connsiteY12" fmla="*/ 543208 h 3304514"/>
              <a:gd name="connsiteX13" fmla="*/ 4200808 w 5920966"/>
              <a:gd name="connsiteY13" fmla="*/ 796705 h 3304514"/>
              <a:gd name="connsiteX14" fmla="*/ 3874883 w 5920966"/>
              <a:gd name="connsiteY14" fmla="*/ 1041148 h 3304514"/>
              <a:gd name="connsiteX15" fmla="*/ 3597550 w 5920966"/>
              <a:gd name="connsiteY15" fmla="*/ 1312752 h 3304514"/>
              <a:gd name="connsiteX16" fmla="*/ 3387411 w 5920966"/>
              <a:gd name="connsiteY16" fmla="*/ 1593409 h 3304514"/>
              <a:gd name="connsiteX17" fmla="*/ 3244960 w 5920966"/>
              <a:gd name="connsiteY17" fmla="*/ 1925912 h 3304514"/>
              <a:gd name="connsiteX18" fmla="*/ 3187763 w 5920966"/>
              <a:gd name="connsiteY18" fmla="*/ 1779713 h 3304514"/>
              <a:gd name="connsiteX19" fmla="*/ 3121536 w 5920966"/>
              <a:gd name="connsiteY19" fmla="*/ 1831157 h 3304514"/>
              <a:gd name="connsiteX20" fmla="*/ 2901894 w 5920966"/>
              <a:gd name="connsiteY20" fmla="*/ 1569102 h 3304514"/>
              <a:gd name="connsiteX21" fmla="*/ 2617418 w 5920966"/>
              <a:gd name="connsiteY21" fmla="*/ 1353729 h 3304514"/>
              <a:gd name="connsiteX22" fmla="*/ 2222414 w 5920966"/>
              <a:gd name="connsiteY22" fmla="*/ 1127392 h 3304514"/>
              <a:gd name="connsiteX23" fmla="*/ 1788790 w 5920966"/>
              <a:gd name="connsiteY23" fmla="*/ 917725 h 3304514"/>
              <a:gd name="connsiteX24" fmla="*/ 1250345 w 5920966"/>
              <a:gd name="connsiteY24" fmla="*/ 672809 h 3304514"/>
              <a:gd name="connsiteX25" fmla="*/ 808164 w 5920966"/>
              <a:gd name="connsiteY25" fmla="*/ 465050 h 3304514"/>
              <a:gd name="connsiteX26" fmla="*/ 670923 w 5920966"/>
              <a:gd name="connsiteY26" fmla="*/ 412640 h 3304514"/>
              <a:gd name="connsiteX27" fmla="*/ 244444 w 5920966"/>
              <a:gd name="connsiteY27" fmla="*/ 624689 h 3304514"/>
              <a:gd name="connsiteX28" fmla="*/ 0 w 5920966"/>
              <a:gd name="connsiteY28" fmla="*/ 706170 h 3304514"/>
              <a:gd name="connsiteX0" fmla="*/ 0 w 5944779"/>
              <a:gd name="connsiteY0" fmla="*/ 725220 h 3304514"/>
              <a:gd name="connsiteX1" fmla="*/ 24779 w 5944779"/>
              <a:gd name="connsiteY1" fmla="*/ 996352 h 3304514"/>
              <a:gd name="connsiteX2" fmla="*/ 60027 w 5944779"/>
              <a:gd name="connsiteY2" fmla="*/ 1511928 h 3304514"/>
              <a:gd name="connsiteX3" fmla="*/ 358791 w 5944779"/>
              <a:gd name="connsiteY3" fmla="*/ 1638677 h 3304514"/>
              <a:gd name="connsiteX4" fmla="*/ 395005 w 5944779"/>
              <a:gd name="connsiteY4" fmla="*/ 2797520 h 3304514"/>
              <a:gd name="connsiteX5" fmla="*/ 4659187 w 5944779"/>
              <a:gd name="connsiteY5" fmla="*/ 3304514 h 3304514"/>
              <a:gd name="connsiteX6" fmla="*/ 5139021 w 5944779"/>
              <a:gd name="connsiteY6" fmla="*/ 2679825 h 3304514"/>
              <a:gd name="connsiteX7" fmla="*/ 4849310 w 5944779"/>
              <a:gd name="connsiteY7" fmla="*/ 1756372 h 3304514"/>
              <a:gd name="connsiteX8" fmla="*/ 4894577 w 5944779"/>
              <a:gd name="connsiteY8" fmla="*/ 914400 h 3304514"/>
              <a:gd name="connsiteX9" fmla="*/ 5944779 w 5944779"/>
              <a:gd name="connsiteY9" fmla="*/ 0 h 3304514"/>
              <a:gd name="connsiteX10" fmla="*/ 5193342 w 5944779"/>
              <a:gd name="connsiteY10" fmla="*/ 63374 h 3304514"/>
              <a:gd name="connsiteX11" fmla="*/ 4876471 w 5944779"/>
              <a:gd name="connsiteY11" fmla="*/ 325924 h 3304514"/>
              <a:gd name="connsiteX12" fmla="*/ 4577706 w 5944779"/>
              <a:gd name="connsiteY12" fmla="*/ 543208 h 3304514"/>
              <a:gd name="connsiteX13" fmla="*/ 4224621 w 5944779"/>
              <a:gd name="connsiteY13" fmla="*/ 796705 h 3304514"/>
              <a:gd name="connsiteX14" fmla="*/ 3898696 w 5944779"/>
              <a:gd name="connsiteY14" fmla="*/ 1041148 h 3304514"/>
              <a:gd name="connsiteX15" fmla="*/ 3621363 w 5944779"/>
              <a:gd name="connsiteY15" fmla="*/ 1312752 h 3304514"/>
              <a:gd name="connsiteX16" fmla="*/ 3411224 w 5944779"/>
              <a:gd name="connsiteY16" fmla="*/ 1593409 h 3304514"/>
              <a:gd name="connsiteX17" fmla="*/ 3268773 w 5944779"/>
              <a:gd name="connsiteY17" fmla="*/ 1925912 h 3304514"/>
              <a:gd name="connsiteX18" fmla="*/ 3211576 w 5944779"/>
              <a:gd name="connsiteY18" fmla="*/ 1779713 h 3304514"/>
              <a:gd name="connsiteX19" fmla="*/ 3145349 w 5944779"/>
              <a:gd name="connsiteY19" fmla="*/ 1831157 h 3304514"/>
              <a:gd name="connsiteX20" fmla="*/ 2925707 w 5944779"/>
              <a:gd name="connsiteY20" fmla="*/ 1569102 h 3304514"/>
              <a:gd name="connsiteX21" fmla="*/ 2641231 w 5944779"/>
              <a:gd name="connsiteY21" fmla="*/ 1353729 h 3304514"/>
              <a:gd name="connsiteX22" fmla="*/ 2246227 w 5944779"/>
              <a:gd name="connsiteY22" fmla="*/ 1127392 h 3304514"/>
              <a:gd name="connsiteX23" fmla="*/ 1812603 w 5944779"/>
              <a:gd name="connsiteY23" fmla="*/ 917725 h 3304514"/>
              <a:gd name="connsiteX24" fmla="*/ 1274158 w 5944779"/>
              <a:gd name="connsiteY24" fmla="*/ 672809 h 3304514"/>
              <a:gd name="connsiteX25" fmla="*/ 831977 w 5944779"/>
              <a:gd name="connsiteY25" fmla="*/ 465050 h 3304514"/>
              <a:gd name="connsiteX26" fmla="*/ 694736 w 5944779"/>
              <a:gd name="connsiteY26" fmla="*/ 412640 h 3304514"/>
              <a:gd name="connsiteX27" fmla="*/ 268257 w 5944779"/>
              <a:gd name="connsiteY27" fmla="*/ 624689 h 3304514"/>
              <a:gd name="connsiteX28" fmla="*/ 0 w 5944779"/>
              <a:gd name="connsiteY28" fmla="*/ 725220 h 3304514"/>
              <a:gd name="connsiteX0" fmla="*/ 0 w 5944779"/>
              <a:gd name="connsiteY0" fmla="*/ 725220 h 3304514"/>
              <a:gd name="connsiteX1" fmla="*/ 24779 w 5944779"/>
              <a:gd name="connsiteY1" fmla="*/ 996352 h 3304514"/>
              <a:gd name="connsiteX2" fmla="*/ 83839 w 5944779"/>
              <a:gd name="connsiteY2" fmla="*/ 1485734 h 3304514"/>
              <a:gd name="connsiteX3" fmla="*/ 358791 w 5944779"/>
              <a:gd name="connsiteY3" fmla="*/ 1638677 h 3304514"/>
              <a:gd name="connsiteX4" fmla="*/ 395005 w 5944779"/>
              <a:gd name="connsiteY4" fmla="*/ 2797520 h 3304514"/>
              <a:gd name="connsiteX5" fmla="*/ 4659187 w 5944779"/>
              <a:gd name="connsiteY5" fmla="*/ 3304514 h 3304514"/>
              <a:gd name="connsiteX6" fmla="*/ 5139021 w 5944779"/>
              <a:gd name="connsiteY6" fmla="*/ 2679825 h 3304514"/>
              <a:gd name="connsiteX7" fmla="*/ 4849310 w 5944779"/>
              <a:gd name="connsiteY7" fmla="*/ 1756372 h 3304514"/>
              <a:gd name="connsiteX8" fmla="*/ 4894577 w 5944779"/>
              <a:gd name="connsiteY8" fmla="*/ 914400 h 3304514"/>
              <a:gd name="connsiteX9" fmla="*/ 5944779 w 5944779"/>
              <a:gd name="connsiteY9" fmla="*/ 0 h 3304514"/>
              <a:gd name="connsiteX10" fmla="*/ 5193342 w 5944779"/>
              <a:gd name="connsiteY10" fmla="*/ 63374 h 3304514"/>
              <a:gd name="connsiteX11" fmla="*/ 4876471 w 5944779"/>
              <a:gd name="connsiteY11" fmla="*/ 325924 h 3304514"/>
              <a:gd name="connsiteX12" fmla="*/ 4577706 w 5944779"/>
              <a:gd name="connsiteY12" fmla="*/ 543208 h 3304514"/>
              <a:gd name="connsiteX13" fmla="*/ 4224621 w 5944779"/>
              <a:gd name="connsiteY13" fmla="*/ 796705 h 3304514"/>
              <a:gd name="connsiteX14" fmla="*/ 3898696 w 5944779"/>
              <a:gd name="connsiteY14" fmla="*/ 1041148 h 3304514"/>
              <a:gd name="connsiteX15" fmla="*/ 3621363 w 5944779"/>
              <a:gd name="connsiteY15" fmla="*/ 1312752 h 3304514"/>
              <a:gd name="connsiteX16" fmla="*/ 3411224 w 5944779"/>
              <a:gd name="connsiteY16" fmla="*/ 1593409 h 3304514"/>
              <a:gd name="connsiteX17" fmla="*/ 3268773 w 5944779"/>
              <a:gd name="connsiteY17" fmla="*/ 1925912 h 3304514"/>
              <a:gd name="connsiteX18" fmla="*/ 3211576 w 5944779"/>
              <a:gd name="connsiteY18" fmla="*/ 1779713 h 3304514"/>
              <a:gd name="connsiteX19" fmla="*/ 3145349 w 5944779"/>
              <a:gd name="connsiteY19" fmla="*/ 1831157 h 3304514"/>
              <a:gd name="connsiteX20" fmla="*/ 2925707 w 5944779"/>
              <a:gd name="connsiteY20" fmla="*/ 1569102 h 3304514"/>
              <a:gd name="connsiteX21" fmla="*/ 2641231 w 5944779"/>
              <a:gd name="connsiteY21" fmla="*/ 1353729 h 3304514"/>
              <a:gd name="connsiteX22" fmla="*/ 2246227 w 5944779"/>
              <a:gd name="connsiteY22" fmla="*/ 1127392 h 3304514"/>
              <a:gd name="connsiteX23" fmla="*/ 1812603 w 5944779"/>
              <a:gd name="connsiteY23" fmla="*/ 917725 h 3304514"/>
              <a:gd name="connsiteX24" fmla="*/ 1274158 w 5944779"/>
              <a:gd name="connsiteY24" fmla="*/ 672809 h 3304514"/>
              <a:gd name="connsiteX25" fmla="*/ 831977 w 5944779"/>
              <a:gd name="connsiteY25" fmla="*/ 465050 h 3304514"/>
              <a:gd name="connsiteX26" fmla="*/ 694736 w 5944779"/>
              <a:gd name="connsiteY26" fmla="*/ 412640 h 3304514"/>
              <a:gd name="connsiteX27" fmla="*/ 268257 w 5944779"/>
              <a:gd name="connsiteY27" fmla="*/ 624689 h 3304514"/>
              <a:gd name="connsiteX28" fmla="*/ 0 w 5944779"/>
              <a:gd name="connsiteY28" fmla="*/ 725220 h 3304514"/>
              <a:gd name="connsiteX0" fmla="*/ 0 w 5944779"/>
              <a:gd name="connsiteY0" fmla="*/ 725220 h 3304514"/>
              <a:gd name="connsiteX1" fmla="*/ 24779 w 5944779"/>
              <a:gd name="connsiteY1" fmla="*/ 996352 h 3304514"/>
              <a:gd name="connsiteX2" fmla="*/ 83839 w 5944779"/>
              <a:gd name="connsiteY2" fmla="*/ 1485734 h 3304514"/>
              <a:gd name="connsiteX3" fmla="*/ 358791 w 5944779"/>
              <a:gd name="connsiteY3" fmla="*/ 1638677 h 3304514"/>
              <a:gd name="connsiteX4" fmla="*/ 397386 w 5944779"/>
              <a:gd name="connsiteY4" fmla="*/ 2771326 h 3304514"/>
              <a:gd name="connsiteX5" fmla="*/ 4659187 w 5944779"/>
              <a:gd name="connsiteY5" fmla="*/ 3304514 h 3304514"/>
              <a:gd name="connsiteX6" fmla="*/ 5139021 w 5944779"/>
              <a:gd name="connsiteY6" fmla="*/ 2679825 h 3304514"/>
              <a:gd name="connsiteX7" fmla="*/ 4849310 w 5944779"/>
              <a:gd name="connsiteY7" fmla="*/ 1756372 h 3304514"/>
              <a:gd name="connsiteX8" fmla="*/ 4894577 w 5944779"/>
              <a:gd name="connsiteY8" fmla="*/ 914400 h 3304514"/>
              <a:gd name="connsiteX9" fmla="*/ 5944779 w 5944779"/>
              <a:gd name="connsiteY9" fmla="*/ 0 h 3304514"/>
              <a:gd name="connsiteX10" fmla="*/ 5193342 w 5944779"/>
              <a:gd name="connsiteY10" fmla="*/ 63374 h 3304514"/>
              <a:gd name="connsiteX11" fmla="*/ 4876471 w 5944779"/>
              <a:gd name="connsiteY11" fmla="*/ 325924 h 3304514"/>
              <a:gd name="connsiteX12" fmla="*/ 4577706 w 5944779"/>
              <a:gd name="connsiteY12" fmla="*/ 543208 h 3304514"/>
              <a:gd name="connsiteX13" fmla="*/ 4224621 w 5944779"/>
              <a:gd name="connsiteY13" fmla="*/ 796705 h 3304514"/>
              <a:gd name="connsiteX14" fmla="*/ 3898696 w 5944779"/>
              <a:gd name="connsiteY14" fmla="*/ 1041148 h 3304514"/>
              <a:gd name="connsiteX15" fmla="*/ 3621363 w 5944779"/>
              <a:gd name="connsiteY15" fmla="*/ 1312752 h 3304514"/>
              <a:gd name="connsiteX16" fmla="*/ 3411224 w 5944779"/>
              <a:gd name="connsiteY16" fmla="*/ 1593409 h 3304514"/>
              <a:gd name="connsiteX17" fmla="*/ 3268773 w 5944779"/>
              <a:gd name="connsiteY17" fmla="*/ 1925912 h 3304514"/>
              <a:gd name="connsiteX18" fmla="*/ 3211576 w 5944779"/>
              <a:gd name="connsiteY18" fmla="*/ 1779713 h 3304514"/>
              <a:gd name="connsiteX19" fmla="*/ 3145349 w 5944779"/>
              <a:gd name="connsiteY19" fmla="*/ 1831157 h 3304514"/>
              <a:gd name="connsiteX20" fmla="*/ 2925707 w 5944779"/>
              <a:gd name="connsiteY20" fmla="*/ 1569102 h 3304514"/>
              <a:gd name="connsiteX21" fmla="*/ 2641231 w 5944779"/>
              <a:gd name="connsiteY21" fmla="*/ 1353729 h 3304514"/>
              <a:gd name="connsiteX22" fmla="*/ 2246227 w 5944779"/>
              <a:gd name="connsiteY22" fmla="*/ 1127392 h 3304514"/>
              <a:gd name="connsiteX23" fmla="*/ 1812603 w 5944779"/>
              <a:gd name="connsiteY23" fmla="*/ 917725 h 3304514"/>
              <a:gd name="connsiteX24" fmla="*/ 1274158 w 5944779"/>
              <a:gd name="connsiteY24" fmla="*/ 672809 h 3304514"/>
              <a:gd name="connsiteX25" fmla="*/ 831977 w 5944779"/>
              <a:gd name="connsiteY25" fmla="*/ 465050 h 3304514"/>
              <a:gd name="connsiteX26" fmla="*/ 694736 w 5944779"/>
              <a:gd name="connsiteY26" fmla="*/ 412640 h 3304514"/>
              <a:gd name="connsiteX27" fmla="*/ 268257 w 5944779"/>
              <a:gd name="connsiteY27" fmla="*/ 624689 h 3304514"/>
              <a:gd name="connsiteX28" fmla="*/ 0 w 5944779"/>
              <a:gd name="connsiteY28" fmla="*/ 725220 h 3304514"/>
              <a:gd name="connsiteX0" fmla="*/ 0 w 5944779"/>
              <a:gd name="connsiteY0" fmla="*/ 725220 h 3283082"/>
              <a:gd name="connsiteX1" fmla="*/ 24779 w 5944779"/>
              <a:gd name="connsiteY1" fmla="*/ 996352 h 3283082"/>
              <a:gd name="connsiteX2" fmla="*/ 83839 w 5944779"/>
              <a:gd name="connsiteY2" fmla="*/ 1485734 h 3283082"/>
              <a:gd name="connsiteX3" fmla="*/ 358791 w 5944779"/>
              <a:gd name="connsiteY3" fmla="*/ 1638677 h 3283082"/>
              <a:gd name="connsiteX4" fmla="*/ 397386 w 5944779"/>
              <a:gd name="connsiteY4" fmla="*/ 2771326 h 3283082"/>
              <a:gd name="connsiteX5" fmla="*/ 4568700 w 5944779"/>
              <a:gd name="connsiteY5" fmla="*/ 3283082 h 3283082"/>
              <a:gd name="connsiteX6" fmla="*/ 5139021 w 5944779"/>
              <a:gd name="connsiteY6" fmla="*/ 2679825 h 3283082"/>
              <a:gd name="connsiteX7" fmla="*/ 4849310 w 5944779"/>
              <a:gd name="connsiteY7" fmla="*/ 1756372 h 3283082"/>
              <a:gd name="connsiteX8" fmla="*/ 4894577 w 5944779"/>
              <a:gd name="connsiteY8" fmla="*/ 914400 h 3283082"/>
              <a:gd name="connsiteX9" fmla="*/ 5944779 w 5944779"/>
              <a:gd name="connsiteY9" fmla="*/ 0 h 3283082"/>
              <a:gd name="connsiteX10" fmla="*/ 5193342 w 5944779"/>
              <a:gd name="connsiteY10" fmla="*/ 63374 h 3283082"/>
              <a:gd name="connsiteX11" fmla="*/ 4876471 w 5944779"/>
              <a:gd name="connsiteY11" fmla="*/ 325924 h 3283082"/>
              <a:gd name="connsiteX12" fmla="*/ 4577706 w 5944779"/>
              <a:gd name="connsiteY12" fmla="*/ 543208 h 3283082"/>
              <a:gd name="connsiteX13" fmla="*/ 4224621 w 5944779"/>
              <a:gd name="connsiteY13" fmla="*/ 796705 h 3283082"/>
              <a:gd name="connsiteX14" fmla="*/ 3898696 w 5944779"/>
              <a:gd name="connsiteY14" fmla="*/ 1041148 h 3283082"/>
              <a:gd name="connsiteX15" fmla="*/ 3621363 w 5944779"/>
              <a:gd name="connsiteY15" fmla="*/ 1312752 h 3283082"/>
              <a:gd name="connsiteX16" fmla="*/ 3411224 w 5944779"/>
              <a:gd name="connsiteY16" fmla="*/ 1593409 h 3283082"/>
              <a:gd name="connsiteX17" fmla="*/ 3268773 w 5944779"/>
              <a:gd name="connsiteY17" fmla="*/ 1925912 h 3283082"/>
              <a:gd name="connsiteX18" fmla="*/ 3211576 w 5944779"/>
              <a:gd name="connsiteY18" fmla="*/ 1779713 h 3283082"/>
              <a:gd name="connsiteX19" fmla="*/ 3145349 w 5944779"/>
              <a:gd name="connsiteY19" fmla="*/ 1831157 h 3283082"/>
              <a:gd name="connsiteX20" fmla="*/ 2925707 w 5944779"/>
              <a:gd name="connsiteY20" fmla="*/ 1569102 h 3283082"/>
              <a:gd name="connsiteX21" fmla="*/ 2641231 w 5944779"/>
              <a:gd name="connsiteY21" fmla="*/ 1353729 h 3283082"/>
              <a:gd name="connsiteX22" fmla="*/ 2246227 w 5944779"/>
              <a:gd name="connsiteY22" fmla="*/ 1127392 h 3283082"/>
              <a:gd name="connsiteX23" fmla="*/ 1812603 w 5944779"/>
              <a:gd name="connsiteY23" fmla="*/ 917725 h 3283082"/>
              <a:gd name="connsiteX24" fmla="*/ 1274158 w 5944779"/>
              <a:gd name="connsiteY24" fmla="*/ 672809 h 3283082"/>
              <a:gd name="connsiteX25" fmla="*/ 831977 w 5944779"/>
              <a:gd name="connsiteY25" fmla="*/ 465050 h 3283082"/>
              <a:gd name="connsiteX26" fmla="*/ 694736 w 5944779"/>
              <a:gd name="connsiteY26" fmla="*/ 412640 h 3283082"/>
              <a:gd name="connsiteX27" fmla="*/ 268257 w 5944779"/>
              <a:gd name="connsiteY27" fmla="*/ 624689 h 3283082"/>
              <a:gd name="connsiteX28" fmla="*/ 0 w 5944779"/>
              <a:gd name="connsiteY28" fmla="*/ 725220 h 3283082"/>
              <a:gd name="connsiteX0" fmla="*/ 0 w 5193342"/>
              <a:gd name="connsiteY0" fmla="*/ 661846 h 3219708"/>
              <a:gd name="connsiteX1" fmla="*/ 24779 w 5193342"/>
              <a:gd name="connsiteY1" fmla="*/ 932978 h 3219708"/>
              <a:gd name="connsiteX2" fmla="*/ 83839 w 5193342"/>
              <a:gd name="connsiteY2" fmla="*/ 1422360 h 3219708"/>
              <a:gd name="connsiteX3" fmla="*/ 358791 w 5193342"/>
              <a:gd name="connsiteY3" fmla="*/ 1575303 h 3219708"/>
              <a:gd name="connsiteX4" fmla="*/ 397386 w 5193342"/>
              <a:gd name="connsiteY4" fmla="*/ 2707952 h 3219708"/>
              <a:gd name="connsiteX5" fmla="*/ 4568700 w 5193342"/>
              <a:gd name="connsiteY5" fmla="*/ 3219708 h 3219708"/>
              <a:gd name="connsiteX6" fmla="*/ 5139021 w 5193342"/>
              <a:gd name="connsiteY6" fmla="*/ 2616451 h 3219708"/>
              <a:gd name="connsiteX7" fmla="*/ 4849310 w 5193342"/>
              <a:gd name="connsiteY7" fmla="*/ 1692998 h 3219708"/>
              <a:gd name="connsiteX8" fmla="*/ 4894577 w 5193342"/>
              <a:gd name="connsiteY8" fmla="*/ 851026 h 3219708"/>
              <a:gd name="connsiteX9" fmla="*/ 5193342 w 5193342"/>
              <a:gd name="connsiteY9" fmla="*/ 0 h 3219708"/>
              <a:gd name="connsiteX10" fmla="*/ 4876471 w 5193342"/>
              <a:gd name="connsiteY10" fmla="*/ 262550 h 3219708"/>
              <a:gd name="connsiteX11" fmla="*/ 4577706 w 5193342"/>
              <a:gd name="connsiteY11" fmla="*/ 479834 h 3219708"/>
              <a:gd name="connsiteX12" fmla="*/ 4224621 w 5193342"/>
              <a:gd name="connsiteY12" fmla="*/ 733331 h 3219708"/>
              <a:gd name="connsiteX13" fmla="*/ 3898696 w 5193342"/>
              <a:gd name="connsiteY13" fmla="*/ 977774 h 3219708"/>
              <a:gd name="connsiteX14" fmla="*/ 3621363 w 5193342"/>
              <a:gd name="connsiteY14" fmla="*/ 1249378 h 3219708"/>
              <a:gd name="connsiteX15" fmla="*/ 3411224 w 5193342"/>
              <a:gd name="connsiteY15" fmla="*/ 1530035 h 3219708"/>
              <a:gd name="connsiteX16" fmla="*/ 3268773 w 5193342"/>
              <a:gd name="connsiteY16" fmla="*/ 1862538 h 3219708"/>
              <a:gd name="connsiteX17" fmla="*/ 3211576 w 5193342"/>
              <a:gd name="connsiteY17" fmla="*/ 1716339 h 3219708"/>
              <a:gd name="connsiteX18" fmla="*/ 3145349 w 5193342"/>
              <a:gd name="connsiteY18" fmla="*/ 1767783 h 3219708"/>
              <a:gd name="connsiteX19" fmla="*/ 2925707 w 5193342"/>
              <a:gd name="connsiteY19" fmla="*/ 1505728 h 3219708"/>
              <a:gd name="connsiteX20" fmla="*/ 2641231 w 5193342"/>
              <a:gd name="connsiteY20" fmla="*/ 1290355 h 3219708"/>
              <a:gd name="connsiteX21" fmla="*/ 2246227 w 5193342"/>
              <a:gd name="connsiteY21" fmla="*/ 1064018 h 3219708"/>
              <a:gd name="connsiteX22" fmla="*/ 1812603 w 5193342"/>
              <a:gd name="connsiteY22" fmla="*/ 854351 h 3219708"/>
              <a:gd name="connsiteX23" fmla="*/ 1274158 w 5193342"/>
              <a:gd name="connsiteY23" fmla="*/ 609435 h 3219708"/>
              <a:gd name="connsiteX24" fmla="*/ 831977 w 5193342"/>
              <a:gd name="connsiteY24" fmla="*/ 401676 h 3219708"/>
              <a:gd name="connsiteX25" fmla="*/ 694736 w 5193342"/>
              <a:gd name="connsiteY25" fmla="*/ 349266 h 3219708"/>
              <a:gd name="connsiteX26" fmla="*/ 268257 w 5193342"/>
              <a:gd name="connsiteY26" fmla="*/ 561315 h 3219708"/>
              <a:gd name="connsiteX27" fmla="*/ 0 w 5193342"/>
              <a:gd name="connsiteY27" fmla="*/ 661846 h 3219708"/>
              <a:gd name="connsiteX0" fmla="*/ 0 w 5139021"/>
              <a:gd name="connsiteY0" fmla="*/ 399296 h 2957158"/>
              <a:gd name="connsiteX1" fmla="*/ 24779 w 5139021"/>
              <a:gd name="connsiteY1" fmla="*/ 670428 h 2957158"/>
              <a:gd name="connsiteX2" fmla="*/ 83839 w 5139021"/>
              <a:gd name="connsiteY2" fmla="*/ 1159810 h 2957158"/>
              <a:gd name="connsiteX3" fmla="*/ 358791 w 5139021"/>
              <a:gd name="connsiteY3" fmla="*/ 1312753 h 2957158"/>
              <a:gd name="connsiteX4" fmla="*/ 397386 w 5139021"/>
              <a:gd name="connsiteY4" fmla="*/ 2445402 h 2957158"/>
              <a:gd name="connsiteX5" fmla="*/ 4568700 w 5139021"/>
              <a:gd name="connsiteY5" fmla="*/ 2957158 h 2957158"/>
              <a:gd name="connsiteX6" fmla="*/ 5139021 w 5139021"/>
              <a:gd name="connsiteY6" fmla="*/ 2353901 h 2957158"/>
              <a:gd name="connsiteX7" fmla="*/ 4849310 w 5139021"/>
              <a:gd name="connsiteY7" fmla="*/ 1430448 h 2957158"/>
              <a:gd name="connsiteX8" fmla="*/ 4894577 w 5139021"/>
              <a:gd name="connsiteY8" fmla="*/ 588476 h 2957158"/>
              <a:gd name="connsiteX9" fmla="*/ 4876471 w 5139021"/>
              <a:gd name="connsiteY9" fmla="*/ 0 h 2957158"/>
              <a:gd name="connsiteX10" fmla="*/ 4577706 w 5139021"/>
              <a:gd name="connsiteY10" fmla="*/ 217284 h 2957158"/>
              <a:gd name="connsiteX11" fmla="*/ 4224621 w 5139021"/>
              <a:gd name="connsiteY11" fmla="*/ 470781 h 2957158"/>
              <a:gd name="connsiteX12" fmla="*/ 3898696 w 5139021"/>
              <a:gd name="connsiteY12" fmla="*/ 715224 h 2957158"/>
              <a:gd name="connsiteX13" fmla="*/ 3621363 w 5139021"/>
              <a:gd name="connsiteY13" fmla="*/ 986828 h 2957158"/>
              <a:gd name="connsiteX14" fmla="*/ 3411224 w 5139021"/>
              <a:gd name="connsiteY14" fmla="*/ 1267485 h 2957158"/>
              <a:gd name="connsiteX15" fmla="*/ 3268773 w 5139021"/>
              <a:gd name="connsiteY15" fmla="*/ 1599988 h 2957158"/>
              <a:gd name="connsiteX16" fmla="*/ 3211576 w 5139021"/>
              <a:gd name="connsiteY16" fmla="*/ 1453789 h 2957158"/>
              <a:gd name="connsiteX17" fmla="*/ 3145349 w 5139021"/>
              <a:gd name="connsiteY17" fmla="*/ 1505233 h 2957158"/>
              <a:gd name="connsiteX18" fmla="*/ 2925707 w 5139021"/>
              <a:gd name="connsiteY18" fmla="*/ 1243178 h 2957158"/>
              <a:gd name="connsiteX19" fmla="*/ 2641231 w 5139021"/>
              <a:gd name="connsiteY19" fmla="*/ 1027805 h 2957158"/>
              <a:gd name="connsiteX20" fmla="*/ 2246227 w 5139021"/>
              <a:gd name="connsiteY20" fmla="*/ 801468 h 2957158"/>
              <a:gd name="connsiteX21" fmla="*/ 1812603 w 5139021"/>
              <a:gd name="connsiteY21" fmla="*/ 591801 h 2957158"/>
              <a:gd name="connsiteX22" fmla="*/ 1274158 w 5139021"/>
              <a:gd name="connsiteY22" fmla="*/ 346885 h 2957158"/>
              <a:gd name="connsiteX23" fmla="*/ 831977 w 5139021"/>
              <a:gd name="connsiteY23" fmla="*/ 139126 h 2957158"/>
              <a:gd name="connsiteX24" fmla="*/ 694736 w 5139021"/>
              <a:gd name="connsiteY24" fmla="*/ 86716 h 2957158"/>
              <a:gd name="connsiteX25" fmla="*/ 268257 w 5139021"/>
              <a:gd name="connsiteY25" fmla="*/ 298765 h 2957158"/>
              <a:gd name="connsiteX26" fmla="*/ 0 w 5139021"/>
              <a:gd name="connsiteY26" fmla="*/ 399296 h 2957158"/>
              <a:gd name="connsiteX0" fmla="*/ 0 w 5139021"/>
              <a:gd name="connsiteY0" fmla="*/ 399296 h 2957158"/>
              <a:gd name="connsiteX1" fmla="*/ 24779 w 5139021"/>
              <a:gd name="connsiteY1" fmla="*/ 670428 h 2957158"/>
              <a:gd name="connsiteX2" fmla="*/ 83839 w 5139021"/>
              <a:gd name="connsiteY2" fmla="*/ 1159810 h 2957158"/>
              <a:gd name="connsiteX3" fmla="*/ 358791 w 5139021"/>
              <a:gd name="connsiteY3" fmla="*/ 1312753 h 2957158"/>
              <a:gd name="connsiteX4" fmla="*/ 397386 w 5139021"/>
              <a:gd name="connsiteY4" fmla="*/ 2445402 h 2957158"/>
              <a:gd name="connsiteX5" fmla="*/ 4568700 w 5139021"/>
              <a:gd name="connsiteY5" fmla="*/ 2957158 h 2957158"/>
              <a:gd name="connsiteX6" fmla="*/ 5139021 w 5139021"/>
              <a:gd name="connsiteY6" fmla="*/ 2353901 h 2957158"/>
              <a:gd name="connsiteX7" fmla="*/ 4849310 w 5139021"/>
              <a:gd name="connsiteY7" fmla="*/ 1430448 h 2957158"/>
              <a:gd name="connsiteX8" fmla="*/ 4806471 w 5139021"/>
              <a:gd name="connsiteY8" fmla="*/ 650388 h 2957158"/>
              <a:gd name="connsiteX9" fmla="*/ 4876471 w 5139021"/>
              <a:gd name="connsiteY9" fmla="*/ 0 h 2957158"/>
              <a:gd name="connsiteX10" fmla="*/ 4577706 w 5139021"/>
              <a:gd name="connsiteY10" fmla="*/ 217284 h 2957158"/>
              <a:gd name="connsiteX11" fmla="*/ 4224621 w 5139021"/>
              <a:gd name="connsiteY11" fmla="*/ 470781 h 2957158"/>
              <a:gd name="connsiteX12" fmla="*/ 3898696 w 5139021"/>
              <a:gd name="connsiteY12" fmla="*/ 715224 h 2957158"/>
              <a:gd name="connsiteX13" fmla="*/ 3621363 w 5139021"/>
              <a:gd name="connsiteY13" fmla="*/ 986828 h 2957158"/>
              <a:gd name="connsiteX14" fmla="*/ 3411224 w 5139021"/>
              <a:gd name="connsiteY14" fmla="*/ 1267485 h 2957158"/>
              <a:gd name="connsiteX15" fmla="*/ 3268773 w 5139021"/>
              <a:gd name="connsiteY15" fmla="*/ 1599988 h 2957158"/>
              <a:gd name="connsiteX16" fmla="*/ 3211576 w 5139021"/>
              <a:gd name="connsiteY16" fmla="*/ 1453789 h 2957158"/>
              <a:gd name="connsiteX17" fmla="*/ 3145349 w 5139021"/>
              <a:gd name="connsiteY17" fmla="*/ 1505233 h 2957158"/>
              <a:gd name="connsiteX18" fmla="*/ 2925707 w 5139021"/>
              <a:gd name="connsiteY18" fmla="*/ 1243178 h 2957158"/>
              <a:gd name="connsiteX19" fmla="*/ 2641231 w 5139021"/>
              <a:gd name="connsiteY19" fmla="*/ 1027805 h 2957158"/>
              <a:gd name="connsiteX20" fmla="*/ 2246227 w 5139021"/>
              <a:gd name="connsiteY20" fmla="*/ 801468 h 2957158"/>
              <a:gd name="connsiteX21" fmla="*/ 1812603 w 5139021"/>
              <a:gd name="connsiteY21" fmla="*/ 591801 h 2957158"/>
              <a:gd name="connsiteX22" fmla="*/ 1274158 w 5139021"/>
              <a:gd name="connsiteY22" fmla="*/ 346885 h 2957158"/>
              <a:gd name="connsiteX23" fmla="*/ 831977 w 5139021"/>
              <a:gd name="connsiteY23" fmla="*/ 139126 h 2957158"/>
              <a:gd name="connsiteX24" fmla="*/ 694736 w 5139021"/>
              <a:gd name="connsiteY24" fmla="*/ 86716 h 2957158"/>
              <a:gd name="connsiteX25" fmla="*/ 268257 w 5139021"/>
              <a:gd name="connsiteY25" fmla="*/ 298765 h 2957158"/>
              <a:gd name="connsiteX26" fmla="*/ 0 w 5139021"/>
              <a:gd name="connsiteY26" fmla="*/ 399296 h 2957158"/>
              <a:gd name="connsiteX0" fmla="*/ 0 w 5139021"/>
              <a:gd name="connsiteY0" fmla="*/ 399296 h 2957158"/>
              <a:gd name="connsiteX1" fmla="*/ 24779 w 5139021"/>
              <a:gd name="connsiteY1" fmla="*/ 670428 h 2957158"/>
              <a:gd name="connsiteX2" fmla="*/ 83839 w 5139021"/>
              <a:gd name="connsiteY2" fmla="*/ 1159810 h 2957158"/>
              <a:gd name="connsiteX3" fmla="*/ 358791 w 5139021"/>
              <a:gd name="connsiteY3" fmla="*/ 1312753 h 2957158"/>
              <a:gd name="connsiteX4" fmla="*/ 397386 w 5139021"/>
              <a:gd name="connsiteY4" fmla="*/ 2445402 h 2957158"/>
              <a:gd name="connsiteX5" fmla="*/ 4568700 w 5139021"/>
              <a:gd name="connsiteY5" fmla="*/ 2957158 h 2957158"/>
              <a:gd name="connsiteX6" fmla="*/ 5139021 w 5139021"/>
              <a:gd name="connsiteY6" fmla="*/ 2353901 h 2957158"/>
              <a:gd name="connsiteX7" fmla="*/ 4799304 w 5139021"/>
              <a:gd name="connsiteY7" fmla="*/ 1506648 h 2957158"/>
              <a:gd name="connsiteX8" fmla="*/ 4806471 w 5139021"/>
              <a:gd name="connsiteY8" fmla="*/ 650388 h 2957158"/>
              <a:gd name="connsiteX9" fmla="*/ 4876471 w 5139021"/>
              <a:gd name="connsiteY9" fmla="*/ 0 h 2957158"/>
              <a:gd name="connsiteX10" fmla="*/ 4577706 w 5139021"/>
              <a:gd name="connsiteY10" fmla="*/ 217284 h 2957158"/>
              <a:gd name="connsiteX11" fmla="*/ 4224621 w 5139021"/>
              <a:gd name="connsiteY11" fmla="*/ 470781 h 2957158"/>
              <a:gd name="connsiteX12" fmla="*/ 3898696 w 5139021"/>
              <a:gd name="connsiteY12" fmla="*/ 715224 h 2957158"/>
              <a:gd name="connsiteX13" fmla="*/ 3621363 w 5139021"/>
              <a:gd name="connsiteY13" fmla="*/ 986828 h 2957158"/>
              <a:gd name="connsiteX14" fmla="*/ 3411224 w 5139021"/>
              <a:gd name="connsiteY14" fmla="*/ 1267485 h 2957158"/>
              <a:gd name="connsiteX15" fmla="*/ 3268773 w 5139021"/>
              <a:gd name="connsiteY15" fmla="*/ 1599988 h 2957158"/>
              <a:gd name="connsiteX16" fmla="*/ 3211576 w 5139021"/>
              <a:gd name="connsiteY16" fmla="*/ 1453789 h 2957158"/>
              <a:gd name="connsiteX17" fmla="*/ 3145349 w 5139021"/>
              <a:gd name="connsiteY17" fmla="*/ 1505233 h 2957158"/>
              <a:gd name="connsiteX18" fmla="*/ 2925707 w 5139021"/>
              <a:gd name="connsiteY18" fmla="*/ 1243178 h 2957158"/>
              <a:gd name="connsiteX19" fmla="*/ 2641231 w 5139021"/>
              <a:gd name="connsiteY19" fmla="*/ 1027805 h 2957158"/>
              <a:gd name="connsiteX20" fmla="*/ 2246227 w 5139021"/>
              <a:gd name="connsiteY20" fmla="*/ 801468 h 2957158"/>
              <a:gd name="connsiteX21" fmla="*/ 1812603 w 5139021"/>
              <a:gd name="connsiteY21" fmla="*/ 591801 h 2957158"/>
              <a:gd name="connsiteX22" fmla="*/ 1274158 w 5139021"/>
              <a:gd name="connsiteY22" fmla="*/ 346885 h 2957158"/>
              <a:gd name="connsiteX23" fmla="*/ 831977 w 5139021"/>
              <a:gd name="connsiteY23" fmla="*/ 139126 h 2957158"/>
              <a:gd name="connsiteX24" fmla="*/ 694736 w 5139021"/>
              <a:gd name="connsiteY24" fmla="*/ 86716 h 2957158"/>
              <a:gd name="connsiteX25" fmla="*/ 268257 w 5139021"/>
              <a:gd name="connsiteY25" fmla="*/ 298765 h 2957158"/>
              <a:gd name="connsiteX26" fmla="*/ 0 w 5139021"/>
              <a:gd name="connsiteY26" fmla="*/ 399296 h 2957158"/>
              <a:gd name="connsiteX0" fmla="*/ 0 w 5139021"/>
              <a:gd name="connsiteY0" fmla="*/ 399296 h 2957158"/>
              <a:gd name="connsiteX1" fmla="*/ 24779 w 5139021"/>
              <a:gd name="connsiteY1" fmla="*/ 670428 h 2957158"/>
              <a:gd name="connsiteX2" fmla="*/ 83839 w 5139021"/>
              <a:gd name="connsiteY2" fmla="*/ 1159810 h 2957158"/>
              <a:gd name="connsiteX3" fmla="*/ 358791 w 5139021"/>
              <a:gd name="connsiteY3" fmla="*/ 1312753 h 2957158"/>
              <a:gd name="connsiteX4" fmla="*/ 397386 w 5139021"/>
              <a:gd name="connsiteY4" fmla="*/ 2445402 h 2957158"/>
              <a:gd name="connsiteX5" fmla="*/ 4568700 w 5139021"/>
              <a:gd name="connsiteY5" fmla="*/ 2957158 h 2957158"/>
              <a:gd name="connsiteX6" fmla="*/ 5139021 w 5139021"/>
              <a:gd name="connsiteY6" fmla="*/ 2353901 h 2957158"/>
              <a:gd name="connsiteX7" fmla="*/ 4787398 w 5139021"/>
              <a:gd name="connsiteY7" fmla="*/ 1628092 h 2957158"/>
              <a:gd name="connsiteX8" fmla="*/ 4806471 w 5139021"/>
              <a:gd name="connsiteY8" fmla="*/ 650388 h 2957158"/>
              <a:gd name="connsiteX9" fmla="*/ 4876471 w 5139021"/>
              <a:gd name="connsiteY9" fmla="*/ 0 h 2957158"/>
              <a:gd name="connsiteX10" fmla="*/ 4577706 w 5139021"/>
              <a:gd name="connsiteY10" fmla="*/ 217284 h 2957158"/>
              <a:gd name="connsiteX11" fmla="*/ 4224621 w 5139021"/>
              <a:gd name="connsiteY11" fmla="*/ 470781 h 2957158"/>
              <a:gd name="connsiteX12" fmla="*/ 3898696 w 5139021"/>
              <a:gd name="connsiteY12" fmla="*/ 715224 h 2957158"/>
              <a:gd name="connsiteX13" fmla="*/ 3621363 w 5139021"/>
              <a:gd name="connsiteY13" fmla="*/ 986828 h 2957158"/>
              <a:gd name="connsiteX14" fmla="*/ 3411224 w 5139021"/>
              <a:gd name="connsiteY14" fmla="*/ 1267485 h 2957158"/>
              <a:gd name="connsiteX15" fmla="*/ 3268773 w 5139021"/>
              <a:gd name="connsiteY15" fmla="*/ 1599988 h 2957158"/>
              <a:gd name="connsiteX16" fmla="*/ 3211576 w 5139021"/>
              <a:gd name="connsiteY16" fmla="*/ 1453789 h 2957158"/>
              <a:gd name="connsiteX17" fmla="*/ 3145349 w 5139021"/>
              <a:gd name="connsiteY17" fmla="*/ 1505233 h 2957158"/>
              <a:gd name="connsiteX18" fmla="*/ 2925707 w 5139021"/>
              <a:gd name="connsiteY18" fmla="*/ 1243178 h 2957158"/>
              <a:gd name="connsiteX19" fmla="*/ 2641231 w 5139021"/>
              <a:gd name="connsiteY19" fmla="*/ 1027805 h 2957158"/>
              <a:gd name="connsiteX20" fmla="*/ 2246227 w 5139021"/>
              <a:gd name="connsiteY20" fmla="*/ 801468 h 2957158"/>
              <a:gd name="connsiteX21" fmla="*/ 1812603 w 5139021"/>
              <a:gd name="connsiteY21" fmla="*/ 591801 h 2957158"/>
              <a:gd name="connsiteX22" fmla="*/ 1274158 w 5139021"/>
              <a:gd name="connsiteY22" fmla="*/ 346885 h 2957158"/>
              <a:gd name="connsiteX23" fmla="*/ 831977 w 5139021"/>
              <a:gd name="connsiteY23" fmla="*/ 139126 h 2957158"/>
              <a:gd name="connsiteX24" fmla="*/ 694736 w 5139021"/>
              <a:gd name="connsiteY24" fmla="*/ 86716 h 2957158"/>
              <a:gd name="connsiteX25" fmla="*/ 268257 w 5139021"/>
              <a:gd name="connsiteY25" fmla="*/ 298765 h 2957158"/>
              <a:gd name="connsiteX26" fmla="*/ 0 w 5139021"/>
              <a:gd name="connsiteY26" fmla="*/ 399296 h 2957158"/>
              <a:gd name="connsiteX0" fmla="*/ 0 w 5139021"/>
              <a:gd name="connsiteY0" fmla="*/ 399296 h 2957158"/>
              <a:gd name="connsiteX1" fmla="*/ 24779 w 5139021"/>
              <a:gd name="connsiteY1" fmla="*/ 670428 h 2957158"/>
              <a:gd name="connsiteX2" fmla="*/ 83839 w 5139021"/>
              <a:gd name="connsiteY2" fmla="*/ 1159810 h 2957158"/>
              <a:gd name="connsiteX3" fmla="*/ 358791 w 5139021"/>
              <a:gd name="connsiteY3" fmla="*/ 1312753 h 2957158"/>
              <a:gd name="connsiteX4" fmla="*/ 397386 w 5139021"/>
              <a:gd name="connsiteY4" fmla="*/ 2445402 h 2957158"/>
              <a:gd name="connsiteX5" fmla="*/ 4568700 w 5139021"/>
              <a:gd name="connsiteY5" fmla="*/ 2957158 h 2957158"/>
              <a:gd name="connsiteX6" fmla="*/ 5139021 w 5139021"/>
              <a:gd name="connsiteY6" fmla="*/ 2353901 h 2957158"/>
              <a:gd name="connsiteX7" fmla="*/ 4787398 w 5139021"/>
              <a:gd name="connsiteY7" fmla="*/ 1628092 h 2957158"/>
              <a:gd name="connsiteX8" fmla="*/ 4806471 w 5139021"/>
              <a:gd name="connsiteY8" fmla="*/ 650388 h 2957158"/>
              <a:gd name="connsiteX9" fmla="*/ 4876471 w 5139021"/>
              <a:gd name="connsiteY9" fmla="*/ 0 h 2957158"/>
              <a:gd name="connsiteX10" fmla="*/ 4577706 w 5139021"/>
              <a:gd name="connsiteY10" fmla="*/ 217284 h 2957158"/>
              <a:gd name="connsiteX11" fmla="*/ 4224621 w 5139021"/>
              <a:gd name="connsiteY11" fmla="*/ 470781 h 2957158"/>
              <a:gd name="connsiteX12" fmla="*/ 3898696 w 5139021"/>
              <a:gd name="connsiteY12" fmla="*/ 715224 h 2957158"/>
              <a:gd name="connsiteX13" fmla="*/ 3621363 w 5139021"/>
              <a:gd name="connsiteY13" fmla="*/ 986828 h 2957158"/>
              <a:gd name="connsiteX14" fmla="*/ 3411224 w 5139021"/>
              <a:gd name="connsiteY14" fmla="*/ 1267485 h 2957158"/>
              <a:gd name="connsiteX15" fmla="*/ 3268773 w 5139021"/>
              <a:gd name="connsiteY15" fmla="*/ 1599988 h 2957158"/>
              <a:gd name="connsiteX16" fmla="*/ 3211576 w 5139021"/>
              <a:gd name="connsiteY16" fmla="*/ 1453789 h 2957158"/>
              <a:gd name="connsiteX17" fmla="*/ 3145349 w 5139021"/>
              <a:gd name="connsiteY17" fmla="*/ 1505233 h 2957158"/>
              <a:gd name="connsiteX18" fmla="*/ 2925707 w 5139021"/>
              <a:gd name="connsiteY18" fmla="*/ 1243178 h 2957158"/>
              <a:gd name="connsiteX19" fmla="*/ 2641231 w 5139021"/>
              <a:gd name="connsiteY19" fmla="*/ 1027805 h 2957158"/>
              <a:gd name="connsiteX20" fmla="*/ 2246227 w 5139021"/>
              <a:gd name="connsiteY20" fmla="*/ 801468 h 2957158"/>
              <a:gd name="connsiteX21" fmla="*/ 1812603 w 5139021"/>
              <a:gd name="connsiteY21" fmla="*/ 591801 h 2957158"/>
              <a:gd name="connsiteX22" fmla="*/ 1274158 w 5139021"/>
              <a:gd name="connsiteY22" fmla="*/ 346885 h 2957158"/>
              <a:gd name="connsiteX23" fmla="*/ 831977 w 5139021"/>
              <a:gd name="connsiteY23" fmla="*/ 139126 h 2957158"/>
              <a:gd name="connsiteX24" fmla="*/ 694736 w 5139021"/>
              <a:gd name="connsiteY24" fmla="*/ 86716 h 2957158"/>
              <a:gd name="connsiteX25" fmla="*/ 268257 w 5139021"/>
              <a:gd name="connsiteY25" fmla="*/ 298765 h 2957158"/>
              <a:gd name="connsiteX26" fmla="*/ 0 w 5139021"/>
              <a:gd name="connsiteY26" fmla="*/ 399296 h 2957158"/>
              <a:gd name="connsiteX0" fmla="*/ 0 w 5139021"/>
              <a:gd name="connsiteY0" fmla="*/ 399296 h 2957158"/>
              <a:gd name="connsiteX1" fmla="*/ 24779 w 5139021"/>
              <a:gd name="connsiteY1" fmla="*/ 670428 h 2957158"/>
              <a:gd name="connsiteX2" fmla="*/ 83839 w 5139021"/>
              <a:gd name="connsiteY2" fmla="*/ 1159810 h 2957158"/>
              <a:gd name="connsiteX3" fmla="*/ 358791 w 5139021"/>
              <a:gd name="connsiteY3" fmla="*/ 1312753 h 2957158"/>
              <a:gd name="connsiteX4" fmla="*/ 397386 w 5139021"/>
              <a:gd name="connsiteY4" fmla="*/ 2445402 h 2957158"/>
              <a:gd name="connsiteX5" fmla="*/ 4568700 w 5139021"/>
              <a:gd name="connsiteY5" fmla="*/ 2957158 h 2957158"/>
              <a:gd name="connsiteX6" fmla="*/ 5139021 w 5139021"/>
              <a:gd name="connsiteY6" fmla="*/ 2353901 h 2957158"/>
              <a:gd name="connsiteX7" fmla="*/ 4787398 w 5139021"/>
              <a:gd name="connsiteY7" fmla="*/ 1628092 h 2957158"/>
              <a:gd name="connsiteX8" fmla="*/ 4806471 w 5139021"/>
              <a:gd name="connsiteY8" fmla="*/ 650388 h 2957158"/>
              <a:gd name="connsiteX9" fmla="*/ 4876471 w 5139021"/>
              <a:gd name="connsiteY9" fmla="*/ 0 h 2957158"/>
              <a:gd name="connsiteX10" fmla="*/ 4582469 w 5139021"/>
              <a:gd name="connsiteY10" fmla="*/ 226809 h 2957158"/>
              <a:gd name="connsiteX11" fmla="*/ 4224621 w 5139021"/>
              <a:gd name="connsiteY11" fmla="*/ 470781 h 2957158"/>
              <a:gd name="connsiteX12" fmla="*/ 3898696 w 5139021"/>
              <a:gd name="connsiteY12" fmla="*/ 715224 h 2957158"/>
              <a:gd name="connsiteX13" fmla="*/ 3621363 w 5139021"/>
              <a:gd name="connsiteY13" fmla="*/ 986828 h 2957158"/>
              <a:gd name="connsiteX14" fmla="*/ 3411224 w 5139021"/>
              <a:gd name="connsiteY14" fmla="*/ 1267485 h 2957158"/>
              <a:gd name="connsiteX15" fmla="*/ 3268773 w 5139021"/>
              <a:gd name="connsiteY15" fmla="*/ 1599988 h 2957158"/>
              <a:gd name="connsiteX16" fmla="*/ 3211576 w 5139021"/>
              <a:gd name="connsiteY16" fmla="*/ 1453789 h 2957158"/>
              <a:gd name="connsiteX17" fmla="*/ 3145349 w 5139021"/>
              <a:gd name="connsiteY17" fmla="*/ 1505233 h 2957158"/>
              <a:gd name="connsiteX18" fmla="*/ 2925707 w 5139021"/>
              <a:gd name="connsiteY18" fmla="*/ 1243178 h 2957158"/>
              <a:gd name="connsiteX19" fmla="*/ 2641231 w 5139021"/>
              <a:gd name="connsiteY19" fmla="*/ 1027805 h 2957158"/>
              <a:gd name="connsiteX20" fmla="*/ 2246227 w 5139021"/>
              <a:gd name="connsiteY20" fmla="*/ 801468 h 2957158"/>
              <a:gd name="connsiteX21" fmla="*/ 1812603 w 5139021"/>
              <a:gd name="connsiteY21" fmla="*/ 591801 h 2957158"/>
              <a:gd name="connsiteX22" fmla="*/ 1274158 w 5139021"/>
              <a:gd name="connsiteY22" fmla="*/ 346885 h 2957158"/>
              <a:gd name="connsiteX23" fmla="*/ 831977 w 5139021"/>
              <a:gd name="connsiteY23" fmla="*/ 139126 h 2957158"/>
              <a:gd name="connsiteX24" fmla="*/ 694736 w 5139021"/>
              <a:gd name="connsiteY24" fmla="*/ 86716 h 2957158"/>
              <a:gd name="connsiteX25" fmla="*/ 268257 w 5139021"/>
              <a:gd name="connsiteY25" fmla="*/ 298765 h 2957158"/>
              <a:gd name="connsiteX26" fmla="*/ 0 w 5139021"/>
              <a:gd name="connsiteY26" fmla="*/ 399296 h 2957158"/>
              <a:gd name="connsiteX0" fmla="*/ 0 w 5139021"/>
              <a:gd name="connsiteY0" fmla="*/ 332621 h 2890483"/>
              <a:gd name="connsiteX1" fmla="*/ 24779 w 5139021"/>
              <a:gd name="connsiteY1" fmla="*/ 603753 h 2890483"/>
              <a:gd name="connsiteX2" fmla="*/ 83839 w 5139021"/>
              <a:gd name="connsiteY2" fmla="*/ 1093135 h 2890483"/>
              <a:gd name="connsiteX3" fmla="*/ 358791 w 5139021"/>
              <a:gd name="connsiteY3" fmla="*/ 1246078 h 2890483"/>
              <a:gd name="connsiteX4" fmla="*/ 397386 w 5139021"/>
              <a:gd name="connsiteY4" fmla="*/ 2378727 h 2890483"/>
              <a:gd name="connsiteX5" fmla="*/ 4568700 w 5139021"/>
              <a:gd name="connsiteY5" fmla="*/ 2890483 h 2890483"/>
              <a:gd name="connsiteX6" fmla="*/ 5139021 w 5139021"/>
              <a:gd name="connsiteY6" fmla="*/ 2287226 h 2890483"/>
              <a:gd name="connsiteX7" fmla="*/ 4787398 w 5139021"/>
              <a:gd name="connsiteY7" fmla="*/ 1561417 h 2890483"/>
              <a:gd name="connsiteX8" fmla="*/ 4806471 w 5139021"/>
              <a:gd name="connsiteY8" fmla="*/ 583713 h 2890483"/>
              <a:gd name="connsiteX9" fmla="*/ 4819321 w 5139021"/>
              <a:gd name="connsiteY9" fmla="*/ 0 h 2890483"/>
              <a:gd name="connsiteX10" fmla="*/ 4582469 w 5139021"/>
              <a:gd name="connsiteY10" fmla="*/ 160134 h 2890483"/>
              <a:gd name="connsiteX11" fmla="*/ 4224621 w 5139021"/>
              <a:gd name="connsiteY11" fmla="*/ 404106 h 2890483"/>
              <a:gd name="connsiteX12" fmla="*/ 3898696 w 5139021"/>
              <a:gd name="connsiteY12" fmla="*/ 648549 h 2890483"/>
              <a:gd name="connsiteX13" fmla="*/ 3621363 w 5139021"/>
              <a:gd name="connsiteY13" fmla="*/ 920153 h 2890483"/>
              <a:gd name="connsiteX14" fmla="*/ 3411224 w 5139021"/>
              <a:gd name="connsiteY14" fmla="*/ 1200810 h 2890483"/>
              <a:gd name="connsiteX15" fmla="*/ 3268773 w 5139021"/>
              <a:gd name="connsiteY15" fmla="*/ 1533313 h 2890483"/>
              <a:gd name="connsiteX16" fmla="*/ 3211576 w 5139021"/>
              <a:gd name="connsiteY16" fmla="*/ 1387114 h 2890483"/>
              <a:gd name="connsiteX17" fmla="*/ 3145349 w 5139021"/>
              <a:gd name="connsiteY17" fmla="*/ 1438558 h 2890483"/>
              <a:gd name="connsiteX18" fmla="*/ 2925707 w 5139021"/>
              <a:gd name="connsiteY18" fmla="*/ 1176503 h 2890483"/>
              <a:gd name="connsiteX19" fmla="*/ 2641231 w 5139021"/>
              <a:gd name="connsiteY19" fmla="*/ 961130 h 2890483"/>
              <a:gd name="connsiteX20" fmla="*/ 2246227 w 5139021"/>
              <a:gd name="connsiteY20" fmla="*/ 734793 h 2890483"/>
              <a:gd name="connsiteX21" fmla="*/ 1812603 w 5139021"/>
              <a:gd name="connsiteY21" fmla="*/ 525126 h 2890483"/>
              <a:gd name="connsiteX22" fmla="*/ 1274158 w 5139021"/>
              <a:gd name="connsiteY22" fmla="*/ 280210 h 2890483"/>
              <a:gd name="connsiteX23" fmla="*/ 831977 w 5139021"/>
              <a:gd name="connsiteY23" fmla="*/ 72451 h 2890483"/>
              <a:gd name="connsiteX24" fmla="*/ 694736 w 5139021"/>
              <a:gd name="connsiteY24" fmla="*/ 20041 h 2890483"/>
              <a:gd name="connsiteX25" fmla="*/ 268257 w 5139021"/>
              <a:gd name="connsiteY25" fmla="*/ 232090 h 2890483"/>
              <a:gd name="connsiteX26" fmla="*/ 0 w 5139021"/>
              <a:gd name="connsiteY26" fmla="*/ 332621 h 2890483"/>
              <a:gd name="connsiteX0" fmla="*/ 0 w 5139021"/>
              <a:gd name="connsiteY0" fmla="*/ 332621 h 2890483"/>
              <a:gd name="connsiteX1" fmla="*/ 24779 w 5139021"/>
              <a:gd name="connsiteY1" fmla="*/ 603753 h 2890483"/>
              <a:gd name="connsiteX2" fmla="*/ 83839 w 5139021"/>
              <a:gd name="connsiteY2" fmla="*/ 1093135 h 2890483"/>
              <a:gd name="connsiteX3" fmla="*/ 358791 w 5139021"/>
              <a:gd name="connsiteY3" fmla="*/ 1246078 h 2890483"/>
              <a:gd name="connsiteX4" fmla="*/ 397386 w 5139021"/>
              <a:gd name="connsiteY4" fmla="*/ 2378727 h 2890483"/>
              <a:gd name="connsiteX5" fmla="*/ 4568700 w 5139021"/>
              <a:gd name="connsiteY5" fmla="*/ 2890483 h 2890483"/>
              <a:gd name="connsiteX6" fmla="*/ 5139021 w 5139021"/>
              <a:gd name="connsiteY6" fmla="*/ 2287226 h 2890483"/>
              <a:gd name="connsiteX7" fmla="*/ 4787398 w 5139021"/>
              <a:gd name="connsiteY7" fmla="*/ 1561417 h 2890483"/>
              <a:gd name="connsiteX8" fmla="*/ 4806471 w 5139021"/>
              <a:gd name="connsiteY8" fmla="*/ 583713 h 2890483"/>
              <a:gd name="connsiteX9" fmla="*/ 4819321 w 5139021"/>
              <a:gd name="connsiteY9" fmla="*/ 0 h 2890483"/>
              <a:gd name="connsiteX10" fmla="*/ 4582469 w 5139021"/>
              <a:gd name="connsiteY10" fmla="*/ 160134 h 2890483"/>
              <a:gd name="connsiteX11" fmla="*/ 4224621 w 5139021"/>
              <a:gd name="connsiteY11" fmla="*/ 404106 h 2890483"/>
              <a:gd name="connsiteX12" fmla="*/ 3912983 w 5139021"/>
              <a:gd name="connsiteY12" fmla="*/ 653311 h 2890483"/>
              <a:gd name="connsiteX13" fmla="*/ 3621363 w 5139021"/>
              <a:gd name="connsiteY13" fmla="*/ 920153 h 2890483"/>
              <a:gd name="connsiteX14" fmla="*/ 3411224 w 5139021"/>
              <a:gd name="connsiteY14" fmla="*/ 1200810 h 2890483"/>
              <a:gd name="connsiteX15" fmla="*/ 3268773 w 5139021"/>
              <a:gd name="connsiteY15" fmla="*/ 1533313 h 2890483"/>
              <a:gd name="connsiteX16" fmla="*/ 3211576 w 5139021"/>
              <a:gd name="connsiteY16" fmla="*/ 1387114 h 2890483"/>
              <a:gd name="connsiteX17" fmla="*/ 3145349 w 5139021"/>
              <a:gd name="connsiteY17" fmla="*/ 1438558 h 2890483"/>
              <a:gd name="connsiteX18" fmla="*/ 2925707 w 5139021"/>
              <a:gd name="connsiteY18" fmla="*/ 1176503 h 2890483"/>
              <a:gd name="connsiteX19" fmla="*/ 2641231 w 5139021"/>
              <a:gd name="connsiteY19" fmla="*/ 961130 h 2890483"/>
              <a:gd name="connsiteX20" fmla="*/ 2246227 w 5139021"/>
              <a:gd name="connsiteY20" fmla="*/ 734793 h 2890483"/>
              <a:gd name="connsiteX21" fmla="*/ 1812603 w 5139021"/>
              <a:gd name="connsiteY21" fmla="*/ 525126 h 2890483"/>
              <a:gd name="connsiteX22" fmla="*/ 1274158 w 5139021"/>
              <a:gd name="connsiteY22" fmla="*/ 280210 h 2890483"/>
              <a:gd name="connsiteX23" fmla="*/ 831977 w 5139021"/>
              <a:gd name="connsiteY23" fmla="*/ 72451 h 2890483"/>
              <a:gd name="connsiteX24" fmla="*/ 694736 w 5139021"/>
              <a:gd name="connsiteY24" fmla="*/ 20041 h 2890483"/>
              <a:gd name="connsiteX25" fmla="*/ 268257 w 5139021"/>
              <a:gd name="connsiteY25" fmla="*/ 232090 h 2890483"/>
              <a:gd name="connsiteX26" fmla="*/ 0 w 5139021"/>
              <a:gd name="connsiteY26" fmla="*/ 332621 h 2890483"/>
              <a:gd name="connsiteX0" fmla="*/ 0 w 5139021"/>
              <a:gd name="connsiteY0" fmla="*/ 332621 h 2890483"/>
              <a:gd name="connsiteX1" fmla="*/ 24779 w 5139021"/>
              <a:gd name="connsiteY1" fmla="*/ 603753 h 2890483"/>
              <a:gd name="connsiteX2" fmla="*/ 83839 w 5139021"/>
              <a:gd name="connsiteY2" fmla="*/ 1093135 h 2890483"/>
              <a:gd name="connsiteX3" fmla="*/ 358791 w 5139021"/>
              <a:gd name="connsiteY3" fmla="*/ 1246078 h 2890483"/>
              <a:gd name="connsiteX4" fmla="*/ 397386 w 5139021"/>
              <a:gd name="connsiteY4" fmla="*/ 2378727 h 2890483"/>
              <a:gd name="connsiteX5" fmla="*/ 4568700 w 5139021"/>
              <a:gd name="connsiteY5" fmla="*/ 2890483 h 2890483"/>
              <a:gd name="connsiteX6" fmla="*/ 5139021 w 5139021"/>
              <a:gd name="connsiteY6" fmla="*/ 2287226 h 2890483"/>
              <a:gd name="connsiteX7" fmla="*/ 4787398 w 5139021"/>
              <a:gd name="connsiteY7" fmla="*/ 1561417 h 2890483"/>
              <a:gd name="connsiteX8" fmla="*/ 4806471 w 5139021"/>
              <a:gd name="connsiteY8" fmla="*/ 583713 h 2890483"/>
              <a:gd name="connsiteX9" fmla="*/ 4819321 w 5139021"/>
              <a:gd name="connsiteY9" fmla="*/ 0 h 2890483"/>
              <a:gd name="connsiteX10" fmla="*/ 4582469 w 5139021"/>
              <a:gd name="connsiteY10" fmla="*/ 160134 h 2890483"/>
              <a:gd name="connsiteX11" fmla="*/ 4253196 w 5139021"/>
              <a:gd name="connsiteY11" fmla="*/ 413631 h 2890483"/>
              <a:gd name="connsiteX12" fmla="*/ 3912983 w 5139021"/>
              <a:gd name="connsiteY12" fmla="*/ 653311 h 2890483"/>
              <a:gd name="connsiteX13" fmla="*/ 3621363 w 5139021"/>
              <a:gd name="connsiteY13" fmla="*/ 920153 h 2890483"/>
              <a:gd name="connsiteX14" fmla="*/ 3411224 w 5139021"/>
              <a:gd name="connsiteY14" fmla="*/ 1200810 h 2890483"/>
              <a:gd name="connsiteX15" fmla="*/ 3268773 w 5139021"/>
              <a:gd name="connsiteY15" fmla="*/ 1533313 h 2890483"/>
              <a:gd name="connsiteX16" fmla="*/ 3211576 w 5139021"/>
              <a:gd name="connsiteY16" fmla="*/ 1387114 h 2890483"/>
              <a:gd name="connsiteX17" fmla="*/ 3145349 w 5139021"/>
              <a:gd name="connsiteY17" fmla="*/ 1438558 h 2890483"/>
              <a:gd name="connsiteX18" fmla="*/ 2925707 w 5139021"/>
              <a:gd name="connsiteY18" fmla="*/ 1176503 h 2890483"/>
              <a:gd name="connsiteX19" fmla="*/ 2641231 w 5139021"/>
              <a:gd name="connsiteY19" fmla="*/ 961130 h 2890483"/>
              <a:gd name="connsiteX20" fmla="*/ 2246227 w 5139021"/>
              <a:gd name="connsiteY20" fmla="*/ 734793 h 2890483"/>
              <a:gd name="connsiteX21" fmla="*/ 1812603 w 5139021"/>
              <a:gd name="connsiteY21" fmla="*/ 525126 h 2890483"/>
              <a:gd name="connsiteX22" fmla="*/ 1274158 w 5139021"/>
              <a:gd name="connsiteY22" fmla="*/ 280210 h 2890483"/>
              <a:gd name="connsiteX23" fmla="*/ 831977 w 5139021"/>
              <a:gd name="connsiteY23" fmla="*/ 72451 h 2890483"/>
              <a:gd name="connsiteX24" fmla="*/ 694736 w 5139021"/>
              <a:gd name="connsiteY24" fmla="*/ 20041 h 2890483"/>
              <a:gd name="connsiteX25" fmla="*/ 268257 w 5139021"/>
              <a:gd name="connsiteY25" fmla="*/ 232090 h 2890483"/>
              <a:gd name="connsiteX26" fmla="*/ 0 w 5139021"/>
              <a:gd name="connsiteY26" fmla="*/ 332621 h 2890483"/>
              <a:gd name="connsiteX0" fmla="*/ 0 w 5139021"/>
              <a:gd name="connsiteY0" fmla="*/ 332621 h 2890483"/>
              <a:gd name="connsiteX1" fmla="*/ 24779 w 5139021"/>
              <a:gd name="connsiteY1" fmla="*/ 603753 h 2890483"/>
              <a:gd name="connsiteX2" fmla="*/ 83839 w 5139021"/>
              <a:gd name="connsiteY2" fmla="*/ 1093135 h 2890483"/>
              <a:gd name="connsiteX3" fmla="*/ 358791 w 5139021"/>
              <a:gd name="connsiteY3" fmla="*/ 1246078 h 2890483"/>
              <a:gd name="connsiteX4" fmla="*/ 397386 w 5139021"/>
              <a:gd name="connsiteY4" fmla="*/ 2378727 h 2890483"/>
              <a:gd name="connsiteX5" fmla="*/ 4568700 w 5139021"/>
              <a:gd name="connsiteY5" fmla="*/ 2890483 h 2890483"/>
              <a:gd name="connsiteX6" fmla="*/ 5139021 w 5139021"/>
              <a:gd name="connsiteY6" fmla="*/ 2287226 h 2890483"/>
              <a:gd name="connsiteX7" fmla="*/ 4787398 w 5139021"/>
              <a:gd name="connsiteY7" fmla="*/ 1561417 h 2890483"/>
              <a:gd name="connsiteX8" fmla="*/ 4806471 w 5139021"/>
              <a:gd name="connsiteY8" fmla="*/ 583713 h 2890483"/>
              <a:gd name="connsiteX9" fmla="*/ 4819321 w 5139021"/>
              <a:gd name="connsiteY9" fmla="*/ 0 h 2890483"/>
              <a:gd name="connsiteX10" fmla="*/ 4599138 w 5139021"/>
              <a:gd name="connsiteY10" fmla="*/ 169659 h 2890483"/>
              <a:gd name="connsiteX11" fmla="*/ 4253196 w 5139021"/>
              <a:gd name="connsiteY11" fmla="*/ 413631 h 2890483"/>
              <a:gd name="connsiteX12" fmla="*/ 3912983 w 5139021"/>
              <a:gd name="connsiteY12" fmla="*/ 653311 h 2890483"/>
              <a:gd name="connsiteX13" fmla="*/ 3621363 w 5139021"/>
              <a:gd name="connsiteY13" fmla="*/ 920153 h 2890483"/>
              <a:gd name="connsiteX14" fmla="*/ 3411224 w 5139021"/>
              <a:gd name="connsiteY14" fmla="*/ 1200810 h 2890483"/>
              <a:gd name="connsiteX15" fmla="*/ 3268773 w 5139021"/>
              <a:gd name="connsiteY15" fmla="*/ 1533313 h 2890483"/>
              <a:gd name="connsiteX16" fmla="*/ 3211576 w 5139021"/>
              <a:gd name="connsiteY16" fmla="*/ 1387114 h 2890483"/>
              <a:gd name="connsiteX17" fmla="*/ 3145349 w 5139021"/>
              <a:gd name="connsiteY17" fmla="*/ 1438558 h 2890483"/>
              <a:gd name="connsiteX18" fmla="*/ 2925707 w 5139021"/>
              <a:gd name="connsiteY18" fmla="*/ 1176503 h 2890483"/>
              <a:gd name="connsiteX19" fmla="*/ 2641231 w 5139021"/>
              <a:gd name="connsiteY19" fmla="*/ 961130 h 2890483"/>
              <a:gd name="connsiteX20" fmla="*/ 2246227 w 5139021"/>
              <a:gd name="connsiteY20" fmla="*/ 734793 h 2890483"/>
              <a:gd name="connsiteX21" fmla="*/ 1812603 w 5139021"/>
              <a:gd name="connsiteY21" fmla="*/ 525126 h 2890483"/>
              <a:gd name="connsiteX22" fmla="*/ 1274158 w 5139021"/>
              <a:gd name="connsiteY22" fmla="*/ 280210 h 2890483"/>
              <a:gd name="connsiteX23" fmla="*/ 831977 w 5139021"/>
              <a:gd name="connsiteY23" fmla="*/ 72451 h 2890483"/>
              <a:gd name="connsiteX24" fmla="*/ 694736 w 5139021"/>
              <a:gd name="connsiteY24" fmla="*/ 20041 h 2890483"/>
              <a:gd name="connsiteX25" fmla="*/ 268257 w 5139021"/>
              <a:gd name="connsiteY25" fmla="*/ 232090 h 2890483"/>
              <a:gd name="connsiteX26" fmla="*/ 0 w 5139021"/>
              <a:gd name="connsiteY26" fmla="*/ 332621 h 2890483"/>
              <a:gd name="connsiteX0" fmla="*/ 0 w 5139021"/>
              <a:gd name="connsiteY0" fmla="*/ 332621 h 2890483"/>
              <a:gd name="connsiteX1" fmla="*/ 24779 w 5139021"/>
              <a:gd name="connsiteY1" fmla="*/ 603753 h 2890483"/>
              <a:gd name="connsiteX2" fmla="*/ 83839 w 5139021"/>
              <a:gd name="connsiteY2" fmla="*/ 1093135 h 2890483"/>
              <a:gd name="connsiteX3" fmla="*/ 358791 w 5139021"/>
              <a:gd name="connsiteY3" fmla="*/ 1246078 h 2890483"/>
              <a:gd name="connsiteX4" fmla="*/ 397386 w 5139021"/>
              <a:gd name="connsiteY4" fmla="*/ 2378727 h 2890483"/>
              <a:gd name="connsiteX5" fmla="*/ 4568700 w 5139021"/>
              <a:gd name="connsiteY5" fmla="*/ 2890483 h 2890483"/>
              <a:gd name="connsiteX6" fmla="*/ 5139021 w 5139021"/>
              <a:gd name="connsiteY6" fmla="*/ 2287226 h 2890483"/>
              <a:gd name="connsiteX7" fmla="*/ 4787398 w 5139021"/>
              <a:gd name="connsiteY7" fmla="*/ 1561417 h 2890483"/>
              <a:gd name="connsiteX8" fmla="*/ 4806471 w 5139021"/>
              <a:gd name="connsiteY8" fmla="*/ 583713 h 2890483"/>
              <a:gd name="connsiteX9" fmla="*/ 4819321 w 5139021"/>
              <a:gd name="connsiteY9" fmla="*/ 0 h 2890483"/>
              <a:gd name="connsiteX10" fmla="*/ 4599138 w 5139021"/>
              <a:gd name="connsiteY10" fmla="*/ 169659 h 2890483"/>
              <a:gd name="connsiteX11" fmla="*/ 4253196 w 5139021"/>
              <a:gd name="connsiteY11" fmla="*/ 413631 h 2890483"/>
              <a:gd name="connsiteX12" fmla="*/ 3929651 w 5139021"/>
              <a:gd name="connsiteY12" fmla="*/ 653311 h 2890483"/>
              <a:gd name="connsiteX13" fmla="*/ 3621363 w 5139021"/>
              <a:gd name="connsiteY13" fmla="*/ 920153 h 2890483"/>
              <a:gd name="connsiteX14" fmla="*/ 3411224 w 5139021"/>
              <a:gd name="connsiteY14" fmla="*/ 1200810 h 2890483"/>
              <a:gd name="connsiteX15" fmla="*/ 3268773 w 5139021"/>
              <a:gd name="connsiteY15" fmla="*/ 1533313 h 2890483"/>
              <a:gd name="connsiteX16" fmla="*/ 3211576 w 5139021"/>
              <a:gd name="connsiteY16" fmla="*/ 1387114 h 2890483"/>
              <a:gd name="connsiteX17" fmla="*/ 3145349 w 5139021"/>
              <a:gd name="connsiteY17" fmla="*/ 1438558 h 2890483"/>
              <a:gd name="connsiteX18" fmla="*/ 2925707 w 5139021"/>
              <a:gd name="connsiteY18" fmla="*/ 1176503 h 2890483"/>
              <a:gd name="connsiteX19" fmla="*/ 2641231 w 5139021"/>
              <a:gd name="connsiteY19" fmla="*/ 961130 h 2890483"/>
              <a:gd name="connsiteX20" fmla="*/ 2246227 w 5139021"/>
              <a:gd name="connsiteY20" fmla="*/ 734793 h 2890483"/>
              <a:gd name="connsiteX21" fmla="*/ 1812603 w 5139021"/>
              <a:gd name="connsiteY21" fmla="*/ 525126 h 2890483"/>
              <a:gd name="connsiteX22" fmla="*/ 1274158 w 5139021"/>
              <a:gd name="connsiteY22" fmla="*/ 280210 h 2890483"/>
              <a:gd name="connsiteX23" fmla="*/ 831977 w 5139021"/>
              <a:gd name="connsiteY23" fmla="*/ 72451 h 2890483"/>
              <a:gd name="connsiteX24" fmla="*/ 694736 w 5139021"/>
              <a:gd name="connsiteY24" fmla="*/ 20041 h 2890483"/>
              <a:gd name="connsiteX25" fmla="*/ 268257 w 5139021"/>
              <a:gd name="connsiteY25" fmla="*/ 232090 h 2890483"/>
              <a:gd name="connsiteX26" fmla="*/ 0 w 5139021"/>
              <a:gd name="connsiteY26" fmla="*/ 332621 h 2890483"/>
              <a:gd name="connsiteX0" fmla="*/ 0 w 5139021"/>
              <a:gd name="connsiteY0" fmla="*/ 332621 h 2890483"/>
              <a:gd name="connsiteX1" fmla="*/ 24779 w 5139021"/>
              <a:gd name="connsiteY1" fmla="*/ 603753 h 2890483"/>
              <a:gd name="connsiteX2" fmla="*/ 83839 w 5139021"/>
              <a:gd name="connsiteY2" fmla="*/ 1093135 h 2890483"/>
              <a:gd name="connsiteX3" fmla="*/ 358791 w 5139021"/>
              <a:gd name="connsiteY3" fmla="*/ 1246078 h 2890483"/>
              <a:gd name="connsiteX4" fmla="*/ 397386 w 5139021"/>
              <a:gd name="connsiteY4" fmla="*/ 2378727 h 2890483"/>
              <a:gd name="connsiteX5" fmla="*/ 4568700 w 5139021"/>
              <a:gd name="connsiteY5" fmla="*/ 2890483 h 2890483"/>
              <a:gd name="connsiteX6" fmla="*/ 5139021 w 5139021"/>
              <a:gd name="connsiteY6" fmla="*/ 2287226 h 2890483"/>
              <a:gd name="connsiteX7" fmla="*/ 4787398 w 5139021"/>
              <a:gd name="connsiteY7" fmla="*/ 1561417 h 2890483"/>
              <a:gd name="connsiteX8" fmla="*/ 4806471 w 5139021"/>
              <a:gd name="connsiteY8" fmla="*/ 583713 h 2890483"/>
              <a:gd name="connsiteX9" fmla="*/ 4819321 w 5139021"/>
              <a:gd name="connsiteY9" fmla="*/ 0 h 2890483"/>
              <a:gd name="connsiteX10" fmla="*/ 4599138 w 5139021"/>
              <a:gd name="connsiteY10" fmla="*/ 169659 h 2890483"/>
              <a:gd name="connsiteX11" fmla="*/ 4253196 w 5139021"/>
              <a:gd name="connsiteY11" fmla="*/ 413631 h 2890483"/>
              <a:gd name="connsiteX12" fmla="*/ 3929651 w 5139021"/>
              <a:gd name="connsiteY12" fmla="*/ 653311 h 2890483"/>
              <a:gd name="connsiteX13" fmla="*/ 3621363 w 5139021"/>
              <a:gd name="connsiteY13" fmla="*/ 920153 h 2890483"/>
              <a:gd name="connsiteX14" fmla="*/ 3411224 w 5139021"/>
              <a:gd name="connsiteY14" fmla="*/ 1200810 h 2890483"/>
              <a:gd name="connsiteX15" fmla="*/ 3268773 w 5139021"/>
              <a:gd name="connsiteY15" fmla="*/ 1533313 h 2890483"/>
              <a:gd name="connsiteX16" fmla="*/ 3211576 w 5139021"/>
              <a:gd name="connsiteY16" fmla="*/ 1387114 h 2890483"/>
              <a:gd name="connsiteX17" fmla="*/ 3145349 w 5139021"/>
              <a:gd name="connsiteY17" fmla="*/ 1438558 h 2890483"/>
              <a:gd name="connsiteX18" fmla="*/ 2925707 w 5139021"/>
              <a:gd name="connsiteY18" fmla="*/ 1176503 h 2890483"/>
              <a:gd name="connsiteX19" fmla="*/ 2641231 w 5139021"/>
              <a:gd name="connsiteY19" fmla="*/ 961130 h 2890483"/>
              <a:gd name="connsiteX20" fmla="*/ 2246227 w 5139021"/>
              <a:gd name="connsiteY20" fmla="*/ 734793 h 2890483"/>
              <a:gd name="connsiteX21" fmla="*/ 1812603 w 5139021"/>
              <a:gd name="connsiteY21" fmla="*/ 525126 h 2890483"/>
              <a:gd name="connsiteX22" fmla="*/ 1274158 w 5139021"/>
              <a:gd name="connsiteY22" fmla="*/ 280210 h 2890483"/>
              <a:gd name="connsiteX23" fmla="*/ 831977 w 5139021"/>
              <a:gd name="connsiteY23" fmla="*/ 72451 h 2890483"/>
              <a:gd name="connsiteX24" fmla="*/ 694736 w 5139021"/>
              <a:gd name="connsiteY24" fmla="*/ 20041 h 2890483"/>
              <a:gd name="connsiteX25" fmla="*/ 268257 w 5139021"/>
              <a:gd name="connsiteY25" fmla="*/ 232090 h 2890483"/>
              <a:gd name="connsiteX26" fmla="*/ 0 w 5139021"/>
              <a:gd name="connsiteY26" fmla="*/ 332621 h 289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39021" h="2890483">
                <a:moveTo>
                  <a:pt x="0" y="332621"/>
                </a:moveTo>
                <a:lnTo>
                  <a:pt x="24779" y="603753"/>
                </a:lnTo>
                <a:lnTo>
                  <a:pt x="83839" y="1093135"/>
                </a:lnTo>
                <a:lnTo>
                  <a:pt x="358791" y="1246078"/>
                </a:lnTo>
                <a:lnTo>
                  <a:pt x="397386" y="2378727"/>
                </a:lnTo>
                <a:lnTo>
                  <a:pt x="4568700" y="2890483"/>
                </a:lnTo>
                <a:lnTo>
                  <a:pt x="5139021" y="2287226"/>
                </a:lnTo>
                <a:lnTo>
                  <a:pt x="4787398" y="1561417"/>
                </a:lnTo>
                <a:cubicBezTo>
                  <a:pt x="4746131" y="1273616"/>
                  <a:pt x="4800113" y="909614"/>
                  <a:pt x="4806471" y="583713"/>
                </a:cubicBezTo>
                <a:lnTo>
                  <a:pt x="4819321" y="0"/>
                </a:lnTo>
                <a:lnTo>
                  <a:pt x="4599138" y="169659"/>
                </a:lnTo>
                <a:lnTo>
                  <a:pt x="4253196" y="413631"/>
                </a:lnTo>
                <a:lnTo>
                  <a:pt x="3929651" y="653311"/>
                </a:lnTo>
                <a:cubicBezTo>
                  <a:pt x="3798313" y="735114"/>
                  <a:pt x="3724126" y="831206"/>
                  <a:pt x="3621363" y="920153"/>
                </a:cubicBezTo>
                <a:cubicBezTo>
                  <a:pt x="3539411" y="1011324"/>
                  <a:pt x="3481270" y="1107258"/>
                  <a:pt x="3411224" y="1200810"/>
                </a:cubicBezTo>
                <a:lnTo>
                  <a:pt x="3268773" y="1533313"/>
                </a:lnTo>
                <a:lnTo>
                  <a:pt x="3211576" y="1387114"/>
                </a:lnTo>
                <a:cubicBezTo>
                  <a:pt x="3189500" y="1404262"/>
                  <a:pt x="3162663" y="1397598"/>
                  <a:pt x="3145349" y="1438558"/>
                </a:cubicBezTo>
                <a:cubicBezTo>
                  <a:pt x="3072135" y="1351206"/>
                  <a:pt x="3010827" y="1263855"/>
                  <a:pt x="2925707" y="1176503"/>
                </a:cubicBezTo>
                <a:lnTo>
                  <a:pt x="2641231" y="961130"/>
                </a:lnTo>
                <a:lnTo>
                  <a:pt x="2246227" y="734793"/>
                </a:lnTo>
                <a:lnTo>
                  <a:pt x="1812603" y="525126"/>
                </a:lnTo>
                <a:lnTo>
                  <a:pt x="1274158" y="280210"/>
                </a:lnTo>
                <a:lnTo>
                  <a:pt x="831977" y="72451"/>
                </a:lnTo>
                <a:lnTo>
                  <a:pt x="694736" y="20041"/>
                </a:lnTo>
                <a:lnTo>
                  <a:pt x="268257" y="232090"/>
                </a:lnTo>
                <a:lnTo>
                  <a:pt x="0" y="332621"/>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0819B00-EFC4-4CB9-9AE0-0F494BF67C80}"/>
              </a:ext>
            </a:extLst>
          </p:cNvPr>
          <p:cNvSpPr txBox="1">
            <a:spLocks/>
          </p:cNvSpPr>
          <p:nvPr/>
        </p:nvSpPr>
        <p:spPr>
          <a:xfrm>
            <a:off x="5061506" y="3144734"/>
            <a:ext cx="33711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 of God</a:t>
            </a:r>
          </a:p>
        </p:txBody>
      </p:sp>
      <p:sp>
        <p:nvSpPr>
          <p:cNvPr id="3074" name="Rectangle 2"/>
          <p:cNvSpPr>
            <a:spLocks noGrp="1" noChangeArrowheads="1"/>
          </p:cNvSpPr>
          <p:nvPr>
            <p:ph type="title"/>
          </p:nvPr>
        </p:nvSpPr>
        <p:spPr>
          <a:xfrm>
            <a:off x="457200" y="2309019"/>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then faith comes by hearing, and hearing by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10:17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0604FDD4-DC33-46EE-A8C7-AD86B99104DB}"/>
              </a:ext>
            </a:extLst>
          </p:cNvPr>
          <p:cNvSpPr txBox="1">
            <a:spLocks noChangeArrowheads="1"/>
          </p:cNvSpPr>
          <p:nvPr/>
        </p:nvSpPr>
        <p:spPr bwMode="auto">
          <a:xfrm>
            <a:off x="5003006" y="3082792"/>
            <a:ext cx="3471863" cy="75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4400" b="1" i="1" u="none" strike="noStrike" kern="0" cap="none" spc="0" normalizeH="0" baseline="0" noProof="0" dirty="0">
              <a:ln w="3175" cmpd="sng">
                <a:solidFill>
                  <a:srgbClr val="FFFFFF"/>
                </a:solidFill>
                <a:prstDash val="solid"/>
                <a:miter lim="800000"/>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68703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strVal val="ppt_h"/>
                                          </p:val>
                                        </p:tav>
                                      </p:tavLst>
                                    </p:anim>
                                    <p:set>
                                      <p:cBhvr>
                                        <p:cTn id="8" dur="1" fill="hold">
                                          <p:stCondLst>
                                            <p:cond delay="999"/>
                                          </p:stCondLst>
                                        </p:cTn>
                                        <p:tgtEl>
                                          <p:spTgt spid="4"/>
                                        </p:tgtEl>
                                        <p:attrNameLst>
                                          <p:attrName>style.visibility</p:attrName>
                                        </p:attrNameLst>
                                      </p:cBhvr>
                                      <p:to>
                                        <p:strVal val="hidden"/>
                                      </p:to>
                                    </p:set>
                                  </p:childTnLst>
                                </p:cTn>
                              </p:par>
                              <p:par>
                                <p:cTn id="9" presetID="42" presetClass="path" presetSubtype="0" accel="50000" decel="50000" fill="hold" grpId="2" nodeType="withEffect">
                                  <p:stCondLst>
                                    <p:cond delay="0"/>
                                  </p:stCondLst>
                                  <p:childTnLst>
                                    <p:animMotion origin="layout" path="M 2.77778E-7 -7.40741E-7 L 2.77778E-7 0.30764 " pathEditMode="relative" rAng="0" ptsTypes="AA">
                                      <p:cBhvr>
                                        <p:cTn id="10" dur="1000" fill="hold"/>
                                        <p:tgtEl>
                                          <p:spTgt spid="4"/>
                                        </p:tgtEl>
                                        <p:attrNameLst>
                                          <p:attrName>ppt_x</p:attrName>
                                          <p:attrName>ppt_y</p:attrName>
                                        </p:attrNameLst>
                                      </p:cBhvr>
                                      <p:rCtr x="0" y="15370"/>
                                    </p:animMotion>
                                  </p:childTnLst>
                                </p:cTn>
                              </p:par>
                              <p:par>
                                <p:cTn id="11" presetID="2" presetClass="entr" presetSubtype="1" fill="hold" grpId="0" nodeType="withEffect">
                                  <p:stCondLst>
                                    <p:cond delay="50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1000" fill="hold"/>
                                        <p:tgtEl>
                                          <p:spTgt spid="3074"/>
                                        </p:tgtEl>
                                        <p:attrNameLst>
                                          <p:attrName>ppt_x</p:attrName>
                                        </p:attrNameLst>
                                      </p:cBhvr>
                                      <p:tavLst>
                                        <p:tav tm="0">
                                          <p:val>
                                            <p:strVal val="#ppt_x"/>
                                          </p:val>
                                        </p:tav>
                                        <p:tav tm="100000">
                                          <p:val>
                                            <p:strVal val="#ppt_x"/>
                                          </p:val>
                                        </p:tav>
                                      </p:tavLst>
                                    </p:anim>
                                    <p:anim calcmode="lin" valueType="num">
                                      <p:cBhvr additive="base">
                                        <p:cTn id="14" dur="1000" fill="hold"/>
                                        <p:tgtEl>
                                          <p:spTgt spid="3074"/>
                                        </p:tgtEl>
                                        <p:attrNameLst>
                                          <p:attrName>ppt_y</p:attrName>
                                        </p:attrNameLst>
                                      </p:cBhvr>
                                      <p:tavLst>
                                        <p:tav tm="0">
                                          <p:val>
                                            <p:strVal val="0-#ppt_h/2"/>
                                          </p:val>
                                        </p:tav>
                                        <p:tav tm="100000">
                                          <p:val>
                                            <p:strVal val="#ppt_y"/>
                                          </p:val>
                                        </p:tav>
                                      </p:tavLst>
                                    </p:anim>
                                  </p:childTnLst>
                                </p:cTn>
                              </p:par>
                              <p:par>
                                <p:cTn id="15" presetID="17" presetClass="entr" presetSubtype="10" fill="hold" grpId="2" nodeType="withEffect">
                                  <p:stCondLst>
                                    <p:cond delay="50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fltVal val="0"/>
                                          </p:val>
                                        </p:tav>
                                        <p:tav tm="100000">
                                          <p:val>
                                            <p:strVal val="#ppt_w"/>
                                          </p:val>
                                        </p:tav>
                                      </p:tavLst>
                                    </p:anim>
                                    <p:anim calcmode="lin" valueType="num">
                                      <p:cBhvr>
                                        <p:cTn id="18"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P spid="8" grpId="0"/>
      <p:bldP spid="8" grpId="1"/>
      <p:bldP spid="3074" grpId="0"/>
      <p:bldP spid="3074" grpId="2"/>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esus and the Infinite">
            <a:extLst>
              <a:ext uri="{FF2B5EF4-FFF2-40B4-BE49-F238E27FC236}">
                <a16:creationId xmlns:a16="http://schemas.microsoft.com/office/drawing/2014/main" id="{56B63EB9-5CE1-47EC-A6B1-3BA1EBE789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533400" y="1889919"/>
            <a:ext cx="80772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truly Jesus did many other signs in the presence of His disciples, which are not written  in this book;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20:30 </a:t>
            </a:r>
          </a:p>
        </p:txBody>
      </p:sp>
      <p:sp>
        <p:nvSpPr>
          <p:cNvPr id="5" name="Rectangle 2">
            <a:extLst>
              <a:ext uri="{FF2B5EF4-FFF2-40B4-BE49-F238E27FC236}">
                <a16:creationId xmlns:a16="http://schemas.microsoft.com/office/drawing/2014/main" id="{95E925DE-215E-4025-B96E-29C31C328CCB}"/>
              </a:ext>
            </a:extLst>
          </p:cNvPr>
          <p:cNvSpPr txBox="1">
            <a:spLocks noChangeArrowheads="1"/>
          </p:cNvSpPr>
          <p:nvPr/>
        </p:nvSpPr>
        <p:spPr bwMode="auto">
          <a:xfrm>
            <a:off x="3007123" y="2015604"/>
            <a:ext cx="1724827" cy="80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DE8D5F4C-AE94-42BF-83C1-9E6483B7465A}"/>
              </a:ext>
            </a:extLst>
          </p:cNvPr>
          <p:cNvSpPr txBox="1">
            <a:spLocks noChangeArrowheads="1"/>
          </p:cNvSpPr>
          <p:nvPr/>
        </p:nvSpPr>
        <p:spPr bwMode="auto">
          <a:xfrm>
            <a:off x="3669955" y="3076832"/>
            <a:ext cx="17251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8339941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20799 -0.2037 " pathEditMode="relative" rAng="0" ptsTypes="AA">
                                      <p:cBhvr>
                                        <p:cTn id="10" dur="1000" spd="-100000" fill="hold"/>
                                        <p:tgtEl>
                                          <p:spTgt spid="3074"/>
                                        </p:tgtEl>
                                        <p:attrNameLst>
                                          <p:attrName>ppt_x</p:attrName>
                                          <p:attrName>ppt_y</p:attrName>
                                        </p:attrNameLst>
                                      </p:cBhvr>
                                      <p:rCtr x="10399" y="-10185"/>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42" presetClass="path" presetSubtype="0" accel="50000" decel="50000" fill="hold" grpId="2" nodeType="withEffect">
                                  <p:stCondLst>
                                    <p:cond delay="0"/>
                                  </p:stCondLst>
                                  <p:childTnLst>
                                    <p:animMotion origin="layout" path="M -2.77778E-7 2.22222E-6 L 0.07257 0.15254 " pathEditMode="relative" rAng="0" ptsTypes="AA">
                                      <p:cBhvr>
                                        <p:cTn id="17" dur="2000" fill="hold"/>
                                        <p:tgtEl>
                                          <p:spTgt spid="5"/>
                                        </p:tgtEl>
                                        <p:attrNameLst>
                                          <p:attrName>ppt_x</p:attrName>
                                          <p:attrName>ppt_y</p:attrName>
                                        </p:attrNameLst>
                                      </p:cBhvr>
                                      <p:rCtr x="3628" y="7616"/>
                                    </p:animMotion>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5" grpId="0"/>
      <p:bldP spid="5"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ture Reaction To the Death Of Jesus Digital Art by Patricia Betts">
            <a:extLst>
              <a:ext uri="{FF2B5EF4-FFF2-40B4-BE49-F238E27FC236}">
                <a16:creationId xmlns:a16="http://schemas.microsoft.com/office/drawing/2014/main" id="{D129A7C6-BF30-4C0B-9608-AFF2A5FD30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3" b="909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F09558D-2361-4A1A-A0A7-061D257C57EC}"/>
              </a:ext>
            </a:extLst>
          </p:cNvPr>
          <p:cNvSpPr txBox="1">
            <a:spLocks/>
          </p:cNvSpPr>
          <p:nvPr/>
        </p:nvSpPr>
        <p:spPr>
          <a:xfrm>
            <a:off x="2242353" y="2137110"/>
            <a:ext cx="470109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word like a fire</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not My word like a fire?" says the LORD, And like a hammer that breaks the rock in pieces?"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23:29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85E51CB6-5D96-4D23-855A-9AF2B1212EBA}"/>
              </a:ext>
            </a:extLst>
          </p:cNvPr>
          <p:cNvSpPr txBox="1">
            <a:spLocks noChangeArrowheads="1"/>
          </p:cNvSpPr>
          <p:nvPr/>
        </p:nvSpPr>
        <p:spPr bwMode="auto">
          <a:xfrm>
            <a:off x="3038532" y="2071490"/>
            <a:ext cx="1720925" cy="76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F40BA36-F7C5-4EDB-8386-9C78BB0AD280}"/>
              </a:ext>
            </a:extLst>
          </p:cNvPr>
          <p:cNvSpPr txBox="1">
            <a:spLocks noChangeArrowheads="1"/>
          </p:cNvSpPr>
          <p:nvPr/>
        </p:nvSpPr>
        <p:spPr bwMode="auto">
          <a:xfrm>
            <a:off x="3669955" y="3076832"/>
            <a:ext cx="17251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44B49AF-B964-4B31-8384-50C89B176E9D}"/>
              </a:ext>
            </a:extLst>
          </p:cNvPr>
          <p:cNvSpPr txBox="1">
            <a:spLocks noChangeArrowheads="1"/>
          </p:cNvSpPr>
          <p:nvPr/>
        </p:nvSpPr>
        <p:spPr bwMode="auto">
          <a:xfrm>
            <a:off x="2121638" y="2076450"/>
            <a:ext cx="4953400" cy="75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word like a fire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18457B0D-C800-4A62-97EC-C6E4F8E6304F}"/>
              </a:ext>
            </a:extLst>
          </p:cNvPr>
          <p:cNvSpPr txBox="1">
            <a:spLocks noChangeArrowheads="1"/>
          </p:cNvSpPr>
          <p:nvPr/>
        </p:nvSpPr>
        <p:spPr bwMode="auto">
          <a:xfrm>
            <a:off x="1173901" y="3028950"/>
            <a:ext cx="1613348" cy="7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57795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750"/>
                                        <p:tgtEl>
                                          <p:spTgt spid="3074"/>
                                        </p:tgtEl>
                                      </p:cBhvr>
                                    </p:animEffect>
                                    <p:anim calcmode="lin" valueType="num">
                                      <p:cBhvr>
                                        <p:cTn id="8" dur="1750" fill="hold"/>
                                        <p:tgtEl>
                                          <p:spTgt spid="3074"/>
                                        </p:tgtEl>
                                        <p:attrNameLst>
                                          <p:attrName>style.rotation</p:attrName>
                                        </p:attrNameLst>
                                      </p:cBhvr>
                                      <p:tavLst>
                                        <p:tav tm="0">
                                          <p:val>
                                            <p:fltVal val="720"/>
                                          </p:val>
                                        </p:tav>
                                        <p:tav tm="100000">
                                          <p:val>
                                            <p:fltVal val="0"/>
                                          </p:val>
                                        </p:tav>
                                      </p:tavLst>
                                    </p:anim>
                                    <p:anim calcmode="lin" valueType="num">
                                      <p:cBhvr>
                                        <p:cTn id="9" dur="1750" fill="hold"/>
                                        <p:tgtEl>
                                          <p:spTgt spid="3074"/>
                                        </p:tgtEl>
                                        <p:attrNameLst>
                                          <p:attrName>ppt_h</p:attrName>
                                        </p:attrNameLst>
                                      </p:cBhvr>
                                      <p:tavLst>
                                        <p:tav tm="0">
                                          <p:val>
                                            <p:fltVal val="0"/>
                                          </p:val>
                                        </p:tav>
                                        <p:tav tm="100000">
                                          <p:val>
                                            <p:strVal val="#ppt_h"/>
                                          </p:val>
                                        </p:tav>
                                      </p:tavLst>
                                    </p:anim>
                                    <p:anim calcmode="lin" valueType="num">
                                      <p:cBhvr>
                                        <p:cTn id="10" dur="1750" fill="hold"/>
                                        <p:tgtEl>
                                          <p:spTgt spid="3074"/>
                                        </p:tgtEl>
                                        <p:attrNameLst>
                                          <p:attrName>ppt_w</p:attrName>
                                        </p:attrNameLst>
                                      </p:cBhvr>
                                      <p:tavLst>
                                        <p:tav tm="0">
                                          <p:val>
                                            <p:fltVal val="0"/>
                                          </p:val>
                                        </p:tav>
                                        <p:tav tm="100000">
                                          <p:val>
                                            <p:strVal val="#ppt_w"/>
                                          </p:val>
                                        </p:tav>
                                      </p:tavLst>
                                    </p:anim>
                                  </p:childTnLst>
                                </p:cTn>
                              </p:par>
                              <p:par>
                                <p:cTn id="11" presetID="50" presetClass="exit" presetSubtype="0" accel="100000" fill="hold" grpId="1" nodeType="withEffect">
                                  <p:stCondLst>
                                    <p:cond delay="0"/>
                                  </p:stCondLst>
                                  <p:childTnLst>
                                    <p:anim calcmode="lin" valueType="num">
                                      <p:cBhvr>
                                        <p:cTn id="12" dur="1000"/>
                                        <p:tgtEl>
                                          <p:spTgt spid="4"/>
                                        </p:tgtEl>
                                        <p:attrNameLst>
                                          <p:attrName>ppt_w</p:attrName>
                                        </p:attrNameLst>
                                      </p:cBhvr>
                                      <p:tavLst>
                                        <p:tav tm="0">
                                          <p:val>
                                            <p:strVal val="ppt_w"/>
                                          </p:val>
                                        </p:tav>
                                        <p:tav tm="100000">
                                          <p:val>
                                            <p:strVal val="ppt_w+.3"/>
                                          </p:val>
                                        </p:tav>
                                      </p:tavLst>
                                    </p:anim>
                                    <p:anim calcmode="lin" valueType="num">
                                      <p:cBhvr>
                                        <p:cTn id="13" dur="1000"/>
                                        <p:tgtEl>
                                          <p:spTgt spid="4"/>
                                        </p:tgtEl>
                                        <p:attrNameLst>
                                          <p:attrName>ppt_h</p:attrName>
                                        </p:attrNameLst>
                                      </p:cBhvr>
                                      <p:tavLst>
                                        <p:tav tm="0">
                                          <p:val>
                                            <p:strVal val="ppt_h"/>
                                          </p:val>
                                        </p:tav>
                                        <p:tav tm="100000">
                                          <p:val>
                                            <p:strVal val="ppt_h"/>
                                          </p:val>
                                        </p:tav>
                                      </p:tavLst>
                                    </p:anim>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42" presetClass="path" presetSubtype="0" accel="50000" decel="50000" fill="hold" grpId="2" nodeType="withEffect">
                                  <p:stCondLst>
                                    <p:cond delay="0"/>
                                  </p:stCondLst>
                                  <p:childTnLst>
                                    <p:animMotion origin="layout" path="M 1.11111E-6 1.11111E-6 L -0.20972 0.14236 " pathEditMode="relative" rAng="0" ptsTypes="AA">
                                      <p:cBhvr>
                                        <p:cTn id="32" dur="2000" fill="hold"/>
                                        <p:tgtEl>
                                          <p:spTgt spid="7"/>
                                        </p:tgtEl>
                                        <p:attrNameLst>
                                          <p:attrName>ppt_x</p:attrName>
                                          <p:attrName>ppt_y</p:attrName>
                                        </p:attrNameLst>
                                      </p:cBhvr>
                                      <p:rCtr x="-10486" y="7106"/>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7" grpId="0"/>
      <p:bldP spid="7" grpId="2"/>
      <p:bldP spid="4" grpId="1"/>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7E74F-74B7-46F5-A3CD-71F8E5DF7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4E60A85-39A0-48E0-88A7-58DD79C99641}"/>
              </a:ext>
            </a:extLst>
          </p:cNvPr>
          <p:cNvSpPr txBox="1">
            <a:spLocks/>
          </p:cNvSpPr>
          <p:nvPr/>
        </p:nvSpPr>
        <p:spPr>
          <a:xfrm>
            <a:off x="1184573" y="3114908"/>
            <a:ext cx="158823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a:t>
            </a:r>
          </a:p>
        </p:txBody>
      </p:sp>
      <p:sp>
        <p:nvSpPr>
          <p:cNvPr id="6" name="Title 1">
            <a:extLst>
              <a:ext uri="{FF2B5EF4-FFF2-40B4-BE49-F238E27FC236}">
                <a16:creationId xmlns:a16="http://schemas.microsoft.com/office/drawing/2014/main" id="{5F8E0AD6-E659-4D71-8915-82038BD41431}"/>
              </a:ext>
            </a:extLst>
          </p:cNvPr>
          <p:cNvSpPr txBox="1">
            <a:spLocks/>
          </p:cNvSpPr>
          <p:nvPr/>
        </p:nvSpPr>
        <p:spPr>
          <a:xfrm>
            <a:off x="436301" y="378541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burning fire</a:t>
            </a:r>
          </a:p>
        </p:txBody>
      </p:sp>
      <p:sp>
        <p:nvSpPr>
          <p:cNvPr id="3074" name="Rectangle 2"/>
          <p:cNvSpPr>
            <a:spLocks noGrp="1" noChangeArrowheads="1"/>
          </p:cNvSpPr>
          <p:nvPr>
            <p:ph type="title"/>
          </p:nvPr>
        </p:nvSpPr>
        <p:spPr>
          <a:xfrm>
            <a:off x="457200" y="899319"/>
            <a:ext cx="8229600" cy="5059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I said, "I will not make mention of Him, Nor speak anymore in His name." But His word was in my heart like a burning fire Shut up in my bones;  I was weary of holding it back, And I could not.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20:9 </a:t>
            </a:r>
          </a:p>
        </p:txBody>
      </p:sp>
      <p:sp>
        <p:nvSpPr>
          <p:cNvPr id="8" name="Rectangle 2">
            <a:extLst>
              <a:ext uri="{FF2B5EF4-FFF2-40B4-BE49-F238E27FC236}">
                <a16:creationId xmlns:a16="http://schemas.microsoft.com/office/drawing/2014/main" id="{076E51FB-ACBA-44AD-B817-90357033C117}"/>
              </a:ext>
            </a:extLst>
          </p:cNvPr>
          <p:cNvSpPr txBox="1">
            <a:spLocks noChangeArrowheads="1"/>
          </p:cNvSpPr>
          <p:nvPr/>
        </p:nvSpPr>
        <p:spPr bwMode="auto">
          <a:xfrm>
            <a:off x="1173901" y="3028950"/>
            <a:ext cx="1613348" cy="7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D74F2DD-E4C8-4EDF-A0D1-0F20EACDBB49}"/>
              </a:ext>
            </a:extLst>
          </p:cNvPr>
          <p:cNvSpPr txBox="1">
            <a:spLocks noChangeArrowheads="1"/>
          </p:cNvSpPr>
          <p:nvPr/>
        </p:nvSpPr>
        <p:spPr bwMode="auto">
          <a:xfrm>
            <a:off x="1186870" y="3055144"/>
            <a:ext cx="1592133" cy="742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1D84044D-281E-4D39-932B-0126B53F09D5}"/>
              </a:ext>
            </a:extLst>
          </p:cNvPr>
          <p:cNvSpPr txBox="1">
            <a:spLocks noChangeArrowheads="1"/>
          </p:cNvSpPr>
          <p:nvPr/>
        </p:nvSpPr>
        <p:spPr bwMode="auto">
          <a:xfrm>
            <a:off x="460197" y="3723178"/>
            <a:ext cx="3221666" cy="75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burning fire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0" name="Picture 15">
            <a:extLst>
              <a:ext uri="{FF2B5EF4-FFF2-40B4-BE49-F238E27FC236}">
                <a16:creationId xmlns:a16="http://schemas.microsoft.com/office/drawing/2014/main" id="{C08F164F-BA9A-4C01-9845-23C8862E4EF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2">
            <a:extLst>
              <a:ext uri="{FF2B5EF4-FFF2-40B4-BE49-F238E27FC236}">
                <a16:creationId xmlns:a16="http://schemas.microsoft.com/office/drawing/2014/main" id="{FF6B2FD7-09A1-4571-85DD-3E02146FCBE0}"/>
              </a:ext>
            </a:extLst>
          </p:cNvPr>
          <p:cNvSpPr/>
          <p:nvPr/>
        </p:nvSpPr>
        <p:spPr>
          <a:xfrm>
            <a:off x="3619500" y="3022600"/>
            <a:ext cx="2959100" cy="876300"/>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91F47B57-08A7-474D-A253-136C0E47AB25}"/>
              </a:ext>
            </a:extLst>
          </p:cNvPr>
          <p:cNvSpPr>
            <a:spLocks noChangeArrowheads="1"/>
          </p:cNvSpPr>
          <p:nvPr/>
        </p:nvSpPr>
        <p:spPr bwMode="auto">
          <a:xfrm>
            <a:off x="3587691" y="29585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2" hidden="1">
            <a:extLst>
              <a:ext uri="{FF2B5EF4-FFF2-40B4-BE49-F238E27FC236}">
                <a16:creationId xmlns:a16="http://schemas.microsoft.com/office/drawing/2014/main" id="{78E5D3B0-49B7-453E-A8A2-040AFBB420A8}"/>
              </a:ext>
            </a:extLst>
          </p:cNvPr>
          <p:cNvSpPr txBox="1">
            <a:spLocks noChangeArrowheads="1"/>
          </p:cNvSpPr>
          <p:nvPr/>
        </p:nvSpPr>
        <p:spPr bwMode="auto">
          <a:xfrm>
            <a:off x="4472800" y="3083719"/>
            <a:ext cx="1699399" cy="7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975623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3"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0" presetClass="entr" presetSubtype="0" fill="hold" grpId="0" nodeType="withEffect">
                                  <p:stCondLst>
                                    <p:cond delay="40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stCondLst>
                                            <p:cond delay="0"/>
                                          </p:stCondLst>
                                        </p:cTn>
                                        <p:tgtEl>
                                          <p:spTgt spid="12"/>
                                        </p:tgtEl>
                                      </p:cBhvr>
                                    </p:animEffect>
                                    <p:anim to="" calcmode="lin" valueType="num">
                                      <p:cBhvr>
                                        <p:cTn id="4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25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par>
                                <p:cTn id="51" presetID="42" presetClass="path" presetSubtype="0" accel="50000" decel="50000" fill="hold" grpId="2" nodeType="withEffect">
                                  <p:stCondLst>
                                    <p:cond delay="250"/>
                                  </p:stCondLst>
                                  <p:childTnLst>
                                    <p:animMotion origin="layout" path="M -3.05556E-6 1.48148E-6 L 0.36563 0.0044 " pathEditMode="relative" rAng="0" ptsTypes="AA">
                                      <p:cBhvr>
                                        <p:cTn id="52" dur="2000" fill="hold"/>
                                        <p:tgtEl>
                                          <p:spTgt spid="8"/>
                                        </p:tgtEl>
                                        <p:attrNameLst>
                                          <p:attrName>ppt_x</p:attrName>
                                          <p:attrName>ppt_y</p:attrName>
                                        </p:attrNameLst>
                                      </p:cBhvr>
                                      <p:rCtr x="18281" y="208"/>
                                    </p:animMotion>
                                  </p:childTnLst>
                                </p:cTn>
                              </p:par>
                              <p:par>
                                <p:cTn id="53" presetID="10" presetClass="exit" presetSubtype="0" fill="hold" grpId="1" nodeType="withEffect">
                                  <p:stCondLst>
                                    <p:cond delay="25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1" nodeType="withEffect">
                                  <p:stCondLst>
                                    <p:cond delay="25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2" nodeType="withEffect">
                                  <p:stCondLst>
                                    <p:cond delay="25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1" nodeType="withEffect">
                                  <p:stCondLst>
                                    <p:cond delay="25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2" nodeType="withEffect">
                                  <p:stCondLst>
                                    <p:cond delay="250"/>
                                  </p:stCondLst>
                                  <p:childTnLst>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10" presetClass="exit" presetSubtype="0" fill="hold" grpId="1" nodeType="withEffect">
                                  <p:stCondLst>
                                    <p:cond delay="25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8" grpId="0"/>
      <p:bldP spid="8" grpId="2"/>
      <p:bldP spid="8" grpId="3"/>
      <p:bldP spid="5" grpId="0"/>
      <p:bldP spid="5" grpId="1"/>
      <p:bldP spid="7" grpId="0"/>
      <p:bldP spid="7" grpId="1"/>
      <p:bldP spid="11" grpId="0" animBg="1"/>
      <p:bldP spid="11" grpId="1" animBg="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3012A-C6E7-45A3-A786-6692D2CFC86C}"/>
              </a:ext>
            </a:extLst>
          </p:cNvPr>
          <p:cNvPicPr>
            <a:picLocks noChangeAspect="1"/>
          </p:cNvPicPr>
          <p:nvPr/>
        </p:nvPicPr>
        <p:blipFill rotWithShape="1">
          <a:blip r:embed="rId3">
            <a:extLst>
              <a:ext uri="{28A0092B-C50C-407E-A947-70E740481C1C}">
                <a14:useLocalDpi xmlns:a14="http://schemas.microsoft.com/office/drawing/2010/main" val="0"/>
              </a:ext>
            </a:extLst>
          </a:blip>
          <a:srcRect r="2098"/>
          <a:stretch/>
        </p:blipFill>
        <p:spPr>
          <a:xfrm>
            <a:off x="-1" y="0"/>
            <a:ext cx="9144001" cy="6858000"/>
          </a:xfrm>
          <a:prstGeom prst="rect">
            <a:avLst/>
          </a:prstGeom>
        </p:spPr>
      </p:pic>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November 22,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Rectangle 4"/>
          <p:cNvSpPr>
            <a:spLocks noChangeArrowheads="1"/>
          </p:cNvSpPr>
          <p:nvPr/>
        </p:nvSpPr>
        <p:spPr bwMode="auto">
          <a:xfrm>
            <a:off x="1375940" y="632954"/>
            <a:ext cx="6392119" cy="350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All Sufficiency of the Word of God</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8.33333E-7 2.22222E-6 L 8.33333E-7 0.08727 " pathEditMode="relative" rAng="0" ptsTypes="AA">
                                      <p:cBhvr>
                                        <p:cTn id="30" dur="1000" fill="hold"/>
                                        <p:tgtEl>
                                          <p:spTgt spid="4"/>
                                        </p:tgtEl>
                                        <p:attrNameLst>
                                          <p:attrName>ppt_x</p:attrName>
                                          <p:attrName>ppt_y</p:attrName>
                                        </p:attrNameLst>
                                      </p:cBhvr>
                                      <p:rCtr x="0" y="4352"/>
                                    </p:animMotion>
                                  </p:childTnLst>
                                </p:cTn>
                              </p:par>
                              <p:par>
                                <p:cTn id="31" presetID="9" presetClass="exit" presetSubtype="0" fill="hold" grpId="1" nodeType="withEffect">
                                  <p:stCondLst>
                                    <p:cond delay="50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500"/>
                                  </p:stCondLst>
                                  <p:childTnLst>
                                    <p:animMotion origin="layout" path="M 3.33333E-6 3.33333E-6 L 0.26423 0.10393 " pathEditMode="relative" rAng="0" ptsTypes="AA">
                                      <p:cBhvr>
                                        <p:cTn id="35" dur="1500" fill="hold"/>
                                        <p:tgtEl>
                                          <p:spTgt spid="5"/>
                                        </p:tgtEl>
                                        <p:attrNameLst>
                                          <p:attrName>ppt_x</p:attrName>
                                          <p:attrName>ppt_y</p:attrName>
                                        </p:attrNameLst>
                                      </p:cBhvr>
                                      <p:rCtr x="13212" y="5185"/>
                                    </p:animMotion>
                                  </p:childTnLst>
                                </p:cTn>
                              </p:par>
                              <p:par>
                                <p:cTn id="36" presetID="31" presetClass="exit" presetSubtype="0" fill="hold" grpId="1" nodeType="withEffect">
                                  <p:stCondLst>
                                    <p:cond delay="125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250"/>
                                  </p:stCondLst>
                                  <p:childTnLst>
                                    <p:animMotion origin="layout" path="M 3.33333E-6 2.22222E-6 L -0.14601 -0.10324 " pathEditMode="relative" rAng="0" ptsTypes="AA">
                                      <p:cBhvr>
                                        <p:cTn id="43" dur="1000" fill="hold"/>
                                        <p:tgtEl>
                                          <p:spTgt spid="6"/>
                                        </p:tgtEl>
                                        <p:attrNameLst>
                                          <p:attrName>ppt_x</p:attrName>
                                          <p:attrName>ppt_y</p:attrName>
                                        </p:attrNameLst>
                                      </p:cBhvr>
                                      <p:rCtr x="-7309" y="-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4" grpId="0"/>
      <p:bldP spid="4" grpId="1"/>
      <p:bldP spid="4"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Seed Is God's Word - Seagoville Church of Christ">
            <a:extLst>
              <a:ext uri="{FF2B5EF4-FFF2-40B4-BE49-F238E27FC236}">
                <a16:creationId xmlns:a16="http://schemas.microsoft.com/office/drawing/2014/main" id="{4382DCCE-14E3-411F-987C-E1D866093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 y="0"/>
            <a:ext cx="91533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914400" y="2411809"/>
            <a:ext cx="7315200" cy="20343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parable is this:     The seed is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8:11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422422D-2F4E-4FD2-AB13-A87869C9B99D}"/>
              </a:ext>
            </a:extLst>
          </p:cNvPr>
          <p:cNvSpPr txBox="1">
            <a:spLocks noChangeArrowheads="1"/>
          </p:cNvSpPr>
          <p:nvPr/>
        </p:nvSpPr>
        <p:spPr bwMode="auto">
          <a:xfrm>
            <a:off x="4472800" y="3083719"/>
            <a:ext cx="1699399" cy="7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630DA913-1D99-454D-BC64-F9B84E732F10}"/>
              </a:ext>
            </a:extLst>
          </p:cNvPr>
          <p:cNvSpPr txBox="1">
            <a:spLocks noChangeArrowheads="1"/>
          </p:cNvSpPr>
          <p:nvPr/>
        </p:nvSpPr>
        <p:spPr bwMode="auto">
          <a:xfrm>
            <a:off x="4469114" y="3092660"/>
            <a:ext cx="3399416" cy="73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FDF34E05-576A-4677-B1AD-0CA296B0F944}"/>
              </a:ext>
            </a:extLst>
          </p:cNvPr>
          <p:cNvSpPr txBox="1">
            <a:spLocks noChangeArrowheads="1"/>
          </p:cNvSpPr>
          <p:nvPr/>
        </p:nvSpPr>
        <p:spPr bwMode="auto">
          <a:xfrm>
            <a:off x="3559632" y="3083719"/>
            <a:ext cx="3399416" cy="74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4964536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42" presetClass="path" presetSubtype="0" accel="50000" decel="50000" fill="hold" grpId="2" nodeType="withEffect">
                                  <p:stCondLst>
                                    <p:cond delay="0"/>
                                  </p:stCondLst>
                                  <p:childTnLst>
                                    <p:animMotion origin="layout" path="M -2.77778E-6 3.33333E-6 L -0.09965 3.33333E-6 " pathEditMode="relative" rAng="0" ptsTypes="AA">
                                      <p:cBhvr>
                                        <p:cTn id="21" dur="2000" fill="hold"/>
                                        <p:tgtEl>
                                          <p:spTgt spid="6"/>
                                        </p:tgtEl>
                                        <p:attrNameLst>
                                          <p:attrName>ppt_x</p:attrName>
                                          <p:attrName>ppt_y</p:attrName>
                                        </p:attrNameLst>
                                      </p:cBhvr>
                                      <p:rCtr x="-4983" y="0"/>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6" grpId="0"/>
      <p:bldP spid="6"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POWER OF THE WORD OF GOD - THE TRUTH STANDS FOREVER">
            <a:extLst>
              <a:ext uri="{FF2B5EF4-FFF2-40B4-BE49-F238E27FC236}">
                <a16:creationId xmlns:a16="http://schemas.microsoft.com/office/drawing/2014/main" id="{6963BA3A-45A2-4A2E-947F-963D4C059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68C3E98-6913-46CC-825D-79A11A89A753}"/>
              </a:ext>
            </a:extLst>
          </p:cNvPr>
          <p:cNvSpPr txBox="1">
            <a:spLocks/>
          </p:cNvSpPr>
          <p:nvPr/>
        </p:nvSpPr>
        <p:spPr>
          <a:xfrm>
            <a:off x="704798" y="3149143"/>
            <a:ext cx="62504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737519"/>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having been born again, not of corruptible seed but incorruptible, through the word of God which lives and abides forever,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Gospel">
            <a:extLst>
              <a:ext uri="{FF2B5EF4-FFF2-40B4-BE49-F238E27FC236}">
                <a16:creationId xmlns:a16="http://schemas.microsoft.com/office/drawing/2014/main" id="{D845022D-1259-4AED-9DD0-206BC476C62A}"/>
              </a:ext>
            </a:extLst>
          </p:cNvPr>
          <p:cNvSpPr txBox="1">
            <a:spLocks noChangeArrowheads="1"/>
          </p:cNvSpPr>
          <p:nvPr/>
        </p:nvSpPr>
        <p:spPr bwMode="auto">
          <a:xfrm>
            <a:off x="3559632" y="3083719"/>
            <a:ext cx="3399416" cy="74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word of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16F4790-3DB6-4D38-9F78-EDBAF51860C2}"/>
              </a:ext>
            </a:extLst>
          </p:cNvPr>
          <p:cNvSpPr txBox="1">
            <a:spLocks noChangeArrowheads="1"/>
          </p:cNvSpPr>
          <p:nvPr/>
        </p:nvSpPr>
        <p:spPr bwMode="auto">
          <a:xfrm>
            <a:off x="564812" y="3078242"/>
            <a:ext cx="65003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the 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ounded Rectangle 10">
            <a:extLst>
              <a:ext uri="{FF2B5EF4-FFF2-40B4-BE49-F238E27FC236}">
                <a16:creationId xmlns:a16="http://schemas.microsoft.com/office/drawing/2014/main" id="{F51060C8-0BE8-41DD-8048-89E72009BA9D}"/>
              </a:ext>
            </a:extLst>
          </p:cNvPr>
          <p:cNvSpPr>
            <a:spLocks noChangeAspect="1"/>
          </p:cNvSpPr>
          <p:nvPr/>
        </p:nvSpPr>
        <p:spPr>
          <a:xfrm>
            <a:off x="341774" y="2969691"/>
            <a:ext cx="2959058" cy="1064886"/>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7959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8" presetClass="emph" presetSubtype="0" fill="hold" grpId="1" nodeType="withEffect">
                                  <p:stCondLst>
                                    <p:cond delay="0"/>
                                  </p:stCondLst>
                                  <p:childTnLst>
                                    <p:set>
                                      <p:cBhvr override="childStyle">
                                        <p:cTn id="14" dur="500" fill="hold"/>
                                        <p:tgtEl>
                                          <p:spTgt spid="6"/>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out)">
                                      <p:cBhvr>
                                        <p:cTn id="22" dur="1250"/>
                                        <p:tgtEl>
                                          <p:spTgt spid="11"/>
                                        </p:tgtEl>
                                      </p:cBhvr>
                                    </p:animEffect>
                                  </p:childTnLst>
                                </p:cTn>
                              </p:par>
                              <p:par>
                                <p:cTn id="23" presetID="42" presetClass="path" presetSubtype="0" accel="50000" decel="50000" fill="hold" grpId="1" nodeType="withEffect">
                                  <p:stCondLst>
                                    <p:cond delay="0"/>
                                  </p:stCondLst>
                                  <p:childTnLst>
                                    <p:animMotion origin="layout" path="M -1.94444E-6 1.85185E-6 L 0.04688 -0.02199 " pathEditMode="relative" rAng="0" ptsTypes="AA">
                                      <p:cBhvr>
                                        <p:cTn id="24" dur="1250" fill="hold"/>
                                        <p:tgtEl>
                                          <p:spTgt spid="11"/>
                                        </p:tgtEl>
                                        <p:attrNameLst>
                                          <p:attrName>ppt_x</p:attrName>
                                          <p:attrName>ppt_y</p:attrName>
                                        </p:attrNameLst>
                                      </p:cBhvr>
                                      <p:rCtr x="2344" y="-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7" grpId="0"/>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POWER OF THE WORD OF GOD - THE TRUTH STANDS FOREVER">
            <a:extLst>
              <a:ext uri="{FF2B5EF4-FFF2-40B4-BE49-F238E27FC236}">
                <a16:creationId xmlns:a16="http://schemas.microsoft.com/office/drawing/2014/main" id="{6963BA3A-45A2-4A2E-947F-963D4C059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Gospel">
            <a:extLst>
              <a:ext uri="{FF2B5EF4-FFF2-40B4-BE49-F238E27FC236}">
                <a16:creationId xmlns:a16="http://schemas.microsoft.com/office/drawing/2014/main" id="{7A5BA7E3-E47C-4A9F-B7BA-239D571D78E9}"/>
              </a:ext>
            </a:extLst>
          </p:cNvPr>
          <p:cNvSpPr txBox="1">
            <a:spLocks noChangeArrowheads="1"/>
          </p:cNvSpPr>
          <p:nvPr/>
        </p:nvSpPr>
        <p:spPr bwMode="auto">
          <a:xfrm>
            <a:off x="4531479" y="4076700"/>
            <a:ext cx="2914112" cy="78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gospel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5845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is Omniscience and What Does it Mean for Me?">
            <a:extLst>
              <a:ext uri="{FF2B5EF4-FFF2-40B4-BE49-F238E27FC236}">
                <a16:creationId xmlns:a16="http://schemas.microsoft.com/office/drawing/2014/main" id="{7ECDAA10-B838-4D85-B623-CCED10391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F1833F0-4100-4BC0-8F05-CBE226D6BCDC}"/>
              </a:ext>
            </a:extLst>
          </p:cNvPr>
          <p:cNvSpPr txBox="1">
            <a:spLocks/>
          </p:cNvSpPr>
          <p:nvPr/>
        </p:nvSpPr>
        <p:spPr>
          <a:xfrm>
            <a:off x="1126427" y="3479205"/>
            <a:ext cx="39258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Christ Jesus</a:t>
            </a:r>
          </a:p>
        </p:txBody>
      </p:sp>
      <p:sp>
        <p:nvSpPr>
          <p:cNvPr id="8" name="Title 1">
            <a:extLst>
              <a:ext uri="{FF2B5EF4-FFF2-40B4-BE49-F238E27FC236}">
                <a16:creationId xmlns:a16="http://schemas.microsoft.com/office/drawing/2014/main" id="{C53D4CAF-7783-4ADC-BA3D-6D4DB2EAF9D6}"/>
              </a:ext>
            </a:extLst>
          </p:cNvPr>
          <p:cNvSpPr txBox="1">
            <a:spLocks/>
          </p:cNvSpPr>
          <p:nvPr/>
        </p:nvSpPr>
        <p:spPr>
          <a:xfrm>
            <a:off x="2567464" y="4153004"/>
            <a:ext cx="486460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through the gospel</a:t>
            </a:r>
          </a:p>
        </p:txBody>
      </p:sp>
      <p:sp>
        <p:nvSpPr>
          <p:cNvPr id="10" name="Rectangle 2">
            <a:extLst>
              <a:ext uri="{FF2B5EF4-FFF2-40B4-BE49-F238E27FC236}">
                <a16:creationId xmlns:a16="http://schemas.microsoft.com/office/drawing/2014/main" id="{1BAA08BC-40D6-4977-8B3E-76D44446987E}"/>
              </a:ext>
            </a:extLst>
          </p:cNvPr>
          <p:cNvSpPr txBox="1">
            <a:spLocks noChangeArrowheads="1"/>
          </p:cNvSpPr>
          <p:nvPr/>
        </p:nvSpPr>
        <p:spPr bwMode="auto">
          <a:xfrm>
            <a:off x="4531479" y="4076700"/>
            <a:ext cx="2914112" cy="78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gospel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19100" y="1280319"/>
            <a:ext cx="83058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though you might have ten thousand instructors in Christ,    yet you do not have many fathers; for in Christ Jesus I have begotten you through the gospel.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F8ED15FE-0227-48AE-9E0D-BCD4433C9A25}"/>
              </a:ext>
            </a:extLst>
          </p:cNvPr>
          <p:cNvSpPr txBox="1">
            <a:spLocks noChangeArrowheads="1"/>
          </p:cNvSpPr>
          <p:nvPr/>
        </p:nvSpPr>
        <p:spPr bwMode="auto">
          <a:xfrm>
            <a:off x="1187004" y="3414181"/>
            <a:ext cx="3803905" cy="75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Christ Jesus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6">
            <a:extLst>
              <a:ext uri="{FF2B5EF4-FFF2-40B4-BE49-F238E27FC236}">
                <a16:creationId xmlns:a16="http://schemas.microsoft.com/office/drawing/2014/main" id="{13D09D92-41E8-4177-85C5-930117857366}"/>
              </a:ext>
            </a:extLst>
          </p:cNvPr>
          <p:cNvSpPr>
            <a:spLocks noChangeArrowheads="1"/>
          </p:cNvSpPr>
          <p:nvPr/>
        </p:nvSpPr>
        <p:spPr bwMode="auto">
          <a:xfrm>
            <a:off x="1284768" y="331653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9">
            <a:extLst>
              <a:ext uri="{FF2B5EF4-FFF2-40B4-BE49-F238E27FC236}">
                <a16:creationId xmlns:a16="http://schemas.microsoft.com/office/drawing/2014/main" id="{7E131B1C-44CA-42BF-8A08-A8CC96B715CE}"/>
              </a:ext>
            </a:extLst>
          </p:cNvPr>
          <p:cNvSpPr>
            <a:spLocks noChangeArrowheads="1"/>
          </p:cNvSpPr>
          <p:nvPr/>
        </p:nvSpPr>
        <p:spPr bwMode="auto">
          <a:xfrm>
            <a:off x="1749743" y="3436212"/>
            <a:ext cx="324307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2">
            <a:extLst>
              <a:ext uri="{FF2B5EF4-FFF2-40B4-BE49-F238E27FC236}">
                <a16:creationId xmlns:a16="http://schemas.microsoft.com/office/drawing/2014/main" id="{0F6CF7B6-AC31-4650-8F14-AB7B713FAB1D}"/>
              </a:ext>
            </a:extLst>
          </p:cNvPr>
          <p:cNvSpPr txBox="1">
            <a:spLocks noChangeArrowheads="1"/>
          </p:cNvSpPr>
          <p:nvPr/>
        </p:nvSpPr>
        <p:spPr bwMode="auto">
          <a:xfrm>
            <a:off x="2536032" y="4086359"/>
            <a:ext cx="4915622" cy="75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through</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 gospel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ounded Rectangle 12">
            <a:extLst>
              <a:ext uri="{FF2B5EF4-FFF2-40B4-BE49-F238E27FC236}">
                <a16:creationId xmlns:a16="http://schemas.microsoft.com/office/drawing/2014/main" id="{BCE11A29-F36A-4160-84E2-B6B1895A4269}"/>
              </a:ext>
            </a:extLst>
          </p:cNvPr>
          <p:cNvSpPr>
            <a:spLocks noChangeAspect="1"/>
          </p:cNvSpPr>
          <p:nvPr/>
        </p:nvSpPr>
        <p:spPr>
          <a:xfrm>
            <a:off x="2294311" y="3920835"/>
            <a:ext cx="2851266" cy="1163782"/>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5137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0" presetClass="entr" presetSubtype="0" fill="hold" grpId="0" nodeType="withEffect">
                                  <p:stCondLst>
                                    <p:cond delay="25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stCondLst>
                                            <p:cond delay="0"/>
                                          </p:stCondLst>
                                        </p:cTn>
                                        <p:tgtEl>
                                          <p:spTgt spid="4"/>
                                        </p:tgtEl>
                                      </p:cBhvr>
                                    </p:animEffect>
                                    <p:anim to="" calcmode="lin" valueType="num">
                                      <p:cBhvr>
                                        <p:cTn id="2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7" presetID="0" presetClass="entr" presetSubtype="0" fill="hold" grpId="0" nodeType="withEffect">
                                  <p:stCondLst>
                                    <p:cond delay="50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stCondLst>
                                            <p:cond delay="0"/>
                                          </p:stCondLst>
                                        </p:cTn>
                                        <p:tgtEl>
                                          <p:spTgt spid="5"/>
                                        </p:tgtEl>
                                      </p:cBhvr>
                                    </p:animEffect>
                                    <p:anim to="" calcmode="lin" valueType="num">
                                      <p:cBhvr>
                                        <p:cTn id="3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2" presetID="26" presetClass="emph" presetSubtype="0" fill="hold" grpId="1" nodeType="withEffect">
                                  <p:stCondLst>
                                    <p:cond delay="1500"/>
                                  </p:stCondLst>
                                  <p:iterate type="lt">
                                    <p:tmPct val="0"/>
                                  </p:iterate>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par>
                                <p:cTn id="35" presetID="22" presetClass="entr" presetSubtype="8" fill="hold" grpId="0" nodeType="withEffect">
                                  <p:stCondLst>
                                    <p:cond delay="125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600"/>
                                        <p:tgtEl>
                                          <p:spTgt spid="8"/>
                                        </p:tgtEl>
                                      </p:cBhvr>
                                    </p:animEffect>
                                  </p:childTnLst>
                                </p:cTn>
                              </p:par>
                              <p:par>
                                <p:cTn id="38" presetID="18" presetClass="emph" presetSubtype="0" fill="hold" grpId="1" nodeType="withEffect">
                                  <p:stCondLst>
                                    <p:cond delay="1250"/>
                                  </p:stCondLst>
                                  <p:childTnLst>
                                    <p:set>
                                      <p:cBhvr override="childStyle">
                                        <p:cTn id="39" dur="600" fill="hold"/>
                                        <p:tgtEl>
                                          <p:spTgt spid="8"/>
                                        </p:tgtEl>
                                        <p:attrNameLst>
                                          <p:attrName>style.textDecorationUnderline</p:attrName>
                                        </p:attrNameLst>
                                      </p:cBhvr>
                                      <p:to>
                                        <p:strVal val="true"/>
                                      </p:to>
                                    </p:set>
                                  </p:childTnLst>
                                </p:cTn>
                              </p:par>
                              <p:par>
                                <p:cTn id="40" presetID="22" presetClass="entr" presetSubtype="8" fill="hold" grpId="0" nodeType="withEffect">
                                  <p:stCondLst>
                                    <p:cond delay="125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6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out)">
                                      <p:cBhvr>
                                        <p:cTn id="47" dur="1250"/>
                                        <p:tgtEl>
                                          <p:spTgt spid="13"/>
                                        </p:tgtEl>
                                      </p:cBhvr>
                                    </p:animEffect>
                                  </p:childTnLst>
                                </p:cTn>
                              </p:par>
                              <p:par>
                                <p:cTn id="48" presetID="42" presetClass="path" presetSubtype="0" accel="50000" decel="50000" fill="hold" grpId="1" nodeType="withEffect">
                                  <p:stCondLst>
                                    <p:cond delay="0"/>
                                  </p:stCondLst>
                                  <p:childTnLst>
                                    <p:animMotion origin="layout" path="M -8.33333E-7 -1.48148E-6 L -0.05295 0.0338 " pathEditMode="relative" rAng="0" ptsTypes="AA">
                                      <p:cBhvr>
                                        <p:cTn id="49" dur="1250" fill="hold"/>
                                        <p:tgtEl>
                                          <p:spTgt spid="13"/>
                                        </p:tgtEl>
                                        <p:attrNameLst>
                                          <p:attrName>ppt_x</p:attrName>
                                          <p:attrName>ppt_y</p:attrName>
                                        </p:attrNameLst>
                                      </p:cBhvr>
                                      <p:rCtr x="-2656" y="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1"/>
      <p:bldP spid="3074" grpId="0"/>
      <p:bldP spid="7" grpId="0"/>
      <p:bldP spid="4" grpId="0"/>
      <p:bldP spid="5" grpId="0"/>
      <p:bldP spid="5" grpId="1"/>
      <p:bldP spid="9" grpId="0"/>
      <p:bldP spid="13" grpId="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little rain/snow mix on my window driving home. It's a ...">
            <a:extLst>
              <a:ext uri="{FF2B5EF4-FFF2-40B4-BE49-F238E27FC236}">
                <a16:creationId xmlns:a16="http://schemas.microsoft.com/office/drawing/2014/main" id="{4EF5ED02-4C4B-4383-A41D-B1E0BE2343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AF5BEF5-7210-40A0-BB41-948762DE88B0}"/>
              </a:ext>
            </a:extLst>
          </p:cNvPr>
          <p:cNvSpPr txBox="1">
            <a:spLocks/>
          </p:cNvSpPr>
          <p:nvPr/>
        </p:nvSpPr>
        <p:spPr>
          <a:xfrm>
            <a:off x="3566013" y="3388051"/>
            <a:ext cx="244677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word</a:t>
            </a:r>
          </a:p>
        </p:txBody>
      </p:sp>
      <p:sp>
        <p:nvSpPr>
          <p:cNvPr id="6" name="Title 1">
            <a:extLst>
              <a:ext uri="{FF2B5EF4-FFF2-40B4-BE49-F238E27FC236}">
                <a16:creationId xmlns:a16="http://schemas.microsoft.com/office/drawing/2014/main" id="{461698B9-5AFA-4E87-A5FE-D21D48595F54}"/>
              </a:ext>
            </a:extLst>
          </p:cNvPr>
          <p:cNvSpPr txBox="1">
            <a:spLocks/>
          </p:cNvSpPr>
          <p:nvPr/>
        </p:nvSpPr>
        <p:spPr>
          <a:xfrm>
            <a:off x="3427899" y="5125632"/>
            <a:ext cx="306810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shall prosper</a:t>
            </a:r>
          </a:p>
        </p:txBody>
      </p:sp>
      <p:sp>
        <p:nvSpPr>
          <p:cNvPr id="3074" name="Rectangle 2"/>
          <p:cNvSpPr>
            <a:spLocks noGrp="1" noChangeArrowheads="1"/>
          </p:cNvSpPr>
          <p:nvPr>
            <p:ph type="title"/>
          </p:nvPr>
        </p:nvSpPr>
        <p:spPr>
          <a:xfrm>
            <a:off x="464236" y="274638"/>
            <a:ext cx="832104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as the rain comes down, and the snow from heaven, And do not return there, But water the earth, And make it bring forth and bud, That it may give seed to the sower And bread to the eater, So shall My word be that goes forth from My mouth; It shall not return to Me void, But it shall accomplish what I please, And it shall prosper in the thing for which I sent it."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Isaiah 55:10-11 </a:t>
            </a:r>
          </a:p>
        </p:txBody>
      </p:sp>
      <p:sp>
        <p:nvSpPr>
          <p:cNvPr id="5" name="Rectangle 2">
            <a:extLst>
              <a:ext uri="{FF2B5EF4-FFF2-40B4-BE49-F238E27FC236}">
                <a16:creationId xmlns:a16="http://schemas.microsoft.com/office/drawing/2014/main" id="{ED9A9409-4C1B-4205-BCB8-869B190F20E6}"/>
              </a:ext>
            </a:extLst>
          </p:cNvPr>
          <p:cNvSpPr txBox="1">
            <a:spLocks noChangeArrowheads="1"/>
          </p:cNvSpPr>
          <p:nvPr/>
        </p:nvSpPr>
        <p:spPr bwMode="auto">
          <a:xfrm>
            <a:off x="3727755" y="3328988"/>
            <a:ext cx="2144408" cy="75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word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76FCE1A-325B-4A7F-9DC8-4EB037A12B25}"/>
              </a:ext>
            </a:extLst>
          </p:cNvPr>
          <p:cNvSpPr txBox="1">
            <a:spLocks noChangeArrowheads="1"/>
          </p:cNvSpPr>
          <p:nvPr/>
        </p:nvSpPr>
        <p:spPr bwMode="auto">
          <a:xfrm>
            <a:off x="3346937" y="5062538"/>
            <a:ext cx="3230075" cy="75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 prosper</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91514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40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End Times Passover: Do We Depart to Heaven When We Die, or Do ...">
            <a:extLst>
              <a:ext uri="{FF2B5EF4-FFF2-40B4-BE49-F238E27FC236}">
                <a16:creationId xmlns:a16="http://schemas.microsoft.com/office/drawing/2014/main" id="{8184FE3A-80D3-46C9-A818-2E7A5E27A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"Nevertheless I tell you the truth. It is to your advantage that I go away; for if I do not go away, the Helper will not come to you; but if I depart, I will send Him to you. "And when He has come, He will convict the world of sin, and of righteousness, and of judgment: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16:7-8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93F91E0-881D-4895-B6FB-0B4F868772B8}"/>
              </a:ext>
            </a:extLst>
          </p:cNvPr>
          <p:cNvSpPr txBox="1">
            <a:spLocks noChangeArrowheads="1"/>
          </p:cNvSpPr>
          <p:nvPr/>
        </p:nvSpPr>
        <p:spPr bwMode="auto">
          <a:xfrm>
            <a:off x="457199" y="1676400"/>
            <a:ext cx="8229600" cy="440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truth</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990099"/>
                </a:solidFill>
                <a:effectLst>
                  <a:glow rad="101600">
                    <a:schemeClr val="tx1"/>
                  </a:glow>
                  <a:outerShdw blurRad="50800" algn="tl" rotWithShape="0">
                    <a:srgbClr val="000000"/>
                  </a:outerShdw>
                </a:effectLst>
                <a:latin typeface="Calibri" panose="020F0502020204030204" pitchFamily="34" charset="0"/>
              </a:rPr>
              <a:t>I will send the Helper to you</a:t>
            </a:r>
          </a:p>
          <a:p>
            <a:pPr eaLnBrk="1" hangingPunct="1"/>
            <a:endParaRPr lang="en-US" altLang="en-US" b="1" kern="0" dirty="0">
              <a:ln w="17780" cmpd="sng">
                <a:solidFill>
                  <a:srgbClr val="FFFFFF"/>
                </a:solidFill>
                <a:prstDash val="solid"/>
                <a:miter lim="800000"/>
              </a:ln>
              <a:solidFill>
                <a:srgbClr val="990099"/>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He will convict the world of sin </a:t>
            </a:r>
          </a:p>
          <a:p>
            <a:pPr eaLnBrk="1" hangingPunct="1"/>
            <a:r>
              <a:rPr lang="en-US" altLang="en-US" b="1" kern="0" dirty="0">
                <a:ln w="17780" cmpd="sng">
                  <a:solidFill>
                    <a:srgbClr val="FFFFFF"/>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of righteousness, and of judgment</a:t>
            </a:r>
            <a:endParaRPr lang="en-US" altLang="en-US" sz="4000" b="1" i="1" kern="0" dirty="0">
              <a:ln w="17780" cmpd="sng">
                <a:solidFill>
                  <a:srgbClr val="FFFFFF"/>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00106C9-A07D-4FDF-94A2-C964A323D4C3}"/>
              </a:ext>
            </a:extLst>
          </p:cNvPr>
          <p:cNvSpPr txBox="1">
            <a:spLocks noChangeArrowheads="1"/>
          </p:cNvSpPr>
          <p:nvPr/>
        </p:nvSpPr>
        <p:spPr bwMode="auto">
          <a:xfrm>
            <a:off x="5907180" y="375516"/>
            <a:ext cx="2726765" cy="77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 truth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2BBA548D-F57B-4825-99AE-E76C7CD50F71}"/>
              </a:ext>
            </a:extLst>
          </p:cNvPr>
          <p:cNvSpPr txBox="1">
            <a:spLocks noChangeArrowheads="1"/>
          </p:cNvSpPr>
          <p:nvPr/>
        </p:nvSpPr>
        <p:spPr bwMode="auto">
          <a:xfrm>
            <a:off x="2850356" y="3055564"/>
            <a:ext cx="2714345" cy="77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 will send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7CA4584C-1D44-4CEA-B048-0EDD24C3AE77}"/>
              </a:ext>
            </a:extLst>
          </p:cNvPr>
          <p:cNvSpPr txBox="1">
            <a:spLocks noChangeArrowheads="1"/>
          </p:cNvSpPr>
          <p:nvPr/>
        </p:nvSpPr>
        <p:spPr bwMode="auto">
          <a:xfrm>
            <a:off x="7428239" y="1714920"/>
            <a:ext cx="116807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EFB0D39E-0B97-4EEC-80FD-CACE6B4F225C}"/>
              </a:ext>
            </a:extLst>
          </p:cNvPr>
          <p:cNvSpPr txBox="1">
            <a:spLocks noChangeArrowheads="1"/>
          </p:cNvSpPr>
          <p:nvPr/>
        </p:nvSpPr>
        <p:spPr bwMode="auto">
          <a:xfrm>
            <a:off x="265720" y="2384891"/>
            <a:ext cx="221554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Helper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73F9C2C-1B0E-4240-8AAD-A8095C61C556}"/>
              </a:ext>
            </a:extLst>
          </p:cNvPr>
          <p:cNvSpPr txBox="1">
            <a:spLocks noChangeArrowheads="1"/>
          </p:cNvSpPr>
          <p:nvPr/>
        </p:nvSpPr>
        <p:spPr bwMode="auto">
          <a:xfrm>
            <a:off x="6325720" y="3058086"/>
            <a:ext cx="1973729" cy="76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to you</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B4CC07F-9461-4EAC-A9AA-36A4D1279D40}"/>
              </a:ext>
            </a:extLst>
          </p:cNvPr>
          <p:cNvSpPr txBox="1">
            <a:spLocks noChangeArrowheads="1"/>
          </p:cNvSpPr>
          <p:nvPr/>
        </p:nvSpPr>
        <p:spPr bwMode="auto">
          <a:xfrm>
            <a:off x="6530508" y="3725676"/>
            <a:ext cx="205389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He will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0B3B76E8-C496-4270-8DE8-5032F030847A}"/>
              </a:ext>
            </a:extLst>
          </p:cNvPr>
          <p:cNvSpPr txBox="1">
            <a:spLocks noChangeArrowheads="1"/>
          </p:cNvSpPr>
          <p:nvPr/>
        </p:nvSpPr>
        <p:spPr bwMode="auto">
          <a:xfrm>
            <a:off x="740336" y="4399709"/>
            <a:ext cx="5913718" cy="77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convict the world of sin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3881E1A-5477-4D3D-99FA-85DCB9F09844}"/>
              </a:ext>
            </a:extLst>
          </p:cNvPr>
          <p:cNvSpPr txBox="1">
            <a:spLocks noChangeArrowheads="1"/>
          </p:cNvSpPr>
          <p:nvPr/>
        </p:nvSpPr>
        <p:spPr bwMode="auto">
          <a:xfrm>
            <a:off x="7513523" y="4395107"/>
            <a:ext cx="8303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F9C35CD-95EC-4AB0-A3BB-BA19A20DE77E}"/>
              </a:ext>
            </a:extLst>
          </p:cNvPr>
          <p:cNvSpPr txBox="1">
            <a:spLocks noChangeArrowheads="1"/>
          </p:cNvSpPr>
          <p:nvPr/>
        </p:nvSpPr>
        <p:spPr bwMode="auto">
          <a:xfrm>
            <a:off x="472326" y="5066163"/>
            <a:ext cx="804778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righteousness, and of judgment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53692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42" presetClass="path" presetSubtype="0" accel="50000" decel="50000" fill="hold" grpId="2" nodeType="withEffect">
                                  <p:stCondLst>
                                    <p:cond delay="0"/>
                                  </p:stCondLst>
                                  <p:childTnLst>
                                    <p:animMotion origin="layout" path="M 1.11111E-6 -1.11111E-6 L -0.29427 0.20972 " pathEditMode="relative" rAng="0" ptsTypes="AA">
                                      <p:cBhvr>
                                        <p:cTn id="40" dur="2000" fill="hold"/>
                                        <p:tgtEl>
                                          <p:spTgt spid="5"/>
                                        </p:tgtEl>
                                        <p:attrNameLst>
                                          <p:attrName>ppt_x</p:attrName>
                                          <p:attrName>ppt_y</p:attrName>
                                        </p:attrNameLst>
                                      </p:cBhvr>
                                      <p:rCtr x="-14722" y="10486"/>
                                    </p:animMotion>
                                  </p:childTnLst>
                                </p:cTn>
                              </p:par>
                              <p:par>
                                <p:cTn id="41" presetID="42" presetClass="path" presetSubtype="0" accel="50000" decel="50000" fill="hold" grpId="2" nodeType="withEffect">
                                  <p:stCondLst>
                                    <p:cond delay="0"/>
                                  </p:stCondLst>
                                  <p:childTnLst>
                                    <p:animMotion origin="layout" path="M 5.55556E-7 -4.81481E-6 L -0.18906 0.01366 " pathEditMode="relative" rAng="0" ptsTypes="AA">
                                      <p:cBhvr>
                                        <p:cTn id="42" dur="2000" fill="hold"/>
                                        <p:tgtEl>
                                          <p:spTgt spid="6"/>
                                        </p:tgtEl>
                                        <p:attrNameLst>
                                          <p:attrName>ppt_x</p:attrName>
                                          <p:attrName>ppt_y</p:attrName>
                                        </p:attrNameLst>
                                      </p:cBhvr>
                                      <p:rCtr x="-9462" y="671"/>
                                    </p:animMotion>
                                  </p:childTnLst>
                                </p:cTn>
                              </p:par>
                              <p:par>
                                <p:cTn id="43" presetID="42" presetClass="path" presetSubtype="0" accel="50000" decel="50000" fill="hold" grpId="2" nodeType="withEffect">
                                  <p:stCondLst>
                                    <p:cond delay="0"/>
                                  </p:stCondLst>
                                  <p:childTnLst>
                                    <p:animMotion origin="layout" path="M 4.72222E-6 -2.96296E-6 L -0.42153 0.20926 " pathEditMode="relative" rAng="0" ptsTypes="AA">
                                      <p:cBhvr>
                                        <p:cTn id="44" dur="2000" fill="hold"/>
                                        <p:tgtEl>
                                          <p:spTgt spid="7"/>
                                        </p:tgtEl>
                                        <p:attrNameLst>
                                          <p:attrName>ppt_x</p:attrName>
                                          <p:attrName>ppt_y</p:attrName>
                                        </p:attrNameLst>
                                      </p:cBhvr>
                                      <p:rCtr x="-21076" y="10463"/>
                                    </p:animMotion>
                                  </p:childTnLst>
                                </p:cTn>
                              </p:par>
                              <p:par>
                                <p:cTn id="45" presetID="42" presetClass="path" presetSubtype="0" accel="50000" decel="50000" fill="hold" grpId="2" nodeType="withEffect">
                                  <p:stCondLst>
                                    <p:cond delay="0"/>
                                  </p:stCondLst>
                                  <p:childTnLst>
                                    <p:animMotion origin="layout" path="M -3.61111E-6 1.85185E-6 L 0.44584 0.11157 " pathEditMode="relative" rAng="0" ptsTypes="AA">
                                      <p:cBhvr>
                                        <p:cTn id="46" dur="2000" fill="hold"/>
                                        <p:tgtEl>
                                          <p:spTgt spid="8"/>
                                        </p:tgtEl>
                                        <p:attrNameLst>
                                          <p:attrName>ppt_x</p:attrName>
                                          <p:attrName>ppt_y</p:attrName>
                                        </p:attrNameLst>
                                      </p:cBhvr>
                                      <p:rCtr x="22292" y="5579"/>
                                    </p:animMotion>
                                  </p:childTnLst>
                                </p:cTn>
                              </p:par>
                              <p:par>
                                <p:cTn id="47" presetID="42" presetClass="path" presetSubtype="0" accel="50000" decel="50000" fill="hold" grpId="2" nodeType="withEffect">
                                  <p:stCondLst>
                                    <p:cond delay="0"/>
                                  </p:stCondLst>
                                  <p:childTnLst>
                                    <p:animMotion origin="layout" path="M -2.77778E-6 -1.85185E-6 L -0.02396 0.01412 " pathEditMode="relative" rAng="0" ptsTypes="AA">
                                      <p:cBhvr>
                                        <p:cTn id="48" dur="2000" fill="hold"/>
                                        <p:tgtEl>
                                          <p:spTgt spid="9"/>
                                        </p:tgtEl>
                                        <p:attrNameLst>
                                          <p:attrName>ppt_x</p:attrName>
                                          <p:attrName>ppt_y</p:attrName>
                                        </p:attrNameLst>
                                      </p:cBhvr>
                                      <p:rCtr x="-1198" y="694"/>
                                    </p:animMotion>
                                  </p:childTnLst>
                                </p:cTn>
                              </p:par>
                              <p:par>
                                <p:cTn id="49" presetID="42" presetClass="path" presetSubtype="0" accel="50000" decel="50000" fill="hold" grpId="2" nodeType="withEffect">
                                  <p:stCondLst>
                                    <p:cond delay="0"/>
                                  </p:stCondLst>
                                  <p:childTnLst>
                                    <p:animMotion origin="layout" path="M 1.11111E-6 1.11022E-16 L -0.63004 0.11181 " pathEditMode="relative" rAng="0" ptsTypes="AA">
                                      <p:cBhvr>
                                        <p:cTn id="50" dur="2000" fill="hold"/>
                                        <p:tgtEl>
                                          <p:spTgt spid="10"/>
                                        </p:tgtEl>
                                        <p:attrNameLst>
                                          <p:attrName>ppt_x</p:attrName>
                                          <p:attrName>ppt_y</p:attrName>
                                        </p:attrNameLst>
                                      </p:cBhvr>
                                      <p:rCtr x="-31510" y="5579"/>
                                    </p:animMotion>
                                  </p:childTnLst>
                                </p:cTn>
                              </p:par>
                              <p:par>
                                <p:cTn id="51" presetID="42" presetClass="path" presetSubtype="0" accel="50000" decel="50000" fill="hold" grpId="2" nodeType="withEffect">
                                  <p:stCondLst>
                                    <p:cond delay="0"/>
                                  </p:stCondLst>
                                  <p:childTnLst>
                                    <p:animMotion origin="layout" path="M -2.77778E-7 3.33333E-6 L 0.18958 0.01365 " pathEditMode="relative" rAng="0" ptsTypes="AA">
                                      <p:cBhvr>
                                        <p:cTn id="52" dur="2000" fill="hold"/>
                                        <p:tgtEl>
                                          <p:spTgt spid="11"/>
                                        </p:tgtEl>
                                        <p:attrNameLst>
                                          <p:attrName>ppt_x</p:attrName>
                                          <p:attrName>ppt_y</p:attrName>
                                        </p:attrNameLst>
                                      </p:cBhvr>
                                      <p:rCtr x="9479" y="671"/>
                                    </p:animMotion>
                                  </p:childTnLst>
                                </p:cTn>
                              </p:par>
                              <p:par>
                                <p:cTn id="53" presetID="42" presetClass="path" presetSubtype="0" accel="50000" decel="50000" fill="hold" grpId="2" nodeType="withEffect">
                                  <p:stCondLst>
                                    <p:cond delay="0"/>
                                  </p:stCondLst>
                                  <p:childTnLst>
                                    <p:animMotion origin="layout" path="M -3.88889E-6 4.81481E-6 L -0.77517 0.11203 " pathEditMode="relative" rAng="0" ptsTypes="AA">
                                      <p:cBhvr>
                                        <p:cTn id="54" dur="2000" fill="hold"/>
                                        <p:tgtEl>
                                          <p:spTgt spid="12"/>
                                        </p:tgtEl>
                                        <p:attrNameLst>
                                          <p:attrName>ppt_x</p:attrName>
                                          <p:attrName>ppt_y</p:attrName>
                                        </p:attrNameLst>
                                      </p:cBhvr>
                                      <p:rCtr x="-38767" y="5602"/>
                                    </p:animMotion>
                                  </p:childTnLst>
                                </p:cTn>
                              </p:par>
                              <p:par>
                                <p:cTn id="55" presetID="42" presetClass="path" presetSubtype="0" accel="50000" decel="50000" fill="hold" grpId="2" nodeType="withEffect">
                                  <p:stCondLst>
                                    <p:cond delay="0"/>
                                  </p:stCondLst>
                                  <p:childTnLst>
                                    <p:animMotion origin="layout" path="M 3.33333E-6 -3.7037E-7 L 0.04114 0.01458 " pathEditMode="relative" rAng="0" ptsTypes="AA">
                                      <p:cBhvr>
                                        <p:cTn id="56" dur="2000" fill="hold"/>
                                        <p:tgtEl>
                                          <p:spTgt spid="13"/>
                                        </p:tgtEl>
                                        <p:attrNameLst>
                                          <p:attrName>ppt_x</p:attrName>
                                          <p:attrName>ppt_y</p:attrName>
                                        </p:attrNameLst>
                                      </p:cBhvr>
                                      <p:rCtr x="2049" y="718"/>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250"/>
                                        <p:tgtEl>
                                          <p:spTgt spid="4"/>
                                        </p:tgtEl>
                                      </p:cBhvr>
                                    </p:animEffect>
                                  </p:childTnLst>
                                </p:cTn>
                              </p:par>
                              <p:par>
                                <p:cTn id="64" presetID="10" presetClass="exit" presetSubtype="0" fill="hold" grpId="1" nodeType="with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BC54C-2F7D-4DD8-B3D9-3E1BF6EE2B2D}"/>
              </a:ext>
            </a:extLst>
          </p:cNvPr>
          <p:cNvPicPr>
            <a:picLocks noChangeAspect="1"/>
          </p:cNvPicPr>
          <p:nvPr/>
        </p:nvPicPr>
        <p:blipFill rotWithShape="1">
          <a:blip r:embed="rId3">
            <a:extLst>
              <a:ext uri="{28A0092B-C50C-407E-A947-70E740481C1C}">
                <a14:useLocalDpi xmlns:a14="http://schemas.microsoft.com/office/drawing/2010/main" val="0"/>
              </a:ext>
            </a:extLst>
          </a:blip>
          <a:srcRect l="20530"/>
          <a:stretch/>
        </p:blipFill>
        <p:spPr>
          <a:xfrm>
            <a:off x="0" y="0"/>
            <a:ext cx="9144000" cy="6858000"/>
          </a:xfrm>
          <a:prstGeom prst="rect">
            <a:avLst/>
          </a:prstGeom>
        </p:spPr>
      </p:pic>
      <p:sp>
        <p:nvSpPr>
          <p:cNvPr id="4" name="Title 1">
            <a:extLst>
              <a:ext uri="{FF2B5EF4-FFF2-40B4-BE49-F238E27FC236}">
                <a16:creationId xmlns:a16="http://schemas.microsoft.com/office/drawing/2014/main" id="{A13BC954-B0A0-45F0-A1A7-1ACBB38FBDFC}"/>
              </a:ext>
            </a:extLst>
          </p:cNvPr>
          <p:cNvSpPr txBox="1">
            <a:spLocks/>
          </p:cNvSpPr>
          <p:nvPr/>
        </p:nvSpPr>
        <p:spPr>
          <a:xfrm>
            <a:off x="3213639" y="4454852"/>
            <a:ext cx="9026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when they heard this, they were cut to the heart, and said to Peter and the rest of the apostles, "Men and brethren, what shall  we do?"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2:37 </a:t>
            </a:r>
          </a:p>
        </p:txBody>
      </p:sp>
      <p:sp>
        <p:nvSpPr>
          <p:cNvPr id="5" name="Rectangle 2">
            <a:extLst>
              <a:ext uri="{FF2B5EF4-FFF2-40B4-BE49-F238E27FC236}">
                <a16:creationId xmlns:a16="http://schemas.microsoft.com/office/drawing/2014/main" id="{AC392498-7846-4D53-AC8A-A3D25625B411}"/>
              </a:ext>
            </a:extLst>
          </p:cNvPr>
          <p:cNvSpPr txBox="1">
            <a:spLocks noChangeArrowheads="1"/>
          </p:cNvSpPr>
          <p:nvPr/>
        </p:nvSpPr>
        <p:spPr bwMode="auto">
          <a:xfrm>
            <a:off x="3195541" y="4391349"/>
            <a:ext cx="952597" cy="764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8044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1F8B3-5CB0-436A-8DE6-824CA3329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Law"/>
          <p:cNvSpPr>
            <a:spLocks noGrp="1" noChangeArrowheads="1"/>
          </p:cNvSpPr>
          <p:nvPr>
            <p:ph type="title"/>
          </p:nvPr>
        </p:nvSpPr>
        <p:spPr>
          <a:xfrm>
            <a:off x="381000" y="937419"/>
            <a:ext cx="83820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shall we say then? Is the law sin? Certainly not! On the contrary, I would not have known sin except through the law. For I would not have known covetousness unless the law had said, "You shall           not covet."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7:7</a:t>
            </a:r>
          </a:p>
        </p:txBody>
      </p:sp>
    </p:spTree>
    <p:extLst>
      <p:ext uri="{BB962C8B-B14F-4D97-AF65-F5344CB8AC3E}">
        <p14:creationId xmlns:p14="http://schemas.microsoft.com/office/powerpoint/2010/main" val="406740772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1F8B3-5CB0-436A-8DE6-824CA3329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Law">
            <a:extLst>
              <a:ext uri="{FF2B5EF4-FFF2-40B4-BE49-F238E27FC236}">
                <a16:creationId xmlns:a16="http://schemas.microsoft.com/office/drawing/2014/main" id="{20585D3B-AD16-4A96-A6F1-D5B86E948C30}"/>
              </a:ext>
            </a:extLst>
          </p:cNvPr>
          <p:cNvSpPr txBox="1">
            <a:spLocks noChangeArrowheads="1"/>
          </p:cNvSpPr>
          <p:nvPr/>
        </p:nvSpPr>
        <p:spPr bwMode="auto">
          <a:xfrm>
            <a:off x="4726745" y="2672861"/>
            <a:ext cx="3151162" cy="163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convicts sin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28032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ow to Talk to God - 3 Ways to Communicate &amp; Hear From Him">
            <a:extLst>
              <a:ext uri="{FF2B5EF4-FFF2-40B4-BE49-F238E27FC236}">
                <a16:creationId xmlns:a16="http://schemas.microsoft.com/office/drawing/2014/main" id="{260288CB-34BD-48E8-AECC-2D61EE9D7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E0FAF9C-1C17-4F03-8782-BE3B5FEC3F87}"/>
              </a:ext>
            </a:extLst>
          </p:cNvPr>
          <p:cNvSpPr txBox="1">
            <a:spLocks/>
          </p:cNvSpPr>
          <p:nvPr/>
        </p:nvSpPr>
        <p:spPr>
          <a:xfrm>
            <a:off x="2621792" y="1801040"/>
            <a:ext cx="440318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law of the LORD</a:t>
            </a:r>
          </a:p>
        </p:txBody>
      </p:sp>
      <p:sp>
        <p:nvSpPr>
          <p:cNvPr id="3074" name="Rectangle 2"/>
          <p:cNvSpPr>
            <a:spLocks noGrp="1" noChangeArrowheads="1"/>
          </p:cNvSpPr>
          <p:nvPr>
            <p:ph type="title"/>
          </p:nvPr>
        </p:nvSpPr>
        <p:spPr>
          <a:xfrm>
            <a:off x="1028700" y="1737519"/>
            <a:ext cx="7086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law of the LORD is perfect, converting the soul; The testimony of the LORD is sure, making wise the simple;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19:7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177B2428-CA10-462E-8F71-BD527D1ECE9C}"/>
              </a:ext>
            </a:extLst>
          </p:cNvPr>
          <p:cNvSpPr txBox="1">
            <a:spLocks noChangeArrowheads="1"/>
          </p:cNvSpPr>
          <p:nvPr/>
        </p:nvSpPr>
        <p:spPr bwMode="auto">
          <a:xfrm>
            <a:off x="718566" y="685800"/>
            <a:ext cx="7706868" cy="460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law of the LORD = perfect</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testimony of the LORD = sure</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converting the soul</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making wise the simple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EE1C52D-414E-4738-9550-A29301696C49}"/>
              </a:ext>
            </a:extLst>
          </p:cNvPr>
          <p:cNvSpPr txBox="1">
            <a:spLocks noChangeArrowheads="1"/>
          </p:cNvSpPr>
          <p:nvPr/>
        </p:nvSpPr>
        <p:spPr bwMode="auto">
          <a:xfrm>
            <a:off x="2712244" y="1725612"/>
            <a:ext cx="42164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law of the 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2A147E24-326D-462F-93FC-1325C59694E3}"/>
              </a:ext>
            </a:extLst>
          </p:cNvPr>
          <p:cNvSpPr txBox="1">
            <a:spLocks noChangeArrowheads="1"/>
          </p:cNvSpPr>
          <p:nvPr/>
        </p:nvSpPr>
        <p:spPr bwMode="auto">
          <a:xfrm>
            <a:off x="2638681" y="1735933"/>
            <a:ext cx="4375054" cy="76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4272A67-4EA4-4C0A-BB85-2E3EBC960A76}"/>
              </a:ext>
            </a:extLst>
          </p:cNvPr>
          <p:cNvSpPr txBox="1">
            <a:spLocks noChangeArrowheads="1"/>
          </p:cNvSpPr>
          <p:nvPr/>
        </p:nvSpPr>
        <p:spPr bwMode="auto">
          <a:xfrm>
            <a:off x="1145540" y="2398777"/>
            <a:ext cx="1966754" cy="77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perfect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9267CB2-07A2-47FB-A574-C22FFC6EA061}"/>
              </a:ext>
            </a:extLst>
          </p:cNvPr>
          <p:cNvSpPr txBox="1">
            <a:spLocks noChangeArrowheads="1"/>
          </p:cNvSpPr>
          <p:nvPr/>
        </p:nvSpPr>
        <p:spPr bwMode="auto">
          <a:xfrm>
            <a:off x="2989866" y="2392299"/>
            <a:ext cx="4948936" cy="78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converting the soul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5F2D29E-3B47-4607-B836-073E7FA5FC1B}"/>
              </a:ext>
            </a:extLst>
          </p:cNvPr>
          <p:cNvSpPr txBox="1">
            <a:spLocks noChangeArrowheads="1"/>
          </p:cNvSpPr>
          <p:nvPr/>
        </p:nvSpPr>
        <p:spPr bwMode="auto">
          <a:xfrm>
            <a:off x="1902619" y="3070003"/>
            <a:ext cx="58336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testimony of the 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63704992-CE20-4213-99CA-AEA6D9C8EF20}"/>
              </a:ext>
            </a:extLst>
          </p:cNvPr>
          <p:cNvSpPr txBox="1">
            <a:spLocks noChangeArrowheads="1"/>
          </p:cNvSpPr>
          <p:nvPr/>
        </p:nvSpPr>
        <p:spPr bwMode="auto">
          <a:xfrm>
            <a:off x="963168" y="3742944"/>
            <a:ext cx="134010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sure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63174064-B428-417B-B411-E71C837CFAB1}"/>
              </a:ext>
            </a:extLst>
          </p:cNvPr>
          <p:cNvSpPr txBox="1">
            <a:spLocks noChangeArrowheads="1"/>
          </p:cNvSpPr>
          <p:nvPr/>
        </p:nvSpPr>
        <p:spPr bwMode="auto">
          <a:xfrm>
            <a:off x="2195861" y="3742943"/>
            <a:ext cx="5875528" cy="77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making wise the simple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20274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42" presetClass="path" presetSubtype="0" accel="50000" decel="50000" fill="hold" grpId="2" nodeType="withEffect">
                                  <p:stCondLst>
                                    <p:cond delay="0"/>
                                  </p:stCondLst>
                                  <p:childTnLst>
                                    <p:animMotion origin="layout" path="M 3.05556E-6 -3.33333E-6 L -0.14757 -0.06875 " pathEditMode="relative" rAng="0" ptsTypes="AA">
                                      <p:cBhvr>
                                        <p:cTn id="42" dur="2000" fill="hold"/>
                                        <p:tgtEl>
                                          <p:spTgt spid="7"/>
                                        </p:tgtEl>
                                        <p:attrNameLst>
                                          <p:attrName>ppt_x</p:attrName>
                                          <p:attrName>ppt_y</p:attrName>
                                        </p:attrNameLst>
                                      </p:cBhvr>
                                      <p:rCtr x="-7378" y="-3449"/>
                                    </p:animMotion>
                                  </p:childTnLst>
                                </p:cTn>
                              </p:par>
                              <p:par>
                                <p:cTn id="43" presetID="42" presetClass="path" presetSubtype="0" accel="50000" decel="50000" fill="hold" grpId="2" nodeType="withEffect">
                                  <p:stCondLst>
                                    <p:cond delay="0"/>
                                  </p:stCondLst>
                                  <p:childTnLst>
                                    <p:animMotion origin="layout" path="M -2.5E-6 0 L 0.5007 -0.16667 " pathEditMode="relative" rAng="0" ptsTypes="AA">
                                      <p:cBhvr>
                                        <p:cTn id="44" dur="2000" fill="hold"/>
                                        <p:tgtEl>
                                          <p:spTgt spid="8"/>
                                        </p:tgtEl>
                                        <p:attrNameLst>
                                          <p:attrName>ppt_x</p:attrName>
                                          <p:attrName>ppt_y</p:attrName>
                                        </p:attrNameLst>
                                      </p:cBhvr>
                                      <p:rCtr x="25035" y="-8333"/>
                                    </p:animMotion>
                                  </p:childTnLst>
                                </p:cTn>
                              </p:par>
                              <p:par>
                                <p:cTn id="45" presetID="42" presetClass="path" presetSubtype="0" accel="50000" decel="50000" fill="hold" grpId="2" nodeType="withEffect">
                                  <p:stCondLst>
                                    <p:cond delay="0"/>
                                  </p:stCondLst>
                                  <p:childTnLst>
                                    <p:animMotion origin="layout" path="M 5.55556E-7 0 L -0.0908 0.12639 " pathEditMode="relative" rAng="0" ptsTypes="AA">
                                      <p:cBhvr>
                                        <p:cTn id="46" dur="2000" fill="hold"/>
                                        <p:tgtEl>
                                          <p:spTgt spid="9"/>
                                        </p:tgtEl>
                                        <p:attrNameLst>
                                          <p:attrName>ppt_x</p:attrName>
                                          <p:attrName>ppt_y</p:attrName>
                                        </p:attrNameLst>
                                      </p:cBhvr>
                                      <p:rCtr x="-4549" y="6319"/>
                                    </p:animMotion>
                                  </p:childTnLst>
                                </p:cTn>
                              </p:par>
                              <p:par>
                                <p:cTn id="47" presetID="42" presetClass="path" presetSubtype="0" accel="50000" decel="50000" fill="hold" grpId="2" nodeType="withEffect">
                                  <p:stCondLst>
                                    <p:cond delay="0"/>
                                  </p:stCondLst>
                                  <p:childTnLst>
                                    <p:animMotion origin="layout" path="M -3.33333E-6 1.85185E-6 L -0.11128 -0.16713 " pathEditMode="relative" rAng="0" ptsTypes="AA">
                                      <p:cBhvr>
                                        <p:cTn id="48" dur="2000" fill="hold"/>
                                        <p:tgtEl>
                                          <p:spTgt spid="10"/>
                                        </p:tgtEl>
                                        <p:attrNameLst>
                                          <p:attrName>ppt_x</p:attrName>
                                          <p:attrName>ppt_y</p:attrName>
                                        </p:attrNameLst>
                                      </p:cBhvr>
                                      <p:rCtr x="-5573" y="-8356"/>
                                    </p:animMotion>
                                  </p:childTnLst>
                                </p:cTn>
                              </p:par>
                              <p:par>
                                <p:cTn id="49" presetID="42" presetClass="path" presetSubtype="0" accel="50000" decel="50000" fill="hold" grpId="2" nodeType="withEffect">
                                  <p:stCondLst>
                                    <p:cond delay="0"/>
                                  </p:stCondLst>
                                  <p:childTnLst>
                                    <p:animMotion origin="layout" path="M 4.16667E-6 3.7037E-6 L 0.63802 -0.26528 " pathEditMode="relative" rAng="0" ptsTypes="AA">
                                      <p:cBhvr>
                                        <p:cTn id="50" dur="2000" fill="hold"/>
                                        <p:tgtEl>
                                          <p:spTgt spid="11"/>
                                        </p:tgtEl>
                                        <p:attrNameLst>
                                          <p:attrName>ppt_x</p:attrName>
                                          <p:attrName>ppt_y</p:attrName>
                                        </p:attrNameLst>
                                      </p:cBhvr>
                                      <p:rCtr x="31892" y="-13264"/>
                                    </p:animMotion>
                                  </p:childTnLst>
                                </p:cTn>
                              </p:par>
                              <p:par>
                                <p:cTn id="51" presetID="42" presetClass="path" presetSubtype="0" accel="50000" decel="50000" fill="hold" grpId="2" nodeType="withEffect">
                                  <p:stCondLst>
                                    <p:cond delay="0"/>
                                  </p:stCondLst>
                                  <p:childTnLst>
                                    <p:animMotion origin="layout" path="M -4.72222E-6 3.7037E-6 L -0.06128 0.02824 " pathEditMode="relative" rAng="0" ptsTypes="AA">
                                      <p:cBhvr>
                                        <p:cTn id="52" dur="2000" fill="hold"/>
                                        <p:tgtEl>
                                          <p:spTgt spid="12"/>
                                        </p:tgtEl>
                                        <p:attrNameLst>
                                          <p:attrName>ppt_x</p:attrName>
                                          <p:attrName>ppt_y</p:attrName>
                                        </p:attrNameLst>
                                      </p:cBhvr>
                                      <p:rCtr x="-3073" y="1412"/>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250"/>
                                        <p:tgtEl>
                                          <p:spTgt spid="6"/>
                                        </p:tgtEl>
                                      </p:cBhvr>
                                    </p:animEffect>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7" grpId="0"/>
      <p:bldP spid="7" grpId="1"/>
      <p:bldP spid="7" grpId="2"/>
      <p:bldP spid="5" grpId="0"/>
      <p:bldP spid="5"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DAC5"/>
        </a:solidFill>
        <a:effectLst/>
      </p:bgPr>
    </p:bg>
    <p:spTree>
      <p:nvGrpSpPr>
        <p:cNvPr id="1" name=""/>
        <p:cNvGrpSpPr/>
        <p:nvPr/>
      </p:nvGrpSpPr>
      <p:grpSpPr>
        <a:xfrm>
          <a:off x="0" y="0"/>
          <a:ext cx="0" cy="0"/>
          <a:chOff x="0" y="0"/>
          <a:chExt cx="0" cy="0"/>
        </a:xfrm>
      </p:grpSpPr>
      <p:pic>
        <p:nvPicPr>
          <p:cNvPr id="4" name="!!SufficiencyChart">
            <a:extLst>
              <a:ext uri="{FF2B5EF4-FFF2-40B4-BE49-F238E27FC236}">
                <a16:creationId xmlns:a16="http://schemas.microsoft.com/office/drawing/2014/main" id="{6EFC9DE4-D43C-4C5F-ACA6-E74E7ADF1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79469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ull-heart">
            <a:extLst>
              <a:ext uri="{FF2B5EF4-FFF2-40B4-BE49-F238E27FC236}">
                <a16:creationId xmlns:a16="http://schemas.microsoft.com/office/drawing/2014/main" id="{5425EB9B-374E-4747-A95C-552A4C71F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DFA654C6-8D13-4D5F-9D2D-D903B638A973}"/>
              </a:ext>
            </a:extLst>
          </p:cNvPr>
          <p:cNvSpPr txBox="1">
            <a:spLocks/>
          </p:cNvSpPr>
          <p:nvPr/>
        </p:nvSpPr>
        <p:spPr>
          <a:xfrm>
            <a:off x="2238280" y="1557918"/>
            <a:ext cx="10728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a:t>
            </a:r>
          </a:p>
        </p:txBody>
      </p:sp>
      <p:sp>
        <p:nvSpPr>
          <p:cNvPr id="21" name="Title 1">
            <a:extLst>
              <a:ext uri="{FF2B5EF4-FFF2-40B4-BE49-F238E27FC236}">
                <a16:creationId xmlns:a16="http://schemas.microsoft.com/office/drawing/2014/main" id="{A9AA4DAC-C78F-4847-88F9-623085DE0064}"/>
              </a:ext>
            </a:extLst>
          </p:cNvPr>
          <p:cNvSpPr txBox="1">
            <a:spLocks/>
          </p:cNvSpPr>
          <p:nvPr/>
        </p:nvSpPr>
        <p:spPr>
          <a:xfrm>
            <a:off x="1960245" y="2230565"/>
            <a:ext cx="157317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a:t>
            </a:r>
          </a:p>
        </p:txBody>
      </p:sp>
      <p:sp>
        <p:nvSpPr>
          <p:cNvPr id="23" name="Title 1">
            <a:extLst>
              <a:ext uri="{FF2B5EF4-FFF2-40B4-BE49-F238E27FC236}">
                <a16:creationId xmlns:a16="http://schemas.microsoft.com/office/drawing/2014/main" id="{DD723677-4C36-4146-AF80-226989D27ED2}"/>
              </a:ext>
            </a:extLst>
          </p:cNvPr>
          <p:cNvSpPr txBox="1">
            <a:spLocks/>
          </p:cNvSpPr>
          <p:nvPr/>
        </p:nvSpPr>
        <p:spPr>
          <a:xfrm>
            <a:off x="2353056" y="3569589"/>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understand</a:t>
            </a:r>
          </a:p>
        </p:txBody>
      </p:sp>
      <p:sp>
        <p:nvSpPr>
          <p:cNvPr id="25" name="Title 1">
            <a:extLst>
              <a:ext uri="{FF2B5EF4-FFF2-40B4-BE49-F238E27FC236}">
                <a16:creationId xmlns:a16="http://schemas.microsoft.com/office/drawing/2014/main" id="{5CA96CDF-0234-4D51-83B3-3376390DE063}"/>
              </a:ext>
            </a:extLst>
          </p:cNvPr>
          <p:cNvSpPr txBox="1">
            <a:spLocks/>
          </p:cNvSpPr>
          <p:nvPr/>
        </p:nvSpPr>
        <p:spPr>
          <a:xfrm>
            <a:off x="4162234" y="4910994"/>
            <a:ext cx="14268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heal</a:t>
            </a:r>
          </a:p>
        </p:txBody>
      </p:sp>
      <p:sp>
        <p:nvSpPr>
          <p:cNvPr id="3074" name="Rectangle 2"/>
          <p:cNvSpPr>
            <a:spLocks noGrp="1" noChangeArrowheads="1"/>
          </p:cNvSpPr>
          <p:nvPr>
            <p:ph type="title"/>
          </p:nvPr>
        </p:nvSpPr>
        <p:spPr>
          <a:xfrm>
            <a:off x="381000" y="594519"/>
            <a:ext cx="83820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hearts of this people have grown dull. Their ears are hard of hearing, And their eyes they have closed, Lest they should see with their eyes and hear with their  ears, Lest they should understand with their hearts and turn, So that I should heal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13:15 </a:t>
            </a:r>
          </a:p>
        </p:txBody>
      </p:sp>
      <p:sp>
        <p:nvSpPr>
          <p:cNvPr id="6" name="Rectangle 2">
            <a:extLst>
              <a:ext uri="{FF2B5EF4-FFF2-40B4-BE49-F238E27FC236}">
                <a16:creationId xmlns:a16="http://schemas.microsoft.com/office/drawing/2014/main" id="{AA9FE8BD-9A93-4037-A254-613195254BC8}"/>
              </a:ext>
            </a:extLst>
          </p:cNvPr>
          <p:cNvSpPr txBox="1">
            <a:spLocks noChangeArrowheads="1"/>
          </p:cNvSpPr>
          <p:nvPr/>
        </p:nvSpPr>
        <p:spPr bwMode="auto">
          <a:xfrm>
            <a:off x="1866900" y="1295400"/>
            <a:ext cx="5410200" cy="451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see with their eyes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 with their  ears</a:t>
            </a:r>
          </a:p>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 with </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their hearts and turn</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should heal them</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8" name="Graphic 7" descr="Sun">
            <a:extLst>
              <a:ext uri="{FF2B5EF4-FFF2-40B4-BE49-F238E27FC236}">
                <a16:creationId xmlns:a16="http://schemas.microsoft.com/office/drawing/2014/main" id="{CE9F586A-0EB2-411E-A89E-99DFB822FE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8808" y="2844452"/>
            <a:ext cx="838200" cy="838200"/>
          </a:xfrm>
          <a:prstGeom prst="rect">
            <a:avLst/>
          </a:prstGeom>
          <a:effectLst>
            <a:glow rad="50800">
              <a:schemeClr val="tx1"/>
            </a:glow>
          </a:effectLst>
        </p:spPr>
      </p:pic>
      <p:sp>
        <p:nvSpPr>
          <p:cNvPr id="4" name="Rectangle 2">
            <a:extLst>
              <a:ext uri="{FF2B5EF4-FFF2-40B4-BE49-F238E27FC236}">
                <a16:creationId xmlns:a16="http://schemas.microsoft.com/office/drawing/2014/main" id="{2BC8CC43-5948-4508-862C-0BE5FF652164}"/>
              </a:ext>
            </a:extLst>
          </p:cNvPr>
          <p:cNvSpPr txBox="1">
            <a:spLocks noChangeArrowheads="1"/>
          </p:cNvSpPr>
          <p:nvPr/>
        </p:nvSpPr>
        <p:spPr bwMode="auto">
          <a:xfrm>
            <a:off x="6211768" y="2702002"/>
            <a:ext cx="23821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see with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A76F390-7FEC-447D-9AC3-185B2F737FF0}"/>
              </a:ext>
            </a:extLst>
          </p:cNvPr>
          <p:cNvSpPr txBox="1">
            <a:spLocks noChangeArrowheads="1"/>
          </p:cNvSpPr>
          <p:nvPr/>
        </p:nvSpPr>
        <p:spPr bwMode="auto">
          <a:xfrm>
            <a:off x="752408" y="3374265"/>
            <a:ext cx="3041738" cy="7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their eyes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CA598F6-9787-4528-8379-C6E6C52DB59C}"/>
              </a:ext>
            </a:extLst>
          </p:cNvPr>
          <p:cNvSpPr txBox="1">
            <a:spLocks noChangeArrowheads="1"/>
          </p:cNvSpPr>
          <p:nvPr/>
        </p:nvSpPr>
        <p:spPr bwMode="auto">
          <a:xfrm>
            <a:off x="4271375" y="3369501"/>
            <a:ext cx="4020855" cy="78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hear with their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A21635F-23CF-47A1-A954-3B53988E2237}"/>
              </a:ext>
            </a:extLst>
          </p:cNvPr>
          <p:cNvSpPr txBox="1">
            <a:spLocks noChangeArrowheads="1"/>
          </p:cNvSpPr>
          <p:nvPr/>
        </p:nvSpPr>
        <p:spPr bwMode="auto">
          <a:xfrm>
            <a:off x="439029" y="4045907"/>
            <a:ext cx="1408830" cy="78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ears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1173A1FA-4530-4864-B085-D891050DB2B6}"/>
              </a:ext>
            </a:extLst>
          </p:cNvPr>
          <p:cNvSpPr txBox="1">
            <a:spLocks noChangeArrowheads="1"/>
          </p:cNvSpPr>
          <p:nvPr/>
        </p:nvSpPr>
        <p:spPr bwMode="auto">
          <a:xfrm>
            <a:off x="5620890" y="4035762"/>
            <a:ext cx="3079316" cy="80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understand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575CDD3E-3FC0-4014-ACBA-F481A4B72047}"/>
              </a:ext>
            </a:extLst>
          </p:cNvPr>
          <p:cNvSpPr txBox="1">
            <a:spLocks noChangeArrowheads="1"/>
          </p:cNvSpPr>
          <p:nvPr/>
        </p:nvSpPr>
        <p:spPr bwMode="auto">
          <a:xfrm>
            <a:off x="419589" y="4712168"/>
            <a:ext cx="1418735" cy="78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72B1AE80-D657-447C-8A3C-F192DB75AE6F}"/>
              </a:ext>
            </a:extLst>
          </p:cNvPr>
          <p:cNvSpPr txBox="1">
            <a:spLocks noChangeArrowheads="1"/>
          </p:cNvSpPr>
          <p:nvPr/>
        </p:nvSpPr>
        <p:spPr bwMode="auto">
          <a:xfrm>
            <a:off x="1250841" y="4717257"/>
            <a:ext cx="5885765" cy="78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their hearts and turn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A2D8A1D2-15C5-4673-BAD0-5E0168F0C80D}"/>
              </a:ext>
            </a:extLst>
          </p:cNvPr>
          <p:cNvSpPr txBox="1">
            <a:spLocks noChangeArrowheads="1"/>
          </p:cNvSpPr>
          <p:nvPr/>
        </p:nvSpPr>
        <p:spPr bwMode="auto">
          <a:xfrm>
            <a:off x="369486" y="5380190"/>
            <a:ext cx="4933168" cy="789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 should heal them</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EFD74FB7-62DD-46BF-A7EC-F414227DAFF9}"/>
              </a:ext>
            </a:extLst>
          </p:cNvPr>
          <p:cNvSpPr txBox="1">
            <a:spLocks noChangeArrowheads="1"/>
          </p:cNvSpPr>
          <p:nvPr/>
        </p:nvSpPr>
        <p:spPr bwMode="auto">
          <a:xfrm>
            <a:off x="2185035" y="1488281"/>
            <a:ext cx="1182054" cy="77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FC983F92-F3E7-4AC5-A2E9-96E8627422C0}"/>
              </a:ext>
            </a:extLst>
          </p:cNvPr>
          <p:cNvSpPr txBox="1">
            <a:spLocks noChangeArrowheads="1"/>
          </p:cNvSpPr>
          <p:nvPr/>
        </p:nvSpPr>
        <p:spPr bwMode="auto">
          <a:xfrm>
            <a:off x="1994153" y="2150965"/>
            <a:ext cx="1513428" cy="78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63B7D534-7AE3-40DA-94BC-D439D6A434D0}"/>
              </a:ext>
            </a:extLst>
          </p:cNvPr>
          <p:cNvSpPr txBox="1">
            <a:spLocks noChangeArrowheads="1"/>
          </p:cNvSpPr>
          <p:nvPr/>
        </p:nvSpPr>
        <p:spPr bwMode="auto">
          <a:xfrm>
            <a:off x="2375629" y="3508469"/>
            <a:ext cx="3221666" cy="7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a:t>
            </a:r>
            <a:endParaRPr kumimoji="0" lang="en-US" altLang="en-US" sz="4400" b="1" i="1"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2A7E43E9-F7D5-4EB9-94A7-CF2B047A0C61}"/>
              </a:ext>
            </a:extLst>
          </p:cNvPr>
          <p:cNvSpPr txBox="1">
            <a:spLocks noChangeArrowheads="1"/>
          </p:cNvSpPr>
          <p:nvPr/>
        </p:nvSpPr>
        <p:spPr bwMode="auto">
          <a:xfrm>
            <a:off x="4192523" y="4867496"/>
            <a:ext cx="1368481" cy="71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65139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5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42" presetClass="path" presetSubtype="0" accel="50000" decel="50000" fill="hold" grpId="2" nodeType="withEffect">
                                  <p:stCondLst>
                                    <p:cond delay="0"/>
                                  </p:stCondLst>
                                  <p:childTnLst>
                                    <p:animMotion origin="layout" path="M 1.38889E-6 -4.44444E-6 L -0.44184 -0.17777 " pathEditMode="relative" rAng="0" ptsTypes="AA">
                                      <p:cBhvr>
                                        <p:cTn id="35" dur="2000" fill="hold"/>
                                        <p:tgtEl>
                                          <p:spTgt spid="4"/>
                                        </p:tgtEl>
                                        <p:attrNameLst>
                                          <p:attrName>ppt_x</p:attrName>
                                          <p:attrName>ppt_y</p:attrName>
                                        </p:attrNameLst>
                                      </p:cBhvr>
                                      <p:rCtr x="-22101" y="-8889"/>
                                    </p:animMotion>
                                  </p:childTnLst>
                                </p:cTn>
                              </p:par>
                              <p:par>
                                <p:cTn id="36" presetID="42" presetClass="path" presetSubtype="0" accel="50000" decel="50000" fill="hold" grpId="2" nodeType="withEffect">
                                  <p:stCondLst>
                                    <p:cond delay="0"/>
                                  </p:stCondLst>
                                  <p:childTnLst>
                                    <p:animMotion origin="layout" path="M -1.11111E-6 -2.59259E-6 L 0.3658 -0.27592 " pathEditMode="relative" rAng="0" ptsTypes="AA">
                                      <p:cBhvr>
                                        <p:cTn id="37" dur="2000" fill="hold"/>
                                        <p:tgtEl>
                                          <p:spTgt spid="12"/>
                                        </p:tgtEl>
                                        <p:attrNameLst>
                                          <p:attrName>ppt_x</p:attrName>
                                          <p:attrName>ppt_y</p:attrName>
                                        </p:attrNameLst>
                                      </p:cBhvr>
                                      <p:rCtr x="18281" y="-13796"/>
                                    </p:animMotion>
                                  </p:childTnLst>
                                </p:cTn>
                              </p:par>
                              <p:par>
                                <p:cTn id="38" presetID="42" presetClass="path" presetSubtype="0" accel="50000" decel="50000" fill="hold" grpId="2" nodeType="withEffect">
                                  <p:stCondLst>
                                    <p:cond delay="0"/>
                                  </p:stCondLst>
                                  <p:childTnLst>
                                    <p:animMotion origin="layout" path="M 8.33333E-7 3.7037E-7 L -0.25451 -0.17755 " pathEditMode="relative" rAng="0" ptsTypes="AA">
                                      <p:cBhvr>
                                        <p:cTn id="39" dur="2000" fill="hold"/>
                                        <p:tgtEl>
                                          <p:spTgt spid="13"/>
                                        </p:tgtEl>
                                        <p:attrNameLst>
                                          <p:attrName>ppt_x</p:attrName>
                                          <p:attrName>ppt_y</p:attrName>
                                        </p:attrNameLst>
                                      </p:cBhvr>
                                      <p:rCtr x="-12726" y="-8889"/>
                                    </p:animMotion>
                                  </p:childTnLst>
                                </p:cTn>
                              </p:par>
                              <p:par>
                                <p:cTn id="40" presetID="42" presetClass="path" presetSubtype="0" accel="50000" decel="50000" fill="hold" grpId="2" nodeType="withEffect">
                                  <p:stCondLst>
                                    <p:cond delay="0"/>
                                  </p:stCondLst>
                                  <p:childTnLst>
                                    <p:animMotion origin="layout" path="M 0 -7.40741E-7 L 0.57882 -0.27616 " pathEditMode="relative" rAng="0" ptsTypes="AA">
                                      <p:cBhvr>
                                        <p:cTn id="41" dur="2000" fill="hold"/>
                                        <p:tgtEl>
                                          <p:spTgt spid="14"/>
                                        </p:tgtEl>
                                        <p:attrNameLst>
                                          <p:attrName>ppt_x</p:attrName>
                                          <p:attrName>ppt_y</p:attrName>
                                        </p:attrNameLst>
                                      </p:cBhvr>
                                      <p:rCtr x="28941" y="-13819"/>
                                    </p:animMotion>
                                  </p:childTnLst>
                                </p:cTn>
                              </p:par>
                              <p:par>
                                <p:cTn id="42" presetID="42" presetClass="path" presetSubtype="0" accel="50000" decel="50000" fill="hold" grpId="2" nodeType="withEffect">
                                  <p:stCondLst>
                                    <p:cond delay="0"/>
                                  </p:stCondLst>
                                  <p:childTnLst>
                                    <p:animMotion origin="layout" path="M 3.88889E-6 -7.40741E-7 L -0.34688 -0.08055 " pathEditMode="relative" rAng="0" ptsTypes="AA">
                                      <p:cBhvr>
                                        <p:cTn id="43" dur="2000" fill="hold"/>
                                        <p:tgtEl>
                                          <p:spTgt spid="15"/>
                                        </p:tgtEl>
                                        <p:attrNameLst>
                                          <p:attrName>ppt_x</p:attrName>
                                          <p:attrName>ppt_y</p:attrName>
                                        </p:attrNameLst>
                                      </p:cBhvr>
                                      <p:rCtr x="-17344" y="-4028"/>
                                    </p:animMotion>
                                  </p:childTnLst>
                                </p:cTn>
                              </p:par>
                              <p:par>
                                <p:cTn id="44" presetID="42" presetClass="path" presetSubtype="0" accel="50000" decel="50000" fill="hold" grpId="2" nodeType="withEffect">
                                  <p:stCondLst>
                                    <p:cond delay="0"/>
                                  </p:stCondLst>
                                  <p:childTnLst>
                                    <p:animMotion origin="layout" path="M 2.5E-6 -1.48148E-6 L 0.52951 -0.17801 " pathEditMode="relative" rAng="0" ptsTypes="AA">
                                      <p:cBhvr>
                                        <p:cTn id="45" dur="2000" fill="hold"/>
                                        <p:tgtEl>
                                          <p:spTgt spid="16"/>
                                        </p:tgtEl>
                                        <p:attrNameLst>
                                          <p:attrName>ppt_x</p:attrName>
                                          <p:attrName>ppt_y</p:attrName>
                                        </p:attrNameLst>
                                      </p:cBhvr>
                                      <p:rCtr x="26476" y="-8912"/>
                                    </p:animMotion>
                                  </p:childTnLst>
                                </p:cTn>
                              </p:par>
                              <p:par>
                                <p:cTn id="46" presetID="42" presetClass="path" presetSubtype="0" accel="50000" decel="50000" fill="hold" grpId="2" nodeType="withEffect">
                                  <p:stCondLst>
                                    <p:cond delay="0"/>
                                  </p:stCondLst>
                                  <p:childTnLst>
                                    <p:animMotion origin="layout" path="M 3.05556E-6 4.07407E-6 L 0.04149 -0.0801 " pathEditMode="relative" rAng="0" ptsTypes="AA">
                                      <p:cBhvr>
                                        <p:cTn id="47" dur="2000" fill="hold"/>
                                        <p:tgtEl>
                                          <p:spTgt spid="17"/>
                                        </p:tgtEl>
                                        <p:attrNameLst>
                                          <p:attrName>ppt_x</p:attrName>
                                          <p:attrName>ppt_y</p:attrName>
                                        </p:attrNameLst>
                                      </p:cBhvr>
                                      <p:rCtr x="2066" y="-4005"/>
                                    </p:animMotion>
                                  </p:childTnLst>
                                </p:cTn>
                              </p:par>
                              <p:par>
                                <p:cTn id="48" presetID="42" presetClass="path" presetSubtype="0" accel="50000" decel="50000" fill="hold" grpId="2" nodeType="withEffect">
                                  <p:stCondLst>
                                    <p:cond delay="0"/>
                                  </p:stCondLst>
                                  <p:childTnLst>
                                    <p:animMotion origin="layout" path="M 5.55556E-7 3.7037E-7 L 0.18976 -0.07986 " pathEditMode="relative" rAng="0" ptsTypes="AA">
                                      <p:cBhvr>
                                        <p:cTn id="49" dur="2000" fill="hold"/>
                                        <p:tgtEl>
                                          <p:spTgt spid="18"/>
                                        </p:tgtEl>
                                        <p:attrNameLst>
                                          <p:attrName>ppt_x</p:attrName>
                                          <p:attrName>ppt_y</p:attrName>
                                        </p:attrNameLst>
                                      </p:cBhvr>
                                      <p:rCtr x="9479" y="-4005"/>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250"/>
                                        <p:tgtEl>
                                          <p:spTgt spid="6"/>
                                        </p:tgtEl>
                                      </p:cBhvr>
                                    </p:animEffect>
                                  </p:childTnLst>
                                </p:cTn>
                              </p:par>
                              <p:par>
                                <p:cTn id="57" presetID="10" presetClass="exit" presetSubtype="0" fill="hold" grpId="1" nodeType="with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500"/>
                                        <p:tgtEl>
                                          <p:spTgt spid="19"/>
                                        </p:tgtEl>
                                      </p:cBhvr>
                                    </p:animEffect>
                                  </p:childTnLst>
                                </p:cTn>
                              </p:par>
                              <p:par>
                                <p:cTn id="86" presetID="18" presetClass="emph" presetSubtype="0" fill="hold" grpId="1" nodeType="withEffect">
                                  <p:stCondLst>
                                    <p:cond delay="0"/>
                                  </p:stCondLst>
                                  <p:childTnLst>
                                    <p:set>
                                      <p:cBhvr override="childStyle">
                                        <p:cTn id="87" dur="500" fill="hold"/>
                                        <p:tgtEl>
                                          <p:spTgt spid="19"/>
                                        </p:tgtEl>
                                        <p:attrNameLst>
                                          <p:attrName>style.textDecorationUnderline</p:attrName>
                                        </p:attrNameLst>
                                      </p:cBhvr>
                                      <p:to>
                                        <p:strVal val="true"/>
                                      </p:to>
                                    </p:set>
                                  </p:childTnLst>
                                </p:cTn>
                              </p:par>
                              <p:par>
                                <p:cTn id="88" presetID="22" presetClass="entr" presetSubtype="8"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left)">
                                      <p:cBhvr>
                                        <p:cTn id="90" dur="500"/>
                                        <p:tgtEl>
                                          <p:spTgt spid="20"/>
                                        </p:tgtEl>
                                      </p:cBhvr>
                                    </p:animEffect>
                                  </p:childTnLst>
                                </p:cTn>
                              </p:par>
                              <p:par>
                                <p:cTn id="91" presetID="22" presetClass="entr" presetSubtype="8" fill="hold" grpId="0" nodeType="withEffect">
                                  <p:stCondLst>
                                    <p:cond delay="400"/>
                                  </p:stCondLst>
                                  <p:childTnLst>
                                    <p:set>
                                      <p:cBhvr>
                                        <p:cTn id="92" dur="1" fill="hold">
                                          <p:stCondLst>
                                            <p:cond delay="0"/>
                                          </p:stCondLst>
                                        </p:cTn>
                                        <p:tgtEl>
                                          <p:spTgt spid="21"/>
                                        </p:tgtEl>
                                        <p:attrNameLst>
                                          <p:attrName>style.visibility</p:attrName>
                                        </p:attrNameLst>
                                      </p:cBhvr>
                                      <p:to>
                                        <p:strVal val="visible"/>
                                      </p:to>
                                    </p:set>
                                    <p:animEffect transition="in" filter="wipe(left)">
                                      <p:cBhvr>
                                        <p:cTn id="93" dur="500"/>
                                        <p:tgtEl>
                                          <p:spTgt spid="21"/>
                                        </p:tgtEl>
                                      </p:cBhvr>
                                    </p:animEffect>
                                  </p:childTnLst>
                                </p:cTn>
                              </p:par>
                              <p:par>
                                <p:cTn id="94" presetID="18" presetClass="emph" presetSubtype="0" fill="hold" grpId="1" nodeType="withEffect">
                                  <p:stCondLst>
                                    <p:cond delay="400"/>
                                  </p:stCondLst>
                                  <p:childTnLst>
                                    <p:set>
                                      <p:cBhvr override="childStyle">
                                        <p:cTn id="95" dur="500" fill="hold"/>
                                        <p:tgtEl>
                                          <p:spTgt spid="21"/>
                                        </p:tgtEl>
                                        <p:attrNameLst>
                                          <p:attrName>style.textDecorationUnderline</p:attrName>
                                        </p:attrNameLst>
                                      </p:cBhvr>
                                      <p:to>
                                        <p:strVal val="true"/>
                                      </p:to>
                                    </p:set>
                                  </p:childTnLst>
                                </p:cTn>
                              </p:par>
                              <p:par>
                                <p:cTn id="96" presetID="22" presetClass="entr" presetSubtype="8" fill="hold" grpId="0" nodeType="withEffect">
                                  <p:stCondLst>
                                    <p:cond delay="400"/>
                                  </p:stCondLst>
                                  <p:childTnLst>
                                    <p:set>
                                      <p:cBhvr>
                                        <p:cTn id="97" dur="1" fill="hold">
                                          <p:stCondLst>
                                            <p:cond delay="0"/>
                                          </p:stCondLst>
                                        </p:cTn>
                                        <p:tgtEl>
                                          <p:spTgt spid="22"/>
                                        </p:tgtEl>
                                        <p:attrNameLst>
                                          <p:attrName>style.visibility</p:attrName>
                                        </p:attrNameLst>
                                      </p:cBhvr>
                                      <p:to>
                                        <p:strVal val="visible"/>
                                      </p:to>
                                    </p:set>
                                    <p:animEffect transition="in" filter="wipe(left)">
                                      <p:cBhvr>
                                        <p:cTn id="98" dur="5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par>
                                <p:cTn id="104" presetID="18" presetClass="emph" presetSubtype="0" fill="hold" grpId="1" nodeType="withEffect">
                                  <p:stCondLst>
                                    <p:cond delay="0"/>
                                  </p:stCondLst>
                                  <p:childTnLst>
                                    <p:set>
                                      <p:cBhvr override="childStyle">
                                        <p:cTn id="105" dur="500" fill="hold"/>
                                        <p:tgtEl>
                                          <p:spTgt spid="23"/>
                                        </p:tgtEl>
                                        <p:attrNameLst>
                                          <p:attrName>style.textDecorationUnderline</p:attrName>
                                        </p:attrNameLst>
                                      </p:cBhvr>
                                      <p:to>
                                        <p:strVal val="true"/>
                                      </p:to>
                                    </p:set>
                                  </p:childTnLst>
                                </p:cTn>
                              </p:par>
                              <p:par>
                                <p:cTn id="106" presetID="22" presetClass="entr" presetSubtype="8"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wipe(left)">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left)">
                                      <p:cBhvr>
                                        <p:cTn id="113" dur="500"/>
                                        <p:tgtEl>
                                          <p:spTgt spid="25"/>
                                        </p:tgtEl>
                                      </p:cBhvr>
                                    </p:animEffect>
                                  </p:childTnLst>
                                </p:cTn>
                              </p:par>
                              <p:par>
                                <p:cTn id="114" presetID="18" presetClass="emph" presetSubtype="0" fill="hold" grpId="1" nodeType="withEffect">
                                  <p:stCondLst>
                                    <p:cond delay="0"/>
                                  </p:stCondLst>
                                  <p:childTnLst>
                                    <p:set>
                                      <p:cBhvr override="childStyle">
                                        <p:cTn id="115" dur="500" fill="hold"/>
                                        <p:tgtEl>
                                          <p:spTgt spid="25"/>
                                        </p:tgtEl>
                                        <p:attrNameLst>
                                          <p:attrName>style.textDecorationUnderline</p:attrName>
                                        </p:attrNameLst>
                                      </p:cBhvr>
                                      <p:to>
                                        <p:strVal val="true"/>
                                      </p:to>
                                    </p:set>
                                  </p:childTnLst>
                                </p:cTn>
                              </p:par>
                              <p:par>
                                <p:cTn id="116" presetID="22" presetClass="entr" presetSubtype="8" fill="hold" grpId="0" nodeType="with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wipe(left)">
                                      <p:cBhvr>
                                        <p:cTn id="118" dur="500"/>
                                        <p:tgtEl>
                                          <p:spTgt spid="26"/>
                                        </p:tgtEl>
                                      </p:cBhvr>
                                    </p:animEffect>
                                  </p:childTnLst>
                                </p:cTn>
                              </p:par>
                            </p:childTnLst>
                          </p:cTn>
                        </p:par>
                        <p:par>
                          <p:cTn id="119" fill="hold">
                            <p:stCondLst>
                              <p:cond delay="500"/>
                            </p:stCondLst>
                            <p:childTnLst>
                              <p:par>
                                <p:cTn id="120" presetID="23" presetClass="entr" presetSubtype="16" fill="hold" nodeType="afterEffect">
                                  <p:stCondLst>
                                    <p:cond delay="0"/>
                                  </p:stCondLst>
                                  <p:childTnLst>
                                    <p:set>
                                      <p:cBhvr>
                                        <p:cTn id="121" dur="1" fill="hold">
                                          <p:stCondLst>
                                            <p:cond delay="0"/>
                                          </p:stCondLst>
                                        </p:cTn>
                                        <p:tgtEl>
                                          <p:spTgt spid="8"/>
                                        </p:tgtEl>
                                        <p:attrNameLst>
                                          <p:attrName>style.visibility</p:attrName>
                                        </p:attrNameLst>
                                      </p:cBhvr>
                                      <p:to>
                                        <p:strVal val="visible"/>
                                      </p:to>
                                    </p:set>
                                    <p:anim calcmode="lin" valueType="num">
                                      <p:cBhvr>
                                        <p:cTn id="122" dur="500" fill="hold"/>
                                        <p:tgtEl>
                                          <p:spTgt spid="8"/>
                                        </p:tgtEl>
                                        <p:attrNameLst>
                                          <p:attrName>ppt_w</p:attrName>
                                        </p:attrNameLst>
                                      </p:cBhvr>
                                      <p:tavLst>
                                        <p:tav tm="0">
                                          <p:val>
                                            <p:fltVal val="0"/>
                                          </p:val>
                                        </p:tav>
                                        <p:tav tm="100000">
                                          <p:val>
                                            <p:strVal val="#ppt_w"/>
                                          </p:val>
                                        </p:tav>
                                      </p:tavLst>
                                    </p:anim>
                                    <p:anim calcmode="lin" valueType="num">
                                      <p:cBhvr>
                                        <p:cTn id="123" dur="500" fill="hold"/>
                                        <p:tgtEl>
                                          <p:spTgt spid="8"/>
                                        </p:tgtEl>
                                        <p:attrNameLst>
                                          <p:attrName>ppt_h</p:attrName>
                                        </p:attrNameLst>
                                      </p:cBhvr>
                                      <p:tavLst>
                                        <p:tav tm="0">
                                          <p:val>
                                            <p:fltVal val="0"/>
                                          </p:val>
                                        </p:tav>
                                        <p:tav tm="100000">
                                          <p:val>
                                            <p:strVal val="#ppt_h"/>
                                          </p:val>
                                        </p:tav>
                                      </p:tavLst>
                                    </p:anim>
                                  </p:childTnLst>
                                </p:cTn>
                              </p:par>
                              <p:par>
                                <p:cTn id="124" presetID="9" presetClass="emph" presetSubtype="0" nodeType="withEffect">
                                  <p:stCondLst>
                                    <p:cond delay="0"/>
                                  </p:stCondLst>
                                  <p:childTnLst>
                                    <p:set>
                                      <p:cBhvr>
                                        <p:cTn id="125" dur="indefinite"/>
                                        <p:tgtEl>
                                          <p:spTgt spid="8"/>
                                        </p:tgtEl>
                                        <p:attrNameLst>
                                          <p:attrName>style.opacity</p:attrName>
                                        </p:attrNameLst>
                                      </p:cBhvr>
                                      <p:to>
                                        <p:strVal val="0.5"/>
                                      </p:to>
                                    </p:set>
                                    <p:animEffect filter="image" prLst="opacity: 0.5">
                                      <p:cBhvr rctx="IE">
                                        <p:cTn id="12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1" grpId="1"/>
      <p:bldP spid="23" grpId="0"/>
      <p:bldP spid="23" grpId="1"/>
      <p:bldP spid="25" grpId="0"/>
      <p:bldP spid="25" grpId="1"/>
      <p:bldP spid="3074" grpId="0"/>
      <p:bldP spid="3074" grpId="1"/>
      <p:bldP spid="6" grpId="0"/>
      <p:bldP spid="4" grpId="0"/>
      <p:bldP spid="4" grpId="1"/>
      <p:bldP spid="4"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0" grpId="0"/>
      <p:bldP spid="22" grpId="0"/>
      <p:bldP spid="24"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C1E4C3-C38E-42DF-8B41-87FFC3998485}"/>
              </a:ext>
            </a:extLst>
          </p:cNvPr>
          <p:cNvPicPr>
            <a:picLocks noChangeAspect="1"/>
          </p:cNvPicPr>
          <p:nvPr/>
        </p:nvPicPr>
        <p:blipFill rotWithShape="1">
          <a:blip r:embed="rId3">
            <a:extLst>
              <a:ext uri="{28A0092B-C50C-407E-A947-70E740481C1C}">
                <a14:useLocalDpi xmlns:a14="http://schemas.microsoft.com/office/drawing/2010/main" val="0"/>
              </a:ext>
            </a:extLst>
          </a:blip>
          <a:srcRect l="3069" t="3384" r="3643" b="6667"/>
          <a:stretch/>
        </p:blipFill>
        <p:spPr>
          <a:xfrm>
            <a:off x="0" y="0"/>
            <a:ext cx="9144000" cy="6858000"/>
          </a:xfrm>
          <a:prstGeom prst="rect">
            <a:avLst/>
          </a:prstGeom>
        </p:spPr>
      </p:pic>
      <p:sp>
        <p:nvSpPr>
          <p:cNvPr id="4" name="Title 1">
            <a:extLst>
              <a:ext uri="{FF2B5EF4-FFF2-40B4-BE49-F238E27FC236}">
                <a16:creationId xmlns:a16="http://schemas.microsoft.com/office/drawing/2014/main" id="{E4AAADB6-D535-43FB-95C0-7572005EDC63}"/>
              </a:ext>
            </a:extLst>
          </p:cNvPr>
          <p:cNvSpPr txBox="1">
            <a:spLocks/>
          </p:cNvSpPr>
          <p:nvPr/>
        </p:nvSpPr>
        <p:spPr>
          <a:xfrm>
            <a:off x="4548450" y="2114229"/>
            <a:ext cx="17634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hears</a:t>
            </a:r>
          </a:p>
        </p:txBody>
      </p:sp>
      <p:sp>
        <p:nvSpPr>
          <p:cNvPr id="3074" name="Rectangle 2"/>
          <p:cNvSpPr>
            <a:spLocks noGrp="1" noChangeArrowheads="1"/>
          </p:cNvSpPr>
          <p:nvPr>
            <p:ph type="title"/>
          </p:nvPr>
        </p:nvSpPr>
        <p:spPr>
          <a:xfrm>
            <a:off x="457200" y="12954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stand at the door and knock. If anyone hears My voice and opens the door, I will come in to him and dine with him, and he with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3:20 </a:t>
            </a:r>
          </a:p>
        </p:txBody>
      </p:sp>
      <p:sp>
        <p:nvSpPr>
          <p:cNvPr id="5" name="Rectangle 2">
            <a:extLst>
              <a:ext uri="{FF2B5EF4-FFF2-40B4-BE49-F238E27FC236}">
                <a16:creationId xmlns:a16="http://schemas.microsoft.com/office/drawing/2014/main" id="{A040721E-940B-4977-BC7E-A7E0BF0B54F8}"/>
              </a:ext>
            </a:extLst>
          </p:cNvPr>
          <p:cNvSpPr txBox="1">
            <a:spLocks noChangeArrowheads="1"/>
          </p:cNvSpPr>
          <p:nvPr/>
        </p:nvSpPr>
        <p:spPr bwMode="auto">
          <a:xfrm>
            <a:off x="4506869" y="2051901"/>
            <a:ext cx="1863022" cy="75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D490F66-7EE4-4EA8-9952-3D2D4B059EFC}"/>
              </a:ext>
            </a:extLst>
          </p:cNvPr>
          <p:cNvSpPr txBox="1">
            <a:spLocks noChangeArrowheads="1"/>
          </p:cNvSpPr>
          <p:nvPr/>
        </p:nvSpPr>
        <p:spPr bwMode="auto">
          <a:xfrm>
            <a:off x="2704242" y="4050125"/>
            <a:ext cx="1296257" cy="78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E6EAEBAB-F040-4681-B8E4-97E9B7986F9E}"/>
              </a:ext>
            </a:extLst>
          </p:cNvPr>
          <p:cNvSpPr txBox="1">
            <a:spLocks noChangeArrowheads="1"/>
          </p:cNvSpPr>
          <p:nvPr/>
        </p:nvSpPr>
        <p:spPr bwMode="auto">
          <a:xfrm>
            <a:off x="3925824" y="3121152"/>
            <a:ext cx="12791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Me</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900150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accel="50000" decel="50000" fill="hold" grpId="2" nodeType="withEffect">
                                  <p:stCondLst>
                                    <p:cond delay="0"/>
                                  </p:stCondLst>
                                  <p:childTnLst>
                                    <p:animMotion origin="layout" path="M -3.05556E-6 3.33333E-6 L 0.13264 -0.13588 " pathEditMode="relative" rAng="0" ptsTypes="AA">
                                      <p:cBhvr>
                                        <p:cTn id="24" dur="2000" fill="hold"/>
                                        <p:tgtEl>
                                          <p:spTgt spid="6"/>
                                        </p:tgtEl>
                                        <p:attrNameLst>
                                          <p:attrName>ppt_x</p:attrName>
                                          <p:attrName>ppt_y</p:attrName>
                                        </p:attrNameLst>
                                      </p:cBhvr>
                                      <p:rCtr x="6632" y="-6806"/>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DC3C88-86A9-48E3-8058-D28730D5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 y="0"/>
            <a:ext cx="9142228" cy="6858000"/>
          </a:xfrm>
          <a:prstGeom prst="rect">
            <a:avLst/>
          </a:prstGeom>
        </p:spPr>
      </p:pic>
      <p:sp>
        <p:nvSpPr>
          <p:cNvPr id="4" name="Title 1">
            <a:extLst>
              <a:ext uri="{FF2B5EF4-FFF2-40B4-BE49-F238E27FC236}">
                <a16:creationId xmlns:a16="http://schemas.microsoft.com/office/drawing/2014/main" id="{D780B42B-F23D-4910-A170-ED5853F4E750}"/>
              </a:ext>
            </a:extLst>
          </p:cNvPr>
          <p:cNvSpPr txBox="1">
            <a:spLocks/>
          </p:cNvSpPr>
          <p:nvPr/>
        </p:nvSpPr>
        <p:spPr>
          <a:xfrm>
            <a:off x="269081" y="4788227"/>
            <a:ext cx="4800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heard</a:t>
            </a:r>
            <a:r>
              <a:rPr kumimoji="0" lang="en-US" sz="44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and learned</a:t>
            </a:r>
            <a:endPar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7" name="Title 1">
            <a:extLst>
              <a:ext uri="{FF2B5EF4-FFF2-40B4-BE49-F238E27FC236}">
                <a16:creationId xmlns:a16="http://schemas.microsoft.com/office/drawing/2014/main" id="{EAF7E4A1-F85C-4371-B334-07BE850BA615}"/>
              </a:ext>
            </a:extLst>
          </p:cNvPr>
          <p:cNvSpPr txBox="1">
            <a:spLocks/>
          </p:cNvSpPr>
          <p:nvPr/>
        </p:nvSpPr>
        <p:spPr>
          <a:xfrm>
            <a:off x="1139825" y="5462914"/>
            <a:ext cx="3733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comes to Me</a:t>
            </a:r>
          </a:p>
        </p:txBody>
      </p:sp>
      <p:sp>
        <p:nvSpPr>
          <p:cNvPr id="3074" name="Rectangle 2"/>
          <p:cNvSpPr>
            <a:spLocks noGrp="1" noChangeArrowheads="1"/>
          </p:cNvSpPr>
          <p:nvPr>
            <p:ph type="title"/>
          </p:nvPr>
        </p:nvSpPr>
        <p:spPr>
          <a:xfrm>
            <a:off x="342900" y="632619"/>
            <a:ext cx="84582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 can come to Me unless the Father who sent Me draws him; and I will raise him up at the last day. It is written in the prophets, 'And they shall all be taught by God.' Therefore everyone who has heard and learned from the Father comes to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6:44-45 </a:t>
            </a:r>
          </a:p>
        </p:txBody>
      </p:sp>
      <p:sp>
        <p:nvSpPr>
          <p:cNvPr id="5" name="Rectangle 2">
            <a:extLst>
              <a:ext uri="{FF2B5EF4-FFF2-40B4-BE49-F238E27FC236}">
                <a16:creationId xmlns:a16="http://schemas.microsoft.com/office/drawing/2014/main" id="{5D798C8C-EA9F-4A78-8AE5-A53A396FEEB2}"/>
              </a:ext>
            </a:extLst>
          </p:cNvPr>
          <p:cNvSpPr txBox="1">
            <a:spLocks noChangeArrowheads="1"/>
          </p:cNvSpPr>
          <p:nvPr/>
        </p:nvSpPr>
        <p:spPr bwMode="auto">
          <a:xfrm>
            <a:off x="77786" y="4726121"/>
            <a:ext cx="5194301" cy="76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heard and learned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6DC3CEC-1042-4731-A3EB-4CE6252AD05F}"/>
              </a:ext>
            </a:extLst>
          </p:cNvPr>
          <p:cNvSpPr txBox="1">
            <a:spLocks noChangeArrowheads="1"/>
          </p:cNvSpPr>
          <p:nvPr/>
        </p:nvSpPr>
        <p:spPr bwMode="auto">
          <a:xfrm>
            <a:off x="1045366" y="5407159"/>
            <a:ext cx="3937001" cy="74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comes to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42D47B1-B7E4-4F5D-8FCC-4392ABFC62AF}"/>
              </a:ext>
            </a:extLst>
          </p:cNvPr>
          <p:cNvSpPr txBox="1">
            <a:spLocks noChangeArrowheads="1"/>
          </p:cNvSpPr>
          <p:nvPr/>
        </p:nvSpPr>
        <p:spPr bwMode="auto">
          <a:xfrm>
            <a:off x="3925824" y="3121152"/>
            <a:ext cx="12791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DC3260C-A02A-4D99-9F6A-C8B7BF963CB2}"/>
              </a:ext>
            </a:extLst>
          </p:cNvPr>
          <p:cNvSpPr txBox="1">
            <a:spLocks noChangeArrowheads="1"/>
          </p:cNvSpPr>
          <p:nvPr/>
        </p:nvSpPr>
        <p:spPr bwMode="auto">
          <a:xfrm>
            <a:off x="3925824" y="3121152"/>
            <a:ext cx="12791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F6A4AA5-3C91-43F8-A614-FF253CFA01DC}"/>
              </a:ext>
            </a:extLst>
          </p:cNvPr>
          <p:cNvSpPr txBox="1">
            <a:spLocks noChangeArrowheads="1"/>
          </p:cNvSpPr>
          <p:nvPr/>
        </p:nvSpPr>
        <p:spPr bwMode="auto">
          <a:xfrm>
            <a:off x="3925824" y="3121152"/>
            <a:ext cx="12791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39268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2" nodeType="clickEffect">
                                  <p:stCondLst>
                                    <p:cond delay="0"/>
                                  </p:stCondLst>
                                  <p:childTnLst>
                                    <p:animMotion origin="layout" path="M 4.44444E-6 4.44444E-6 L -0.04792 0.33194 " pathEditMode="relative" rAng="0" ptsTypes="AA">
                                      <p:cBhvr>
                                        <p:cTn id="6" dur="2000" fill="hold"/>
                                        <p:tgtEl>
                                          <p:spTgt spid="9"/>
                                        </p:tgtEl>
                                        <p:attrNameLst>
                                          <p:attrName>ppt_x</p:attrName>
                                          <p:attrName>ppt_y</p:attrName>
                                        </p:attrNameLst>
                                      </p:cBhvr>
                                      <p:rCtr x="-2396" y="16597"/>
                                    </p:animMotion>
                                  </p:childTnLst>
                                </p:cTn>
                              </p:par>
                              <p:par>
                                <p:cTn id="7" presetID="37" presetClass="path" presetSubtype="0" accel="50000" decel="50000" fill="hold" grpId="2" nodeType="withEffect">
                                  <p:stCondLst>
                                    <p:cond delay="0"/>
                                  </p:stCondLst>
                                  <p:childTnLst>
                                    <p:animMotion origin="layout" path="M 4.44444E-6 -0.00116 C 0.0217 0.02754 0.06597 0.05625 0.10347 0.06088 C 0.14097 0.0655 0.20104 0.05486 0.225 0.02638 C 0.25138 -0.00811 0.25694 -0.09514 0.25034 -0.14815 C 0.23975 -0.20811 0.17222 -0.30487 0.13784 -0.35463 " pathEditMode="relative" rAng="0" ptsTypes="AAAAA">
                                      <p:cBhvr>
                                        <p:cTn id="8" dur="2000" fill="hold"/>
                                        <p:tgtEl>
                                          <p:spTgt spid="10"/>
                                        </p:tgtEl>
                                        <p:attrNameLst>
                                          <p:attrName>ppt_x</p:attrName>
                                          <p:attrName>ppt_y</p:attrName>
                                        </p:attrNameLst>
                                      </p:cBhvr>
                                      <p:rCtr x="12639" y="-14514"/>
                                    </p:animMotion>
                                  </p:childTnLst>
                                </p:cTn>
                              </p:par>
                              <p:par>
                                <p:cTn id="9" presetID="37" presetClass="path" presetSubtype="0" accel="50000" decel="50000" fill="hold" grpId="2" nodeType="withEffect">
                                  <p:stCondLst>
                                    <p:cond delay="0"/>
                                  </p:stCondLst>
                                  <p:childTnLst>
                                    <p:animMotion origin="layout" path="M -0.00053 4.44444E-6 C -0.04393 -0.00533 -0.08542 -0.01806 -0.09931 -0.05232 C -0.1132 -0.08681 -0.10087 -0.17825 -0.08368 -0.20649 C -0.05573 -0.24491 0.02222 -0.25162 0.06597 -0.25718 " pathEditMode="relative" rAng="0" ptsTypes="AAAA">
                                      <p:cBhvr>
                                        <p:cTn id="10" dur="2000" fill="hold"/>
                                        <p:tgtEl>
                                          <p:spTgt spid="11"/>
                                        </p:tgtEl>
                                        <p:attrNameLst>
                                          <p:attrName>ppt_x</p:attrName>
                                          <p:attrName>ppt_y</p:attrName>
                                        </p:attrNameLst>
                                      </p:cBhvr>
                                      <p:rCtr x="-1910" y="-12870"/>
                                    </p:animMotion>
                                  </p:childTnLst>
                                </p:cTn>
                              </p:par>
                              <p:par>
                                <p:cTn id="11" presetID="52" presetClass="entr" presetSubtype="0" fill="hold" grpId="0" nodeType="withEffect">
                                  <p:stCondLst>
                                    <p:cond delay="1100"/>
                                  </p:stCondLst>
                                  <p:childTnLst>
                                    <p:set>
                                      <p:cBhvr>
                                        <p:cTn id="12" dur="1" fill="hold">
                                          <p:stCondLst>
                                            <p:cond delay="0"/>
                                          </p:stCondLst>
                                        </p:cTn>
                                        <p:tgtEl>
                                          <p:spTgt spid="3074"/>
                                        </p:tgtEl>
                                        <p:attrNameLst>
                                          <p:attrName>style.visibility</p:attrName>
                                        </p:attrNameLst>
                                      </p:cBhvr>
                                      <p:to>
                                        <p:strVal val="visible"/>
                                      </p:to>
                                    </p:set>
                                    <p:animScale>
                                      <p:cBhvr>
                                        <p:cTn id="13"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074"/>
                                        </p:tgtEl>
                                        <p:attrNameLst>
                                          <p:attrName>ppt_x</p:attrName>
                                          <p:attrName>ppt_y</p:attrName>
                                        </p:attrNameLst>
                                      </p:cBhvr>
                                    </p:animMotion>
                                    <p:animEffect transition="in" filter="fade">
                                      <p:cBhvr>
                                        <p:cTn id="15" dur="1000"/>
                                        <p:tgtEl>
                                          <p:spTgt spid="3074"/>
                                        </p:tgtEl>
                                      </p:cBhvr>
                                    </p:animEffect>
                                  </p:childTnLst>
                                </p:cTn>
                              </p:par>
                            </p:childTnLst>
                          </p:cTn>
                        </p:par>
                        <p:par>
                          <p:cTn id="16" fill="hold">
                            <p:stCondLst>
                              <p:cond delay="2100"/>
                            </p:stCondLst>
                            <p:childTnLst>
                              <p:par>
                                <p:cTn id="17" presetID="10" presetClass="exit" presetSubtype="0" fill="hold" grpId="1" nodeType="afterEffect">
                                  <p:stCondLst>
                                    <p:cond delay="0"/>
                                  </p:stCondLst>
                                  <p:childTnLst>
                                    <p:animEffect transition="out" filter="fade">
                                      <p:cBhvr>
                                        <p:cTn id="18" dur="250"/>
                                        <p:tgtEl>
                                          <p:spTgt spid="9"/>
                                        </p:tgtEl>
                                      </p:cBhvr>
                                    </p:animEffect>
                                    <p:set>
                                      <p:cBhvr>
                                        <p:cTn id="19" dur="1" fill="hold">
                                          <p:stCondLst>
                                            <p:cond delay="249"/>
                                          </p:stCondLst>
                                        </p:cTn>
                                        <p:tgtEl>
                                          <p:spTgt spid="9"/>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50"/>
                                        <p:tgtEl>
                                          <p:spTgt spid="10"/>
                                        </p:tgtEl>
                                      </p:cBhvr>
                                    </p:animEffect>
                                    <p:set>
                                      <p:cBhvr>
                                        <p:cTn id="22" dur="1" fill="hold">
                                          <p:stCondLst>
                                            <p:cond delay="24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50"/>
                                        <p:tgtEl>
                                          <p:spTgt spid="11"/>
                                        </p:tgtEl>
                                      </p:cBhvr>
                                    </p:animEffect>
                                    <p:set>
                                      <p:cBhvr>
                                        <p:cTn id="25" dur="1" fill="hold">
                                          <p:stCondLst>
                                            <p:cond delay="24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0"/>
                                  </p:stCondLst>
                                  <p:childTnLst>
                                    <p:set>
                                      <p:cBhvr override="childStyle">
                                        <p:cTn id="32" dur="500" fill="hold"/>
                                        <p:tgtEl>
                                          <p:spTgt spid="4"/>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18" presetClass="emph" presetSubtype="0" fill="hold" grpId="1" nodeType="withEffect">
                                  <p:stCondLst>
                                    <p:cond delay="400"/>
                                  </p:stCondLst>
                                  <p:childTnLst>
                                    <p:set>
                                      <p:cBhvr override="childStyle">
                                        <p:cTn id="40" dur="500" fill="hold"/>
                                        <p:tgtEl>
                                          <p:spTgt spid="7"/>
                                        </p:tgtEl>
                                        <p:attrNameLst>
                                          <p:attrName>style.textDecorationUnderline</p:attrName>
                                        </p:attrNameLst>
                                      </p:cBhvr>
                                      <p:to>
                                        <p:strVal val="true"/>
                                      </p:to>
                                    </p:set>
                                  </p:childTnLst>
                                </p:cTn>
                              </p:par>
                              <p:par>
                                <p:cTn id="41" presetID="22" presetClass="entr" presetSubtype="8" fill="hold" grpId="0" nodeType="withEffect">
                                  <p:stCondLst>
                                    <p:cond delay="40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3074" grpId="0"/>
      <p:bldP spid="5" grpId="0"/>
      <p:bldP spid="8" grpId="0"/>
      <p:bldP spid="9" grpId="1"/>
      <p:bldP spid="9" grpId="2"/>
      <p:bldP spid="10" grpId="1"/>
      <p:bldP spid="10" grpId="2"/>
      <p:bldP spid="11" grpId="1"/>
      <p:bldP spid="11"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B56A279-9256-428E-AA3D-5E8CD78E2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SufficiencyChart" hidden="1">
            <a:extLst>
              <a:ext uri="{FF2B5EF4-FFF2-40B4-BE49-F238E27FC236}">
                <a16:creationId xmlns:a16="http://schemas.microsoft.com/office/drawing/2014/main" id="{B26A73D7-BDE6-4409-B21A-FAD1E0799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77918"/>
            <a:ext cx="9144000" cy="6644640"/>
          </a:xfrm>
          <a:prstGeom prst="rect">
            <a:avLst/>
          </a:prstGeom>
        </p:spPr>
      </p:pic>
      <p:pic>
        <p:nvPicPr>
          <p:cNvPr id="4" name="!!SufficiencyChart">
            <a:extLst>
              <a:ext uri="{FF2B5EF4-FFF2-40B4-BE49-F238E27FC236}">
                <a16:creationId xmlns:a16="http://schemas.microsoft.com/office/drawing/2014/main" id="{898AEC39-52F2-4DFB-A71E-8877B3031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7" y="0"/>
            <a:ext cx="9144000" cy="6858000"/>
          </a:xfrm>
          <a:prstGeom prst="rect">
            <a:avLst/>
          </a:prstGeom>
        </p:spPr>
      </p:pic>
      <p:pic>
        <p:nvPicPr>
          <p:cNvPr id="5" name="Picture 2">
            <a:extLst>
              <a:ext uri="{FF2B5EF4-FFF2-40B4-BE49-F238E27FC236}">
                <a16:creationId xmlns:a16="http://schemas.microsoft.com/office/drawing/2014/main" id="{2B78DAC6-BA22-4B29-AA22-D5525ACE3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6" name="Picture 2" descr="Sun exposure">
            <a:extLst>
              <a:ext uri="{FF2B5EF4-FFF2-40B4-BE49-F238E27FC236}">
                <a16:creationId xmlns:a16="http://schemas.microsoft.com/office/drawing/2014/main" id="{A3B74E7C-4503-45DD-9F07-5B9F1D808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8" y="0"/>
            <a:ext cx="91507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DC45E85-B272-4BDE-91FA-22014DDFA6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2019 Daily Bible Reading Plan (FREE Download) Read Bible in a Year">
            <a:extLst>
              <a:ext uri="{FF2B5EF4-FFF2-40B4-BE49-F238E27FC236}">
                <a16:creationId xmlns:a16="http://schemas.microsoft.com/office/drawing/2014/main" id="{E5E5B05D-89B6-4CBE-846D-83E1AEAF61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ood HD Wallpaper | Background Image | 1920x1200 | ID:528159 ...">
            <a:extLst>
              <a:ext uri="{FF2B5EF4-FFF2-40B4-BE49-F238E27FC236}">
                <a16:creationId xmlns:a16="http://schemas.microsoft.com/office/drawing/2014/main" id="{EF8526E9-A38F-4414-A696-B3C8BAE68A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rusting the Bible—with eyes wide open | Simple Truths in Love and ...">
            <a:extLst>
              <a:ext uri="{FF2B5EF4-FFF2-40B4-BE49-F238E27FC236}">
                <a16:creationId xmlns:a16="http://schemas.microsoft.com/office/drawing/2014/main" id="{D975AF94-ADCA-4E7F-87A5-07C9AB3983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w to Live the Bible — Open Eyes, Open Hearts - Bible Gateway Blog">
            <a:extLst>
              <a:ext uri="{FF2B5EF4-FFF2-40B4-BE49-F238E27FC236}">
                <a16:creationId xmlns:a16="http://schemas.microsoft.com/office/drawing/2014/main" id="{D6ED09AF-7BDB-468F-80CB-F985BC920E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aminated Praying Hands Clasped on Open Bible Art Print Sign ...">
            <a:extLst>
              <a:ext uri="{FF2B5EF4-FFF2-40B4-BE49-F238E27FC236}">
                <a16:creationId xmlns:a16="http://schemas.microsoft.com/office/drawing/2014/main" id="{7E6E997B-F7E7-4C20-B0A3-0CF6AD9445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Bible gets a going-over by the 'toad people' - Deseret News">
            <a:extLst>
              <a:ext uri="{FF2B5EF4-FFF2-40B4-BE49-F238E27FC236}">
                <a16:creationId xmlns:a16="http://schemas.microsoft.com/office/drawing/2014/main" id="{AE313771-8F8E-40FA-86BF-4C69FFEAE7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Jesus and the Infinite">
            <a:extLst>
              <a:ext uri="{FF2B5EF4-FFF2-40B4-BE49-F238E27FC236}">
                <a16:creationId xmlns:a16="http://schemas.microsoft.com/office/drawing/2014/main" id="{04127AC3-5680-4B8E-8139-C36A1C525C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ature Reaction To the Death Of Jesus Digital Art by Patricia Betts">
            <a:extLst>
              <a:ext uri="{FF2B5EF4-FFF2-40B4-BE49-F238E27FC236}">
                <a16:creationId xmlns:a16="http://schemas.microsoft.com/office/drawing/2014/main" id="{FAE9E254-174F-42F3-8A52-BB5E54E941B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933" b="909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367C816-A20C-4348-B9D7-9016E5F061E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descr="The Seed Is God's Word - Seagoville Church of Christ">
            <a:extLst>
              <a:ext uri="{FF2B5EF4-FFF2-40B4-BE49-F238E27FC236}">
                <a16:creationId xmlns:a16="http://schemas.microsoft.com/office/drawing/2014/main" id="{E4C5B515-D79B-4891-BB7E-FE5F90AAC2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78" y="0"/>
            <a:ext cx="91533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E POWER OF THE WORD OF GOD - THE TRUTH STANDS FOREVER">
            <a:extLst>
              <a:ext uri="{FF2B5EF4-FFF2-40B4-BE49-F238E27FC236}">
                <a16:creationId xmlns:a16="http://schemas.microsoft.com/office/drawing/2014/main" id="{1A8B12D9-043E-4430-9932-E0182282316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hat is Omniscience and What Does it Mean for Me?">
            <a:extLst>
              <a:ext uri="{FF2B5EF4-FFF2-40B4-BE49-F238E27FC236}">
                <a16:creationId xmlns:a16="http://schemas.microsoft.com/office/drawing/2014/main" id="{D06784F6-DAF4-4FAF-821E-B67B83FA692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 little rain/snow mix on my window driving home. It's a ...">
            <a:extLst>
              <a:ext uri="{FF2B5EF4-FFF2-40B4-BE49-F238E27FC236}">
                <a16:creationId xmlns:a16="http://schemas.microsoft.com/office/drawing/2014/main" id="{5FF8F7B9-55DF-4A52-9C27-C62EC6ACF8C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e End Times Passover: Do We Depart to Heaven When We Die, or Do ...">
            <a:extLst>
              <a:ext uri="{FF2B5EF4-FFF2-40B4-BE49-F238E27FC236}">
                <a16:creationId xmlns:a16="http://schemas.microsoft.com/office/drawing/2014/main" id="{89F155D5-FC8C-4462-8146-06F121BFBD0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16436116-8160-4E5A-B459-C97F77642E86}"/>
              </a:ext>
            </a:extLst>
          </p:cNvPr>
          <p:cNvPicPr>
            <a:picLocks noChangeAspect="1"/>
          </p:cNvPicPr>
          <p:nvPr/>
        </p:nvPicPr>
        <p:blipFill rotWithShape="1">
          <a:blip r:embed="rId22">
            <a:extLst>
              <a:ext uri="{28A0092B-C50C-407E-A947-70E740481C1C}">
                <a14:useLocalDpi xmlns:a14="http://schemas.microsoft.com/office/drawing/2010/main" val="0"/>
              </a:ext>
            </a:extLst>
          </a:blip>
          <a:srcRect l="20530"/>
          <a:stretch/>
        </p:blipFill>
        <p:spPr>
          <a:xfrm>
            <a:off x="0" y="0"/>
            <a:ext cx="9144000" cy="6858000"/>
          </a:xfrm>
          <a:prstGeom prst="rect">
            <a:avLst/>
          </a:prstGeom>
        </p:spPr>
      </p:pic>
      <p:pic>
        <p:nvPicPr>
          <p:cNvPr id="23" name="Picture 2">
            <a:extLst>
              <a:ext uri="{FF2B5EF4-FFF2-40B4-BE49-F238E27FC236}">
                <a16:creationId xmlns:a16="http://schemas.microsoft.com/office/drawing/2014/main" id="{3C03AEC1-4F4A-4F29-A3C6-0F2444B4A1C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4" name="Picture 2" descr="How to Talk to God - 3 Ways to Communicate &amp; Hear From Him">
            <a:extLst>
              <a:ext uri="{FF2B5EF4-FFF2-40B4-BE49-F238E27FC236}">
                <a16:creationId xmlns:a16="http://schemas.microsoft.com/office/drawing/2014/main" id="{D5D69BFB-15F7-4D2B-8004-741F0F597A1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ull-heart">
            <a:extLst>
              <a:ext uri="{FF2B5EF4-FFF2-40B4-BE49-F238E27FC236}">
                <a16:creationId xmlns:a16="http://schemas.microsoft.com/office/drawing/2014/main" id="{FF454369-DCAF-4DC7-ACE6-EFA699FA63F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58020B84-55FE-4569-A1A0-0F7CF956BF6E}"/>
              </a:ext>
            </a:extLst>
          </p:cNvPr>
          <p:cNvPicPr>
            <a:picLocks noChangeAspect="1"/>
          </p:cNvPicPr>
          <p:nvPr/>
        </p:nvPicPr>
        <p:blipFill rotWithShape="1">
          <a:blip r:embed="rId26">
            <a:extLst>
              <a:ext uri="{28A0092B-C50C-407E-A947-70E740481C1C}">
                <a14:useLocalDpi xmlns:a14="http://schemas.microsoft.com/office/drawing/2010/main" val="0"/>
              </a:ext>
            </a:extLst>
          </a:blip>
          <a:srcRect l="3069" t="3384" r="3643" b="6667"/>
          <a:stretch/>
        </p:blipFill>
        <p:spPr>
          <a:xfrm>
            <a:off x="0" y="0"/>
            <a:ext cx="9144000" cy="6858000"/>
          </a:xfrm>
          <a:prstGeom prst="rect">
            <a:avLst/>
          </a:prstGeom>
        </p:spPr>
      </p:pic>
      <p:pic>
        <p:nvPicPr>
          <p:cNvPr id="27" name="Picture 5">
            <a:extLst>
              <a:ext uri="{FF2B5EF4-FFF2-40B4-BE49-F238E27FC236}">
                <a16:creationId xmlns:a16="http://schemas.microsoft.com/office/drawing/2014/main" id="{D5F24796-2AA5-4D8C-B22A-7F878AB21F2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72" y="0"/>
            <a:ext cx="9142228" cy="6852844"/>
          </a:xfrm>
          <a:prstGeom prst="rect">
            <a:avLst/>
          </a:prstGeom>
        </p:spPr>
      </p:pic>
      <p:pic>
        <p:nvPicPr>
          <p:cNvPr id="28" name="Picture 4" descr="The Power Of God's Love Working Inside Us">
            <a:extLst>
              <a:ext uri="{FF2B5EF4-FFF2-40B4-BE49-F238E27FC236}">
                <a16:creationId xmlns:a16="http://schemas.microsoft.com/office/drawing/2014/main" id="{3C7B1B77-F2B6-4313-BD32-6A7C2CD395D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8E7709D8-4074-4A08-ADA6-77CE62E1B193}"/>
              </a:ext>
            </a:extLst>
          </p:cNvPr>
          <p:cNvSpPr txBox="1">
            <a:spLocks/>
          </p:cNvSpPr>
          <p:nvPr/>
        </p:nvSpPr>
        <p:spPr>
          <a:xfrm>
            <a:off x="291242" y="2438666"/>
            <a:ext cx="42085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 name="Title 1">
            <a:extLst>
              <a:ext uri="{FF2B5EF4-FFF2-40B4-BE49-F238E27FC236}">
                <a16:creationId xmlns:a16="http://schemas.microsoft.com/office/drawing/2014/main" id="{DB2E2CDF-6F97-491A-8D78-606BE0527D83}"/>
              </a:ext>
            </a:extLst>
          </p:cNvPr>
          <p:cNvSpPr txBox="1">
            <a:spLocks/>
          </p:cNvSpPr>
          <p:nvPr/>
        </p:nvSpPr>
        <p:spPr>
          <a:xfrm>
            <a:off x="598429" y="3111643"/>
            <a:ext cx="490024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 name="Rectangle 2">
            <a:extLst>
              <a:ext uri="{FF2B5EF4-FFF2-40B4-BE49-F238E27FC236}">
                <a16:creationId xmlns:a16="http://schemas.microsoft.com/office/drawing/2014/main" id="{496600BD-890B-40E7-A5C8-AF31C35D1D4B}"/>
              </a:ext>
            </a:extLst>
          </p:cNvPr>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am not ashamed of the gospel of Christ, for it is the power of God to salvation for everyone who believes, for the Jew first and also for the Greek.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1:16 </a:t>
            </a:r>
          </a:p>
        </p:txBody>
      </p:sp>
      <p:sp>
        <p:nvSpPr>
          <p:cNvPr id="32" name="Rectangle 2">
            <a:extLst>
              <a:ext uri="{FF2B5EF4-FFF2-40B4-BE49-F238E27FC236}">
                <a16:creationId xmlns:a16="http://schemas.microsoft.com/office/drawing/2014/main" id="{101922C4-BBAB-4054-A4A4-8C9067F81A55}"/>
              </a:ext>
            </a:extLst>
          </p:cNvPr>
          <p:cNvSpPr txBox="1">
            <a:spLocks noChangeArrowheads="1"/>
          </p:cNvSpPr>
          <p:nvPr/>
        </p:nvSpPr>
        <p:spPr bwMode="auto">
          <a:xfrm>
            <a:off x="243619" y="2379003"/>
            <a:ext cx="42426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gospel of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2B23F6FC-96F2-494B-9756-9DA875D28CAF}"/>
              </a:ext>
            </a:extLst>
          </p:cNvPr>
          <p:cNvSpPr txBox="1">
            <a:spLocks noChangeArrowheads="1"/>
          </p:cNvSpPr>
          <p:nvPr/>
        </p:nvSpPr>
        <p:spPr bwMode="auto">
          <a:xfrm>
            <a:off x="383564" y="3050881"/>
            <a:ext cx="5275386" cy="75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God to salvation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9">
            <a:extLst>
              <a:ext uri="{FF2B5EF4-FFF2-40B4-BE49-F238E27FC236}">
                <a16:creationId xmlns:a16="http://schemas.microsoft.com/office/drawing/2014/main" id="{1933A602-D27D-4654-8C61-6B74E158AF6B}"/>
              </a:ext>
            </a:extLst>
          </p:cNvPr>
          <p:cNvSpPr>
            <a:spLocks noChangeArrowheads="1"/>
          </p:cNvSpPr>
          <p:nvPr/>
        </p:nvSpPr>
        <p:spPr bwMode="auto">
          <a:xfrm>
            <a:off x="2646118" y="2404814"/>
            <a:ext cx="167640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80981252"/>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360"/>
                                          </p:val>
                                        </p:tav>
                                        <p:tav tm="100000">
                                          <p:val>
                                            <p:fltVal val="0"/>
                                          </p:val>
                                        </p:tav>
                                      </p:tavLst>
                                    </p:anim>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18" presetClass="emph" presetSubtype="0" fill="hold" grpId="1" nodeType="withEffect">
                                  <p:stCondLst>
                                    <p:cond delay="0"/>
                                  </p:stCondLst>
                                  <p:childTnLst>
                                    <p:set>
                                      <p:cBhvr override="childStyle">
                                        <p:cTn id="17" dur="500" fill="hold"/>
                                        <p:tgtEl>
                                          <p:spTgt spid="29"/>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0" presetClass="entr" presetSubtype="0" fill="hold" grpId="0" nodeType="withEffect">
                                  <p:stCondLst>
                                    <p:cond delay="250"/>
                                  </p:stCondLst>
                                  <p:iterate type="lt">
                                    <p:tmPct val="10000"/>
                                  </p:iterate>
                                  <p:childTnLst>
                                    <p:set>
                                      <p:cBhvr>
                                        <p:cTn id="22" dur="1" fill="hold">
                                          <p:stCondLst>
                                            <p:cond delay="0"/>
                                          </p:stCondLst>
                                        </p:cTn>
                                        <p:tgtEl>
                                          <p:spTgt spid="34"/>
                                        </p:tgtEl>
                                        <p:attrNameLst>
                                          <p:attrName>style.visibility</p:attrName>
                                        </p:attrNameLst>
                                      </p:cBhvr>
                                      <p:to>
                                        <p:strVal val="visible"/>
                                      </p:to>
                                    </p:set>
                                    <p:animEffect transition="in" filter="dissolve">
                                      <p:cBhvr>
                                        <p:cTn id="23" dur="500">
                                          <p:stCondLst>
                                            <p:cond delay="0"/>
                                          </p:stCondLst>
                                        </p:cTn>
                                        <p:tgtEl>
                                          <p:spTgt spid="34"/>
                                        </p:tgtEl>
                                      </p:cBhvr>
                                    </p:animEffect>
                                    <p:anim to="" calcmode="lin" valueType="num">
                                      <p:cBhvr>
                                        <p:cTn id="24"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34"/>
                                        </p:tgtEl>
                                        <p:attrNameLst>
                                          <p:attrName>ppt_h</p:attrName>
                                        </p:attrNameLst>
                                      </p:cBhvr>
                                      <p:tavLst>
                                        <p:tav tm="0">
                                          <p:val>
                                            <p:strVal val="#ppt_h*4"/>
                                          </p:val>
                                        </p:tav>
                                        <p:tav tm="100000">
                                          <p:val>
                                            <p:strVal val="#ppt_h"/>
                                          </p:val>
                                        </p:tav>
                                      </p:tavLst>
                                    </p:anim>
                                  </p:childTnLst>
                                </p:cTn>
                              </p:par>
                              <p:par>
                                <p:cTn id="26" presetID="26" presetClass="emph" presetSubtype="0" fill="hold" grpId="1" nodeType="withEffect">
                                  <p:stCondLst>
                                    <p:cond delay="1000"/>
                                  </p:stCondLst>
                                  <p:iterate type="lt">
                                    <p:tmPct val="0"/>
                                  </p:iterate>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par>
                                <p:cTn id="29" presetID="22" presetClass="entr" presetSubtype="8" fill="hold" grpId="0" nodeType="withEffect">
                                  <p:stCondLst>
                                    <p:cond delay="100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18" presetClass="emph" presetSubtype="0" fill="hold" grpId="1" nodeType="withEffect">
                                  <p:stCondLst>
                                    <p:cond delay="1000"/>
                                  </p:stCondLst>
                                  <p:childTnLst>
                                    <p:set>
                                      <p:cBhvr override="childStyle">
                                        <p:cTn id="33" dur="500" fill="hold"/>
                                        <p:tgtEl>
                                          <p:spTgt spid="30"/>
                                        </p:tgtEl>
                                        <p:attrNameLst>
                                          <p:attrName>style.textDecorationUnderline</p:attrName>
                                        </p:attrNameLst>
                                      </p:cBhvr>
                                      <p:to>
                                        <p:strVal val="true"/>
                                      </p:to>
                                    </p:set>
                                  </p:childTnLst>
                                </p:cTn>
                              </p:par>
                              <p:par>
                                <p:cTn id="34" presetID="22" presetClass="entr" presetSubtype="8" fill="hold" grpId="0" nodeType="withEffect">
                                  <p:stCondLst>
                                    <p:cond delay="100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p:bldP spid="32" grpId="0"/>
      <p:bldP spid="33" grpId="0"/>
      <p:bldP spid="34" grpId="0"/>
      <p:bldP spid="3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63B064-5147-495D-ADCF-1E15EF668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 cy="1417356"/>
          </a:xfrm>
          <a:prstGeom prst="rect">
            <a:avLst/>
          </a:prstGeom>
        </p:spPr>
      </p:pic>
      <p:pic>
        <p:nvPicPr>
          <p:cNvPr id="3" name="!!SufficiencyChart">
            <a:extLst>
              <a:ext uri="{FF2B5EF4-FFF2-40B4-BE49-F238E27FC236}">
                <a16:creationId xmlns:a16="http://schemas.microsoft.com/office/drawing/2014/main" id="{AD02D54B-52CC-486E-A113-47C710A74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213" y="1"/>
            <a:ext cx="1828800" cy="1422400"/>
          </a:xfrm>
          <a:prstGeom prst="rect">
            <a:avLst/>
          </a:prstGeom>
        </p:spPr>
      </p:pic>
      <p:pic>
        <p:nvPicPr>
          <p:cNvPr id="4" name="Picture 2">
            <a:extLst>
              <a:ext uri="{FF2B5EF4-FFF2-40B4-BE49-F238E27FC236}">
                <a16:creationId xmlns:a16="http://schemas.microsoft.com/office/drawing/2014/main" id="{8FE8D5F0-AB3E-4CF3-ACF7-FB46A1D0C9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919" y="1"/>
            <a:ext cx="1838632" cy="1417355"/>
          </a:xfrm>
          <a:prstGeom prst="rect">
            <a:avLst/>
          </a:prstGeom>
        </p:spPr>
      </p:pic>
      <p:pic>
        <p:nvPicPr>
          <p:cNvPr id="9" name="Picture 2" descr="Sun exposure">
            <a:extLst>
              <a:ext uri="{FF2B5EF4-FFF2-40B4-BE49-F238E27FC236}">
                <a16:creationId xmlns:a16="http://schemas.microsoft.com/office/drawing/2014/main" id="{7D297B11-11AB-4B7C-82FF-BB3B530B4C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437" y="1"/>
            <a:ext cx="1857813" cy="14168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1A48B7D-6391-4ABE-8971-0FD22FB48C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3691" y="2866024"/>
            <a:ext cx="1529057" cy="1208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2019 Daily Bible Reading Plan (FREE Download) Read Bible in a Year">
            <a:extLst>
              <a:ext uri="{FF2B5EF4-FFF2-40B4-BE49-F238E27FC236}">
                <a16:creationId xmlns:a16="http://schemas.microsoft.com/office/drawing/2014/main" id="{ACE285D3-0460-44D3-8CCF-961CC98A80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0151" y="2866023"/>
            <a:ext cx="1533972" cy="12108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od HD Wallpaper | Background Image | 1920x1200 | ID:528159 ...">
            <a:extLst>
              <a:ext uri="{FF2B5EF4-FFF2-40B4-BE49-F238E27FC236}">
                <a16:creationId xmlns:a16="http://schemas.microsoft.com/office/drawing/2014/main" id="{AF169B70-36FE-4F18-9B4E-16FB13C55D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3983" y="2858648"/>
            <a:ext cx="1541345" cy="12186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rusting the Bible—with eyes wide open | Simple Truths in Love and ...">
            <a:extLst>
              <a:ext uri="{FF2B5EF4-FFF2-40B4-BE49-F238E27FC236}">
                <a16:creationId xmlns:a16="http://schemas.microsoft.com/office/drawing/2014/main" id="{D63FA4C6-6F25-4815-A569-AC795EE0AC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2871788"/>
            <a:ext cx="1538288" cy="12027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w to Live the Bible — Open Eyes, Open Hearts - Bible Gateway Blog">
            <a:extLst>
              <a:ext uri="{FF2B5EF4-FFF2-40B4-BE49-F238E27FC236}">
                <a16:creationId xmlns:a16="http://schemas.microsoft.com/office/drawing/2014/main" id="{3B65FF5D-A5CD-4AF5-8D63-96377F18CA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409602"/>
            <a:ext cx="1824038" cy="14621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aminated Praying Hands Clasped on Open Bible Art Print Sign ...">
            <a:extLst>
              <a:ext uri="{FF2B5EF4-FFF2-40B4-BE49-F238E27FC236}">
                <a16:creationId xmlns:a16="http://schemas.microsoft.com/office/drawing/2014/main" id="{CE6D8A9B-F0BA-4A2E-95A6-0FDDBF2DD5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35328" y="2858545"/>
            <a:ext cx="1548581" cy="12187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he Bible gets a going-over by the 'toad people' - Deseret News">
            <a:extLst>
              <a:ext uri="{FF2B5EF4-FFF2-40B4-BE49-F238E27FC236}">
                <a16:creationId xmlns:a16="http://schemas.microsoft.com/office/drawing/2014/main" id="{13DE2836-8DFB-479D-A38D-5A603A5B11D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19276" y="1412441"/>
            <a:ext cx="1826418" cy="14612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esus and the Infinite">
            <a:extLst>
              <a:ext uri="{FF2B5EF4-FFF2-40B4-BE49-F238E27FC236}">
                <a16:creationId xmlns:a16="http://schemas.microsoft.com/office/drawing/2014/main" id="{963EDADE-6C7B-40BE-8608-4BEE84EC937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31102" y="1407320"/>
            <a:ext cx="1812898" cy="14549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ature Reaction To the Death Of Jesus Digital Art by Patricia Betts">
            <a:extLst>
              <a:ext uri="{FF2B5EF4-FFF2-40B4-BE49-F238E27FC236}">
                <a16:creationId xmlns:a16="http://schemas.microsoft.com/office/drawing/2014/main" id="{0C8967D3-DE70-4FE1-899F-A1C47C1C19F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933" b="9091"/>
          <a:stretch/>
        </p:blipFill>
        <p:spPr bwMode="auto">
          <a:xfrm>
            <a:off x="5479256" y="1409175"/>
            <a:ext cx="1859798" cy="14633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66F45149-7323-40FE-8FA0-D8DE1FCEF3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43314" y="1415139"/>
            <a:ext cx="1835942" cy="1454926"/>
          </a:xfrm>
          <a:prstGeom prst="rect">
            <a:avLst/>
          </a:prstGeom>
        </p:spPr>
      </p:pic>
      <p:pic>
        <p:nvPicPr>
          <p:cNvPr id="20" name="Picture 2" descr="The Seed Is God's Word - Seagoville Church of Christ">
            <a:extLst>
              <a:ext uri="{FF2B5EF4-FFF2-40B4-BE49-F238E27FC236}">
                <a16:creationId xmlns:a16="http://schemas.microsoft.com/office/drawing/2014/main" id="{B6FCF19C-7380-4897-A6D3-235A7B43B21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4075655"/>
            <a:ext cx="1816627" cy="14227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E POWER OF THE WORD OF GOD - THE TRUTH STANDS FOREVER">
            <a:extLst>
              <a:ext uri="{FF2B5EF4-FFF2-40B4-BE49-F238E27FC236}">
                <a16:creationId xmlns:a16="http://schemas.microsoft.com/office/drawing/2014/main" id="{A69D91B2-39FE-4811-9B14-6F4835D4DB3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69280" y="4069556"/>
            <a:ext cx="1780367" cy="14366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What is Omniscience and What Does it Mean for Me?">
            <a:extLst>
              <a:ext uri="{FF2B5EF4-FFF2-40B4-BE49-F238E27FC236}">
                <a16:creationId xmlns:a16="http://schemas.microsoft.com/office/drawing/2014/main" id="{A520C7FC-CC2D-45CC-90F6-946A91A12BB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41696" y="4069556"/>
            <a:ext cx="1840161" cy="14373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 little rain/snow mix on my window driving home. It's a ...">
            <a:extLst>
              <a:ext uri="{FF2B5EF4-FFF2-40B4-BE49-F238E27FC236}">
                <a16:creationId xmlns:a16="http://schemas.microsoft.com/office/drawing/2014/main" id="{B01F90FB-35DA-4F8E-AB88-38DD1F9BCA4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478257" y="4071937"/>
            <a:ext cx="1835807" cy="14343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e End Times Passover: Do We Depart to Heaven When We Die, or Do ...">
            <a:extLst>
              <a:ext uri="{FF2B5EF4-FFF2-40B4-BE49-F238E27FC236}">
                <a16:creationId xmlns:a16="http://schemas.microsoft.com/office/drawing/2014/main" id="{C498142B-4F42-4351-96AB-ED87239A850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04406" y="4069556"/>
            <a:ext cx="1839594" cy="14366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96C4FE89-1ED5-4CF4-9780-FCCE72A2F67A}"/>
              </a:ext>
            </a:extLst>
          </p:cNvPr>
          <p:cNvPicPr>
            <a:picLocks noChangeAspect="1"/>
          </p:cNvPicPr>
          <p:nvPr/>
        </p:nvPicPr>
        <p:blipFill rotWithShape="1">
          <a:blip r:embed="rId22">
            <a:extLst>
              <a:ext uri="{28A0092B-C50C-407E-A947-70E740481C1C}">
                <a14:useLocalDpi xmlns:a14="http://schemas.microsoft.com/office/drawing/2010/main" val="0"/>
              </a:ext>
            </a:extLst>
          </a:blip>
          <a:srcRect l="20530"/>
          <a:stretch/>
        </p:blipFill>
        <p:spPr>
          <a:xfrm>
            <a:off x="1870482" y="5494492"/>
            <a:ext cx="1818010" cy="1363508"/>
          </a:xfrm>
          <a:prstGeom prst="rect">
            <a:avLst/>
          </a:prstGeom>
        </p:spPr>
      </p:pic>
      <p:pic>
        <p:nvPicPr>
          <p:cNvPr id="26" name="Picture 2">
            <a:extLst>
              <a:ext uri="{FF2B5EF4-FFF2-40B4-BE49-F238E27FC236}">
                <a16:creationId xmlns:a16="http://schemas.microsoft.com/office/drawing/2014/main" id="{503ECD6C-FC1B-48CD-9632-DE511869589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5502584"/>
            <a:ext cx="1861168" cy="1355416"/>
          </a:xfrm>
          <a:prstGeom prst="rect">
            <a:avLst/>
          </a:prstGeom>
        </p:spPr>
      </p:pic>
      <p:pic>
        <p:nvPicPr>
          <p:cNvPr id="27" name="Picture 2" descr="How to Talk to God - 3 Ways to Communicate &amp; Hear From Him">
            <a:extLst>
              <a:ext uri="{FF2B5EF4-FFF2-40B4-BE49-F238E27FC236}">
                <a16:creationId xmlns:a16="http://schemas.microsoft.com/office/drawing/2014/main" id="{559F8BEF-D024-40C2-808A-C44A6B2F432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80960" y="2859880"/>
            <a:ext cx="1463040" cy="12120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ull-heart">
            <a:extLst>
              <a:ext uri="{FF2B5EF4-FFF2-40B4-BE49-F238E27FC236}">
                <a16:creationId xmlns:a16="http://schemas.microsoft.com/office/drawing/2014/main" id="{FF8528B4-31B1-4F7C-A961-E67244FE21B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687491" y="5494492"/>
            <a:ext cx="1818010" cy="13635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A7CB4F93-D871-423E-B13C-405825F9AC62}"/>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3069" t="3384" r="3643" b="6667"/>
          <a:stretch/>
        </p:blipFill>
        <p:spPr>
          <a:xfrm>
            <a:off x="5494557" y="5494493"/>
            <a:ext cx="1818010" cy="1363508"/>
          </a:xfrm>
          <a:prstGeom prst="rect">
            <a:avLst/>
          </a:prstGeom>
        </p:spPr>
      </p:pic>
      <p:pic>
        <p:nvPicPr>
          <p:cNvPr id="30" name="Picture 5">
            <a:extLst>
              <a:ext uri="{FF2B5EF4-FFF2-40B4-BE49-F238E27FC236}">
                <a16:creationId xmlns:a16="http://schemas.microsoft.com/office/drawing/2014/main" id="{77977257-6800-49F6-9349-22AA88625FD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315200" y="5487165"/>
            <a:ext cx="1828800" cy="1370835"/>
          </a:xfrm>
          <a:prstGeom prst="rect">
            <a:avLst/>
          </a:prstGeom>
        </p:spPr>
      </p:pic>
      <p:pic>
        <p:nvPicPr>
          <p:cNvPr id="31" name="Picture 4" descr="The Power Of God's Love Working Inside Us">
            <a:extLst>
              <a:ext uri="{FF2B5EF4-FFF2-40B4-BE49-F238E27FC236}">
                <a16:creationId xmlns:a16="http://schemas.microsoft.com/office/drawing/2014/main" id="{F9B171C3-E41C-4B8F-B408-D21F0010AD0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329488" y="0"/>
            <a:ext cx="1814512" cy="141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70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25BC5-038A-4E43-9EAD-A9444D691FA3}"/>
              </a:ext>
            </a:extLst>
          </p:cNvPr>
          <p:cNvPicPr>
            <a:picLocks noChangeAspect="1"/>
          </p:cNvPicPr>
          <p:nvPr/>
        </p:nvPicPr>
        <p:blipFill rotWithShape="1">
          <a:blip r:embed="rId3">
            <a:extLst>
              <a:ext uri="{28A0092B-C50C-407E-A947-70E740481C1C}">
                <a14:useLocalDpi xmlns:a14="http://schemas.microsoft.com/office/drawing/2010/main" val="0"/>
              </a:ext>
            </a:extLst>
          </a:blip>
          <a:srcRect r="9091"/>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scripture is to improve every facet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light is our guiding path to a better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word allows us to see between good and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True faith comes by hearing the word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is the fire penetrating to the core of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plants His seed in us through His given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seed empowers those who eat of its’ fruit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convicts sin in His righteous judgment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Guilt is a sign to come to repentance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converts the soul to become wise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Healing comes through the heart as it understands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waits for each soul at the door to eternity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 it is written, God is our teacher in Christ</a:t>
            </a:r>
          </a:p>
        </p:txBody>
      </p:sp>
      <p:sp>
        <p:nvSpPr>
          <p:cNvPr id="5" name="Rectangle 4"/>
          <p:cNvSpPr>
            <a:spLocks noChangeArrowheads="1"/>
          </p:cNvSpPr>
          <p:nvPr/>
        </p:nvSpPr>
        <p:spPr bwMode="auto">
          <a:xfrm rot="21202571">
            <a:off x="545287" y="314471"/>
            <a:ext cx="7974155" cy="5428374"/>
          </a:xfrm>
          <a:prstGeom prst="rect">
            <a:avLst/>
          </a:prstGeom>
          <a:noFill/>
          <a:ln>
            <a:noFill/>
          </a:ln>
          <a:effectLst>
            <a:glow rad="127000">
              <a:srgbClr val="99CCFF"/>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38100">
                  <a:solidFill>
                    <a:srgbClr val="FF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chemeClr val="bg1">
                      <a:alpha val="80000"/>
                    </a:schemeClr>
                  </a:glow>
                  <a:outerShdw blurRad="76200" dist="50800" dir="5400000" algn="tl" rotWithShape="0">
                    <a:srgbClr val="000000">
                      <a:alpha val="65000"/>
                    </a:srgbClr>
                  </a:outerShdw>
                </a:effectLst>
                <a:latin typeface="Calibri" panose="020F0502020204030204" pitchFamily="34" charset="0"/>
              </a:rPr>
              <a:t>Eternity is        the freedom God delivers     to the faithful</a:t>
            </a:r>
          </a:p>
        </p:txBody>
      </p:sp>
    </p:spTree>
    <p:extLst>
      <p:ext uri="{BB962C8B-B14F-4D97-AF65-F5344CB8AC3E}">
        <p14:creationId xmlns:p14="http://schemas.microsoft.com/office/powerpoint/2010/main" val="132156354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8.33333E-7 3.7037E-6 L 0.44323 0.26875 " pathEditMode="relative" rAng="0" ptsTypes="AA">
                                      <p:cBhvr>
                                        <p:cTn id="189" dur="1750" fill="hold"/>
                                        <p:tgtEl>
                                          <p:spTgt spid="4">
                                            <p:txEl>
                                              <p:pRg st="0" end="0"/>
                                            </p:txEl>
                                          </p:spTgt>
                                        </p:tgtEl>
                                        <p:attrNameLst>
                                          <p:attrName>ppt_x</p:attrName>
                                          <p:attrName>ppt_y</p:attrName>
                                        </p:attrNameLst>
                                      </p:cBhvr>
                                      <p:rCtr x="22153" y="13426"/>
                                    </p:animMotion>
                                  </p:childTnLst>
                                </p:cTn>
                              </p:par>
                              <p:par>
                                <p:cTn id="190" presetID="0" presetClass="path" presetSubtype="0" accel="50000" decel="50000" fill="hold" nodeType="withEffect">
                                  <p:stCondLst>
                                    <p:cond delay="0"/>
                                  </p:stCondLst>
                                  <p:childTnLst>
                                    <p:animMotion origin="layout" path="M 1.11111E-6 -2.96296E-6 L 0.43559 0.20209 " pathEditMode="relative" rAng="0" ptsTypes="AA">
                                      <p:cBhvr>
                                        <p:cTn id="191" dur="1750" fill="hold"/>
                                        <p:tgtEl>
                                          <p:spTgt spid="4">
                                            <p:txEl>
                                              <p:pRg st="1" end="1"/>
                                            </p:txEl>
                                          </p:spTgt>
                                        </p:tgtEl>
                                        <p:attrNameLst>
                                          <p:attrName>ppt_x</p:attrName>
                                          <p:attrName>ppt_y</p:attrName>
                                        </p:attrNameLst>
                                      </p:cBhvr>
                                      <p:rCtr x="21771" y="10093"/>
                                    </p:animMotion>
                                  </p:childTnLst>
                                </p:cTn>
                              </p:par>
                              <p:par>
                                <p:cTn id="192" presetID="0" presetClass="path" presetSubtype="0" accel="50000" decel="50000" fill="hold" nodeType="withEffect">
                                  <p:stCondLst>
                                    <p:cond delay="0"/>
                                  </p:stCondLst>
                                  <p:childTnLst>
                                    <p:animMotion origin="layout" path="M -4.72222E-6 0.00023 L 0.40035 0.12894 " pathEditMode="relative" rAng="0" ptsTypes="AA">
                                      <p:cBhvr>
                                        <p:cTn id="193" dur="1750" fill="hold"/>
                                        <p:tgtEl>
                                          <p:spTgt spid="4">
                                            <p:txEl>
                                              <p:pRg st="2" end="2"/>
                                            </p:txEl>
                                          </p:spTgt>
                                        </p:tgtEl>
                                        <p:attrNameLst>
                                          <p:attrName>ppt_x</p:attrName>
                                          <p:attrName>ppt_y</p:attrName>
                                        </p:attrNameLst>
                                      </p:cBhvr>
                                      <p:rCtr x="20017" y="6435"/>
                                    </p:animMotion>
                                  </p:childTnLst>
                                </p:cTn>
                              </p:par>
                              <p:par>
                                <p:cTn id="194" presetID="0" presetClass="path" presetSubtype="0" accel="50000" decel="50000" fill="hold" nodeType="withEffect">
                                  <p:stCondLst>
                                    <p:cond delay="0"/>
                                  </p:stCondLst>
                                  <p:childTnLst>
                                    <p:animMotion origin="layout" path="M -4.16667E-6 0.00023 L 0.43386 0.05486 " pathEditMode="relative" rAng="0" ptsTypes="AA">
                                      <p:cBhvr>
                                        <p:cTn id="195" dur="1750" fill="hold"/>
                                        <p:tgtEl>
                                          <p:spTgt spid="4">
                                            <p:txEl>
                                              <p:pRg st="3" end="3"/>
                                            </p:txEl>
                                          </p:spTgt>
                                        </p:tgtEl>
                                        <p:attrNameLst>
                                          <p:attrName>ppt_x</p:attrName>
                                          <p:attrName>ppt_y</p:attrName>
                                        </p:attrNameLst>
                                      </p:cBhvr>
                                      <p:rCtr x="21684" y="2731"/>
                                    </p:animMotion>
                                  </p:childTnLst>
                                </p:cTn>
                              </p:par>
                              <p:par>
                                <p:cTn id="196" presetID="0" presetClass="path" presetSubtype="0" accel="50000" decel="50000" fill="hold" nodeType="withEffect">
                                  <p:stCondLst>
                                    <p:cond delay="0"/>
                                  </p:stCondLst>
                                  <p:childTnLst>
                                    <p:animMotion origin="layout" path="M 2.22222E-6 0.00069 L 0.3835 -0.01829 " pathEditMode="relative" rAng="0" ptsTypes="AA">
                                      <p:cBhvr>
                                        <p:cTn id="197" dur="1750" fill="hold"/>
                                        <p:tgtEl>
                                          <p:spTgt spid="4">
                                            <p:txEl>
                                              <p:pRg st="4" end="4"/>
                                            </p:txEl>
                                          </p:spTgt>
                                        </p:tgtEl>
                                        <p:attrNameLst>
                                          <p:attrName>ppt_x</p:attrName>
                                          <p:attrName>ppt_y</p:attrName>
                                        </p:attrNameLst>
                                      </p:cBhvr>
                                      <p:rCtr x="19167" y="-949"/>
                                    </p:animMotion>
                                  </p:childTnLst>
                                </p:cTn>
                              </p:par>
                              <p:par>
                                <p:cTn id="198" presetID="0" presetClass="path" presetSubtype="0" accel="50000" decel="50000" fill="hold" nodeType="withEffect">
                                  <p:stCondLst>
                                    <p:cond delay="0"/>
                                  </p:stCondLst>
                                  <p:childTnLst>
                                    <p:animMotion origin="layout" path="M -4.44444E-6 0.00046 L 0.39844 -0.09097 " pathEditMode="relative" rAng="0" ptsTypes="AA">
                                      <p:cBhvr>
                                        <p:cTn id="199" dur="1750" fill="hold"/>
                                        <p:tgtEl>
                                          <p:spTgt spid="4">
                                            <p:txEl>
                                              <p:pRg st="5" end="5"/>
                                            </p:txEl>
                                          </p:spTgt>
                                        </p:tgtEl>
                                        <p:attrNameLst>
                                          <p:attrName>ppt_x</p:attrName>
                                          <p:attrName>ppt_y</p:attrName>
                                        </p:attrNameLst>
                                      </p:cBhvr>
                                      <p:rCtr x="19913" y="-4583"/>
                                    </p:animMotion>
                                  </p:childTnLst>
                                </p:cTn>
                              </p:par>
                              <p:par>
                                <p:cTn id="200" presetID="0" presetClass="path" presetSubtype="0" accel="50000" decel="50000" fill="hold" nodeType="withEffect">
                                  <p:stCondLst>
                                    <p:cond delay="0"/>
                                  </p:stCondLst>
                                  <p:childTnLst>
                                    <p:animMotion origin="layout" path="M 1.66667E-6 0.00046 L 0.40729 -0.16482 " pathEditMode="relative" rAng="0" ptsTypes="AA">
                                      <p:cBhvr>
                                        <p:cTn id="201" dur="1750" fill="hold"/>
                                        <p:tgtEl>
                                          <p:spTgt spid="4">
                                            <p:txEl>
                                              <p:pRg st="6" end="6"/>
                                            </p:txEl>
                                          </p:spTgt>
                                        </p:tgtEl>
                                        <p:attrNameLst>
                                          <p:attrName>ppt_x</p:attrName>
                                          <p:attrName>ppt_y</p:attrName>
                                        </p:attrNameLst>
                                      </p:cBhvr>
                                      <p:rCtr x="20365" y="-8264"/>
                                    </p:animMotion>
                                  </p:childTnLst>
                                </p:cTn>
                              </p:par>
                              <p:par>
                                <p:cTn id="202" presetID="0" presetClass="path" presetSubtype="0" accel="50000" decel="50000" fill="hold" nodeType="withEffect">
                                  <p:stCondLst>
                                    <p:cond delay="0"/>
                                  </p:stCondLst>
                                  <p:childTnLst>
                                    <p:animMotion origin="layout" path="M 3.88889E-6 0.00023 L 0.39114 -0.23773 " pathEditMode="relative" rAng="0" ptsTypes="AA">
                                      <p:cBhvr>
                                        <p:cTn id="203" dur="1750" fill="hold"/>
                                        <p:tgtEl>
                                          <p:spTgt spid="4">
                                            <p:txEl>
                                              <p:pRg st="7" end="7"/>
                                            </p:txEl>
                                          </p:spTgt>
                                        </p:tgtEl>
                                        <p:attrNameLst>
                                          <p:attrName>ppt_x</p:attrName>
                                          <p:attrName>ppt_y</p:attrName>
                                        </p:attrNameLst>
                                      </p:cBhvr>
                                      <p:rCtr x="19549" y="-11898"/>
                                    </p:animMotion>
                                  </p:childTnLst>
                                </p:cTn>
                              </p:par>
                              <p:par>
                                <p:cTn id="204" presetID="0" presetClass="path" presetSubtype="0" accel="50000" decel="50000" fill="hold" nodeType="withEffect">
                                  <p:stCondLst>
                                    <p:cond delay="0"/>
                                  </p:stCondLst>
                                  <p:childTnLst>
                                    <p:animMotion origin="layout" path="M -4.44444E-6 0.00069 L 0.50469 -0.31111 " pathEditMode="relative" rAng="0" ptsTypes="AA">
                                      <p:cBhvr>
                                        <p:cTn id="205" dur="1750" fill="hold"/>
                                        <p:tgtEl>
                                          <p:spTgt spid="4">
                                            <p:txEl>
                                              <p:pRg st="8" end="8"/>
                                            </p:txEl>
                                          </p:spTgt>
                                        </p:tgtEl>
                                        <p:attrNameLst>
                                          <p:attrName>ppt_x</p:attrName>
                                          <p:attrName>ppt_y</p:attrName>
                                        </p:attrNameLst>
                                      </p:cBhvr>
                                      <p:rCtr x="25226" y="-15602"/>
                                    </p:animMotion>
                                  </p:childTnLst>
                                </p:cTn>
                              </p:par>
                              <p:par>
                                <p:cTn id="206" presetID="0" presetClass="path" presetSubtype="0" accel="50000" decel="50000" fill="hold" nodeType="withEffect">
                                  <p:stCondLst>
                                    <p:cond delay="0"/>
                                  </p:stCondLst>
                                  <p:childTnLst>
                                    <p:animMotion origin="layout" path="M 3.05556E-6 0.00023 L 0.42882 -0.38473 " pathEditMode="relative" rAng="0" ptsTypes="AA">
                                      <p:cBhvr>
                                        <p:cTn id="207" dur="1750" fill="hold"/>
                                        <p:tgtEl>
                                          <p:spTgt spid="4">
                                            <p:txEl>
                                              <p:pRg st="9" end="9"/>
                                            </p:txEl>
                                          </p:spTgt>
                                        </p:tgtEl>
                                        <p:attrNameLst>
                                          <p:attrName>ppt_x</p:attrName>
                                          <p:attrName>ppt_y</p:attrName>
                                        </p:attrNameLst>
                                      </p:cBhvr>
                                      <p:rCtr x="21441" y="-19259"/>
                                    </p:animMotion>
                                  </p:childTnLst>
                                </p:cTn>
                              </p:par>
                              <p:par>
                                <p:cTn id="208" presetID="0" presetClass="path" presetSubtype="0" accel="50000" decel="50000" fill="hold" nodeType="withEffect">
                                  <p:stCondLst>
                                    <p:cond delay="0"/>
                                  </p:stCondLst>
                                  <p:childTnLst>
                                    <p:animMotion origin="layout" path="M 4.16667E-6 0.00023 L 0.38281 -0.45787 " pathEditMode="relative" rAng="0" ptsTypes="AA">
                                      <p:cBhvr>
                                        <p:cTn id="209" dur="1750" fill="hold"/>
                                        <p:tgtEl>
                                          <p:spTgt spid="4">
                                            <p:txEl>
                                              <p:pRg st="10" end="10"/>
                                            </p:txEl>
                                          </p:spTgt>
                                        </p:tgtEl>
                                        <p:attrNameLst>
                                          <p:attrName>ppt_x</p:attrName>
                                          <p:attrName>ppt_y</p:attrName>
                                        </p:attrNameLst>
                                      </p:cBhvr>
                                      <p:rCtr x="19132" y="-22917"/>
                                    </p:animMotion>
                                  </p:childTnLst>
                                </p:cTn>
                              </p:par>
                              <p:par>
                                <p:cTn id="210" presetID="0" presetClass="path" presetSubtype="0" accel="50000" decel="50000" fill="hold" nodeType="withEffect">
                                  <p:stCondLst>
                                    <p:cond delay="0"/>
                                  </p:stCondLst>
                                  <p:childTnLst>
                                    <p:animMotion origin="layout" path="M 4.72222E-6 0.00069 L 0.41111 -0.53264 " pathEditMode="relative" rAng="0" ptsTypes="AA">
                                      <p:cBhvr>
                                        <p:cTn id="211" dur="1750" fill="hold"/>
                                        <p:tgtEl>
                                          <p:spTgt spid="4">
                                            <p:txEl>
                                              <p:pRg st="11" end="11"/>
                                            </p:txEl>
                                          </p:spTgt>
                                        </p:tgtEl>
                                        <p:attrNameLst>
                                          <p:attrName>ppt_x</p:attrName>
                                          <p:attrName>ppt_y</p:attrName>
                                        </p:attrNameLst>
                                      </p:cBhvr>
                                      <p:rCtr x="20556" y="-26667"/>
                                    </p:animMotion>
                                  </p:childTnLst>
                                </p:cTn>
                              </p:par>
                              <p:par>
                                <p:cTn id="212" presetID="0" presetClass="path" presetSubtype="0" accel="50000" decel="50000" fill="hold" nodeType="withEffect">
                                  <p:stCondLst>
                                    <p:cond delay="0"/>
                                  </p:stCondLst>
                                  <p:childTnLst>
                                    <p:animMotion origin="layout" path="M 2.5E-6 0.00046 L 0.45173 -0.60463 " pathEditMode="relative" rAng="0" ptsTypes="AA">
                                      <p:cBhvr>
                                        <p:cTn id="213" dur="1750" fill="hold"/>
                                        <p:tgtEl>
                                          <p:spTgt spid="4">
                                            <p:txEl>
                                              <p:pRg st="12" end="12"/>
                                            </p:txEl>
                                          </p:spTgt>
                                        </p:tgtEl>
                                        <p:attrNameLst>
                                          <p:attrName>ppt_x</p:attrName>
                                          <p:attrName>ppt_y</p:attrName>
                                        </p:attrNameLst>
                                      </p:cBhvr>
                                      <p:rCtr x="22587" y="-3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33295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3012A-C6E7-45A3-A786-6692D2CFC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375940" y="632954"/>
            <a:ext cx="6392119" cy="350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All Sufficiency of the Word of God</a:t>
            </a:r>
            <a:endParaRPr kumimoji="0" lang="en-US" sz="80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November 29, 2020</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23608911-EABE-4737-B757-F110C3C85B4B}"/>
              </a:ext>
            </a:extLst>
          </p:cNvPr>
          <p:cNvSpPr>
            <a:spLocks noChangeArrowheads="1"/>
          </p:cNvSpPr>
          <p:nvPr/>
        </p:nvSpPr>
        <p:spPr bwMode="auto">
          <a:xfrm>
            <a:off x="3396344" y="1296237"/>
            <a:ext cx="2303430" cy="211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2Lef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9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2</a:t>
            </a:r>
            <a:endParaRPr kumimoji="0" lang="en-US" sz="199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6926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25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250"/>
                                  </p:stCondLst>
                                  <p:childTnLst>
                                    <p:animMotion origin="layout" path="M 8.33333E-7 2.22222E-6 L 8.33333E-7 0.08727 " pathEditMode="relative" rAng="0" ptsTypes="AA">
                                      <p:cBhvr>
                                        <p:cTn id="35" dur="1000" fill="hold"/>
                                        <p:tgtEl>
                                          <p:spTgt spid="4"/>
                                        </p:tgtEl>
                                        <p:attrNameLst>
                                          <p:attrName>ppt_x</p:attrName>
                                          <p:attrName>ppt_y</p:attrName>
                                        </p:attrNameLst>
                                      </p:cBhvr>
                                      <p:rCtr x="0" y="4352"/>
                                    </p:animMotion>
                                  </p:childTnLst>
                                </p:cTn>
                              </p:par>
                              <p:par>
                                <p:cTn id="36" presetID="0" presetClass="exit" presetSubtype="0" fill="hold" grpId="1" nodeType="withEffect">
                                  <p:stCondLst>
                                    <p:cond delay="0"/>
                                  </p:stCondLst>
                                  <p:childTnLst>
                                    <p:set>
                                      <p:cBhvr>
                                        <p:cTn id="37" dur="1" fill="hold">
                                          <p:stCondLst>
                                            <p:cond delay="999"/>
                                          </p:stCondLst>
                                        </p:cTn>
                                        <p:tgtEl>
                                          <p:spTgt spid="7"/>
                                        </p:tgtEl>
                                        <p:attrNameLst>
                                          <p:attrName>style.visibility</p:attrName>
                                        </p:attrNameLst>
                                      </p:cBhvr>
                                      <p:to>
                                        <p:strVal val="hidden"/>
                                      </p:to>
                                    </p:set>
                                    <p:animEffect transition="out" filter="dissolve">
                                      <p:cBhvr>
                                        <p:cTn id="38" dur="1000">
                                          <p:stCondLst>
                                            <p:cond delay="0"/>
                                          </p:stCondLst>
                                        </p:cTn>
                                        <p:tgtEl>
                                          <p:spTgt spid="7"/>
                                        </p:tgtEl>
                                      </p:cBhvr>
                                    </p:animEffect>
                                    <p:anim to="" calcmode="lin" valueType="num">
                                      <p:cBhvr>
                                        <p:cTn id="39"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1" presetID="42" presetClass="path" presetSubtype="0" accel="50000" decel="50000" fill="hold" grpId="2" nodeType="withEffect">
                                  <p:stCondLst>
                                    <p:cond delay="0"/>
                                  </p:stCondLst>
                                  <p:childTnLst>
                                    <p:animMotion origin="layout" path="M 8.33333E-7 2.22222E-6 L 8.33333E-7 0.08727 " pathEditMode="relative" rAng="0" ptsTypes="AA">
                                      <p:cBhvr>
                                        <p:cTn id="42" dur="1000" fill="hold"/>
                                        <p:tgtEl>
                                          <p:spTgt spid="7"/>
                                        </p:tgtEl>
                                        <p:attrNameLst>
                                          <p:attrName>ppt_x</p:attrName>
                                          <p:attrName>ppt_y</p:attrName>
                                        </p:attrNameLst>
                                      </p:cBhvr>
                                      <p:rCtr x="0" y="4352"/>
                                    </p:animMotion>
                                  </p:childTnLst>
                                </p:cTn>
                              </p:par>
                              <p:par>
                                <p:cTn id="43" presetID="9" presetClass="exit" presetSubtype="0" fill="hold" grpId="1" nodeType="withEffect">
                                  <p:stCondLst>
                                    <p:cond delay="50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500"/>
                                  </p:stCondLst>
                                  <p:childTnLst>
                                    <p:animMotion origin="layout" path="M 3.33333E-6 3.33333E-6 L 0.26423 0.10393 " pathEditMode="relative" rAng="0" ptsTypes="AA">
                                      <p:cBhvr>
                                        <p:cTn id="47" dur="1500" fill="hold"/>
                                        <p:tgtEl>
                                          <p:spTgt spid="5"/>
                                        </p:tgtEl>
                                        <p:attrNameLst>
                                          <p:attrName>ppt_x</p:attrName>
                                          <p:attrName>ppt_y</p:attrName>
                                        </p:attrNameLst>
                                      </p:cBhvr>
                                      <p:rCtr x="13212" y="5185"/>
                                    </p:animMotion>
                                  </p:childTnLst>
                                </p:cTn>
                              </p:par>
                              <p:par>
                                <p:cTn id="48" presetID="31" presetClass="exit" presetSubtype="0" fill="hold" grpId="1" nodeType="withEffect">
                                  <p:stCondLst>
                                    <p:cond delay="1250"/>
                                  </p:stCondLst>
                                  <p:childTnLst>
                                    <p:anim calcmode="lin" valueType="num">
                                      <p:cBhvr>
                                        <p:cTn id="49" dur="1000"/>
                                        <p:tgtEl>
                                          <p:spTgt spid="6"/>
                                        </p:tgtEl>
                                        <p:attrNameLst>
                                          <p:attrName>ppt_w</p:attrName>
                                        </p:attrNameLst>
                                      </p:cBhvr>
                                      <p:tavLst>
                                        <p:tav tm="0">
                                          <p:val>
                                            <p:strVal val="ppt_w"/>
                                          </p:val>
                                        </p:tav>
                                        <p:tav tm="100000">
                                          <p:val>
                                            <p:fltVal val="0"/>
                                          </p:val>
                                        </p:tav>
                                      </p:tavLst>
                                    </p:anim>
                                    <p:anim calcmode="lin" valueType="num">
                                      <p:cBhvr>
                                        <p:cTn id="50" dur="1000"/>
                                        <p:tgtEl>
                                          <p:spTgt spid="6"/>
                                        </p:tgtEl>
                                        <p:attrNameLst>
                                          <p:attrName>ppt_h</p:attrName>
                                        </p:attrNameLst>
                                      </p:cBhvr>
                                      <p:tavLst>
                                        <p:tav tm="0">
                                          <p:val>
                                            <p:strVal val="ppt_h"/>
                                          </p:val>
                                        </p:tav>
                                        <p:tav tm="100000">
                                          <p:val>
                                            <p:fltVal val="0"/>
                                          </p:val>
                                        </p:tav>
                                      </p:tavLst>
                                    </p:anim>
                                    <p:anim calcmode="lin" valueType="num">
                                      <p:cBhvr>
                                        <p:cTn id="51" dur="1000"/>
                                        <p:tgtEl>
                                          <p:spTgt spid="6"/>
                                        </p:tgtEl>
                                        <p:attrNameLst>
                                          <p:attrName>style.rotation</p:attrName>
                                        </p:attrNameLst>
                                      </p:cBhvr>
                                      <p:tavLst>
                                        <p:tav tm="0">
                                          <p:val>
                                            <p:fltVal val="0"/>
                                          </p:val>
                                        </p:tav>
                                        <p:tav tm="100000">
                                          <p:val>
                                            <p:fltVal val="90"/>
                                          </p:val>
                                        </p:tav>
                                      </p:tavLst>
                                    </p:anim>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42" presetClass="path" presetSubtype="0" accel="50000" decel="50000" fill="hold" grpId="2" nodeType="withEffect">
                                  <p:stCondLst>
                                    <p:cond delay="1250"/>
                                  </p:stCondLst>
                                  <p:childTnLst>
                                    <p:animMotion origin="layout" path="M 3.33333E-6 2.22222E-6 L -0.14601 -0.10324 " pathEditMode="relative" rAng="0" ptsTypes="AA">
                                      <p:cBhvr>
                                        <p:cTn id="55" dur="1000" fill="hold"/>
                                        <p:tgtEl>
                                          <p:spTgt spid="6"/>
                                        </p:tgtEl>
                                        <p:attrNameLst>
                                          <p:attrName>ppt_x</p:attrName>
                                          <p:attrName>ppt_y</p:attrName>
                                        </p:attrNameLst>
                                      </p:cBhvr>
                                      <p:rCtr x="-7309" y="-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7DAC5"/>
        </a:solidFill>
        <a:effectLst/>
      </p:bgPr>
    </p:bg>
    <p:spTree>
      <p:nvGrpSpPr>
        <p:cNvPr id="1" name=""/>
        <p:cNvGrpSpPr/>
        <p:nvPr/>
      </p:nvGrpSpPr>
      <p:grpSpPr>
        <a:xfrm>
          <a:off x="0" y="0"/>
          <a:ext cx="0" cy="0"/>
          <a:chOff x="0" y="0"/>
          <a:chExt cx="0" cy="0"/>
        </a:xfrm>
      </p:grpSpPr>
      <p:pic>
        <p:nvPicPr>
          <p:cNvPr id="4" name="!!SufficiencyChart">
            <a:extLst>
              <a:ext uri="{FF2B5EF4-FFF2-40B4-BE49-F238E27FC236}">
                <a16:creationId xmlns:a16="http://schemas.microsoft.com/office/drawing/2014/main" id="{6EFC9DE4-D43C-4C5F-ACA6-E74E7ADF1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701128"/>
      </p:ext>
    </p:extLst>
  </p:cSld>
  <p:clrMapOvr>
    <a:masterClrMapping/>
  </p:clrMapOvr>
  <mc:AlternateContent xmlns:mc="http://schemas.openxmlformats.org/markup-compatibility/2006" xmlns:p14="http://schemas.microsoft.com/office/powerpoint/2010/main">
    <mc:Choice Requires="p14">
      <p:transition spd="slow" p14:dur="1400" advClick="0" advTm="10">
        <p14:doors dir="vert"/>
      </p:transition>
    </mc:Choice>
    <mc:Fallback xmlns="">
      <p:transition spd="slow" advClick="0" advTm="1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7DAC5"/>
        </a:solidFill>
        <a:effectLst/>
      </p:bgPr>
    </p:bg>
    <p:spTree>
      <p:nvGrpSpPr>
        <p:cNvPr id="1" name=""/>
        <p:cNvGrpSpPr/>
        <p:nvPr/>
      </p:nvGrpSpPr>
      <p:grpSpPr>
        <a:xfrm>
          <a:off x="0" y="0"/>
          <a:ext cx="0" cy="0"/>
          <a:chOff x="0" y="0"/>
          <a:chExt cx="0" cy="0"/>
        </a:xfrm>
      </p:grpSpPr>
      <p:pic>
        <p:nvPicPr>
          <p:cNvPr id="7" name="!!SufficiencyChart">
            <a:extLst>
              <a:ext uri="{FF2B5EF4-FFF2-40B4-BE49-F238E27FC236}">
                <a16:creationId xmlns:a16="http://schemas.microsoft.com/office/drawing/2014/main" id="{FE3B5121-C23D-4D3F-A1D4-AEAEF527B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20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PPTLabsHighlightBulletsSlide202005110059541378">
    <p:bg>
      <p:bgPr>
        <a:solidFill>
          <a:srgbClr val="E7DAC5"/>
        </a:solidFill>
        <a:effectLst/>
      </p:bgPr>
    </p:bg>
    <p:spTree>
      <p:nvGrpSpPr>
        <p:cNvPr id="1" name=""/>
        <p:cNvGrpSpPr/>
        <p:nvPr/>
      </p:nvGrpSpPr>
      <p:grpSpPr>
        <a:xfrm>
          <a:off x="0" y="0"/>
          <a:ext cx="0" cy="0"/>
          <a:chOff x="0" y="0"/>
          <a:chExt cx="0" cy="0"/>
        </a:xfrm>
      </p:grpSpPr>
      <p:pic>
        <p:nvPicPr>
          <p:cNvPr id="7" name="!!SufficiencyChart">
            <a:extLst>
              <a:ext uri="{FF2B5EF4-FFF2-40B4-BE49-F238E27FC236}">
                <a16:creationId xmlns:a16="http://schemas.microsoft.com/office/drawing/2014/main" id="{FE3B5121-C23D-4D3F-A1D4-AEAEF527B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8252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7DAC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F24879-496D-4016-9D2E-84B787280F6B}"/>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21">
            <a:extLst>
              <a:ext uri="{FF2B5EF4-FFF2-40B4-BE49-F238E27FC236}">
                <a16:creationId xmlns:a16="http://schemas.microsoft.com/office/drawing/2014/main" id="{F02F209D-FC6A-4EBC-B4C6-A29D0B451374}"/>
              </a:ext>
            </a:extLst>
          </p:cNvPr>
          <p:cNvSpPr/>
          <p:nvPr/>
        </p:nvSpPr>
        <p:spPr>
          <a:xfrm>
            <a:off x="139236" y="944780"/>
            <a:ext cx="8867554" cy="2495106"/>
          </a:xfrm>
          <a:prstGeom prst="roundRect">
            <a:avLst/>
          </a:prstGeom>
          <a:blipFill>
            <a:blip r:embed="rId3"/>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Morph">
            <a:extLst>
              <a:ext uri="{FF2B5EF4-FFF2-40B4-BE49-F238E27FC236}">
                <a16:creationId xmlns:a16="http://schemas.microsoft.com/office/drawing/2014/main" id="{68AB4255-4D40-446D-B564-E8B3CA4BFFAE}"/>
              </a:ext>
            </a:extLst>
          </p:cNvPr>
          <p:cNvSpPr/>
          <p:nvPr/>
        </p:nvSpPr>
        <p:spPr>
          <a:xfrm>
            <a:off x="182779" y="3285208"/>
            <a:ext cx="8797935" cy="2266506"/>
          </a:xfrm>
          <a:prstGeom prst="roundRect">
            <a:avLst/>
          </a:prstGeom>
          <a:blipFill>
            <a:blip r:embed="rId4"/>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ounded Rectangle 21">
            <a:extLst>
              <a:ext uri="{FF2B5EF4-FFF2-40B4-BE49-F238E27FC236}">
                <a16:creationId xmlns:a16="http://schemas.microsoft.com/office/drawing/2014/main" id="{D939B82E-7651-4C14-B1F9-720389C805EE}"/>
              </a:ext>
            </a:extLst>
          </p:cNvPr>
          <p:cNvSpPr/>
          <p:nvPr/>
        </p:nvSpPr>
        <p:spPr>
          <a:xfrm>
            <a:off x="119743" y="5410199"/>
            <a:ext cx="8556171" cy="1332361"/>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A7716337-70BD-493B-B371-F8AC2EE7C4A2}"/>
              </a:ext>
            </a:extLst>
          </p:cNvPr>
          <p:cNvSpPr txBox="1"/>
          <p:nvPr/>
        </p:nvSpPr>
        <p:spPr>
          <a:xfrm>
            <a:off x="3810000" y="1295400"/>
            <a:ext cx="1828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0083E6"/>
                </a:solidFill>
                <a:effectLst>
                  <a:glow rad="50800">
                    <a:srgbClr val="000000"/>
                  </a:glow>
                  <a:outerShdw blurRad="38100" dist="38100" dir="2700000" algn="tl">
                    <a:srgbClr val="000000">
                      <a:alpha val="43137"/>
                    </a:srgbClr>
                  </a:outerShdw>
                </a:effectLst>
                <a:uLnTx/>
                <a:uFillTx/>
                <a:latin typeface="Algerian" panose="04020705040A02060702" pitchFamily="82" charset="0"/>
                <a:ea typeface="+mn-ea"/>
                <a:cs typeface="+mn-cs"/>
              </a:rPr>
              <a:t>#1</a:t>
            </a:r>
          </a:p>
        </p:txBody>
      </p:sp>
      <p:sp>
        <p:nvSpPr>
          <p:cNvPr id="14" name="TextBox 13">
            <a:extLst>
              <a:ext uri="{FF2B5EF4-FFF2-40B4-BE49-F238E27FC236}">
                <a16:creationId xmlns:a16="http://schemas.microsoft.com/office/drawing/2014/main" id="{6D682644-A9D1-4506-B48E-2618DB30443E}"/>
              </a:ext>
            </a:extLst>
          </p:cNvPr>
          <p:cNvSpPr txBox="1"/>
          <p:nvPr/>
        </p:nvSpPr>
        <p:spPr>
          <a:xfrm>
            <a:off x="3810000" y="3656633"/>
            <a:ext cx="1828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FF9900"/>
                </a:solidFill>
                <a:effectLst>
                  <a:glow rad="50800">
                    <a:srgbClr val="000000"/>
                  </a:glow>
                  <a:outerShdw blurRad="38100" dist="38100" dir="2700000" algn="tl">
                    <a:srgbClr val="000000">
                      <a:alpha val="43137"/>
                    </a:srgbClr>
                  </a:outerShdw>
                </a:effectLst>
                <a:uLnTx/>
                <a:uFillTx/>
                <a:latin typeface="Algerian" panose="04020705040A02060702" pitchFamily="82" charset="0"/>
                <a:ea typeface="+mn-ea"/>
                <a:cs typeface="+mn-cs"/>
              </a:rPr>
              <a:t>#2</a:t>
            </a:r>
          </a:p>
        </p:txBody>
      </p:sp>
      <p:sp>
        <p:nvSpPr>
          <p:cNvPr id="15" name="TextBox 14">
            <a:extLst>
              <a:ext uri="{FF2B5EF4-FFF2-40B4-BE49-F238E27FC236}">
                <a16:creationId xmlns:a16="http://schemas.microsoft.com/office/drawing/2014/main" id="{8F1963AA-F3F1-49BF-B558-30D9B735447B}"/>
              </a:ext>
            </a:extLst>
          </p:cNvPr>
          <p:cNvSpPr txBox="1"/>
          <p:nvPr/>
        </p:nvSpPr>
        <p:spPr>
          <a:xfrm>
            <a:off x="3810000" y="5287222"/>
            <a:ext cx="1828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9933FF"/>
                </a:solidFill>
                <a:effectLst>
                  <a:glow rad="50800">
                    <a:srgbClr val="000000"/>
                  </a:glow>
                  <a:outerShdw blurRad="38100" dist="38100" dir="2700000" algn="tl">
                    <a:srgbClr val="000000">
                      <a:alpha val="43137"/>
                    </a:srgbClr>
                  </a:outerShdw>
                </a:effectLst>
                <a:uLnTx/>
                <a:uFillTx/>
                <a:latin typeface="Algerian" panose="04020705040A02060702" pitchFamily="82" charset="0"/>
                <a:ea typeface="+mn-ea"/>
                <a:cs typeface="+mn-cs"/>
              </a:rPr>
              <a:t>#3</a:t>
            </a:r>
          </a:p>
        </p:txBody>
      </p:sp>
      <p:grpSp>
        <p:nvGrpSpPr>
          <p:cNvPr id="17" name="Group 2">
            <a:extLst>
              <a:ext uri="{FF2B5EF4-FFF2-40B4-BE49-F238E27FC236}">
                <a16:creationId xmlns:a16="http://schemas.microsoft.com/office/drawing/2014/main" id="{7893FF28-9124-4246-B721-CB930DEADE70}"/>
              </a:ext>
            </a:extLst>
          </p:cNvPr>
          <p:cNvGrpSpPr/>
          <p:nvPr/>
        </p:nvGrpSpPr>
        <p:grpSpPr>
          <a:xfrm>
            <a:off x="212651" y="126396"/>
            <a:ext cx="8665535" cy="892552"/>
            <a:chOff x="212651" y="126396"/>
            <a:chExt cx="8665535" cy="892552"/>
          </a:xfrm>
        </p:grpSpPr>
        <p:sp>
          <p:nvSpPr>
            <p:cNvPr id="18" name="Rectangle 17">
              <a:extLst>
                <a:ext uri="{FF2B5EF4-FFF2-40B4-BE49-F238E27FC236}">
                  <a16:creationId xmlns:a16="http://schemas.microsoft.com/office/drawing/2014/main" id="{BABFAAF6-A051-460D-B1D2-A617DFBF3509}"/>
                </a:ext>
              </a:extLst>
            </p:cNvPr>
            <p:cNvSpPr/>
            <p:nvPr/>
          </p:nvSpPr>
          <p:spPr>
            <a:xfrm>
              <a:off x="212651" y="126396"/>
              <a:ext cx="8665535" cy="892552"/>
            </a:xfrm>
            <a:prstGeom prst="rect">
              <a:avLst/>
            </a:prstGeom>
          </p:spPr>
          <p:txBody>
            <a:bodyPr wrap="square">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5200" b="1" i="0" u="none" strike="noStrike" kern="1200" cap="none" spc="0" normalizeH="0" baseline="0" noProof="0" dirty="0">
                  <a:ln>
                    <a:noFill/>
                  </a:ln>
                  <a:solidFill>
                    <a:srgbClr val="FFC000"/>
                  </a:solidFill>
                  <a:effectLst>
                    <a:glow rad="76200">
                      <a:srgbClr val="000000"/>
                    </a:glow>
                  </a:effectLst>
                  <a:uLnTx/>
                  <a:uFillTx/>
                  <a:latin typeface="Oswald" panose="02000503000000000000" pitchFamily="2" charset="0"/>
                  <a:ea typeface="Calibri" panose="020F0502020204030204" pitchFamily="34" charset="0"/>
                  <a:cs typeface="Times New Roman" panose="02020603050405020304" pitchFamily="18" charset="0"/>
                </a:rPr>
                <a:t>ALL SUFFICIENCY      WORD   GOD</a:t>
              </a:r>
            </a:p>
          </p:txBody>
        </p:sp>
        <p:sp>
          <p:nvSpPr>
            <p:cNvPr id="19" name="TextBox 18">
              <a:extLst>
                <a:ext uri="{FF2B5EF4-FFF2-40B4-BE49-F238E27FC236}">
                  <a16:creationId xmlns:a16="http://schemas.microsoft.com/office/drawing/2014/main" id="{EFBD5A56-150C-4C2D-BBA6-0584EC7542C2}"/>
                </a:ext>
              </a:extLst>
            </p:cNvPr>
            <p:cNvSpPr txBox="1"/>
            <p:nvPr/>
          </p:nvSpPr>
          <p:spPr>
            <a:xfrm rot="21072243">
              <a:off x="4618599" y="330728"/>
              <a:ext cx="1169581" cy="36933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C000"/>
                  </a:solidFill>
                  <a:effectLst>
                    <a:glow rad="76200">
                      <a:srgbClr val="000000"/>
                    </a:glow>
                  </a:effectLst>
                  <a:uLnTx/>
                  <a:uFillTx/>
                  <a:latin typeface="Arial" charset="0"/>
                  <a:ea typeface="+mn-ea"/>
                  <a:cs typeface="+mn-cs"/>
                </a:rPr>
                <a:t>OF THE</a:t>
              </a:r>
            </a:p>
          </p:txBody>
        </p:sp>
        <p:sp>
          <p:nvSpPr>
            <p:cNvPr id="20" name="TextBox 19">
              <a:extLst>
                <a:ext uri="{FF2B5EF4-FFF2-40B4-BE49-F238E27FC236}">
                  <a16:creationId xmlns:a16="http://schemas.microsoft.com/office/drawing/2014/main" id="{62D6CC1D-1729-430A-A63E-9B4E89CC415C}"/>
                </a:ext>
              </a:extLst>
            </p:cNvPr>
            <p:cNvSpPr txBox="1"/>
            <p:nvPr/>
          </p:nvSpPr>
          <p:spPr>
            <a:xfrm rot="21072243">
              <a:off x="7124211" y="345631"/>
              <a:ext cx="553918" cy="36933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C000"/>
                  </a:solidFill>
                  <a:effectLst>
                    <a:glow rad="76200">
                      <a:srgbClr val="000000"/>
                    </a:glow>
                  </a:effectLst>
                  <a:uLnTx/>
                  <a:uFillTx/>
                  <a:latin typeface="Arial" charset="0"/>
                  <a:ea typeface="+mn-ea"/>
                  <a:cs typeface="+mn-cs"/>
                </a:rPr>
                <a:t>OF</a:t>
              </a:r>
            </a:p>
          </p:txBody>
        </p:sp>
      </p:grpSp>
    </p:spTree>
    <p:extLst>
      <p:ext uri="{BB962C8B-B14F-4D97-AF65-F5344CB8AC3E}">
        <p14:creationId xmlns:p14="http://schemas.microsoft.com/office/powerpoint/2010/main" val="622763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stCondLst>
                                            <p:cond delay="0"/>
                                          </p:stCondLst>
                                        </p:cTn>
                                        <p:tgtEl>
                                          <p:spTgt spid="13"/>
                                        </p:tgtEl>
                                      </p:cBhvr>
                                    </p:animEffect>
                                    <p:anim to="" calcmode="lin" valueType="num">
                                      <p:cBhvr>
                                        <p:cTn id="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10" presetID="10"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stCondLst>
                                            <p:cond delay="0"/>
                                          </p:stCondLst>
                                        </p:cTn>
                                        <p:tgtEl>
                                          <p:spTgt spid="14"/>
                                        </p:tgtEl>
                                      </p:cBhvr>
                                    </p:animEffect>
                                    <p:anim to="" calcmode="lin" valueType="num">
                                      <p:cBhvr>
                                        <p:cTn id="16"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18" presetID="10" presetClass="entr" presetSubtype="0" fill="hold" grpId="0"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0" presetClass="entr" presetSubtype="0" fill="hold" grpId="0" nodeType="with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stCondLst>
                                            <p:cond delay="0"/>
                                          </p:stCondLst>
                                        </p:cTn>
                                        <p:tgtEl>
                                          <p:spTgt spid="15"/>
                                        </p:tgtEl>
                                      </p:cBhvr>
                                    </p:animEffect>
                                    <p:anim to="" calcmode="lin" valueType="num">
                                      <p:cBhvr>
                                        <p:cTn id="24"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0" presetClass="exit" presetSubtype="0" fill="hold" grpId="1" nodeType="withEffect">
                                  <p:stCondLst>
                                    <p:cond delay="0"/>
                                  </p:stCondLst>
                                  <p:childTnLst>
                                    <p:set>
                                      <p:cBhvr>
                                        <p:cTn id="35" dur="1" fill="hold">
                                          <p:stCondLst>
                                            <p:cond delay="999"/>
                                          </p:stCondLst>
                                        </p:cTn>
                                        <p:tgtEl>
                                          <p:spTgt spid="13"/>
                                        </p:tgtEl>
                                        <p:attrNameLst>
                                          <p:attrName>style.visibility</p:attrName>
                                        </p:attrNameLst>
                                      </p:cBhvr>
                                      <p:to>
                                        <p:strVal val="hidden"/>
                                      </p:to>
                                    </p:set>
                                    <p:animEffect transition="out" filter="dissolve">
                                      <p:cBhvr>
                                        <p:cTn id="36" dur="1000">
                                          <p:stCondLst>
                                            <p:cond delay="0"/>
                                          </p:stCondLst>
                                        </p:cTn>
                                        <p:tgtEl>
                                          <p:spTgt spid="13"/>
                                        </p:tgtEl>
                                      </p:cBhvr>
                                    </p:animEffect>
                                    <p:anim to="" calcmode="lin" valueType="num">
                                      <p:cBhvr>
                                        <p:cTn id="37"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38"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39" presetID="42" presetClass="path" presetSubtype="0" accel="50000" decel="50000" fill="hold" grpId="2" nodeType="withEffect">
                                  <p:stCondLst>
                                    <p:cond delay="0"/>
                                  </p:stCondLst>
                                  <p:childTnLst>
                                    <p:animMotion origin="layout" path="M 3.33333E-6 -7.40741E-7 L 3.33333E-6 0.15208 " pathEditMode="relative" rAng="0" ptsTypes="AA">
                                      <p:cBhvr>
                                        <p:cTn id="40" dur="1000" fill="hold"/>
                                        <p:tgtEl>
                                          <p:spTgt spid="13"/>
                                        </p:tgtEl>
                                        <p:attrNameLst>
                                          <p:attrName>ppt_x</p:attrName>
                                          <p:attrName>ppt_y</p:attrName>
                                        </p:attrNameLst>
                                      </p:cBhvr>
                                      <p:rCtr x="0" y="7593"/>
                                    </p:animMotion>
                                  </p:childTnLst>
                                </p:cTn>
                              </p:par>
                              <p:par>
                                <p:cTn id="41" presetID="0" presetClass="exit" presetSubtype="0" fill="hold" grpId="1" nodeType="withEffect">
                                  <p:stCondLst>
                                    <p:cond delay="0"/>
                                  </p:stCondLst>
                                  <p:childTnLst>
                                    <p:set>
                                      <p:cBhvr>
                                        <p:cTn id="42" dur="1" fill="hold">
                                          <p:stCondLst>
                                            <p:cond delay="999"/>
                                          </p:stCondLst>
                                        </p:cTn>
                                        <p:tgtEl>
                                          <p:spTgt spid="15"/>
                                        </p:tgtEl>
                                        <p:attrNameLst>
                                          <p:attrName>style.visibility</p:attrName>
                                        </p:attrNameLst>
                                      </p:cBhvr>
                                      <p:to>
                                        <p:strVal val="hidden"/>
                                      </p:to>
                                    </p:set>
                                    <p:animEffect transition="out" filter="dissolve">
                                      <p:cBhvr>
                                        <p:cTn id="43" dur="1000">
                                          <p:stCondLst>
                                            <p:cond delay="0"/>
                                          </p:stCondLst>
                                        </p:cTn>
                                        <p:tgtEl>
                                          <p:spTgt spid="15"/>
                                        </p:tgtEl>
                                      </p:cBhvr>
                                    </p:animEffect>
                                    <p:anim to="" calcmode="lin" valueType="num">
                                      <p:cBhvr>
                                        <p:cTn id="44"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45"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46" presetID="42" presetClass="path" presetSubtype="0" accel="50000" decel="50000" fill="hold" grpId="2" nodeType="withEffect">
                                  <p:stCondLst>
                                    <p:cond delay="0"/>
                                  </p:stCondLst>
                                  <p:childTnLst>
                                    <p:animMotion origin="layout" path="M 3.33333E-6 3.33333E-6 L 3.33333E-6 -0.11436 " pathEditMode="relative" rAng="0" ptsTypes="AA">
                                      <p:cBhvr>
                                        <p:cTn id="47" dur="1000" fill="hold"/>
                                        <p:tgtEl>
                                          <p:spTgt spid="15"/>
                                        </p:tgtEl>
                                        <p:attrNameLst>
                                          <p:attrName>ppt_x</p:attrName>
                                          <p:attrName>ppt_y</p:attrName>
                                        </p:attrNameLst>
                                      </p:cBhvr>
                                      <p:rCtr x="0" y="-5718"/>
                                    </p:animMotion>
                                  </p:childTnLst>
                                </p:cTn>
                              </p:par>
                            </p:childTnLst>
                          </p:cTn>
                        </p:par>
                        <p:par>
                          <p:cTn id="48" fill="hold">
                            <p:stCondLst>
                              <p:cond delay="1000"/>
                            </p:stCondLst>
                            <p:childTnLst>
                              <p:par>
                                <p:cTn id="49" presetID="0" presetClass="exit" presetSubtype="0" fill="hold" grpId="1" nodeType="afterEffect">
                                  <p:stCondLst>
                                    <p:cond delay="0"/>
                                  </p:stCondLst>
                                  <p:childTnLst>
                                    <p:set>
                                      <p:cBhvr>
                                        <p:cTn id="50" dur="1" fill="hold">
                                          <p:stCondLst>
                                            <p:cond delay="999"/>
                                          </p:stCondLst>
                                        </p:cTn>
                                        <p:tgtEl>
                                          <p:spTgt spid="14"/>
                                        </p:tgtEl>
                                        <p:attrNameLst>
                                          <p:attrName>style.visibility</p:attrName>
                                        </p:attrNameLst>
                                      </p:cBhvr>
                                      <p:to>
                                        <p:strVal val="hidden"/>
                                      </p:to>
                                    </p:set>
                                    <p:animEffect transition="out" filter="dissolve">
                                      <p:cBhvr>
                                        <p:cTn id="51" dur="1000">
                                          <p:stCondLst>
                                            <p:cond delay="0"/>
                                          </p:stCondLst>
                                        </p:cTn>
                                        <p:tgtEl>
                                          <p:spTgt spid="14"/>
                                        </p:tgtEl>
                                      </p:cBhvr>
                                    </p:animEffect>
                                    <p:anim to="" calcmode="lin" valueType="num">
                                      <p:cBhvr>
                                        <p:cTn id="52"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54" presetID="42" presetClass="path" presetSubtype="0" accel="50000" decel="50000" fill="hold" grpId="2" nodeType="withEffect">
                                  <p:stCondLst>
                                    <p:cond delay="0"/>
                                  </p:stCondLst>
                                  <p:childTnLst>
                                    <p:animMotion origin="layout" path="M 3.33333E-6 -3.7037E-6 L 3.33333E-6 0.06736 " pathEditMode="relative" rAng="0" ptsTypes="AA">
                                      <p:cBhvr>
                                        <p:cTn id="55" dur="1000" fill="hold"/>
                                        <p:tgtEl>
                                          <p:spTgt spid="14"/>
                                        </p:tgtEl>
                                        <p:attrNameLst>
                                          <p:attrName>ppt_x</p:attrName>
                                          <p:attrName>ppt_y</p:attrName>
                                        </p:attrNameLst>
                                      </p:cBhvr>
                                      <p:rCtr x="0" y="3356"/>
                                    </p:animMotion>
                                  </p:childTnLst>
                                </p:cTn>
                              </p:par>
                              <p:par>
                                <p:cTn id="56" presetID="10" presetClass="exit" presetSubtype="0" fill="hold" grpId="1"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26" presetClass="emph" presetSubtype="0" fill="hold" nodeType="withEffect">
                                  <p:stCondLst>
                                    <p:cond delay="0"/>
                                  </p:stCondLst>
                                  <p:childTnLst>
                                    <p:animEffect transition="out" filter="fade">
                                      <p:cBhvr>
                                        <p:cTn id="65" dur="500" tmFilter="0, 0; .2, .5; .8, .5; 1, 0"/>
                                        <p:tgtEl>
                                          <p:spTgt spid="17"/>
                                        </p:tgtEl>
                                      </p:cBhvr>
                                    </p:animEffect>
                                    <p:animScale>
                                      <p:cBhvr>
                                        <p:cTn id="6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2" grpId="0" animBg="1"/>
      <p:bldP spid="12" grpId="1" animBg="1"/>
      <p:bldP spid="13" grpId="0"/>
      <p:bldP spid="13" grpId="1"/>
      <p:bldP spid="13" grpId="2"/>
      <p:bldP spid="14" grpId="0"/>
      <p:bldP spid="14" grpId="1"/>
      <p:bldP spid="14" grpId="2"/>
      <p:bldP spid="15" grpId="0"/>
      <p:bldP spid="15" grpId="1"/>
      <p:bldP spid="15"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4F45C-1332-43F6-B02F-4F816C702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C757626D-7D44-4764-88D4-BA11BF6C522B}"/>
              </a:ext>
            </a:extLst>
          </p:cNvPr>
          <p:cNvSpPr txBox="1">
            <a:spLocks/>
          </p:cNvSpPr>
          <p:nvPr/>
        </p:nvSpPr>
        <p:spPr>
          <a:xfrm>
            <a:off x="652284" y="4112880"/>
            <a:ext cx="63295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Title 1">
            <a:extLst>
              <a:ext uri="{FF2B5EF4-FFF2-40B4-BE49-F238E27FC236}">
                <a16:creationId xmlns:a16="http://schemas.microsoft.com/office/drawing/2014/main" id="{8CC9879E-4155-4C78-9971-67291B593115}"/>
              </a:ext>
            </a:extLst>
          </p:cNvPr>
          <p:cNvSpPr txBox="1">
            <a:spLocks/>
          </p:cNvSpPr>
          <p:nvPr/>
        </p:nvSpPr>
        <p:spPr>
          <a:xfrm>
            <a:off x="3966358" y="2766236"/>
            <a:ext cx="300628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Morph"/>
          <p:cNvSpPr>
            <a:spLocks noGrp="1" noChangeArrowheads="1"/>
          </p:cNvSpPr>
          <p:nvPr>
            <p:ph type="title"/>
          </p:nvPr>
        </p:nvSpPr>
        <p:spPr>
          <a:xfrm>
            <a:off x="446568" y="2679404"/>
            <a:ext cx="8229600" cy="34272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having been born again, not of corruptible seed but incorruptible, through the word of God which lives and abides forever,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A4FE031-AAB1-4895-B773-EC1332CC748D}"/>
              </a:ext>
            </a:extLst>
          </p:cNvPr>
          <p:cNvSpPr txBox="1">
            <a:spLocks noChangeArrowheads="1"/>
          </p:cNvSpPr>
          <p:nvPr/>
        </p:nvSpPr>
        <p:spPr bwMode="auto">
          <a:xfrm>
            <a:off x="3990139" y="2702719"/>
            <a:ext cx="2956957" cy="75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born again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2985C493-637C-40EF-9B2C-76D0F59CD351}"/>
              </a:ext>
            </a:extLst>
          </p:cNvPr>
          <p:cNvSpPr txBox="1">
            <a:spLocks noChangeArrowheads="1"/>
          </p:cNvSpPr>
          <p:nvPr/>
        </p:nvSpPr>
        <p:spPr bwMode="auto">
          <a:xfrm>
            <a:off x="676984" y="4049744"/>
            <a:ext cx="6263439" cy="74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through</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 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ounded Rectangle 8">
            <a:extLst>
              <a:ext uri="{FF2B5EF4-FFF2-40B4-BE49-F238E27FC236}">
                <a16:creationId xmlns:a16="http://schemas.microsoft.com/office/drawing/2014/main" id="{58C1787C-09BC-4506-9815-A9C37BE50F1E}"/>
              </a:ext>
            </a:extLst>
          </p:cNvPr>
          <p:cNvSpPr>
            <a:spLocks noChangeAspect="1"/>
          </p:cNvSpPr>
          <p:nvPr/>
        </p:nvSpPr>
        <p:spPr>
          <a:xfrm>
            <a:off x="343726" y="3952852"/>
            <a:ext cx="2915063" cy="1017958"/>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91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8" presetClass="emph" presetSubtype="0" fill="hold" grpId="1" nodeType="withEffect">
                                  <p:stCondLst>
                                    <p:cond delay="0"/>
                                  </p:stCondLst>
                                  <p:childTnLst>
                                    <p:set>
                                      <p:cBhvr override="childStyle">
                                        <p:cTn id="9" dur="500" fill="hold"/>
                                        <p:tgtEl>
                                          <p:spTgt spid="4"/>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600"/>
                                        <p:tgtEl>
                                          <p:spTgt spid="6"/>
                                        </p:tgtEl>
                                      </p:cBhvr>
                                    </p:animEffect>
                                  </p:childTnLst>
                                </p:cTn>
                              </p:par>
                              <p:par>
                                <p:cTn id="16" presetID="18" presetClass="emph" presetSubtype="0" fill="hold" grpId="1" nodeType="withEffect">
                                  <p:stCondLst>
                                    <p:cond delay="400"/>
                                  </p:stCondLst>
                                  <p:childTnLst>
                                    <p:set>
                                      <p:cBhvr override="childStyle">
                                        <p:cTn id="17" dur="6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6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out)">
                                      <p:cBhvr>
                                        <p:cTn id="25" dur="1250"/>
                                        <p:tgtEl>
                                          <p:spTgt spid="9"/>
                                        </p:tgtEl>
                                      </p:cBhvr>
                                    </p:animEffect>
                                  </p:childTnLst>
                                </p:cTn>
                              </p:par>
                              <p:par>
                                <p:cTn id="26" presetID="42" presetClass="path" presetSubtype="0" accel="50000" decel="50000" fill="hold" grpId="1" nodeType="withEffect">
                                  <p:stCondLst>
                                    <p:cond delay="0"/>
                                  </p:stCondLst>
                                  <p:childTnLst>
                                    <p:animMotion origin="layout" path="M 1.38889E-6 -2.96296E-6 L -0.03854 0.00093 " pathEditMode="relative" rAng="0" ptsTypes="AA">
                                      <p:cBhvr>
                                        <p:cTn id="27" dur="1250" fill="hold"/>
                                        <p:tgtEl>
                                          <p:spTgt spid="9"/>
                                        </p:tgtEl>
                                        <p:attrNameLst>
                                          <p:attrName>ppt_x</p:attrName>
                                          <p:attrName>ppt_y</p:attrName>
                                        </p:attrNameLst>
                                      </p:cBhvr>
                                      <p:rCtr x="-1927"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7" grpId="0"/>
      <p:bldP spid="9" grpId="0" animBg="1"/>
      <p:bldP spid="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is Omniscience and What Does it Mean for Me?">
            <a:extLst>
              <a:ext uri="{FF2B5EF4-FFF2-40B4-BE49-F238E27FC236}">
                <a16:creationId xmlns:a16="http://schemas.microsoft.com/office/drawing/2014/main" id="{7ECDAA10-B838-4D85-B623-CCED10391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C2A1966-E81F-45F7-9141-5FF64F16D54C}"/>
              </a:ext>
            </a:extLst>
          </p:cNvPr>
          <p:cNvSpPr txBox="1">
            <a:spLocks/>
          </p:cNvSpPr>
          <p:nvPr/>
        </p:nvSpPr>
        <p:spPr>
          <a:xfrm>
            <a:off x="6199127" y="3477074"/>
            <a:ext cx="2438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begotten</a:t>
            </a:r>
          </a:p>
        </p:txBody>
      </p:sp>
      <p:sp>
        <p:nvSpPr>
          <p:cNvPr id="3074" name="Rectangle 2"/>
          <p:cNvSpPr>
            <a:spLocks noGrp="1" noChangeArrowheads="1"/>
          </p:cNvSpPr>
          <p:nvPr>
            <p:ph type="title"/>
          </p:nvPr>
        </p:nvSpPr>
        <p:spPr>
          <a:xfrm>
            <a:off x="419100" y="1280319"/>
            <a:ext cx="83058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though you might have ten thousand instructors in Christ,    yet you do not have many fathers; for in Christ Jesus I have begotten you through the gospel.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147D5CA-2BCF-4C0C-877B-8C144222CD25}"/>
              </a:ext>
            </a:extLst>
          </p:cNvPr>
          <p:cNvSpPr txBox="1">
            <a:spLocks noChangeArrowheads="1"/>
          </p:cNvSpPr>
          <p:nvPr/>
        </p:nvSpPr>
        <p:spPr bwMode="auto">
          <a:xfrm>
            <a:off x="6091238" y="3413565"/>
            <a:ext cx="2661139" cy="75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begotten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98147430-DFC5-47C3-87C7-E70F88BDD2FD}"/>
              </a:ext>
            </a:extLst>
          </p:cNvPr>
          <p:cNvSpPr txBox="1">
            <a:spLocks noChangeArrowheads="1"/>
          </p:cNvSpPr>
          <p:nvPr/>
        </p:nvSpPr>
        <p:spPr bwMode="auto">
          <a:xfrm>
            <a:off x="6046974" y="3406087"/>
            <a:ext cx="26826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created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DC4DC5F-58FA-4FF9-9034-A148CEC2F909}"/>
              </a:ext>
            </a:extLst>
          </p:cNvPr>
          <p:cNvSpPr txBox="1">
            <a:spLocks noChangeArrowheads="1"/>
          </p:cNvSpPr>
          <p:nvPr/>
        </p:nvSpPr>
        <p:spPr bwMode="auto">
          <a:xfrm>
            <a:off x="6074683" y="3406087"/>
            <a:ext cx="26826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caused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B44457B-B6B0-4282-9B50-1D3BC74A79E7}"/>
              </a:ext>
            </a:extLst>
          </p:cNvPr>
          <p:cNvSpPr txBox="1">
            <a:spLocks noChangeArrowheads="1"/>
          </p:cNvSpPr>
          <p:nvPr/>
        </p:nvSpPr>
        <p:spPr bwMode="auto">
          <a:xfrm>
            <a:off x="6046974" y="3406086"/>
            <a:ext cx="26826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produced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08A29DB-63CF-498A-A4CD-0C24F547BC26}"/>
              </a:ext>
            </a:extLst>
          </p:cNvPr>
          <p:cNvSpPr txBox="1">
            <a:spLocks noChangeArrowheads="1"/>
          </p:cNvSpPr>
          <p:nvPr/>
        </p:nvSpPr>
        <p:spPr bwMode="auto">
          <a:xfrm>
            <a:off x="6026728" y="3406086"/>
            <a:ext cx="32570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precipitated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D853C426-AA66-4912-A05E-CEDC69296866}"/>
              </a:ext>
            </a:extLst>
          </p:cNvPr>
          <p:cNvSpPr>
            <a:spLocks noChangeArrowheads="1"/>
          </p:cNvSpPr>
          <p:nvPr/>
        </p:nvSpPr>
        <p:spPr bwMode="auto">
          <a:xfrm>
            <a:off x="1280023" y="331891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9">
            <a:extLst>
              <a:ext uri="{FF2B5EF4-FFF2-40B4-BE49-F238E27FC236}">
                <a16:creationId xmlns:a16="http://schemas.microsoft.com/office/drawing/2014/main" id="{8E92B961-F42E-4117-84C2-C771290A2B5A}"/>
              </a:ext>
            </a:extLst>
          </p:cNvPr>
          <p:cNvSpPr>
            <a:spLocks noChangeArrowheads="1"/>
          </p:cNvSpPr>
          <p:nvPr/>
        </p:nvSpPr>
        <p:spPr bwMode="auto">
          <a:xfrm>
            <a:off x="1853735" y="3441602"/>
            <a:ext cx="303953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Rounded Rectangle 12">
            <a:extLst>
              <a:ext uri="{FF2B5EF4-FFF2-40B4-BE49-F238E27FC236}">
                <a16:creationId xmlns:a16="http://schemas.microsoft.com/office/drawing/2014/main" id="{F0761A7A-DE22-4103-BB60-E6D7BB10D0E3}"/>
              </a:ext>
            </a:extLst>
          </p:cNvPr>
          <p:cNvSpPr>
            <a:spLocks noChangeAspect="1"/>
          </p:cNvSpPr>
          <p:nvPr/>
        </p:nvSpPr>
        <p:spPr>
          <a:xfrm>
            <a:off x="2278163" y="3911019"/>
            <a:ext cx="2889503" cy="1152144"/>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4437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stCondLst>
                                            <p:cond delay="0"/>
                                          </p:stCondLst>
                                        </p:cTn>
                                        <p:tgtEl>
                                          <p:spTgt spid="10"/>
                                        </p:tgtEl>
                                      </p:cBhvr>
                                    </p:animEffect>
                                    <p:anim to="" calcmode="lin" valueType="num">
                                      <p:cBhvr>
                                        <p:cTn id="2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stCondLst>
                                            <p:cond delay="0"/>
                                          </p:stCondLst>
                                        </p:cTn>
                                        <p:tgtEl>
                                          <p:spTgt spid="11"/>
                                        </p:tgtEl>
                                      </p:cBhvr>
                                    </p:animEffect>
                                    <p:anim to="" calcmode="lin" valueType="num">
                                      <p:cBhvr>
                                        <p:cTn id="2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0" fill="hold">
                            <p:stCondLst>
                              <p:cond delay="12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25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childTnLst>
                                </p:cTn>
                              </p:par>
                              <p:par>
                                <p:cTn id="46" presetID="23" presetClass="exit" presetSubtype="32" fill="hold" grpId="1" nodeType="with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set>
                                      <p:cBhvr>
                                        <p:cTn id="49" dur="1" fill="hold">
                                          <p:stCondLst>
                                            <p:cond delay="499"/>
                                          </p:stCondLst>
                                        </p:cTn>
                                        <p:tgtEl>
                                          <p:spTgt spid="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25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childTnLst>
                                </p:cTn>
                              </p:par>
                              <p:par>
                                <p:cTn id="56" presetID="23" presetClass="exit" presetSubtype="32" fill="hold" grpId="1" nodeType="withEffect">
                                  <p:stCondLst>
                                    <p:cond delay="0"/>
                                  </p:stCondLst>
                                  <p:childTnLst>
                                    <p:anim calcmode="lin" valueType="num">
                                      <p:cBhvr>
                                        <p:cTn id="57" dur="500"/>
                                        <p:tgtEl>
                                          <p:spTgt spid="7"/>
                                        </p:tgtEl>
                                        <p:attrNameLst>
                                          <p:attrName>ppt_w</p:attrName>
                                        </p:attrNameLst>
                                      </p:cBhvr>
                                      <p:tavLst>
                                        <p:tav tm="0">
                                          <p:val>
                                            <p:strVal val="ppt_w"/>
                                          </p:val>
                                        </p:tav>
                                        <p:tav tm="100000">
                                          <p:val>
                                            <p:fltVal val="0"/>
                                          </p:val>
                                        </p:tav>
                                      </p:tavLst>
                                    </p:anim>
                                    <p:anim calcmode="lin" valueType="num">
                                      <p:cBhvr>
                                        <p:cTn id="58" dur="500"/>
                                        <p:tgtEl>
                                          <p:spTgt spid="7"/>
                                        </p:tgtEl>
                                        <p:attrNameLst>
                                          <p:attrName>ppt_h</p:attrName>
                                        </p:attrNameLst>
                                      </p:cBhvr>
                                      <p:tavLst>
                                        <p:tav tm="0">
                                          <p:val>
                                            <p:strVal val="ppt_h"/>
                                          </p:val>
                                        </p:tav>
                                        <p:tav tm="100000">
                                          <p:val>
                                            <p:fltVal val="0"/>
                                          </p:val>
                                        </p:tav>
                                      </p:tavLst>
                                    </p:anim>
                                    <p:set>
                                      <p:cBhvr>
                                        <p:cTn id="59" dur="1" fill="hold">
                                          <p:stCondLst>
                                            <p:cond delay="499"/>
                                          </p:stCondLst>
                                        </p:cTn>
                                        <p:tgtEl>
                                          <p:spTgt spid="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25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childTnLst>
                                </p:cTn>
                              </p:par>
                              <p:par>
                                <p:cTn id="66" presetID="23" presetClass="exit" presetSubtype="32" fill="hold" grpId="1" nodeType="withEffect">
                                  <p:stCondLst>
                                    <p:cond delay="0"/>
                                  </p:stCondLst>
                                  <p:childTnLst>
                                    <p:anim calcmode="lin" valueType="num">
                                      <p:cBhvr>
                                        <p:cTn id="67" dur="500"/>
                                        <p:tgtEl>
                                          <p:spTgt spid="8"/>
                                        </p:tgtEl>
                                        <p:attrNameLst>
                                          <p:attrName>ppt_w</p:attrName>
                                        </p:attrNameLst>
                                      </p:cBhvr>
                                      <p:tavLst>
                                        <p:tav tm="0">
                                          <p:val>
                                            <p:strVal val="ppt_w"/>
                                          </p:val>
                                        </p:tav>
                                        <p:tav tm="100000">
                                          <p:val>
                                            <p:fltVal val="0"/>
                                          </p:val>
                                        </p:tav>
                                      </p:tavLst>
                                    </p:anim>
                                    <p:anim calcmode="lin" valueType="num">
                                      <p:cBhvr>
                                        <p:cTn id="68" dur="500"/>
                                        <p:tgtEl>
                                          <p:spTgt spid="8"/>
                                        </p:tgtEl>
                                        <p:attrNameLst>
                                          <p:attrName>ppt_h</p:attrName>
                                        </p:attrNameLst>
                                      </p:cBhvr>
                                      <p:tavLst>
                                        <p:tav tm="0">
                                          <p:val>
                                            <p:strVal val="ppt_h"/>
                                          </p:val>
                                        </p:tav>
                                        <p:tav tm="100000">
                                          <p:val>
                                            <p:fltVal val="0"/>
                                          </p:val>
                                        </p:tav>
                                      </p:tavLst>
                                    </p:anim>
                                    <p:set>
                                      <p:cBhvr>
                                        <p:cTn id="69" dur="1" fill="hold">
                                          <p:stCondLst>
                                            <p:cond delay="499"/>
                                          </p:stCondLst>
                                        </p:cTn>
                                        <p:tgtEl>
                                          <p:spTgt spid="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circle(out)">
                                      <p:cBhvr>
                                        <p:cTn id="74" dur="1250"/>
                                        <p:tgtEl>
                                          <p:spTgt spid="13"/>
                                        </p:tgtEl>
                                      </p:cBhvr>
                                    </p:animEffect>
                                  </p:childTnLst>
                                </p:cTn>
                              </p:par>
                              <p:par>
                                <p:cTn id="75" presetID="42" presetClass="path" presetSubtype="0" accel="50000" decel="50000" fill="hold" grpId="1" nodeType="withEffect">
                                  <p:stCondLst>
                                    <p:cond delay="0"/>
                                  </p:stCondLst>
                                  <p:childTnLst>
                                    <p:animMotion origin="layout" path="M 1.94444E-6 3.33333E-6 L -0.04861 0.0243 " pathEditMode="relative" rAng="0" ptsTypes="AA">
                                      <p:cBhvr>
                                        <p:cTn id="76" dur="1250" fill="hold"/>
                                        <p:tgtEl>
                                          <p:spTgt spid="13"/>
                                        </p:tgtEl>
                                        <p:attrNameLst>
                                          <p:attrName>ppt_x</p:attrName>
                                          <p:attrName>ppt_y</p:attrName>
                                        </p:attrNameLst>
                                      </p:cBhvr>
                                      <p:rCtr x="-243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6" grpId="0"/>
      <p:bldP spid="4" grpId="0"/>
      <p:bldP spid="4" grpId="1"/>
      <p:bldP spid="7" grpId="0"/>
      <p:bldP spid="7" grpId="1"/>
      <p:bldP spid="8" grpId="0"/>
      <p:bldP spid="8" grpId="1"/>
      <p:bldP spid="9" grpId="0"/>
      <p:bldP spid="10" grpId="0"/>
      <p:bldP spid="11" grpId="0"/>
      <p:bldP spid="11" grpId="1"/>
      <p:bldP spid="13" grpId="0" animBg="1"/>
      <p:bldP spid="1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ACD79F-4E41-48C2-96A8-3712AB08E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DF619F69-37A5-4BEE-A474-73CE5CE93FFB}"/>
              </a:ext>
            </a:extLst>
          </p:cNvPr>
          <p:cNvSpPr txBox="1">
            <a:spLocks/>
          </p:cNvSpPr>
          <p:nvPr/>
        </p:nvSpPr>
        <p:spPr>
          <a:xfrm>
            <a:off x="4657445" y="2755060"/>
            <a:ext cx="40610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my affliction</a:t>
            </a:r>
          </a:p>
        </p:txBody>
      </p:sp>
      <p:sp>
        <p:nvSpPr>
          <p:cNvPr id="9" name="Title 1">
            <a:extLst>
              <a:ext uri="{FF2B5EF4-FFF2-40B4-BE49-F238E27FC236}">
                <a16:creationId xmlns:a16="http://schemas.microsoft.com/office/drawing/2014/main" id="{6C0ED483-D920-44BD-8713-95C7F7C16FE1}"/>
              </a:ext>
            </a:extLst>
          </p:cNvPr>
          <p:cNvSpPr txBox="1">
            <a:spLocks/>
          </p:cNvSpPr>
          <p:nvPr/>
        </p:nvSpPr>
        <p:spPr>
          <a:xfrm>
            <a:off x="5048950" y="342895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given me life</a:t>
            </a:r>
          </a:p>
        </p:txBody>
      </p:sp>
      <p:sp>
        <p:nvSpPr>
          <p:cNvPr id="3074" name="Rectangle 2"/>
          <p:cNvSpPr>
            <a:spLocks noGrp="1" noChangeArrowheads="1"/>
          </p:cNvSpPr>
          <p:nvPr>
            <p:ph type="title"/>
          </p:nvPr>
        </p:nvSpPr>
        <p:spPr>
          <a:xfrm>
            <a:off x="457200" y="2587985"/>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my comfort in my affliction, For Your word has given me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119:50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93632C3-3EDD-446F-8CE2-4CAB6F5E69C7}"/>
              </a:ext>
            </a:extLst>
          </p:cNvPr>
          <p:cNvSpPr txBox="1">
            <a:spLocks noChangeArrowheads="1"/>
          </p:cNvSpPr>
          <p:nvPr/>
        </p:nvSpPr>
        <p:spPr bwMode="auto">
          <a:xfrm>
            <a:off x="7232072" y="3352800"/>
            <a:ext cx="1133259"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CE7569D6-F001-41D7-A587-65FBC0C80035}"/>
              </a:ext>
            </a:extLst>
          </p:cNvPr>
          <p:cNvSpPr txBox="1">
            <a:spLocks noChangeArrowheads="1"/>
          </p:cNvSpPr>
          <p:nvPr/>
        </p:nvSpPr>
        <p:spPr bwMode="auto">
          <a:xfrm>
            <a:off x="4662207" y="2690813"/>
            <a:ext cx="4050788" cy="75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my affliction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D5E6450-128E-4C2A-8314-362907223475}"/>
              </a:ext>
            </a:extLst>
          </p:cNvPr>
          <p:cNvSpPr txBox="1">
            <a:spLocks noChangeArrowheads="1"/>
          </p:cNvSpPr>
          <p:nvPr/>
        </p:nvSpPr>
        <p:spPr bwMode="auto">
          <a:xfrm>
            <a:off x="4881981" y="3364001"/>
            <a:ext cx="3603813" cy="7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given me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99D491CB-5B48-43EA-BE67-D9829A93D428}"/>
              </a:ext>
            </a:extLst>
          </p:cNvPr>
          <p:cNvSpPr>
            <a:spLocks noChangeArrowheads="1"/>
          </p:cNvSpPr>
          <p:nvPr/>
        </p:nvSpPr>
        <p:spPr bwMode="auto">
          <a:xfrm>
            <a:off x="4771234" y="259560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9">
            <a:extLst>
              <a:ext uri="{FF2B5EF4-FFF2-40B4-BE49-F238E27FC236}">
                <a16:creationId xmlns:a16="http://schemas.microsoft.com/office/drawing/2014/main" id="{70655CC9-43DC-4F7E-85EB-F6E1A65031E0}"/>
              </a:ext>
            </a:extLst>
          </p:cNvPr>
          <p:cNvSpPr>
            <a:spLocks noChangeArrowheads="1"/>
          </p:cNvSpPr>
          <p:nvPr/>
        </p:nvSpPr>
        <p:spPr bwMode="auto">
          <a:xfrm>
            <a:off x="7270534" y="3382197"/>
            <a:ext cx="106268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life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5" name="Rectangle 2" hidden="1">
            <a:extLst>
              <a:ext uri="{FF2B5EF4-FFF2-40B4-BE49-F238E27FC236}">
                <a16:creationId xmlns:a16="http://schemas.microsoft.com/office/drawing/2014/main" id="{52BBBCB6-4EE2-4132-A48F-FCCA27BC3793}"/>
              </a:ext>
            </a:extLst>
          </p:cNvPr>
          <p:cNvSpPr txBox="1">
            <a:spLocks noChangeArrowheads="1"/>
          </p:cNvSpPr>
          <p:nvPr/>
        </p:nvSpPr>
        <p:spPr bwMode="auto">
          <a:xfrm>
            <a:off x="2865510" y="3919539"/>
            <a:ext cx="1123084" cy="79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life</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35176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18" presetClass="emph" presetSubtype="0" fill="hold" grpId="1" nodeType="withEffect">
                                  <p:stCondLst>
                                    <p:cond delay="0"/>
                                  </p:stCondLst>
                                  <p:childTnLst>
                                    <p:set>
                                      <p:cBhvr override="childStyle">
                                        <p:cTn id="15" dur="500" fill="hold"/>
                                        <p:tgtEl>
                                          <p:spTgt spid="7"/>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stCondLst>
                                            <p:cond delay="0"/>
                                          </p:stCondLst>
                                        </p:cTn>
                                        <p:tgtEl>
                                          <p:spTgt spid="6"/>
                                        </p:tgtEl>
                                      </p:cBhvr>
                                    </p:animEffect>
                                    <p:anim to="" calcmode="lin" valueType="num">
                                      <p:cBhvr>
                                        <p:cTn id="2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4" presetID="22" presetClass="entr" presetSubtype="8" fill="hold" grpId="0" nodeType="withEffect">
                                  <p:stCondLst>
                                    <p:cond delay="6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600"/>
                                  </p:stCondLst>
                                  <p:childTnLst>
                                    <p:set>
                                      <p:cBhvr override="childStyle">
                                        <p:cTn id="28" dur="500" fill="hold"/>
                                        <p:tgtEl>
                                          <p:spTgt spid="9"/>
                                        </p:tgtEl>
                                        <p:attrNameLst>
                                          <p:attrName>style.textDecorationUnderline</p:attrName>
                                        </p:attrNameLst>
                                      </p:cBhvr>
                                      <p:to>
                                        <p:strVal val="true"/>
                                      </p:to>
                                    </p:set>
                                  </p:childTnLst>
                                </p:cTn>
                              </p:par>
                              <p:par>
                                <p:cTn id="29" presetID="22" presetClass="entr" presetSubtype="8" fill="hold" grpId="0" nodeType="withEffect">
                                  <p:stCondLst>
                                    <p:cond delay="6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0" presetClass="entr" presetSubtype="0" fill="hold" grpId="0" nodeType="withEffect">
                                  <p:stCondLst>
                                    <p:cond delay="1000"/>
                                  </p:stCondLst>
                                  <p:iterate type="lt">
                                    <p:tmPct val="10000"/>
                                  </p:iterate>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stCondLst>
                                            <p:cond delay="0"/>
                                          </p:stCondLst>
                                        </p:cTn>
                                        <p:tgtEl>
                                          <p:spTgt spid="11"/>
                                        </p:tgtEl>
                                      </p:cBhvr>
                                    </p:animEffect>
                                    <p:anim to="" calcmode="lin" valueType="num">
                                      <p:cBhvr>
                                        <p:cTn id="3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7" fill="hold">
                            <p:stCondLst>
                              <p:cond delay="165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250"/>
                                        <p:tgtEl>
                                          <p:spTgt spid="4"/>
                                        </p:tgtEl>
                                      </p:cBhvr>
                                    </p:animEffect>
                                  </p:childTnLst>
                                </p:cTn>
                              </p:par>
                              <p:par>
                                <p:cTn id="46" presetID="42" presetClass="path" presetSubtype="0" accel="50000" decel="50000" fill="hold" grpId="2" nodeType="withEffect">
                                  <p:stCondLst>
                                    <p:cond delay="0"/>
                                  </p:stCondLst>
                                  <p:childTnLst>
                                    <p:animMotion origin="layout" path="M 2.22222E-6 1.11111E-6 L -0.47813 0.08403 " pathEditMode="relative" rAng="0" ptsTypes="AA">
                                      <p:cBhvr>
                                        <p:cTn id="47" dur="2000" fill="hold"/>
                                        <p:tgtEl>
                                          <p:spTgt spid="4"/>
                                        </p:tgtEl>
                                        <p:attrNameLst>
                                          <p:attrName>ppt_x</p:attrName>
                                          <p:attrName>ppt_y</p:attrName>
                                        </p:attrNameLst>
                                      </p:cBhvr>
                                      <p:rCtr x="-23906" y="4190"/>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iterate type="lt">
                                    <p:tmPct val="0"/>
                                  </p:iterate>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4" grpId="0"/>
      <p:bldP spid="4" grpId="2"/>
      <p:bldP spid="8" grpId="0"/>
      <p:bldP spid="8" grpId="1"/>
      <p:bldP spid="10" grpId="0"/>
      <p:bldP spid="10" grpId="1"/>
      <p:bldP spid="6" grpId="0"/>
      <p:bldP spid="6" grpId="1"/>
      <p:bldP spid="11" grpId="0"/>
      <p:bldP spid="11" grpId="1"/>
      <p:bldP spid="11"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aved Isn't the End of the Journey; It's the Beginning">
            <a:extLst>
              <a:ext uri="{FF2B5EF4-FFF2-40B4-BE49-F238E27FC236}">
                <a16:creationId xmlns:a16="http://schemas.microsoft.com/office/drawing/2014/main" id="{35239BD2-853A-4796-BFDA-8CC0E24D41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69"/>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354165D-84F8-4D25-A878-897B172F6760}"/>
              </a:ext>
            </a:extLst>
          </p:cNvPr>
          <p:cNvSpPr txBox="1">
            <a:spLocks/>
          </p:cNvSpPr>
          <p:nvPr/>
        </p:nvSpPr>
        <p:spPr>
          <a:xfrm>
            <a:off x="6302435" y="3324674"/>
            <a:ext cx="1731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given</a:t>
            </a:r>
          </a:p>
        </p:txBody>
      </p:sp>
      <p:sp>
        <p:nvSpPr>
          <p:cNvPr id="3074" name="Rectangle 2"/>
          <p:cNvSpPr>
            <a:spLocks noGrp="1" noChangeArrowheads="1"/>
          </p:cNvSpPr>
          <p:nvPr>
            <p:ph type="title"/>
          </p:nvPr>
        </p:nvSpPr>
        <p:spPr>
          <a:xfrm>
            <a:off x="457200" y="2411691"/>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will never forget Your precepts, For by them You have given          me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119:93 </a:t>
            </a:r>
          </a:p>
        </p:txBody>
      </p:sp>
      <p:sp>
        <p:nvSpPr>
          <p:cNvPr id="4" name="Rectangle 2">
            <a:extLst>
              <a:ext uri="{FF2B5EF4-FFF2-40B4-BE49-F238E27FC236}">
                <a16:creationId xmlns:a16="http://schemas.microsoft.com/office/drawing/2014/main" id="{93EE240F-6857-4C72-A34B-5F5E9AD8C028}"/>
              </a:ext>
            </a:extLst>
          </p:cNvPr>
          <p:cNvSpPr txBox="1">
            <a:spLocks noChangeArrowheads="1"/>
          </p:cNvSpPr>
          <p:nvPr/>
        </p:nvSpPr>
        <p:spPr bwMode="auto">
          <a:xfrm>
            <a:off x="2865510" y="3919539"/>
            <a:ext cx="1123084" cy="79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01313DFC-411D-4424-9478-F2E7F2A7B04A}"/>
              </a:ext>
            </a:extLst>
          </p:cNvPr>
          <p:cNvSpPr txBox="1">
            <a:spLocks noChangeArrowheads="1"/>
          </p:cNvSpPr>
          <p:nvPr/>
        </p:nvSpPr>
        <p:spPr bwMode="auto">
          <a:xfrm>
            <a:off x="6349694" y="3273253"/>
            <a:ext cx="1646543" cy="74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CD15826-07E0-4E8B-8A2F-F24B457D71CB}"/>
              </a:ext>
            </a:extLst>
          </p:cNvPr>
          <p:cNvSpPr txBox="1">
            <a:spLocks noChangeArrowheads="1"/>
          </p:cNvSpPr>
          <p:nvPr/>
        </p:nvSpPr>
        <p:spPr bwMode="auto">
          <a:xfrm>
            <a:off x="3253776" y="2580926"/>
            <a:ext cx="1823076" cy="786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forget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492E9CFF-2BC7-479B-92CE-47569025415E}"/>
              </a:ext>
            </a:extLst>
          </p:cNvPr>
          <p:cNvSpPr txBox="1">
            <a:spLocks noChangeArrowheads="1"/>
          </p:cNvSpPr>
          <p:nvPr/>
        </p:nvSpPr>
        <p:spPr bwMode="auto">
          <a:xfrm>
            <a:off x="4140200" y="3848100"/>
            <a:ext cx="18415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forget</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3323267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42" presetClass="path" presetSubtype="0" accel="50000" decel="50000" fill="hold" grpId="2" nodeType="withEffect">
                                  <p:stCondLst>
                                    <p:cond delay="0"/>
                                  </p:stCondLst>
                                  <p:childTnLst>
                                    <p:animMotion origin="layout" path="M 4.44444E-6 -4.81481E-6 L 0.09791 0.18426 " pathEditMode="relative" rAng="0" ptsTypes="AA">
                                      <p:cBhvr>
                                        <p:cTn id="31" dur="2000" fill="hold"/>
                                        <p:tgtEl>
                                          <p:spTgt spid="8"/>
                                        </p:tgtEl>
                                        <p:attrNameLst>
                                          <p:attrName>ppt_x</p:attrName>
                                          <p:attrName>ppt_y</p:attrName>
                                        </p:attrNameLst>
                                      </p:cBhvr>
                                      <p:rCtr x="4896" y="9213"/>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1"/>
      <p:bldP spid="6" grpId="0"/>
      <p:bldP spid="6" grpId="1"/>
      <p:bldP spid="8" grpId="0"/>
      <p:bldP spid="8"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1E39EE9F-492D-4623-AFCB-2964CC313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B7CE8E7-93B1-4341-B4B6-A7CC1BBE6F75}"/>
              </a:ext>
            </a:extLst>
          </p:cNvPr>
          <p:cNvSpPr txBox="1">
            <a:spLocks/>
          </p:cNvSpPr>
          <p:nvPr/>
        </p:nvSpPr>
        <p:spPr>
          <a:xfrm>
            <a:off x="3499525" y="2775744"/>
            <a:ext cx="38079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 of truth</a:t>
            </a:r>
          </a:p>
        </p:txBody>
      </p:sp>
      <p:sp>
        <p:nvSpPr>
          <p:cNvPr id="3074" name="Rectangle 2"/>
          <p:cNvSpPr>
            <a:spLocks noGrp="1" noChangeArrowheads="1"/>
          </p:cNvSpPr>
          <p:nvPr>
            <p:ph type="title"/>
          </p:nvPr>
        </p:nvSpPr>
        <p:spPr>
          <a:xfrm>
            <a:off x="533400" y="1889919"/>
            <a:ext cx="80772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His own will He brought us forth by the word of truth, that we might be a kind of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firstfruits</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His creatures.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1:18</a:t>
            </a:r>
          </a:p>
        </p:txBody>
      </p:sp>
      <p:sp>
        <p:nvSpPr>
          <p:cNvPr id="9" name="Rectangle 2">
            <a:extLst>
              <a:ext uri="{FF2B5EF4-FFF2-40B4-BE49-F238E27FC236}">
                <a16:creationId xmlns:a16="http://schemas.microsoft.com/office/drawing/2014/main" id="{333BDF04-A6D7-4850-A8F7-9ABA22494942}"/>
              </a:ext>
            </a:extLst>
          </p:cNvPr>
          <p:cNvSpPr txBox="1">
            <a:spLocks noChangeArrowheads="1"/>
          </p:cNvSpPr>
          <p:nvPr/>
        </p:nvSpPr>
        <p:spPr bwMode="auto">
          <a:xfrm>
            <a:off x="4140200" y="3848100"/>
            <a:ext cx="18415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forget</a:t>
            </a:r>
          </a:p>
        </p:txBody>
      </p:sp>
      <p:sp>
        <p:nvSpPr>
          <p:cNvPr id="5" name="Rectangle 2">
            <a:extLst>
              <a:ext uri="{FF2B5EF4-FFF2-40B4-BE49-F238E27FC236}">
                <a16:creationId xmlns:a16="http://schemas.microsoft.com/office/drawing/2014/main" id="{039EFDB4-6A0F-4410-8272-0A6520A69F42}"/>
              </a:ext>
            </a:extLst>
          </p:cNvPr>
          <p:cNvSpPr txBox="1">
            <a:spLocks noChangeArrowheads="1"/>
          </p:cNvSpPr>
          <p:nvPr/>
        </p:nvSpPr>
        <p:spPr bwMode="auto">
          <a:xfrm>
            <a:off x="3555011" y="2717006"/>
            <a:ext cx="3686370" cy="75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6" name="Picture 14">
            <a:extLst>
              <a:ext uri="{FF2B5EF4-FFF2-40B4-BE49-F238E27FC236}">
                <a16:creationId xmlns:a16="http://schemas.microsoft.com/office/drawing/2014/main" id="{6E94461E-CE0F-4C10-837B-D0C66B9D90F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ounded Rectangle 13">
            <a:extLst>
              <a:ext uri="{FF2B5EF4-FFF2-40B4-BE49-F238E27FC236}">
                <a16:creationId xmlns:a16="http://schemas.microsoft.com/office/drawing/2014/main" id="{104321CB-C8D7-45A6-8E50-4607B7B4FB97}"/>
              </a:ext>
            </a:extLst>
          </p:cNvPr>
          <p:cNvSpPr/>
          <p:nvPr/>
        </p:nvSpPr>
        <p:spPr>
          <a:xfrm>
            <a:off x="5380892" y="2063262"/>
            <a:ext cx="2098431" cy="773723"/>
          </a:xfrm>
          <a:prstGeom prst="roundRect">
            <a:avLst/>
          </a:prstGeom>
          <a:blipFill>
            <a:blip r:embed="rId5"/>
            <a:stretch>
              <a:fillRect/>
            </a:stretch>
          </a:blipFill>
          <a:ln w="25400" cap="flat" cmpd="sng" algn="ctr">
            <a:noFill/>
            <a:prstDash val="solid"/>
          </a:ln>
          <a:effectLst>
            <a:softEdge rad="11605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14">
            <a:extLst>
              <a:ext uri="{FF2B5EF4-FFF2-40B4-BE49-F238E27FC236}">
                <a16:creationId xmlns:a16="http://schemas.microsoft.com/office/drawing/2014/main" id="{96488EC3-E5FD-4E34-8EB8-FEFB1FEF836C}"/>
              </a:ext>
            </a:extLst>
          </p:cNvPr>
          <p:cNvSpPr/>
          <p:nvPr/>
        </p:nvSpPr>
        <p:spPr>
          <a:xfrm>
            <a:off x="762000" y="2696308"/>
            <a:ext cx="1453662" cy="808892"/>
          </a:xfrm>
          <a:prstGeom prst="roundRect">
            <a:avLst/>
          </a:prstGeom>
          <a:blipFill>
            <a:blip r:embed="rId6"/>
            <a:stretch>
              <a:fillRect/>
            </a:stretch>
          </a:blipFill>
          <a:ln w="25400" cap="flat" cmpd="sng" algn="ctr">
            <a:noFill/>
            <a:prstDash val="solid"/>
          </a:ln>
          <a:effectLst>
            <a:softEdge rad="12133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a:extLst>
              <a:ext uri="{FF2B5EF4-FFF2-40B4-BE49-F238E27FC236}">
                <a16:creationId xmlns:a16="http://schemas.microsoft.com/office/drawing/2014/main" id="{E171B4F5-8E03-4F7F-8919-AE5630B7EAC0}"/>
              </a:ext>
            </a:extLst>
          </p:cNvPr>
          <p:cNvSpPr>
            <a:spLocks noChangeArrowheads="1"/>
          </p:cNvSpPr>
          <p:nvPr/>
        </p:nvSpPr>
        <p:spPr bwMode="auto">
          <a:xfrm>
            <a:off x="2608695" y="3202852"/>
            <a:ext cx="321388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Begotten</a:t>
            </a:r>
            <a:endParaRPr kumimoji="0" lang="en-US" altLang="en-US" sz="5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48247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par>
                                <p:cTn id="8" presetID="50" presetClass="exit" presetSubtype="0" accel="100000" fill="hold" grpId="0" nodeType="withEffect">
                                  <p:stCondLst>
                                    <p:cond delay="0"/>
                                  </p:stCondLst>
                                  <p:childTnLst>
                                    <p:anim calcmode="lin" valueType="num">
                                      <p:cBhvr>
                                        <p:cTn id="9" dur="1000"/>
                                        <p:tgtEl>
                                          <p:spTgt spid="9"/>
                                        </p:tgtEl>
                                        <p:attrNameLst>
                                          <p:attrName>ppt_w</p:attrName>
                                        </p:attrNameLst>
                                      </p:cBhvr>
                                      <p:tavLst>
                                        <p:tav tm="0">
                                          <p:val>
                                            <p:strVal val="ppt_w"/>
                                          </p:val>
                                        </p:tav>
                                        <p:tav tm="100000">
                                          <p:val>
                                            <p:strVal val="ppt_w+.3"/>
                                          </p:val>
                                        </p:tav>
                                      </p:tavLst>
                                    </p:anim>
                                    <p:anim calcmode="lin" valueType="num">
                                      <p:cBhvr>
                                        <p:cTn id="10" dur="1000"/>
                                        <p:tgtEl>
                                          <p:spTgt spid="9"/>
                                        </p:tgtEl>
                                        <p:attrNameLst>
                                          <p:attrName>ppt_h</p:attrName>
                                        </p:attrNameLst>
                                      </p:cBhvr>
                                      <p:tavLst>
                                        <p:tav tm="0">
                                          <p:val>
                                            <p:strVal val="ppt_h"/>
                                          </p:val>
                                        </p:tav>
                                        <p:tav tm="100000">
                                          <p:val>
                                            <p:strVal val="ppt_h"/>
                                          </p:val>
                                        </p:tav>
                                      </p:tavLst>
                                    </p:anim>
                                    <p:animEffect transition="out" filter="fade">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9" grpId="0"/>
      <p:bldP spid="5" grpId="0"/>
      <p:bldP spid="7" grpId="0" animBg="1"/>
      <p:bldP spid="8"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410" name="Picture 2" descr="Sabbath: Making the Invisible Visible | TLV Bible Society">
            <a:extLst>
              <a:ext uri="{FF2B5EF4-FFF2-40B4-BE49-F238E27FC236}">
                <a16:creationId xmlns:a16="http://schemas.microsoft.com/office/drawing/2014/main" id="{E7D9C3C0-73AB-4B40-A8E9-EF32A5FC4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Human">
            <a:extLst>
              <a:ext uri="{FF2B5EF4-FFF2-40B4-BE49-F238E27FC236}">
                <a16:creationId xmlns:a16="http://schemas.microsoft.com/office/drawing/2014/main" id="{C3CFA277-955A-4AE0-B5B5-BB98D2289FDA}"/>
              </a:ext>
            </a:extLst>
          </p:cNvPr>
          <p:cNvSpPr/>
          <p:nvPr/>
        </p:nvSpPr>
        <p:spPr>
          <a:xfrm>
            <a:off x="1284812" y="552577"/>
            <a:ext cx="4615089" cy="6003524"/>
          </a:xfrm>
          <a:custGeom>
            <a:avLst/>
            <a:gdLst>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73044 w 4650059"/>
              <a:gd name="connsiteY44" fmla="*/ 3713356 h 6021658"/>
              <a:gd name="connsiteX45" fmla="*/ 1806498 w 4650059"/>
              <a:gd name="connsiteY45" fmla="*/ 3579541 h 6021658"/>
              <a:gd name="connsiteX46" fmla="*/ 1929161 w 4650059"/>
              <a:gd name="connsiteY46" fmla="*/ 3378819 h 6021658"/>
              <a:gd name="connsiteX47" fmla="*/ 2040673 w 4650059"/>
              <a:gd name="connsiteY47" fmla="*/ 3412273 h 6021658"/>
              <a:gd name="connsiteX48" fmla="*/ 2174488 w 4650059"/>
              <a:gd name="connsiteY48" fmla="*/ 3546087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50742 w 4650059"/>
              <a:gd name="connsiteY56" fmla="*/ 2754351 h 6021658"/>
              <a:gd name="connsiteX57" fmla="*/ 1717288 w 4650059"/>
              <a:gd name="connsiteY57" fmla="*/ 291046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73044 w 4650059"/>
              <a:gd name="connsiteY44" fmla="*/ 3713356 h 6021658"/>
              <a:gd name="connsiteX45" fmla="*/ 1806498 w 4650059"/>
              <a:gd name="connsiteY45" fmla="*/ 3579541 h 6021658"/>
              <a:gd name="connsiteX46" fmla="*/ 1924398 w 4650059"/>
              <a:gd name="connsiteY46" fmla="*/ 3335957 h 6021658"/>
              <a:gd name="connsiteX47" fmla="*/ 2040673 w 4650059"/>
              <a:gd name="connsiteY47" fmla="*/ 3412273 h 6021658"/>
              <a:gd name="connsiteX48" fmla="*/ 2174488 w 4650059"/>
              <a:gd name="connsiteY48" fmla="*/ 3546087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50742 w 4650059"/>
              <a:gd name="connsiteY56" fmla="*/ 2754351 h 6021658"/>
              <a:gd name="connsiteX57" fmla="*/ 1717288 w 4650059"/>
              <a:gd name="connsiteY57" fmla="*/ 291046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73044 w 4650059"/>
              <a:gd name="connsiteY44" fmla="*/ 3713356 h 6021658"/>
              <a:gd name="connsiteX45" fmla="*/ 1806498 w 4650059"/>
              <a:gd name="connsiteY45" fmla="*/ 3579541 h 6021658"/>
              <a:gd name="connsiteX46" fmla="*/ 1924398 w 4650059"/>
              <a:gd name="connsiteY46" fmla="*/ 3335957 h 6021658"/>
              <a:gd name="connsiteX47" fmla="*/ 2040673 w 4650059"/>
              <a:gd name="connsiteY47" fmla="*/ 3409892 h 6021658"/>
              <a:gd name="connsiteX48" fmla="*/ 2174488 w 4650059"/>
              <a:gd name="connsiteY48" fmla="*/ 3546087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50742 w 4650059"/>
              <a:gd name="connsiteY56" fmla="*/ 2754351 h 6021658"/>
              <a:gd name="connsiteX57" fmla="*/ 1717288 w 4650059"/>
              <a:gd name="connsiteY57" fmla="*/ 291046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73044 w 4650059"/>
              <a:gd name="connsiteY44" fmla="*/ 3713356 h 6021658"/>
              <a:gd name="connsiteX45" fmla="*/ 1806498 w 4650059"/>
              <a:gd name="connsiteY45" fmla="*/ 3579541 h 6021658"/>
              <a:gd name="connsiteX46" fmla="*/ 1924398 w 4650059"/>
              <a:gd name="connsiteY46" fmla="*/ 3335957 h 6021658"/>
              <a:gd name="connsiteX47" fmla="*/ 2040673 w 4650059"/>
              <a:gd name="connsiteY47" fmla="*/ 3409892 h 6021658"/>
              <a:gd name="connsiteX48" fmla="*/ 2174488 w 4650059"/>
              <a:gd name="connsiteY48" fmla="*/ 3546087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50742 w 4650059"/>
              <a:gd name="connsiteY56" fmla="*/ 2754351 h 6021658"/>
              <a:gd name="connsiteX57" fmla="*/ 1717288 w 4650059"/>
              <a:gd name="connsiteY57" fmla="*/ 291046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73044 w 4650059"/>
              <a:gd name="connsiteY44" fmla="*/ 3713356 h 6021658"/>
              <a:gd name="connsiteX45" fmla="*/ 1806498 w 4650059"/>
              <a:gd name="connsiteY45" fmla="*/ 3579541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50742 w 4650059"/>
              <a:gd name="connsiteY56" fmla="*/ 2754351 h 6021658"/>
              <a:gd name="connsiteX57" fmla="*/ 1717288 w 4650059"/>
              <a:gd name="connsiteY57" fmla="*/ 291046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73044 w 4650059"/>
              <a:gd name="connsiteY44" fmla="*/ 3713356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50742 w 4650059"/>
              <a:gd name="connsiteY56" fmla="*/ 2754351 h 6021658"/>
              <a:gd name="connsiteX57" fmla="*/ 1717288 w 4650059"/>
              <a:gd name="connsiteY57" fmla="*/ 291046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50742 w 4650059"/>
              <a:gd name="connsiteY56" fmla="*/ 2754351 h 6021658"/>
              <a:gd name="connsiteX57" fmla="*/ 1717288 w 4650059"/>
              <a:gd name="connsiteY57" fmla="*/ 291046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50742 w 4650059"/>
              <a:gd name="connsiteY56" fmla="*/ 275435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28800 w 4650059"/>
              <a:gd name="connsiteY55" fmla="*/ 2720897 h 6021658"/>
              <a:gd name="connsiteX56" fmla="*/ 1788842 w 4650059"/>
              <a:gd name="connsiteY56" fmla="*/ 2723395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1973766 w 4650059"/>
              <a:gd name="connsiteY53" fmla="*/ 2430965 h 6021658"/>
              <a:gd name="connsiteX54" fmla="*/ 1918010 w 4650059"/>
              <a:gd name="connsiteY54" fmla="*/ 2419814 h 6021658"/>
              <a:gd name="connsiteX55" fmla="*/ 1857375 w 4650059"/>
              <a:gd name="connsiteY55" fmla="*/ 2732803 h 6021658"/>
              <a:gd name="connsiteX56" fmla="*/ 1788842 w 4650059"/>
              <a:gd name="connsiteY56" fmla="*/ 2723395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2014247 w 4650059"/>
              <a:gd name="connsiteY53" fmla="*/ 2428583 h 6021658"/>
              <a:gd name="connsiteX54" fmla="*/ 1918010 w 4650059"/>
              <a:gd name="connsiteY54" fmla="*/ 2419814 h 6021658"/>
              <a:gd name="connsiteX55" fmla="*/ 1857375 w 4650059"/>
              <a:gd name="connsiteY55" fmla="*/ 2732803 h 6021658"/>
              <a:gd name="connsiteX56" fmla="*/ 1788842 w 4650059"/>
              <a:gd name="connsiteY56" fmla="*/ 2723395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2014247 w 4650059"/>
              <a:gd name="connsiteY53" fmla="*/ 2428583 h 6021658"/>
              <a:gd name="connsiteX54" fmla="*/ 1910866 w 4650059"/>
              <a:gd name="connsiteY54" fmla="*/ 2465058 h 6021658"/>
              <a:gd name="connsiteX55" fmla="*/ 1857375 w 4650059"/>
              <a:gd name="connsiteY55" fmla="*/ 2732803 h 6021658"/>
              <a:gd name="connsiteX56" fmla="*/ 1788842 w 4650059"/>
              <a:gd name="connsiteY56" fmla="*/ 2723395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2014247 w 4650059"/>
              <a:gd name="connsiteY53" fmla="*/ 2428583 h 6021658"/>
              <a:gd name="connsiteX54" fmla="*/ 1910866 w 4650059"/>
              <a:gd name="connsiteY54" fmla="*/ 2465058 h 6021658"/>
              <a:gd name="connsiteX55" fmla="*/ 1857375 w 4650059"/>
              <a:gd name="connsiteY55" fmla="*/ 2732803 h 6021658"/>
              <a:gd name="connsiteX56" fmla="*/ 1788842 w 4650059"/>
              <a:gd name="connsiteY56" fmla="*/ 2723395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88842 w 4650059"/>
              <a:gd name="connsiteY56" fmla="*/ 2723395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821259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486722 w 4650059"/>
              <a:gd name="connsiteY50" fmla="*/ 1973765 h 6021658"/>
              <a:gd name="connsiteX51" fmla="*/ 2486722 w 4650059"/>
              <a:gd name="connsiteY51" fmla="*/ 1973765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486722 w 4650059"/>
              <a:gd name="connsiteY50" fmla="*/ 1973765 h 6021658"/>
              <a:gd name="connsiteX51" fmla="*/ 2527204 w 4650059"/>
              <a:gd name="connsiteY51" fmla="*/ 1971384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48635 w 4650059"/>
              <a:gd name="connsiteY50" fmla="*/ 1973765 h 6021658"/>
              <a:gd name="connsiteX51" fmla="*/ 2527204 w 4650059"/>
              <a:gd name="connsiteY51" fmla="*/ 1971384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48635 w 4650059"/>
              <a:gd name="connsiteY50" fmla="*/ 1973765 h 6021658"/>
              <a:gd name="connsiteX51" fmla="*/ 2465291 w 4650059"/>
              <a:gd name="connsiteY51" fmla="*/ 2004721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496248 w 4650059"/>
              <a:gd name="connsiteY50" fmla="*/ 1954715 h 6021658"/>
              <a:gd name="connsiteX51" fmla="*/ 2465291 w 4650059"/>
              <a:gd name="connsiteY51" fmla="*/ 2004721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496248 w 4650059"/>
              <a:gd name="connsiteY50" fmla="*/ 1954715 h 6021658"/>
              <a:gd name="connsiteX51" fmla="*/ 2477197 w 4650059"/>
              <a:gd name="connsiteY51" fmla="*/ 2009484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8 w 4650059"/>
              <a:gd name="connsiteY52" fmla="*/ 1862253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70842 w 4650059"/>
              <a:gd name="connsiteY52" fmla="*/ 1909878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70842 w 4650059"/>
              <a:gd name="connsiteY52" fmla="*/ 1909878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60810 w 4650059"/>
              <a:gd name="connsiteY42" fmla="*/ 3958682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527717 w 4650059"/>
              <a:gd name="connsiteY41" fmla="*/ 4014439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683834 w 4650059"/>
              <a:gd name="connsiteY40" fmla="*/ 3869473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795347 w 4650059"/>
              <a:gd name="connsiteY39" fmla="*/ 3902926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52186 w 4650059"/>
              <a:gd name="connsiteY37" fmla="*/ 3769112 h 6021658"/>
              <a:gd name="connsiteX38" fmla="*/ 2118732 w 4650059"/>
              <a:gd name="connsiteY38" fmla="*/ 3802565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118732 w 4650059"/>
              <a:gd name="connsiteY37" fmla="*/ 3802565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802565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509025 w 4650059"/>
              <a:gd name="connsiteY34" fmla="*/ 3847170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65503 w 4650059"/>
              <a:gd name="connsiteY33" fmla="*/ 4081346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44644 w 4650059"/>
              <a:gd name="connsiteY32" fmla="*/ 4471639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30244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107581 w 4650059"/>
              <a:gd name="connsiteY8" fmla="*/ 4895385 h 6021658"/>
              <a:gd name="connsiteX9" fmla="*/ 2258819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06859 w 4650059"/>
              <a:gd name="connsiteY7" fmla="*/ 4962292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76293 w 4650059"/>
              <a:gd name="connsiteY11" fmla="*/ 5241073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45366 w 4650059"/>
              <a:gd name="connsiteY31" fmla="*/ 4716965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557239 w 4650059"/>
              <a:gd name="connsiteY30" fmla="*/ 4817326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523786 w 4650059"/>
              <a:gd name="connsiteY29" fmla="*/ 4984595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57961 w 4650059"/>
              <a:gd name="connsiteY27" fmla="*/ 5151863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80625 w 4650059"/>
              <a:gd name="connsiteY26" fmla="*/ 5218770 h 6021658"/>
              <a:gd name="connsiteX27" fmla="*/ 3738911 w 4650059"/>
              <a:gd name="connsiteY27" fmla="*/ 5135194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58683 w 4650059"/>
              <a:gd name="connsiteY25" fmla="*/ 5363736 h 6021658"/>
              <a:gd name="connsiteX26" fmla="*/ 3873481 w 4650059"/>
              <a:gd name="connsiteY26" fmla="*/ 5216389 h 6021658"/>
              <a:gd name="connsiteX27" fmla="*/ 3738911 w 4650059"/>
              <a:gd name="connsiteY27" fmla="*/ 5135194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47893 w 4650059"/>
              <a:gd name="connsiteY24" fmla="*/ 5285678 h 6021658"/>
              <a:gd name="connsiteX25" fmla="*/ 3906296 w 4650059"/>
              <a:gd name="connsiteY25" fmla="*/ 5347068 h 6021658"/>
              <a:gd name="connsiteX26" fmla="*/ 3873481 w 4650059"/>
              <a:gd name="connsiteY26" fmla="*/ 5216389 h 6021658"/>
              <a:gd name="connsiteX27" fmla="*/ 3738911 w 4650059"/>
              <a:gd name="connsiteY27" fmla="*/ 5135194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24081 w 4650059"/>
              <a:gd name="connsiteY24" fmla="*/ 5295203 h 6021658"/>
              <a:gd name="connsiteX25" fmla="*/ 3906296 w 4650059"/>
              <a:gd name="connsiteY25" fmla="*/ 5347068 h 6021658"/>
              <a:gd name="connsiteX26" fmla="*/ 3873481 w 4650059"/>
              <a:gd name="connsiteY26" fmla="*/ 5216389 h 6021658"/>
              <a:gd name="connsiteX27" fmla="*/ 3738911 w 4650059"/>
              <a:gd name="connsiteY27" fmla="*/ 5135194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25951 w 4650059"/>
              <a:gd name="connsiteY23" fmla="*/ 5319131 h 6021658"/>
              <a:gd name="connsiteX24" fmla="*/ 4024081 w 4650059"/>
              <a:gd name="connsiteY24" fmla="*/ 5295203 h 6021658"/>
              <a:gd name="connsiteX25" fmla="*/ 3906296 w 4650059"/>
              <a:gd name="connsiteY25" fmla="*/ 5347068 h 6021658"/>
              <a:gd name="connsiteX26" fmla="*/ 3873481 w 4650059"/>
              <a:gd name="connsiteY26" fmla="*/ 5216389 h 6021658"/>
              <a:gd name="connsiteX27" fmla="*/ 3738911 w 4650059"/>
              <a:gd name="connsiteY27" fmla="*/ 5135194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16426 w 4650059"/>
              <a:gd name="connsiteY23" fmla="*/ 5369137 h 6021658"/>
              <a:gd name="connsiteX24" fmla="*/ 4024081 w 4650059"/>
              <a:gd name="connsiteY24" fmla="*/ 5295203 h 6021658"/>
              <a:gd name="connsiteX25" fmla="*/ 3906296 w 4650059"/>
              <a:gd name="connsiteY25" fmla="*/ 5347068 h 6021658"/>
              <a:gd name="connsiteX26" fmla="*/ 3873481 w 4650059"/>
              <a:gd name="connsiteY26" fmla="*/ 5216389 h 6021658"/>
              <a:gd name="connsiteX27" fmla="*/ 3738911 w 4650059"/>
              <a:gd name="connsiteY27" fmla="*/ 5135194 h 6021658"/>
              <a:gd name="connsiteX28" fmla="*/ 3612995 w 4650059"/>
              <a:gd name="connsiteY28" fmla="*/ 4962292 h 6021658"/>
              <a:gd name="connsiteX29" fmla="*/ 3499974 w 4650059"/>
              <a:gd name="connsiteY29" fmla="*/ 4972689 h 6021658"/>
              <a:gd name="connsiteX30" fmla="*/ 3492946 w 4650059"/>
              <a:gd name="connsiteY30" fmla="*/ 4814945 h 6021658"/>
              <a:gd name="connsiteX31" fmla="*/ 3328697 w 4650059"/>
              <a:gd name="connsiteY31" fmla="*/ 4745540 h 6021658"/>
              <a:gd name="connsiteX32" fmla="*/ 3113687 w 4650059"/>
              <a:gd name="connsiteY32" fmla="*/ 4464496 h 6021658"/>
              <a:gd name="connsiteX33" fmla="*/ 2753597 w 4650059"/>
              <a:gd name="connsiteY33" fmla="*/ 4105158 h 6021658"/>
              <a:gd name="connsiteX34" fmla="*/ 2485212 w 4650059"/>
              <a:gd name="connsiteY34" fmla="*/ 3878126 h 6021658"/>
              <a:gd name="connsiteX35" fmla="*/ 2308303 w 4650059"/>
              <a:gd name="connsiteY35" fmla="*/ 3797802 h 6021658"/>
              <a:gd name="connsiteX36" fmla="*/ 2196790 w 4650059"/>
              <a:gd name="connsiteY36" fmla="*/ 3780263 h 6021658"/>
              <a:gd name="connsiteX37" fmla="*/ 2097301 w 4650059"/>
              <a:gd name="connsiteY37" fmla="*/ 3795421 h 6021658"/>
              <a:gd name="connsiteX38" fmla="*/ 1812016 w 4650059"/>
              <a:gd name="connsiteY38" fmla="*/ 3907688 h 6021658"/>
              <a:gd name="connsiteX39" fmla="*/ 1700503 w 4650059"/>
              <a:gd name="connsiteY39" fmla="*/ 3905192 h 6021658"/>
              <a:gd name="connsiteX40" fmla="*/ 1484854 w 4650059"/>
              <a:gd name="connsiteY40" fmla="*/ 4002532 h 6021658"/>
              <a:gd name="connsiteX41" fmla="*/ 1453667 w 4650059"/>
              <a:gd name="connsiteY41" fmla="*/ 3930107 h 6021658"/>
              <a:gd name="connsiteX42" fmla="*/ 1605776 w 4650059"/>
              <a:gd name="connsiteY42" fmla="*/ 3791414 h 6021658"/>
              <a:gd name="connsiteX43" fmla="*/ 1749231 w 4650059"/>
              <a:gd name="connsiteY43" fmla="*/ 3701450 h 6021658"/>
              <a:gd name="connsiteX44" fmla="*/ 1796973 w 4650059"/>
              <a:gd name="connsiteY44" fmla="*/ 3539059 h 6021658"/>
              <a:gd name="connsiteX45" fmla="*/ 1924398 w 4650059"/>
              <a:gd name="connsiteY45" fmla="*/ 3335957 h 6021658"/>
              <a:gd name="connsiteX46" fmla="*/ 2040673 w 4650059"/>
              <a:gd name="connsiteY46" fmla="*/ 3409892 h 6021658"/>
              <a:gd name="connsiteX47" fmla="*/ 2174488 w 4650059"/>
              <a:gd name="connsiteY47" fmla="*/ 3515131 h 6021658"/>
              <a:gd name="connsiteX48" fmla="*/ 2787922 w 4650059"/>
              <a:gd name="connsiteY48" fmla="*/ 2219092 h 6021658"/>
              <a:gd name="connsiteX49" fmla="*/ 2503391 w 4650059"/>
              <a:gd name="connsiteY49" fmla="*/ 1964240 h 6021658"/>
              <a:gd name="connsiteX50" fmla="*/ 2477197 w 4650059"/>
              <a:gd name="connsiteY50" fmla="*/ 2009484 h 6021658"/>
              <a:gd name="connsiteX51" fmla="*/ 2263699 w 4650059"/>
              <a:gd name="connsiteY51" fmla="*/ 1924166 h 6021658"/>
              <a:gd name="connsiteX52" fmla="*/ 2014247 w 4650059"/>
              <a:gd name="connsiteY52" fmla="*/ 2428583 h 6021658"/>
              <a:gd name="connsiteX53" fmla="*/ 1925153 w 4650059"/>
              <a:gd name="connsiteY53" fmla="*/ 2465058 h 6021658"/>
              <a:gd name="connsiteX54" fmla="*/ 1857375 w 4650059"/>
              <a:gd name="connsiteY54" fmla="*/ 2732803 h 6021658"/>
              <a:gd name="connsiteX55" fmla="*/ 1795986 w 4650059"/>
              <a:gd name="connsiteY55" fmla="*/ 2735301 h 6021658"/>
              <a:gd name="connsiteX56" fmla="*/ 1695856 w 4650059"/>
              <a:gd name="connsiteY56" fmla="*/ 2967618 h 6021658"/>
              <a:gd name="connsiteX57" fmla="*/ 1393903 w 4650059"/>
              <a:gd name="connsiteY57" fmla="*/ 3178097 h 6021658"/>
              <a:gd name="connsiteX58" fmla="*/ 1371600 w 4650059"/>
              <a:gd name="connsiteY58" fmla="*/ 2810107 h 6021658"/>
              <a:gd name="connsiteX59" fmla="*/ 1193181 w 4650059"/>
              <a:gd name="connsiteY59" fmla="*/ 2330604 h 6021658"/>
              <a:gd name="connsiteX60" fmla="*/ 1115122 w 4650059"/>
              <a:gd name="connsiteY60" fmla="*/ 2230243 h 6021658"/>
              <a:gd name="connsiteX61" fmla="*/ 903249 w 4650059"/>
              <a:gd name="connsiteY61" fmla="*/ 2085278 h 6021658"/>
              <a:gd name="connsiteX62" fmla="*/ 914400 w 4650059"/>
              <a:gd name="connsiteY62" fmla="*/ 1940312 h 6021658"/>
              <a:gd name="connsiteX63" fmla="*/ 1170878 w 4650059"/>
              <a:gd name="connsiteY63" fmla="*/ 2062975 h 6021658"/>
              <a:gd name="connsiteX64" fmla="*/ 1271239 w 4650059"/>
              <a:gd name="connsiteY64" fmla="*/ 2007219 h 6021658"/>
              <a:gd name="connsiteX65" fmla="*/ 1382751 w 4650059"/>
              <a:gd name="connsiteY65" fmla="*/ 2007219 h 6021658"/>
              <a:gd name="connsiteX66" fmla="*/ 1349298 w 4650059"/>
              <a:gd name="connsiteY66" fmla="*/ 1862253 h 6021658"/>
              <a:gd name="connsiteX67" fmla="*/ 1405054 w 4650059"/>
              <a:gd name="connsiteY67" fmla="*/ 1851102 h 6021658"/>
              <a:gd name="connsiteX68" fmla="*/ 1393903 w 4650059"/>
              <a:gd name="connsiteY68" fmla="*/ 1750741 h 6021658"/>
              <a:gd name="connsiteX69" fmla="*/ 1527717 w 4650059"/>
              <a:gd name="connsiteY69" fmla="*/ 1750741 h 6021658"/>
              <a:gd name="connsiteX70" fmla="*/ 1483112 w 4650059"/>
              <a:gd name="connsiteY70" fmla="*/ 1483112 h 6021658"/>
              <a:gd name="connsiteX71" fmla="*/ 1583473 w 4650059"/>
              <a:gd name="connsiteY71" fmla="*/ 1438507 h 6021658"/>
              <a:gd name="connsiteX72" fmla="*/ 1683834 w 4650059"/>
              <a:gd name="connsiteY72" fmla="*/ 1237785 h 6021658"/>
              <a:gd name="connsiteX73" fmla="*/ 1806498 w 4650059"/>
              <a:gd name="connsiteY73" fmla="*/ 1070517 h 6021658"/>
              <a:gd name="connsiteX74" fmla="*/ 1739590 w 4650059"/>
              <a:gd name="connsiteY74" fmla="*/ 780585 h 6021658"/>
              <a:gd name="connsiteX75" fmla="*/ 1706137 w 4650059"/>
              <a:gd name="connsiteY75" fmla="*/ 546409 h 6021658"/>
              <a:gd name="connsiteX76" fmla="*/ 1494264 w 4650059"/>
              <a:gd name="connsiteY76" fmla="*/ 256478 h 6021658"/>
              <a:gd name="connsiteX77" fmla="*/ 1326995 w 4650059"/>
              <a:gd name="connsiteY77" fmla="*/ 89209 h 6021658"/>
              <a:gd name="connsiteX78" fmla="*/ 1092820 w 4650059"/>
              <a:gd name="connsiteY78" fmla="*/ 0 h 6021658"/>
              <a:gd name="connsiteX79" fmla="*/ 769434 w 4650059"/>
              <a:gd name="connsiteY79" fmla="*/ 44604 h 6021658"/>
              <a:gd name="connsiteX80" fmla="*/ 468351 w 4650059"/>
              <a:gd name="connsiteY80" fmla="*/ 289931 h 6021658"/>
              <a:gd name="connsiteX81" fmla="*/ 434898 w 4650059"/>
              <a:gd name="connsiteY81" fmla="*/ 602165 h 6021658"/>
              <a:gd name="connsiteX82" fmla="*/ 401444 w 4650059"/>
              <a:gd name="connsiteY82" fmla="*/ 1037063 h 6021658"/>
              <a:gd name="connsiteX83" fmla="*/ 390293 w 4650059"/>
              <a:gd name="connsiteY83" fmla="*/ 1293541 h 6021658"/>
              <a:gd name="connsiteX84" fmla="*/ 446049 w 4650059"/>
              <a:gd name="connsiteY84" fmla="*/ 1550019 h 6021658"/>
              <a:gd name="connsiteX85" fmla="*/ 379142 w 4650059"/>
              <a:gd name="connsiteY85" fmla="*/ 1839951 h 6021658"/>
              <a:gd name="connsiteX86" fmla="*/ 200722 w 4650059"/>
              <a:gd name="connsiteY86" fmla="*/ 2007219 h 6021658"/>
              <a:gd name="connsiteX87" fmla="*/ 100361 w 4650059"/>
              <a:gd name="connsiteY87" fmla="*/ 2274848 h 6021658"/>
              <a:gd name="connsiteX88" fmla="*/ 0 w 4650059"/>
              <a:gd name="connsiteY88"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48615 w 4650059"/>
              <a:gd name="connsiteY22" fmla="*/ 5542156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71278 w 4650059"/>
              <a:gd name="connsiteY21" fmla="*/ 55421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38186 w 4650059"/>
              <a:gd name="connsiteY20" fmla="*/ 5642517 h 6021658"/>
              <a:gd name="connsiteX21" fmla="*/ 4361753 w 4650059"/>
              <a:gd name="connsiteY21" fmla="*/ 5577875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07229 w 4650059"/>
              <a:gd name="connsiteY20" fmla="*/ 5642517 h 6021658"/>
              <a:gd name="connsiteX21" fmla="*/ 4361753 w 4650059"/>
              <a:gd name="connsiteY21" fmla="*/ 5577875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077737 w 4650059"/>
              <a:gd name="connsiteY13" fmla="*/ 5542156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07229 w 4650059"/>
              <a:gd name="connsiteY20" fmla="*/ 5642517 h 6021658"/>
              <a:gd name="connsiteX21" fmla="*/ 4361753 w 4650059"/>
              <a:gd name="connsiteY21" fmla="*/ 55802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137268 w 4650059"/>
              <a:gd name="connsiteY13" fmla="*/ 5489769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07229 w 4650059"/>
              <a:gd name="connsiteY20" fmla="*/ 5642517 h 6021658"/>
              <a:gd name="connsiteX21" fmla="*/ 4361753 w 4650059"/>
              <a:gd name="connsiteY21" fmla="*/ 55802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137268 w 4650059"/>
              <a:gd name="connsiteY13" fmla="*/ 5489769 h 6021658"/>
              <a:gd name="connsiteX14" fmla="*/ 3155795 w 4650059"/>
              <a:gd name="connsiteY14" fmla="*/ 5731726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07229 w 4650059"/>
              <a:gd name="connsiteY20" fmla="*/ 5642517 h 6021658"/>
              <a:gd name="connsiteX21" fmla="*/ 4361753 w 4650059"/>
              <a:gd name="connsiteY21" fmla="*/ 55802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137268 w 4650059"/>
              <a:gd name="connsiteY13" fmla="*/ 5489769 h 6021658"/>
              <a:gd name="connsiteX14" fmla="*/ 3112933 w 4650059"/>
              <a:gd name="connsiteY14" fmla="*/ 5798401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07229 w 4650059"/>
              <a:gd name="connsiteY20" fmla="*/ 5642517 h 6021658"/>
              <a:gd name="connsiteX21" fmla="*/ 4361753 w 4650059"/>
              <a:gd name="connsiteY21" fmla="*/ 55802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137268 w 4650059"/>
              <a:gd name="connsiteY13" fmla="*/ 5489769 h 6021658"/>
              <a:gd name="connsiteX14" fmla="*/ 3112933 w 4650059"/>
              <a:gd name="connsiteY14" fmla="*/ 5798401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07229 w 4650059"/>
              <a:gd name="connsiteY20" fmla="*/ 5642517 h 6021658"/>
              <a:gd name="connsiteX21" fmla="*/ 4361753 w 4650059"/>
              <a:gd name="connsiteY21" fmla="*/ 55802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50059"/>
              <a:gd name="connsiteY0" fmla="*/ 2553629 h 6021658"/>
              <a:gd name="connsiteX1" fmla="*/ 11151 w 4650059"/>
              <a:gd name="connsiteY1" fmla="*/ 3245004 h 6021658"/>
              <a:gd name="connsiteX2" fmla="*/ 111512 w 4650059"/>
              <a:gd name="connsiteY2" fmla="*/ 4181707 h 6021658"/>
              <a:gd name="connsiteX3" fmla="*/ 457200 w 4650059"/>
              <a:gd name="connsiteY3" fmla="*/ 4705814 h 6021658"/>
              <a:gd name="connsiteX4" fmla="*/ 713678 w 4650059"/>
              <a:gd name="connsiteY4" fmla="*/ 4917687 h 6021658"/>
              <a:gd name="connsiteX5" fmla="*/ 1460810 w 4650059"/>
              <a:gd name="connsiteY5" fmla="*/ 5018048 h 6021658"/>
              <a:gd name="connsiteX6" fmla="*/ 1817649 w 4650059"/>
              <a:gd name="connsiteY6" fmla="*/ 5018048 h 6021658"/>
              <a:gd name="connsiteX7" fmla="*/ 1942578 w 4650059"/>
              <a:gd name="connsiteY7" fmla="*/ 4919429 h 6021658"/>
              <a:gd name="connsiteX8" fmla="*/ 2088531 w 4650059"/>
              <a:gd name="connsiteY8" fmla="*/ 4876335 h 6021658"/>
              <a:gd name="connsiteX9" fmla="*/ 2258819 w 4650059"/>
              <a:gd name="connsiteY9" fmla="*/ 4772721 h 6021658"/>
              <a:gd name="connsiteX10" fmla="*/ 2430966 w 4650059"/>
              <a:gd name="connsiteY10" fmla="*/ 4962292 h 6021658"/>
              <a:gd name="connsiteX11" fmla="*/ 2692962 w 4650059"/>
              <a:gd name="connsiteY11" fmla="*/ 5236311 h 6021658"/>
              <a:gd name="connsiteX12" fmla="*/ 2977376 w 4650059"/>
              <a:gd name="connsiteY12" fmla="*/ 5475248 h 6021658"/>
              <a:gd name="connsiteX13" fmla="*/ 3137268 w 4650059"/>
              <a:gd name="connsiteY13" fmla="*/ 5489769 h 6021658"/>
              <a:gd name="connsiteX14" fmla="*/ 3112933 w 4650059"/>
              <a:gd name="connsiteY14" fmla="*/ 5798401 h 6021658"/>
              <a:gd name="connsiteX15" fmla="*/ 3713356 w 4650059"/>
              <a:gd name="connsiteY15" fmla="*/ 5954751 h 6021658"/>
              <a:gd name="connsiteX16" fmla="*/ 4192859 w 4650059"/>
              <a:gd name="connsiteY16" fmla="*/ 6021658 h 6021658"/>
              <a:gd name="connsiteX17" fmla="*/ 4650059 w 4650059"/>
              <a:gd name="connsiteY17" fmla="*/ 5988204 h 6021658"/>
              <a:gd name="connsiteX18" fmla="*/ 4638908 w 4650059"/>
              <a:gd name="connsiteY18" fmla="*/ 5798634 h 6021658"/>
              <a:gd name="connsiteX19" fmla="*/ 4572000 w 4650059"/>
              <a:gd name="connsiteY19" fmla="*/ 5675970 h 6021658"/>
              <a:gd name="connsiteX20" fmla="*/ 4407229 w 4650059"/>
              <a:gd name="connsiteY20" fmla="*/ 5642517 h 6021658"/>
              <a:gd name="connsiteX21" fmla="*/ 4361753 w 4650059"/>
              <a:gd name="connsiteY21" fmla="*/ 5580256 h 6021658"/>
              <a:gd name="connsiteX22" fmla="*/ 4215278 w 4650059"/>
              <a:gd name="connsiteY22" fmla="*/ 5551681 h 6021658"/>
              <a:gd name="connsiteX23" fmla="*/ 4170673 w 4650059"/>
              <a:gd name="connsiteY23" fmla="*/ 5491685 h 6021658"/>
              <a:gd name="connsiteX24" fmla="*/ 4116426 w 4650059"/>
              <a:gd name="connsiteY24" fmla="*/ 5369137 h 6021658"/>
              <a:gd name="connsiteX25" fmla="*/ 4024081 w 4650059"/>
              <a:gd name="connsiteY25" fmla="*/ 5295203 h 6021658"/>
              <a:gd name="connsiteX26" fmla="*/ 3906296 w 4650059"/>
              <a:gd name="connsiteY26" fmla="*/ 5347068 h 6021658"/>
              <a:gd name="connsiteX27" fmla="*/ 3873481 w 4650059"/>
              <a:gd name="connsiteY27" fmla="*/ 5216389 h 6021658"/>
              <a:gd name="connsiteX28" fmla="*/ 3738911 w 4650059"/>
              <a:gd name="connsiteY28" fmla="*/ 5135194 h 6021658"/>
              <a:gd name="connsiteX29" fmla="*/ 3612995 w 4650059"/>
              <a:gd name="connsiteY29" fmla="*/ 4962292 h 6021658"/>
              <a:gd name="connsiteX30" fmla="*/ 3499974 w 4650059"/>
              <a:gd name="connsiteY30" fmla="*/ 4972689 h 6021658"/>
              <a:gd name="connsiteX31" fmla="*/ 3492946 w 4650059"/>
              <a:gd name="connsiteY31" fmla="*/ 4814945 h 6021658"/>
              <a:gd name="connsiteX32" fmla="*/ 3328697 w 4650059"/>
              <a:gd name="connsiteY32" fmla="*/ 4745540 h 6021658"/>
              <a:gd name="connsiteX33" fmla="*/ 3113687 w 4650059"/>
              <a:gd name="connsiteY33" fmla="*/ 4464496 h 6021658"/>
              <a:gd name="connsiteX34" fmla="*/ 2753597 w 4650059"/>
              <a:gd name="connsiteY34" fmla="*/ 4105158 h 6021658"/>
              <a:gd name="connsiteX35" fmla="*/ 2485212 w 4650059"/>
              <a:gd name="connsiteY35" fmla="*/ 3878126 h 6021658"/>
              <a:gd name="connsiteX36" fmla="*/ 2308303 w 4650059"/>
              <a:gd name="connsiteY36" fmla="*/ 3797802 h 6021658"/>
              <a:gd name="connsiteX37" fmla="*/ 2196790 w 4650059"/>
              <a:gd name="connsiteY37" fmla="*/ 3780263 h 6021658"/>
              <a:gd name="connsiteX38" fmla="*/ 2097301 w 4650059"/>
              <a:gd name="connsiteY38" fmla="*/ 3795421 h 6021658"/>
              <a:gd name="connsiteX39" fmla="*/ 1812016 w 4650059"/>
              <a:gd name="connsiteY39" fmla="*/ 3907688 h 6021658"/>
              <a:gd name="connsiteX40" fmla="*/ 1700503 w 4650059"/>
              <a:gd name="connsiteY40" fmla="*/ 3905192 h 6021658"/>
              <a:gd name="connsiteX41" fmla="*/ 1484854 w 4650059"/>
              <a:gd name="connsiteY41" fmla="*/ 4002532 h 6021658"/>
              <a:gd name="connsiteX42" fmla="*/ 1453667 w 4650059"/>
              <a:gd name="connsiteY42" fmla="*/ 3930107 h 6021658"/>
              <a:gd name="connsiteX43" fmla="*/ 1605776 w 4650059"/>
              <a:gd name="connsiteY43" fmla="*/ 3791414 h 6021658"/>
              <a:gd name="connsiteX44" fmla="*/ 1749231 w 4650059"/>
              <a:gd name="connsiteY44" fmla="*/ 3701450 h 6021658"/>
              <a:gd name="connsiteX45" fmla="*/ 1796973 w 4650059"/>
              <a:gd name="connsiteY45" fmla="*/ 3539059 h 6021658"/>
              <a:gd name="connsiteX46" fmla="*/ 1924398 w 4650059"/>
              <a:gd name="connsiteY46" fmla="*/ 3335957 h 6021658"/>
              <a:gd name="connsiteX47" fmla="*/ 2040673 w 4650059"/>
              <a:gd name="connsiteY47" fmla="*/ 3409892 h 6021658"/>
              <a:gd name="connsiteX48" fmla="*/ 2174488 w 4650059"/>
              <a:gd name="connsiteY48" fmla="*/ 3515131 h 6021658"/>
              <a:gd name="connsiteX49" fmla="*/ 2787922 w 4650059"/>
              <a:gd name="connsiteY49" fmla="*/ 2219092 h 6021658"/>
              <a:gd name="connsiteX50" fmla="*/ 2503391 w 4650059"/>
              <a:gd name="connsiteY50" fmla="*/ 1964240 h 6021658"/>
              <a:gd name="connsiteX51" fmla="*/ 2477197 w 4650059"/>
              <a:gd name="connsiteY51" fmla="*/ 2009484 h 6021658"/>
              <a:gd name="connsiteX52" fmla="*/ 2263699 w 4650059"/>
              <a:gd name="connsiteY52" fmla="*/ 1924166 h 6021658"/>
              <a:gd name="connsiteX53" fmla="*/ 2014247 w 4650059"/>
              <a:gd name="connsiteY53" fmla="*/ 2428583 h 6021658"/>
              <a:gd name="connsiteX54" fmla="*/ 1925153 w 4650059"/>
              <a:gd name="connsiteY54" fmla="*/ 2465058 h 6021658"/>
              <a:gd name="connsiteX55" fmla="*/ 1857375 w 4650059"/>
              <a:gd name="connsiteY55" fmla="*/ 2732803 h 6021658"/>
              <a:gd name="connsiteX56" fmla="*/ 1795986 w 4650059"/>
              <a:gd name="connsiteY56" fmla="*/ 2735301 h 6021658"/>
              <a:gd name="connsiteX57" fmla="*/ 1695856 w 4650059"/>
              <a:gd name="connsiteY57" fmla="*/ 2967618 h 6021658"/>
              <a:gd name="connsiteX58" fmla="*/ 1393903 w 4650059"/>
              <a:gd name="connsiteY58" fmla="*/ 3178097 h 6021658"/>
              <a:gd name="connsiteX59" fmla="*/ 1371600 w 4650059"/>
              <a:gd name="connsiteY59" fmla="*/ 2810107 h 6021658"/>
              <a:gd name="connsiteX60" fmla="*/ 1193181 w 4650059"/>
              <a:gd name="connsiteY60" fmla="*/ 2330604 h 6021658"/>
              <a:gd name="connsiteX61" fmla="*/ 1115122 w 4650059"/>
              <a:gd name="connsiteY61" fmla="*/ 2230243 h 6021658"/>
              <a:gd name="connsiteX62" fmla="*/ 903249 w 4650059"/>
              <a:gd name="connsiteY62" fmla="*/ 2085278 h 6021658"/>
              <a:gd name="connsiteX63" fmla="*/ 914400 w 4650059"/>
              <a:gd name="connsiteY63" fmla="*/ 1940312 h 6021658"/>
              <a:gd name="connsiteX64" fmla="*/ 1170878 w 4650059"/>
              <a:gd name="connsiteY64" fmla="*/ 2062975 h 6021658"/>
              <a:gd name="connsiteX65" fmla="*/ 1271239 w 4650059"/>
              <a:gd name="connsiteY65" fmla="*/ 2007219 h 6021658"/>
              <a:gd name="connsiteX66" fmla="*/ 1382751 w 4650059"/>
              <a:gd name="connsiteY66" fmla="*/ 2007219 h 6021658"/>
              <a:gd name="connsiteX67" fmla="*/ 1349298 w 4650059"/>
              <a:gd name="connsiteY67" fmla="*/ 1862253 h 6021658"/>
              <a:gd name="connsiteX68" fmla="*/ 1405054 w 4650059"/>
              <a:gd name="connsiteY68" fmla="*/ 1851102 h 6021658"/>
              <a:gd name="connsiteX69" fmla="*/ 1393903 w 4650059"/>
              <a:gd name="connsiteY69" fmla="*/ 1750741 h 6021658"/>
              <a:gd name="connsiteX70" fmla="*/ 1527717 w 4650059"/>
              <a:gd name="connsiteY70" fmla="*/ 1750741 h 6021658"/>
              <a:gd name="connsiteX71" fmla="*/ 1483112 w 4650059"/>
              <a:gd name="connsiteY71" fmla="*/ 1483112 h 6021658"/>
              <a:gd name="connsiteX72" fmla="*/ 1583473 w 4650059"/>
              <a:gd name="connsiteY72" fmla="*/ 1438507 h 6021658"/>
              <a:gd name="connsiteX73" fmla="*/ 1683834 w 4650059"/>
              <a:gd name="connsiteY73" fmla="*/ 1237785 h 6021658"/>
              <a:gd name="connsiteX74" fmla="*/ 1806498 w 4650059"/>
              <a:gd name="connsiteY74" fmla="*/ 1070517 h 6021658"/>
              <a:gd name="connsiteX75" fmla="*/ 1739590 w 4650059"/>
              <a:gd name="connsiteY75" fmla="*/ 780585 h 6021658"/>
              <a:gd name="connsiteX76" fmla="*/ 1706137 w 4650059"/>
              <a:gd name="connsiteY76" fmla="*/ 546409 h 6021658"/>
              <a:gd name="connsiteX77" fmla="*/ 1494264 w 4650059"/>
              <a:gd name="connsiteY77" fmla="*/ 256478 h 6021658"/>
              <a:gd name="connsiteX78" fmla="*/ 1326995 w 4650059"/>
              <a:gd name="connsiteY78" fmla="*/ 89209 h 6021658"/>
              <a:gd name="connsiteX79" fmla="*/ 1092820 w 4650059"/>
              <a:gd name="connsiteY79" fmla="*/ 0 h 6021658"/>
              <a:gd name="connsiteX80" fmla="*/ 769434 w 4650059"/>
              <a:gd name="connsiteY80" fmla="*/ 44604 h 6021658"/>
              <a:gd name="connsiteX81" fmla="*/ 468351 w 4650059"/>
              <a:gd name="connsiteY81" fmla="*/ 289931 h 6021658"/>
              <a:gd name="connsiteX82" fmla="*/ 434898 w 4650059"/>
              <a:gd name="connsiteY82" fmla="*/ 602165 h 6021658"/>
              <a:gd name="connsiteX83" fmla="*/ 401444 w 4650059"/>
              <a:gd name="connsiteY83" fmla="*/ 1037063 h 6021658"/>
              <a:gd name="connsiteX84" fmla="*/ 390293 w 4650059"/>
              <a:gd name="connsiteY84" fmla="*/ 1293541 h 6021658"/>
              <a:gd name="connsiteX85" fmla="*/ 446049 w 4650059"/>
              <a:gd name="connsiteY85" fmla="*/ 1550019 h 6021658"/>
              <a:gd name="connsiteX86" fmla="*/ 379142 w 4650059"/>
              <a:gd name="connsiteY86" fmla="*/ 1839951 h 6021658"/>
              <a:gd name="connsiteX87" fmla="*/ 200722 w 4650059"/>
              <a:gd name="connsiteY87" fmla="*/ 2007219 h 6021658"/>
              <a:gd name="connsiteX88" fmla="*/ 100361 w 4650059"/>
              <a:gd name="connsiteY88" fmla="*/ 2274848 h 6021658"/>
              <a:gd name="connsiteX89" fmla="*/ 0 w 4650059"/>
              <a:gd name="connsiteY89" fmla="*/ 2553629 h 6021658"/>
              <a:gd name="connsiteX0" fmla="*/ 0 w 4638908"/>
              <a:gd name="connsiteY0" fmla="*/ 2553629 h 6021658"/>
              <a:gd name="connsiteX1" fmla="*/ 11151 w 4638908"/>
              <a:gd name="connsiteY1" fmla="*/ 3245004 h 6021658"/>
              <a:gd name="connsiteX2" fmla="*/ 111512 w 4638908"/>
              <a:gd name="connsiteY2" fmla="*/ 4181707 h 6021658"/>
              <a:gd name="connsiteX3" fmla="*/ 457200 w 4638908"/>
              <a:gd name="connsiteY3" fmla="*/ 4705814 h 6021658"/>
              <a:gd name="connsiteX4" fmla="*/ 713678 w 4638908"/>
              <a:gd name="connsiteY4" fmla="*/ 4917687 h 6021658"/>
              <a:gd name="connsiteX5" fmla="*/ 1460810 w 4638908"/>
              <a:gd name="connsiteY5" fmla="*/ 5018048 h 6021658"/>
              <a:gd name="connsiteX6" fmla="*/ 1817649 w 4638908"/>
              <a:gd name="connsiteY6" fmla="*/ 5018048 h 6021658"/>
              <a:gd name="connsiteX7" fmla="*/ 1942578 w 4638908"/>
              <a:gd name="connsiteY7" fmla="*/ 4919429 h 6021658"/>
              <a:gd name="connsiteX8" fmla="*/ 2088531 w 4638908"/>
              <a:gd name="connsiteY8" fmla="*/ 4876335 h 6021658"/>
              <a:gd name="connsiteX9" fmla="*/ 2258819 w 4638908"/>
              <a:gd name="connsiteY9" fmla="*/ 4772721 h 6021658"/>
              <a:gd name="connsiteX10" fmla="*/ 2430966 w 4638908"/>
              <a:gd name="connsiteY10" fmla="*/ 4962292 h 6021658"/>
              <a:gd name="connsiteX11" fmla="*/ 2692962 w 4638908"/>
              <a:gd name="connsiteY11" fmla="*/ 5236311 h 6021658"/>
              <a:gd name="connsiteX12" fmla="*/ 2977376 w 4638908"/>
              <a:gd name="connsiteY12" fmla="*/ 5475248 h 6021658"/>
              <a:gd name="connsiteX13" fmla="*/ 3137268 w 4638908"/>
              <a:gd name="connsiteY13" fmla="*/ 5489769 h 6021658"/>
              <a:gd name="connsiteX14" fmla="*/ 3112933 w 4638908"/>
              <a:gd name="connsiteY14" fmla="*/ 5798401 h 6021658"/>
              <a:gd name="connsiteX15" fmla="*/ 3713356 w 4638908"/>
              <a:gd name="connsiteY15" fmla="*/ 5954751 h 6021658"/>
              <a:gd name="connsiteX16" fmla="*/ 4192859 w 4638908"/>
              <a:gd name="connsiteY16" fmla="*/ 6021658 h 6021658"/>
              <a:gd name="connsiteX17" fmla="*/ 4609578 w 4638908"/>
              <a:gd name="connsiteY17" fmla="*/ 5966773 h 6021658"/>
              <a:gd name="connsiteX18" fmla="*/ 4638908 w 4638908"/>
              <a:gd name="connsiteY18" fmla="*/ 5798634 h 6021658"/>
              <a:gd name="connsiteX19" fmla="*/ 4572000 w 4638908"/>
              <a:gd name="connsiteY19" fmla="*/ 5675970 h 6021658"/>
              <a:gd name="connsiteX20" fmla="*/ 4407229 w 4638908"/>
              <a:gd name="connsiteY20" fmla="*/ 5642517 h 6021658"/>
              <a:gd name="connsiteX21" fmla="*/ 4361753 w 4638908"/>
              <a:gd name="connsiteY21" fmla="*/ 5580256 h 6021658"/>
              <a:gd name="connsiteX22" fmla="*/ 4215278 w 4638908"/>
              <a:gd name="connsiteY22" fmla="*/ 5551681 h 6021658"/>
              <a:gd name="connsiteX23" fmla="*/ 4170673 w 4638908"/>
              <a:gd name="connsiteY23" fmla="*/ 5491685 h 6021658"/>
              <a:gd name="connsiteX24" fmla="*/ 4116426 w 4638908"/>
              <a:gd name="connsiteY24" fmla="*/ 5369137 h 6021658"/>
              <a:gd name="connsiteX25" fmla="*/ 4024081 w 4638908"/>
              <a:gd name="connsiteY25" fmla="*/ 5295203 h 6021658"/>
              <a:gd name="connsiteX26" fmla="*/ 3906296 w 4638908"/>
              <a:gd name="connsiteY26" fmla="*/ 5347068 h 6021658"/>
              <a:gd name="connsiteX27" fmla="*/ 3873481 w 4638908"/>
              <a:gd name="connsiteY27" fmla="*/ 5216389 h 6021658"/>
              <a:gd name="connsiteX28" fmla="*/ 3738911 w 4638908"/>
              <a:gd name="connsiteY28" fmla="*/ 5135194 h 6021658"/>
              <a:gd name="connsiteX29" fmla="*/ 3612995 w 4638908"/>
              <a:gd name="connsiteY29" fmla="*/ 4962292 h 6021658"/>
              <a:gd name="connsiteX30" fmla="*/ 3499974 w 4638908"/>
              <a:gd name="connsiteY30" fmla="*/ 4972689 h 6021658"/>
              <a:gd name="connsiteX31" fmla="*/ 3492946 w 4638908"/>
              <a:gd name="connsiteY31" fmla="*/ 4814945 h 6021658"/>
              <a:gd name="connsiteX32" fmla="*/ 3328697 w 4638908"/>
              <a:gd name="connsiteY32" fmla="*/ 4745540 h 6021658"/>
              <a:gd name="connsiteX33" fmla="*/ 3113687 w 4638908"/>
              <a:gd name="connsiteY33" fmla="*/ 4464496 h 6021658"/>
              <a:gd name="connsiteX34" fmla="*/ 2753597 w 4638908"/>
              <a:gd name="connsiteY34" fmla="*/ 4105158 h 6021658"/>
              <a:gd name="connsiteX35" fmla="*/ 2485212 w 4638908"/>
              <a:gd name="connsiteY35" fmla="*/ 3878126 h 6021658"/>
              <a:gd name="connsiteX36" fmla="*/ 2308303 w 4638908"/>
              <a:gd name="connsiteY36" fmla="*/ 3797802 h 6021658"/>
              <a:gd name="connsiteX37" fmla="*/ 2196790 w 4638908"/>
              <a:gd name="connsiteY37" fmla="*/ 3780263 h 6021658"/>
              <a:gd name="connsiteX38" fmla="*/ 2097301 w 4638908"/>
              <a:gd name="connsiteY38" fmla="*/ 3795421 h 6021658"/>
              <a:gd name="connsiteX39" fmla="*/ 1812016 w 4638908"/>
              <a:gd name="connsiteY39" fmla="*/ 3907688 h 6021658"/>
              <a:gd name="connsiteX40" fmla="*/ 1700503 w 4638908"/>
              <a:gd name="connsiteY40" fmla="*/ 3905192 h 6021658"/>
              <a:gd name="connsiteX41" fmla="*/ 1484854 w 4638908"/>
              <a:gd name="connsiteY41" fmla="*/ 4002532 h 6021658"/>
              <a:gd name="connsiteX42" fmla="*/ 1453667 w 4638908"/>
              <a:gd name="connsiteY42" fmla="*/ 3930107 h 6021658"/>
              <a:gd name="connsiteX43" fmla="*/ 1605776 w 4638908"/>
              <a:gd name="connsiteY43" fmla="*/ 3791414 h 6021658"/>
              <a:gd name="connsiteX44" fmla="*/ 1749231 w 4638908"/>
              <a:gd name="connsiteY44" fmla="*/ 3701450 h 6021658"/>
              <a:gd name="connsiteX45" fmla="*/ 1796973 w 4638908"/>
              <a:gd name="connsiteY45" fmla="*/ 3539059 h 6021658"/>
              <a:gd name="connsiteX46" fmla="*/ 1924398 w 4638908"/>
              <a:gd name="connsiteY46" fmla="*/ 3335957 h 6021658"/>
              <a:gd name="connsiteX47" fmla="*/ 2040673 w 4638908"/>
              <a:gd name="connsiteY47" fmla="*/ 3409892 h 6021658"/>
              <a:gd name="connsiteX48" fmla="*/ 2174488 w 4638908"/>
              <a:gd name="connsiteY48" fmla="*/ 3515131 h 6021658"/>
              <a:gd name="connsiteX49" fmla="*/ 2787922 w 4638908"/>
              <a:gd name="connsiteY49" fmla="*/ 2219092 h 6021658"/>
              <a:gd name="connsiteX50" fmla="*/ 2503391 w 4638908"/>
              <a:gd name="connsiteY50" fmla="*/ 1964240 h 6021658"/>
              <a:gd name="connsiteX51" fmla="*/ 2477197 w 4638908"/>
              <a:gd name="connsiteY51" fmla="*/ 2009484 h 6021658"/>
              <a:gd name="connsiteX52" fmla="*/ 2263699 w 4638908"/>
              <a:gd name="connsiteY52" fmla="*/ 1924166 h 6021658"/>
              <a:gd name="connsiteX53" fmla="*/ 2014247 w 4638908"/>
              <a:gd name="connsiteY53" fmla="*/ 2428583 h 6021658"/>
              <a:gd name="connsiteX54" fmla="*/ 1925153 w 4638908"/>
              <a:gd name="connsiteY54" fmla="*/ 2465058 h 6021658"/>
              <a:gd name="connsiteX55" fmla="*/ 1857375 w 4638908"/>
              <a:gd name="connsiteY55" fmla="*/ 2732803 h 6021658"/>
              <a:gd name="connsiteX56" fmla="*/ 1795986 w 4638908"/>
              <a:gd name="connsiteY56" fmla="*/ 2735301 h 6021658"/>
              <a:gd name="connsiteX57" fmla="*/ 1695856 w 4638908"/>
              <a:gd name="connsiteY57" fmla="*/ 2967618 h 6021658"/>
              <a:gd name="connsiteX58" fmla="*/ 1393903 w 4638908"/>
              <a:gd name="connsiteY58" fmla="*/ 3178097 h 6021658"/>
              <a:gd name="connsiteX59" fmla="*/ 1371600 w 4638908"/>
              <a:gd name="connsiteY59" fmla="*/ 2810107 h 6021658"/>
              <a:gd name="connsiteX60" fmla="*/ 1193181 w 4638908"/>
              <a:gd name="connsiteY60" fmla="*/ 2330604 h 6021658"/>
              <a:gd name="connsiteX61" fmla="*/ 1115122 w 4638908"/>
              <a:gd name="connsiteY61" fmla="*/ 2230243 h 6021658"/>
              <a:gd name="connsiteX62" fmla="*/ 903249 w 4638908"/>
              <a:gd name="connsiteY62" fmla="*/ 2085278 h 6021658"/>
              <a:gd name="connsiteX63" fmla="*/ 914400 w 4638908"/>
              <a:gd name="connsiteY63" fmla="*/ 1940312 h 6021658"/>
              <a:gd name="connsiteX64" fmla="*/ 1170878 w 4638908"/>
              <a:gd name="connsiteY64" fmla="*/ 2062975 h 6021658"/>
              <a:gd name="connsiteX65" fmla="*/ 1271239 w 4638908"/>
              <a:gd name="connsiteY65" fmla="*/ 2007219 h 6021658"/>
              <a:gd name="connsiteX66" fmla="*/ 1382751 w 4638908"/>
              <a:gd name="connsiteY66" fmla="*/ 2007219 h 6021658"/>
              <a:gd name="connsiteX67" fmla="*/ 1349298 w 4638908"/>
              <a:gd name="connsiteY67" fmla="*/ 1862253 h 6021658"/>
              <a:gd name="connsiteX68" fmla="*/ 1405054 w 4638908"/>
              <a:gd name="connsiteY68" fmla="*/ 1851102 h 6021658"/>
              <a:gd name="connsiteX69" fmla="*/ 1393903 w 4638908"/>
              <a:gd name="connsiteY69" fmla="*/ 1750741 h 6021658"/>
              <a:gd name="connsiteX70" fmla="*/ 1527717 w 4638908"/>
              <a:gd name="connsiteY70" fmla="*/ 1750741 h 6021658"/>
              <a:gd name="connsiteX71" fmla="*/ 1483112 w 4638908"/>
              <a:gd name="connsiteY71" fmla="*/ 1483112 h 6021658"/>
              <a:gd name="connsiteX72" fmla="*/ 1583473 w 4638908"/>
              <a:gd name="connsiteY72" fmla="*/ 1438507 h 6021658"/>
              <a:gd name="connsiteX73" fmla="*/ 1683834 w 4638908"/>
              <a:gd name="connsiteY73" fmla="*/ 1237785 h 6021658"/>
              <a:gd name="connsiteX74" fmla="*/ 1806498 w 4638908"/>
              <a:gd name="connsiteY74" fmla="*/ 1070517 h 6021658"/>
              <a:gd name="connsiteX75" fmla="*/ 1739590 w 4638908"/>
              <a:gd name="connsiteY75" fmla="*/ 780585 h 6021658"/>
              <a:gd name="connsiteX76" fmla="*/ 1706137 w 4638908"/>
              <a:gd name="connsiteY76" fmla="*/ 546409 h 6021658"/>
              <a:gd name="connsiteX77" fmla="*/ 1494264 w 4638908"/>
              <a:gd name="connsiteY77" fmla="*/ 256478 h 6021658"/>
              <a:gd name="connsiteX78" fmla="*/ 1326995 w 4638908"/>
              <a:gd name="connsiteY78" fmla="*/ 89209 h 6021658"/>
              <a:gd name="connsiteX79" fmla="*/ 1092820 w 4638908"/>
              <a:gd name="connsiteY79" fmla="*/ 0 h 6021658"/>
              <a:gd name="connsiteX80" fmla="*/ 769434 w 4638908"/>
              <a:gd name="connsiteY80" fmla="*/ 44604 h 6021658"/>
              <a:gd name="connsiteX81" fmla="*/ 468351 w 4638908"/>
              <a:gd name="connsiteY81" fmla="*/ 289931 h 6021658"/>
              <a:gd name="connsiteX82" fmla="*/ 434898 w 4638908"/>
              <a:gd name="connsiteY82" fmla="*/ 602165 h 6021658"/>
              <a:gd name="connsiteX83" fmla="*/ 401444 w 4638908"/>
              <a:gd name="connsiteY83" fmla="*/ 1037063 h 6021658"/>
              <a:gd name="connsiteX84" fmla="*/ 390293 w 4638908"/>
              <a:gd name="connsiteY84" fmla="*/ 1293541 h 6021658"/>
              <a:gd name="connsiteX85" fmla="*/ 446049 w 4638908"/>
              <a:gd name="connsiteY85" fmla="*/ 1550019 h 6021658"/>
              <a:gd name="connsiteX86" fmla="*/ 379142 w 4638908"/>
              <a:gd name="connsiteY86" fmla="*/ 1839951 h 6021658"/>
              <a:gd name="connsiteX87" fmla="*/ 200722 w 4638908"/>
              <a:gd name="connsiteY87" fmla="*/ 2007219 h 6021658"/>
              <a:gd name="connsiteX88" fmla="*/ 100361 w 4638908"/>
              <a:gd name="connsiteY88" fmla="*/ 2274848 h 6021658"/>
              <a:gd name="connsiteX89" fmla="*/ 0 w 4638908"/>
              <a:gd name="connsiteY89" fmla="*/ 2553629 h 6021658"/>
              <a:gd name="connsiteX0" fmla="*/ 0 w 4638908"/>
              <a:gd name="connsiteY0" fmla="*/ 2553629 h 6021658"/>
              <a:gd name="connsiteX1" fmla="*/ 11151 w 4638908"/>
              <a:gd name="connsiteY1" fmla="*/ 3245004 h 6021658"/>
              <a:gd name="connsiteX2" fmla="*/ 111512 w 4638908"/>
              <a:gd name="connsiteY2" fmla="*/ 4181707 h 6021658"/>
              <a:gd name="connsiteX3" fmla="*/ 457200 w 4638908"/>
              <a:gd name="connsiteY3" fmla="*/ 4705814 h 6021658"/>
              <a:gd name="connsiteX4" fmla="*/ 713678 w 4638908"/>
              <a:gd name="connsiteY4" fmla="*/ 4917687 h 6021658"/>
              <a:gd name="connsiteX5" fmla="*/ 1460810 w 4638908"/>
              <a:gd name="connsiteY5" fmla="*/ 5018048 h 6021658"/>
              <a:gd name="connsiteX6" fmla="*/ 1817649 w 4638908"/>
              <a:gd name="connsiteY6" fmla="*/ 5018048 h 6021658"/>
              <a:gd name="connsiteX7" fmla="*/ 1942578 w 4638908"/>
              <a:gd name="connsiteY7" fmla="*/ 4919429 h 6021658"/>
              <a:gd name="connsiteX8" fmla="*/ 2088531 w 4638908"/>
              <a:gd name="connsiteY8" fmla="*/ 4876335 h 6021658"/>
              <a:gd name="connsiteX9" fmla="*/ 2258819 w 4638908"/>
              <a:gd name="connsiteY9" fmla="*/ 4772721 h 6021658"/>
              <a:gd name="connsiteX10" fmla="*/ 2430966 w 4638908"/>
              <a:gd name="connsiteY10" fmla="*/ 4962292 h 6021658"/>
              <a:gd name="connsiteX11" fmla="*/ 2692962 w 4638908"/>
              <a:gd name="connsiteY11" fmla="*/ 5236311 h 6021658"/>
              <a:gd name="connsiteX12" fmla="*/ 2977376 w 4638908"/>
              <a:gd name="connsiteY12" fmla="*/ 5475248 h 6021658"/>
              <a:gd name="connsiteX13" fmla="*/ 3137268 w 4638908"/>
              <a:gd name="connsiteY13" fmla="*/ 5489769 h 6021658"/>
              <a:gd name="connsiteX14" fmla="*/ 3112933 w 4638908"/>
              <a:gd name="connsiteY14" fmla="*/ 5798401 h 6021658"/>
              <a:gd name="connsiteX15" fmla="*/ 3713356 w 4638908"/>
              <a:gd name="connsiteY15" fmla="*/ 5954751 h 6021658"/>
              <a:gd name="connsiteX16" fmla="*/ 4192859 w 4638908"/>
              <a:gd name="connsiteY16" fmla="*/ 6021658 h 6021658"/>
              <a:gd name="connsiteX17" fmla="*/ 4609578 w 4638908"/>
              <a:gd name="connsiteY17" fmla="*/ 5966773 h 6021658"/>
              <a:gd name="connsiteX18" fmla="*/ 4638908 w 4638908"/>
              <a:gd name="connsiteY18" fmla="*/ 5798634 h 6021658"/>
              <a:gd name="connsiteX19" fmla="*/ 4572000 w 4638908"/>
              <a:gd name="connsiteY19" fmla="*/ 5675970 h 6021658"/>
              <a:gd name="connsiteX20" fmla="*/ 4407229 w 4638908"/>
              <a:gd name="connsiteY20" fmla="*/ 5642517 h 6021658"/>
              <a:gd name="connsiteX21" fmla="*/ 4361753 w 4638908"/>
              <a:gd name="connsiteY21" fmla="*/ 5580256 h 6021658"/>
              <a:gd name="connsiteX22" fmla="*/ 4215278 w 4638908"/>
              <a:gd name="connsiteY22" fmla="*/ 5551681 h 6021658"/>
              <a:gd name="connsiteX23" fmla="*/ 4170673 w 4638908"/>
              <a:gd name="connsiteY23" fmla="*/ 5491685 h 6021658"/>
              <a:gd name="connsiteX24" fmla="*/ 4116426 w 4638908"/>
              <a:gd name="connsiteY24" fmla="*/ 5369137 h 6021658"/>
              <a:gd name="connsiteX25" fmla="*/ 4024081 w 4638908"/>
              <a:gd name="connsiteY25" fmla="*/ 5295203 h 6021658"/>
              <a:gd name="connsiteX26" fmla="*/ 3906296 w 4638908"/>
              <a:gd name="connsiteY26" fmla="*/ 5347068 h 6021658"/>
              <a:gd name="connsiteX27" fmla="*/ 3873481 w 4638908"/>
              <a:gd name="connsiteY27" fmla="*/ 5216389 h 6021658"/>
              <a:gd name="connsiteX28" fmla="*/ 3738911 w 4638908"/>
              <a:gd name="connsiteY28" fmla="*/ 5135194 h 6021658"/>
              <a:gd name="connsiteX29" fmla="*/ 3612995 w 4638908"/>
              <a:gd name="connsiteY29" fmla="*/ 4962292 h 6021658"/>
              <a:gd name="connsiteX30" fmla="*/ 3499974 w 4638908"/>
              <a:gd name="connsiteY30" fmla="*/ 4972689 h 6021658"/>
              <a:gd name="connsiteX31" fmla="*/ 3492946 w 4638908"/>
              <a:gd name="connsiteY31" fmla="*/ 4814945 h 6021658"/>
              <a:gd name="connsiteX32" fmla="*/ 3328697 w 4638908"/>
              <a:gd name="connsiteY32" fmla="*/ 4745540 h 6021658"/>
              <a:gd name="connsiteX33" fmla="*/ 3113687 w 4638908"/>
              <a:gd name="connsiteY33" fmla="*/ 4464496 h 6021658"/>
              <a:gd name="connsiteX34" fmla="*/ 2753597 w 4638908"/>
              <a:gd name="connsiteY34" fmla="*/ 4105158 h 6021658"/>
              <a:gd name="connsiteX35" fmla="*/ 2485212 w 4638908"/>
              <a:gd name="connsiteY35" fmla="*/ 3878126 h 6021658"/>
              <a:gd name="connsiteX36" fmla="*/ 2308303 w 4638908"/>
              <a:gd name="connsiteY36" fmla="*/ 3797802 h 6021658"/>
              <a:gd name="connsiteX37" fmla="*/ 2196790 w 4638908"/>
              <a:gd name="connsiteY37" fmla="*/ 3780263 h 6021658"/>
              <a:gd name="connsiteX38" fmla="*/ 2097301 w 4638908"/>
              <a:gd name="connsiteY38" fmla="*/ 3795421 h 6021658"/>
              <a:gd name="connsiteX39" fmla="*/ 1812016 w 4638908"/>
              <a:gd name="connsiteY39" fmla="*/ 3907688 h 6021658"/>
              <a:gd name="connsiteX40" fmla="*/ 1700503 w 4638908"/>
              <a:gd name="connsiteY40" fmla="*/ 3905192 h 6021658"/>
              <a:gd name="connsiteX41" fmla="*/ 1484854 w 4638908"/>
              <a:gd name="connsiteY41" fmla="*/ 4002532 h 6021658"/>
              <a:gd name="connsiteX42" fmla="*/ 1453667 w 4638908"/>
              <a:gd name="connsiteY42" fmla="*/ 3930107 h 6021658"/>
              <a:gd name="connsiteX43" fmla="*/ 1605776 w 4638908"/>
              <a:gd name="connsiteY43" fmla="*/ 3791414 h 6021658"/>
              <a:gd name="connsiteX44" fmla="*/ 1749231 w 4638908"/>
              <a:gd name="connsiteY44" fmla="*/ 3701450 h 6021658"/>
              <a:gd name="connsiteX45" fmla="*/ 1796973 w 4638908"/>
              <a:gd name="connsiteY45" fmla="*/ 3539059 h 6021658"/>
              <a:gd name="connsiteX46" fmla="*/ 1924398 w 4638908"/>
              <a:gd name="connsiteY46" fmla="*/ 3335957 h 6021658"/>
              <a:gd name="connsiteX47" fmla="*/ 2040673 w 4638908"/>
              <a:gd name="connsiteY47" fmla="*/ 3409892 h 6021658"/>
              <a:gd name="connsiteX48" fmla="*/ 2174488 w 4638908"/>
              <a:gd name="connsiteY48" fmla="*/ 3515131 h 6021658"/>
              <a:gd name="connsiteX49" fmla="*/ 2787922 w 4638908"/>
              <a:gd name="connsiteY49" fmla="*/ 2219092 h 6021658"/>
              <a:gd name="connsiteX50" fmla="*/ 2503391 w 4638908"/>
              <a:gd name="connsiteY50" fmla="*/ 1964240 h 6021658"/>
              <a:gd name="connsiteX51" fmla="*/ 2477197 w 4638908"/>
              <a:gd name="connsiteY51" fmla="*/ 2009484 h 6021658"/>
              <a:gd name="connsiteX52" fmla="*/ 2263699 w 4638908"/>
              <a:gd name="connsiteY52" fmla="*/ 1924166 h 6021658"/>
              <a:gd name="connsiteX53" fmla="*/ 2014247 w 4638908"/>
              <a:gd name="connsiteY53" fmla="*/ 2428583 h 6021658"/>
              <a:gd name="connsiteX54" fmla="*/ 1925153 w 4638908"/>
              <a:gd name="connsiteY54" fmla="*/ 2465058 h 6021658"/>
              <a:gd name="connsiteX55" fmla="*/ 1857375 w 4638908"/>
              <a:gd name="connsiteY55" fmla="*/ 2732803 h 6021658"/>
              <a:gd name="connsiteX56" fmla="*/ 1795986 w 4638908"/>
              <a:gd name="connsiteY56" fmla="*/ 2735301 h 6021658"/>
              <a:gd name="connsiteX57" fmla="*/ 1695856 w 4638908"/>
              <a:gd name="connsiteY57" fmla="*/ 2967618 h 6021658"/>
              <a:gd name="connsiteX58" fmla="*/ 1393903 w 4638908"/>
              <a:gd name="connsiteY58" fmla="*/ 3178097 h 6021658"/>
              <a:gd name="connsiteX59" fmla="*/ 1371600 w 4638908"/>
              <a:gd name="connsiteY59" fmla="*/ 2810107 h 6021658"/>
              <a:gd name="connsiteX60" fmla="*/ 1193181 w 4638908"/>
              <a:gd name="connsiteY60" fmla="*/ 2330604 h 6021658"/>
              <a:gd name="connsiteX61" fmla="*/ 1115122 w 4638908"/>
              <a:gd name="connsiteY61" fmla="*/ 2230243 h 6021658"/>
              <a:gd name="connsiteX62" fmla="*/ 903249 w 4638908"/>
              <a:gd name="connsiteY62" fmla="*/ 2085278 h 6021658"/>
              <a:gd name="connsiteX63" fmla="*/ 914400 w 4638908"/>
              <a:gd name="connsiteY63" fmla="*/ 1940312 h 6021658"/>
              <a:gd name="connsiteX64" fmla="*/ 1170878 w 4638908"/>
              <a:gd name="connsiteY64" fmla="*/ 2062975 h 6021658"/>
              <a:gd name="connsiteX65" fmla="*/ 1271239 w 4638908"/>
              <a:gd name="connsiteY65" fmla="*/ 2007219 h 6021658"/>
              <a:gd name="connsiteX66" fmla="*/ 1382751 w 4638908"/>
              <a:gd name="connsiteY66" fmla="*/ 2007219 h 6021658"/>
              <a:gd name="connsiteX67" fmla="*/ 1349298 w 4638908"/>
              <a:gd name="connsiteY67" fmla="*/ 1862253 h 6021658"/>
              <a:gd name="connsiteX68" fmla="*/ 1405054 w 4638908"/>
              <a:gd name="connsiteY68" fmla="*/ 1851102 h 6021658"/>
              <a:gd name="connsiteX69" fmla="*/ 1393903 w 4638908"/>
              <a:gd name="connsiteY69" fmla="*/ 1750741 h 6021658"/>
              <a:gd name="connsiteX70" fmla="*/ 1527717 w 4638908"/>
              <a:gd name="connsiteY70" fmla="*/ 1750741 h 6021658"/>
              <a:gd name="connsiteX71" fmla="*/ 1483112 w 4638908"/>
              <a:gd name="connsiteY71" fmla="*/ 1483112 h 6021658"/>
              <a:gd name="connsiteX72" fmla="*/ 1583473 w 4638908"/>
              <a:gd name="connsiteY72" fmla="*/ 1438507 h 6021658"/>
              <a:gd name="connsiteX73" fmla="*/ 1683834 w 4638908"/>
              <a:gd name="connsiteY73" fmla="*/ 1237785 h 6021658"/>
              <a:gd name="connsiteX74" fmla="*/ 1806498 w 4638908"/>
              <a:gd name="connsiteY74" fmla="*/ 1070517 h 6021658"/>
              <a:gd name="connsiteX75" fmla="*/ 1739590 w 4638908"/>
              <a:gd name="connsiteY75" fmla="*/ 780585 h 6021658"/>
              <a:gd name="connsiteX76" fmla="*/ 1706137 w 4638908"/>
              <a:gd name="connsiteY76" fmla="*/ 546409 h 6021658"/>
              <a:gd name="connsiteX77" fmla="*/ 1494264 w 4638908"/>
              <a:gd name="connsiteY77" fmla="*/ 256478 h 6021658"/>
              <a:gd name="connsiteX78" fmla="*/ 1326995 w 4638908"/>
              <a:gd name="connsiteY78" fmla="*/ 89209 h 6021658"/>
              <a:gd name="connsiteX79" fmla="*/ 1092820 w 4638908"/>
              <a:gd name="connsiteY79" fmla="*/ 0 h 6021658"/>
              <a:gd name="connsiteX80" fmla="*/ 769434 w 4638908"/>
              <a:gd name="connsiteY80" fmla="*/ 44604 h 6021658"/>
              <a:gd name="connsiteX81" fmla="*/ 468351 w 4638908"/>
              <a:gd name="connsiteY81" fmla="*/ 289931 h 6021658"/>
              <a:gd name="connsiteX82" fmla="*/ 434898 w 4638908"/>
              <a:gd name="connsiteY82" fmla="*/ 602165 h 6021658"/>
              <a:gd name="connsiteX83" fmla="*/ 401444 w 4638908"/>
              <a:gd name="connsiteY83" fmla="*/ 1037063 h 6021658"/>
              <a:gd name="connsiteX84" fmla="*/ 390293 w 4638908"/>
              <a:gd name="connsiteY84" fmla="*/ 1293541 h 6021658"/>
              <a:gd name="connsiteX85" fmla="*/ 446049 w 4638908"/>
              <a:gd name="connsiteY85" fmla="*/ 1550019 h 6021658"/>
              <a:gd name="connsiteX86" fmla="*/ 379142 w 4638908"/>
              <a:gd name="connsiteY86" fmla="*/ 1839951 h 6021658"/>
              <a:gd name="connsiteX87" fmla="*/ 200722 w 4638908"/>
              <a:gd name="connsiteY87" fmla="*/ 2007219 h 6021658"/>
              <a:gd name="connsiteX88" fmla="*/ 100361 w 4638908"/>
              <a:gd name="connsiteY88" fmla="*/ 2274848 h 6021658"/>
              <a:gd name="connsiteX89" fmla="*/ 0 w 4638908"/>
              <a:gd name="connsiteY89" fmla="*/ 2553629 h 6021658"/>
              <a:gd name="connsiteX0" fmla="*/ 0 w 4638908"/>
              <a:gd name="connsiteY0" fmla="*/ 2553629 h 6021658"/>
              <a:gd name="connsiteX1" fmla="*/ 11151 w 4638908"/>
              <a:gd name="connsiteY1" fmla="*/ 3245004 h 6021658"/>
              <a:gd name="connsiteX2" fmla="*/ 111512 w 4638908"/>
              <a:gd name="connsiteY2" fmla="*/ 4181707 h 6021658"/>
              <a:gd name="connsiteX3" fmla="*/ 457200 w 4638908"/>
              <a:gd name="connsiteY3" fmla="*/ 4705814 h 6021658"/>
              <a:gd name="connsiteX4" fmla="*/ 713678 w 4638908"/>
              <a:gd name="connsiteY4" fmla="*/ 4917687 h 6021658"/>
              <a:gd name="connsiteX5" fmla="*/ 1460810 w 4638908"/>
              <a:gd name="connsiteY5" fmla="*/ 5018048 h 6021658"/>
              <a:gd name="connsiteX6" fmla="*/ 1817649 w 4638908"/>
              <a:gd name="connsiteY6" fmla="*/ 5018048 h 6021658"/>
              <a:gd name="connsiteX7" fmla="*/ 1942578 w 4638908"/>
              <a:gd name="connsiteY7" fmla="*/ 4919429 h 6021658"/>
              <a:gd name="connsiteX8" fmla="*/ 2088531 w 4638908"/>
              <a:gd name="connsiteY8" fmla="*/ 4876335 h 6021658"/>
              <a:gd name="connsiteX9" fmla="*/ 2258819 w 4638908"/>
              <a:gd name="connsiteY9" fmla="*/ 4772721 h 6021658"/>
              <a:gd name="connsiteX10" fmla="*/ 2430966 w 4638908"/>
              <a:gd name="connsiteY10" fmla="*/ 4962292 h 6021658"/>
              <a:gd name="connsiteX11" fmla="*/ 2692962 w 4638908"/>
              <a:gd name="connsiteY11" fmla="*/ 5236311 h 6021658"/>
              <a:gd name="connsiteX12" fmla="*/ 2977376 w 4638908"/>
              <a:gd name="connsiteY12" fmla="*/ 5475248 h 6021658"/>
              <a:gd name="connsiteX13" fmla="*/ 3137268 w 4638908"/>
              <a:gd name="connsiteY13" fmla="*/ 5489769 h 6021658"/>
              <a:gd name="connsiteX14" fmla="*/ 3112933 w 4638908"/>
              <a:gd name="connsiteY14" fmla="*/ 5798401 h 6021658"/>
              <a:gd name="connsiteX15" fmla="*/ 3727643 w 4638908"/>
              <a:gd name="connsiteY15" fmla="*/ 5945226 h 6021658"/>
              <a:gd name="connsiteX16" fmla="*/ 4192859 w 4638908"/>
              <a:gd name="connsiteY16" fmla="*/ 6021658 h 6021658"/>
              <a:gd name="connsiteX17" fmla="*/ 4609578 w 4638908"/>
              <a:gd name="connsiteY17" fmla="*/ 5966773 h 6021658"/>
              <a:gd name="connsiteX18" fmla="*/ 4638908 w 4638908"/>
              <a:gd name="connsiteY18" fmla="*/ 5798634 h 6021658"/>
              <a:gd name="connsiteX19" fmla="*/ 4572000 w 4638908"/>
              <a:gd name="connsiteY19" fmla="*/ 5675970 h 6021658"/>
              <a:gd name="connsiteX20" fmla="*/ 4407229 w 4638908"/>
              <a:gd name="connsiteY20" fmla="*/ 5642517 h 6021658"/>
              <a:gd name="connsiteX21" fmla="*/ 4361753 w 4638908"/>
              <a:gd name="connsiteY21" fmla="*/ 5580256 h 6021658"/>
              <a:gd name="connsiteX22" fmla="*/ 4215278 w 4638908"/>
              <a:gd name="connsiteY22" fmla="*/ 5551681 h 6021658"/>
              <a:gd name="connsiteX23" fmla="*/ 4170673 w 4638908"/>
              <a:gd name="connsiteY23" fmla="*/ 5491685 h 6021658"/>
              <a:gd name="connsiteX24" fmla="*/ 4116426 w 4638908"/>
              <a:gd name="connsiteY24" fmla="*/ 5369137 h 6021658"/>
              <a:gd name="connsiteX25" fmla="*/ 4024081 w 4638908"/>
              <a:gd name="connsiteY25" fmla="*/ 5295203 h 6021658"/>
              <a:gd name="connsiteX26" fmla="*/ 3906296 w 4638908"/>
              <a:gd name="connsiteY26" fmla="*/ 5347068 h 6021658"/>
              <a:gd name="connsiteX27" fmla="*/ 3873481 w 4638908"/>
              <a:gd name="connsiteY27" fmla="*/ 5216389 h 6021658"/>
              <a:gd name="connsiteX28" fmla="*/ 3738911 w 4638908"/>
              <a:gd name="connsiteY28" fmla="*/ 5135194 h 6021658"/>
              <a:gd name="connsiteX29" fmla="*/ 3612995 w 4638908"/>
              <a:gd name="connsiteY29" fmla="*/ 4962292 h 6021658"/>
              <a:gd name="connsiteX30" fmla="*/ 3499974 w 4638908"/>
              <a:gd name="connsiteY30" fmla="*/ 4972689 h 6021658"/>
              <a:gd name="connsiteX31" fmla="*/ 3492946 w 4638908"/>
              <a:gd name="connsiteY31" fmla="*/ 4814945 h 6021658"/>
              <a:gd name="connsiteX32" fmla="*/ 3328697 w 4638908"/>
              <a:gd name="connsiteY32" fmla="*/ 4745540 h 6021658"/>
              <a:gd name="connsiteX33" fmla="*/ 3113687 w 4638908"/>
              <a:gd name="connsiteY33" fmla="*/ 4464496 h 6021658"/>
              <a:gd name="connsiteX34" fmla="*/ 2753597 w 4638908"/>
              <a:gd name="connsiteY34" fmla="*/ 4105158 h 6021658"/>
              <a:gd name="connsiteX35" fmla="*/ 2485212 w 4638908"/>
              <a:gd name="connsiteY35" fmla="*/ 3878126 h 6021658"/>
              <a:gd name="connsiteX36" fmla="*/ 2308303 w 4638908"/>
              <a:gd name="connsiteY36" fmla="*/ 3797802 h 6021658"/>
              <a:gd name="connsiteX37" fmla="*/ 2196790 w 4638908"/>
              <a:gd name="connsiteY37" fmla="*/ 3780263 h 6021658"/>
              <a:gd name="connsiteX38" fmla="*/ 2097301 w 4638908"/>
              <a:gd name="connsiteY38" fmla="*/ 3795421 h 6021658"/>
              <a:gd name="connsiteX39" fmla="*/ 1812016 w 4638908"/>
              <a:gd name="connsiteY39" fmla="*/ 3907688 h 6021658"/>
              <a:gd name="connsiteX40" fmla="*/ 1700503 w 4638908"/>
              <a:gd name="connsiteY40" fmla="*/ 3905192 h 6021658"/>
              <a:gd name="connsiteX41" fmla="*/ 1484854 w 4638908"/>
              <a:gd name="connsiteY41" fmla="*/ 4002532 h 6021658"/>
              <a:gd name="connsiteX42" fmla="*/ 1453667 w 4638908"/>
              <a:gd name="connsiteY42" fmla="*/ 3930107 h 6021658"/>
              <a:gd name="connsiteX43" fmla="*/ 1605776 w 4638908"/>
              <a:gd name="connsiteY43" fmla="*/ 3791414 h 6021658"/>
              <a:gd name="connsiteX44" fmla="*/ 1749231 w 4638908"/>
              <a:gd name="connsiteY44" fmla="*/ 3701450 h 6021658"/>
              <a:gd name="connsiteX45" fmla="*/ 1796973 w 4638908"/>
              <a:gd name="connsiteY45" fmla="*/ 3539059 h 6021658"/>
              <a:gd name="connsiteX46" fmla="*/ 1924398 w 4638908"/>
              <a:gd name="connsiteY46" fmla="*/ 3335957 h 6021658"/>
              <a:gd name="connsiteX47" fmla="*/ 2040673 w 4638908"/>
              <a:gd name="connsiteY47" fmla="*/ 3409892 h 6021658"/>
              <a:gd name="connsiteX48" fmla="*/ 2174488 w 4638908"/>
              <a:gd name="connsiteY48" fmla="*/ 3515131 h 6021658"/>
              <a:gd name="connsiteX49" fmla="*/ 2787922 w 4638908"/>
              <a:gd name="connsiteY49" fmla="*/ 2219092 h 6021658"/>
              <a:gd name="connsiteX50" fmla="*/ 2503391 w 4638908"/>
              <a:gd name="connsiteY50" fmla="*/ 1964240 h 6021658"/>
              <a:gd name="connsiteX51" fmla="*/ 2477197 w 4638908"/>
              <a:gd name="connsiteY51" fmla="*/ 2009484 h 6021658"/>
              <a:gd name="connsiteX52" fmla="*/ 2263699 w 4638908"/>
              <a:gd name="connsiteY52" fmla="*/ 1924166 h 6021658"/>
              <a:gd name="connsiteX53" fmla="*/ 2014247 w 4638908"/>
              <a:gd name="connsiteY53" fmla="*/ 2428583 h 6021658"/>
              <a:gd name="connsiteX54" fmla="*/ 1925153 w 4638908"/>
              <a:gd name="connsiteY54" fmla="*/ 2465058 h 6021658"/>
              <a:gd name="connsiteX55" fmla="*/ 1857375 w 4638908"/>
              <a:gd name="connsiteY55" fmla="*/ 2732803 h 6021658"/>
              <a:gd name="connsiteX56" fmla="*/ 1795986 w 4638908"/>
              <a:gd name="connsiteY56" fmla="*/ 2735301 h 6021658"/>
              <a:gd name="connsiteX57" fmla="*/ 1695856 w 4638908"/>
              <a:gd name="connsiteY57" fmla="*/ 2967618 h 6021658"/>
              <a:gd name="connsiteX58" fmla="*/ 1393903 w 4638908"/>
              <a:gd name="connsiteY58" fmla="*/ 3178097 h 6021658"/>
              <a:gd name="connsiteX59" fmla="*/ 1371600 w 4638908"/>
              <a:gd name="connsiteY59" fmla="*/ 2810107 h 6021658"/>
              <a:gd name="connsiteX60" fmla="*/ 1193181 w 4638908"/>
              <a:gd name="connsiteY60" fmla="*/ 2330604 h 6021658"/>
              <a:gd name="connsiteX61" fmla="*/ 1115122 w 4638908"/>
              <a:gd name="connsiteY61" fmla="*/ 2230243 h 6021658"/>
              <a:gd name="connsiteX62" fmla="*/ 903249 w 4638908"/>
              <a:gd name="connsiteY62" fmla="*/ 2085278 h 6021658"/>
              <a:gd name="connsiteX63" fmla="*/ 914400 w 4638908"/>
              <a:gd name="connsiteY63" fmla="*/ 1940312 h 6021658"/>
              <a:gd name="connsiteX64" fmla="*/ 1170878 w 4638908"/>
              <a:gd name="connsiteY64" fmla="*/ 2062975 h 6021658"/>
              <a:gd name="connsiteX65" fmla="*/ 1271239 w 4638908"/>
              <a:gd name="connsiteY65" fmla="*/ 2007219 h 6021658"/>
              <a:gd name="connsiteX66" fmla="*/ 1382751 w 4638908"/>
              <a:gd name="connsiteY66" fmla="*/ 2007219 h 6021658"/>
              <a:gd name="connsiteX67" fmla="*/ 1349298 w 4638908"/>
              <a:gd name="connsiteY67" fmla="*/ 1862253 h 6021658"/>
              <a:gd name="connsiteX68" fmla="*/ 1405054 w 4638908"/>
              <a:gd name="connsiteY68" fmla="*/ 1851102 h 6021658"/>
              <a:gd name="connsiteX69" fmla="*/ 1393903 w 4638908"/>
              <a:gd name="connsiteY69" fmla="*/ 1750741 h 6021658"/>
              <a:gd name="connsiteX70" fmla="*/ 1527717 w 4638908"/>
              <a:gd name="connsiteY70" fmla="*/ 1750741 h 6021658"/>
              <a:gd name="connsiteX71" fmla="*/ 1483112 w 4638908"/>
              <a:gd name="connsiteY71" fmla="*/ 1483112 h 6021658"/>
              <a:gd name="connsiteX72" fmla="*/ 1583473 w 4638908"/>
              <a:gd name="connsiteY72" fmla="*/ 1438507 h 6021658"/>
              <a:gd name="connsiteX73" fmla="*/ 1683834 w 4638908"/>
              <a:gd name="connsiteY73" fmla="*/ 1237785 h 6021658"/>
              <a:gd name="connsiteX74" fmla="*/ 1806498 w 4638908"/>
              <a:gd name="connsiteY74" fmla="*/ 1070517 h 6021658"/>
              <a:gd name="connsiteX75" fmla="*/ 1739590 w 4638908"/>
              <a:gd name="connsiteY75" fmla="*/ 780585 h 6021658"/>
              <a:gd name="connsiteX76" fmla="*/ 1706137 w 4638908"/>
              <a:gd name="connsiteY76" fmla="*/ 546409 h 6021658"/>
              <a:gd name="connsiteX77" fmla="*/ 1494264 w 4638908"/>
              <a:gd name="connsiteY77" fmla="*/ 256478 h 6021658"/>
              <a:gd name="connsiteX78" fmla="*/ 1326995 w 4638908"/>
              <a:gd name="connsiteY78" fmla="*/ 89209 h 6021658"/>
              <a:gd name="connsiteX79" fmla="*/ 1092820 w 4638908"/>
              <a:gd name="connsiteY79" fmla="*/ 0 h 6021658"/>
              <a:gd name="connsiteX80" fmla="*/ 769434 w 4638908"/>
              <a:gd name="connsiteY80" fmla="*/ 44604 h 6021658"/>
              <a:gd name="connsiteX81" fmla="*/ 468351 w 4638908"/>
              <a:gd name="connsiteY81" fmla="*/ 289931 h 6021658"/>
              <a:gd name="connsiteX82" fmla="*/ 434898 w 4638908"/>
              <a:gd name="connsiteY82" fmla="*/ 602165 h 6021658"/>
              <a:gd name="connsiteX83" fmla="*/ 401444 w 4638908"/>
              <a:gd name="connsiteY83" fmla="*/ 1037063 h 6021658"/>
              <a:gd name="connsiteX84" fmla="*/ 390293 w 4638908"/>
              <a:gd name="connsiteY84" fmla="*/ 1293541 h 6021658"/>
              <a:gd name="connsiteX85" fmla="*/ 446049 w 4638908"/>
              <a:gd name="connsiteY85" fmla="*/ 1550019 h 6021658"/>
              <a:gd name="connsiteX86" fmla="*/ 379142 w 4638908"/>
              <a:gd name="connsiteY86" fmla="*/ 1839951 h 6021658"/>
              <a:gd name="connsiteX87" fmla="*/ 200722 w 4638908"/>
              <a:gd name="connsiteY87" fmla="*/ 2007219 h 6021658"/>
              <a:gd name="connsiteX88" fmla="*/ 100361 w 4638908"/>
              <a:gd name="connsiteY88" fmla="*/ 2274848 h 6021658"/>
              <a:gd name="connsiteX89" fmla="*/ 0 w 4638908"/>
              <a:gd name="connsiteY89" fmla="*/ 2553629 h 6021658"/>
              <a:gd name="connsiteX0" fmla="*/ 0 w 4638908"/>
              <a:gd name="connsiteY0" fmla="*/ 2553629 h 6021658"/>
              <a:gd name="connsiteX1" fmla="*/ 11151 w 4638908"/>
              <a:gd name="connsiteY1" fmla="*/ 3245004 h 6021658"/>
              <a:gd name="connsiteX2" fmla="*/ 111512 w 4638908"/>
              <a:gd name="connsiteY2" fmla="*/ 4181707 h 6021658"/>
              <a:gd name="connsiteX3" fmla="*/ 457200 w 4638908"/>
              <a:gd name="connsiteY3" fmla="*/ 4705814 h 6021658"/>
              <a:gd name="connsiteX4" fmla="*/ 713678 w 4638908"/>
              <a:gd name="connsiteY4" fmla="*/ 4917687 h 6021658"/>
              <a:gd name="connsiteX5" fmla="*/ 1460810 w 4638908"/>
              <a:gd name="connsiteY5" fmla="*/ 5018048 h 6021658"/>
              <a:gd name="connsiteX6" fmla="*/ 1817649 w 4638908"/>
              <a:gd name="connsiteY6" fmla="*/ 5018048 h 6021658"/>
              <a:gd name="connsiteX7" fmla="*/ 1942578 w 4638908"/>
              <a:gd name="connsiteY7" fmla="*/ 4919429 h 6021658"/>
              <a:gd name="connsiteX8" fmla="*/ 2088531 w 4638908"/>
              <a:gd name="connsiteY8" fmla="*/ 4876335 h 6021658"/>
              <a:gd name="connsiteX9" fmla="*/ 2258819 w 4638908"/>
              <a:gd name="connsiteY9" fmla="*/ 4772721 h 6021658"/>
              <a:gd name="connsiteX10" fmla="*/ 2430966 w 4638908"/>
              <a:gd name="connsiteY10" fmla="*/ 4962292 h 6021658"/>
              <a:gd name="connsiteX11" fmla="*/ 2692962 w 4638908"/>
              <a:gd name="connsiteY11" fmla="*/ 5236311 h 6021658"/>
              <a:gd name="connsiteX12" fmla="*/ 2977376 w 4638908"/>
              <a:gd name="connsiteY12" fmla="*/ 5475248 h 6021658"/>
              <a:gd name="connsiteX13" fmla="*/ 3137268 w 4638908"/>
              <a:gd name="connsiteY13" fmla="*/ 5489769 h 6021658"/>
              <a:gd name="connsiteX14" fmla="*/ 3112933 w 4638908"/>
              <a:gd name="connsiteY14" fmla="*/ 5798401 h 6021658"/>
              <a:gd name="connsiteX15" fmla="*/ 3727643 w 4638908"/>
              <a:gd name="connsiteY15" fmla="*/ 5945226 h 6021658"/>
              <a:gd name="connsiteX16" fmla="*/ 4192859 w 4638908"/>
              <a:gd name="connsiteY16" fmla="*/ 6021658 h 6021658"/>
              <a:gd name="connsiteX17" fmla="*/ 4609578 w 4638908"/>
              <a:gd name="connsiteY17" fmla="*/ 5966773 h 6021658"/>
              <a:gd name="connsiteX18" fmla="*/ 4638908 w 4638908"/>
              <a:gd name="connsiteY18" fmla="*/ 5798634 h 6021658"/>
              <a:gd name="connsiteX19" fmla="*/ 4572000 w 4638908"/>
              <a:gd name="connsiteY19" fmla="*/ 5675970 h 6021658"/>
              <a:gd name="connsiteX20" fmla="*/ 4407229 w 4638908"/>
              <a:gd name="connsiteY20" fmla="*/ 5642517 h 6021658"/>
              <a:gd name="connsiteX21" fmla="*/ 4361753 w 4638908"/>
              <a:gd name="connsiteY21" fmla="*/ 5580256 h 6021658"/>
              <a:gd name="connsiteX22" fmla="*/ 4215278 w 4638908"/>
              <a:gd name="connsiteY22" fmla="*/ 5551681 h 6021658"/>
              <a:gd name="connsiteX23" fmla="*/ 4170673 w 4638908"/>
              <a:gd name="connsiteY23" fmla="*/ 5491685 h 6021658"/>
              <a:gd name="connsiteX24" fmla="*/ 4116426 w 4638908"/>
              <a:gd name="connsiteY24" fmla="*/ 5369137 h 6021658"/>
              <a:gd name="connsiteX25" fmla="*/ 4024081 w 4638908"/>
              <a:gd name="connsiteY25" fmla="*/ 5295203 h 6021658"/>
              <a:gd name="connsiteX26" fmla="*/ 3906296 w 4638908"/>
              <a:gd name="connsiteY26" fmla="*/ 5347068 h 6021658"/>
              <a:gd name="connsiteX27" fmla="*/ 3873481 w 4638908"/>
              <a:gd name="connsiteY27" fmla="*/ 5216389 h 6021658"/>
              <a:gd name="connsiteX28" fmla="*/ 3738911 w 4638908"/>
              <a:gd name="connsiteY28" fmla="*/ 5135194 h 6021658"/>
              <a:gd name="connsiteX29" fmla="*/ 3612995 w 4638908"/>
              <a:gd name="connsiteY29" fmla="*/ 4962292 h 6021658"/>
              <a:gd name="connsiteX30" fmla="*/ 3499974 w 4638908"/>
              <a:gd name="connsiteY30" fmla="*/ 4972689 h 6021658"/>
              <a:gd name="connsiteX31" fmla="*/ 3492946 w 4638908"/>
              <a:gd name="connsiteY31" fmla="*/ 4814945 h 6021658"/>
              <a:gd name="connsiteX32" fmla="*/ 3328697 w 4638908"/>
              <a:gd name="connsiteY32" fmla="*/ 4745540 h 6021658"/>
              <a:gd name="connsiteX33" fmla="*/ 3113687 w 4638908"/>
              <a:gd name="connsiteY33" fmla="*/ 4464496 h 6021658"/>
              <a:gd name="connsiteX34" fmla="*/ 2753597 w 4638908"/>
              <a:gd name="connsiteY34" fmla="*/ 4105158 h 6021658"/>
              <a:gd name="connsiteX35" fmla="*/ 2485212 w 4638908"/>
              <a:gd name="connsiteY35" fmla="*/ 3878126 h 6021658"/>
              <a:gd name="connsiteX36" fmla="*/ 2308303 w 4638908"/>
              <a:gd name="connsiteY36" fmla="*/ 3797802 h 6021658"/>
              <a:gd name="connsiteX37" fmla="*/ 2196790 w 4638908"/>
              <a:gd name="connsiteY37" fmla="*/ 3780263 h 6021658"/>
              <a:gd name="connsiteX38" fmla="*/ 2097301 w 4638908"/>
              <a:gd name="connsiteY38" fmla="*/ 3795421 h 6021658"/>
              <a:gd name="connsiteX39" fmla="*/ 1812016 w 4638908"/>
              <a:gd name="connsiteY39" fmla="*/ 3907688 h 6021658"/>
              <a:gd name="connsiteX40" fmla="*/ 1700503 w 4638908"/>
              <a:gd name="connsiteY40" fmla="*/ 3905192 h 6021658"/>
              <a:gd name="connsiteX41" fmla="*/ 1484854 w 4638908"/>
              <a:gd name="connsiteY41" fmla="*/ 4002532 h 6021658"/>
              <a:gd name="connsiteX42" fmla="*/ 1453667 w 4638908"/>
              <a:gd name="connsiteY42" fmla="*/ 3930107 h 6021658"/>
              <a:gd name="connsiteX43" fmla="*/ 1605776 w 4638908"/>
              <a:gd name="connsiteY43" fmla="*/ 3791414 h 6021658"/>
              <a:gd name="connsiteX44" fmla="*/ 1749231 w 4638908"/>
              <a:gd name="connsiteY44" fmla="*/ 3701450 h 6021658"/>
              <a:gd name="connsiteX45" fmla="*/ 1796973 w 4638908"/>
              <a:gd name="connsiteY45" fmla="*/ 3539059 h 6021658"/>
              <a:gd name="connsiteX46" fmla="*/ 1924398 w 4638908"/>
              <a:gd name="connsiteY46" fmla="*/ 3335957 h 6021658"/>
              <a:gd name="connsiteX47" fmla="*/ 2040673 w 4638908"/>
              <a:gd name="connsiteY47" fmla="*/ 3409892 h 6021658"/>
              <a:gd name="connsiteX48" fmla="*/ 2174488 w 4638908"/>
              <a:gd name="connsiteY48" fmla="*/ 3515131 h 6021658"/>
              <a:gd name="connsiteX49" fmla="*/ 2787922 w 4638908"/>
              <a:gd name="connsiteY49" fmla="*/ 2219092 h 6021658"/>
              <a:gd name="connsiteX50" fmla="*/ 2503391 w 4638908"/>
              <a:gd name="connsiteY50" fmla="*/ 1964240 h 6021658"/>
              <a:gd name="connsiteX51" fmla="*/ 2477197 w 4638908"/>
              <a:gd name="connsiteY51" fmla="*/ 2009484 h 6021658"/>
              <a:gd name="connsiteX52" fmla="*/ 2263699 w 4638908"/>
              <a:gd name="connsiteY52" fmla="*/ 1924166 h 6021658"/>
              <a:gd name="connsiteX53" fmla="*/ 2014247 w 4638908"/>
              <a:gd name="connsiteY53" fmla="*/ 2428583 h 6021658"/>
              <a:gd name="connsiteX54" fmla="*/ 1925153 w 4638908"/>
              <a:gd name="connsiteY54" fmla="*/ 2465058 h 6021658"/>
              <a:gd name="connsiteX55" fmla="*/ 1857375 w 4638908"/>
              <a:gd name="connsiteY55" fmla="*/ 2732803 h 6021658"/>
              <a:gd name="connsiteX56" fmla="*/ 1795986 w 4638908"/>
              <a:gd name="connsiteY56" fmla="*/ 2735301 h 6021658"/>
              <a:gd name="connsiteX57" fmla="*/ 1695856 w 4638908"/>
              <a:gd name="connsiteY57" fmla="*/ 2967618 h 6021658"/>
              <a:gd name="connsiteX58" fmla="*/ 1393903 w 4638908"/>
              <a:gd name="connsiteY58" fmla="*/ 3178097 h 6021658"/>
              <a:gd name="connsiteX59" fmla="*/ 1371600 w 4638908"/>
              <a:gd name="connsiteY59" fmla="*/ 2810107 h 6021658"/>
              <a:gd name="connsiteX60" fmla="*/ 1193181 w 4638908"/>
              <a:gd name="connsiteY60" fmla="*/ 2330604 h 6021658"/>
              <a:gd name="connsiteX61" fmla="*/ 1115122 w 4638908"/>
              <a:gd name="connsiteY61" fmla="*/ 2230243 h 6021658"/>
              <a:gd name="connsiteX62" fmla="*/ 903249 w 4638908"/>
              <a:gd name="connsiteY62" fmla="*/ 2085278 h 6021658"/>
              <a:gd name="connsiteX63" fmla="*/ 914400 w 4638908"/>
              <a:gd name="connsiteY63" fmla="*/ 1940312 h 6021658"/>
              <a:gd name="connsiteX64" fmla="*/ 1170878 w 4638908"/>
              <a:gd name="connsiteY64" fmla="*/ 2062975 h 6021658"/>
              <a:gd name="connsiteX65" fmla="*/ 1271239 w 4638908"/>
              <a:gd name="connsiteY65" fmla="*/ 2007219 h 6021658"/>
              <a:gd name="connsiteX66" fmla="*/ 1382751 w 4638908"/>
              <a:gd name="connsiteY66" fmla="*/ 2007219 h 6021658"/>
              <a:gd name="connsiteX67" fmla="*/ 1349298 w 4638908"/>
              <a:gd name="connsiteY67" fmla="*/ 1862253 h 6021658"/>
              <a:gd name="connsiteX68" fmla="*/ 1405054 w 4638908"/>
              <a:gd name="connsiteY68" fmla="*/ 1851102 h 6021658"/>
              <a:gd name="connsiteX69" fmla="*/ 1393903 w 4638908"/>
              <a:gd name="connsiteY69" fmla="*/ 1750741 h 6021658"/>
              <a:gd name="connsiteX70" fmla="*/ 1527717 w 4638908"/>
              <a:gd name="connsiteY70" fmla="*/ 1750741 h 6021658"/>
              <a:gd name="connsiteX71" fmla="*/ 1483112 w 4638908"/>
              <a:gd name="connsiteY71" fmla="*/ 1483112 h 6021658"/>
              <a:gd name="connsiteX72" fmla="*/ 1583473 w 4638908"/>
              <a:gd name="connsiteY72" fmla="*/ 1438507 h 6021658"/>
              <a:gd name="connsiteX73" fmla="*/ 1683834 w 4638908"/>
              <a:gd name="connsiteY73" fmla="*/ 1237785 h 6021658"/>
              <a:gd name="connsiteX74" fmla="*/ 1806498 w 4638908"/>
              <a:gd name="connsiteY74" fmla="*/ 1070517 h 6021658"/>
              <a:gd name="connsiteX75" fmla="*/ 1739590 w 4638908"/>
              <a:gd name="connsiteY75" fmla="*/ 780585 h 6021658"/>
              <a:gd name="connsiteX76" fmla="*/ 1706137 w 4638908"/>
              <a:gd name="connsiteY76" fmla="*/ 546409 h 6021658"/>
              <a:gd name="connsiteX77" fmla="*/ 1494264 w 4638908"/>
              <a:gd name="connsiteY77" fmla="*/ 256478 h 6021658"/>
              <a:gd name="connsiteX78" fmla="*/ 1326995 w 4638908"/>
              <a:gd name="connsiteY78" fmla="*/ 89209 h 6021658"/>
              <a:gd name="connsiteX79" fmla="*/ 1092820 w 4638908"/>
              <a:gd name="connsiteY79" fmla="*/ 0 h 6021658"/>
              <a:gd name="connsiteX80" fmla="*/ 769434 w 4638908"/>
              <a:gd name="connsiteY80" fmla="*/ 44604 h 6021658"/>
              <a:gd name="connsiteX81" fmla="*/ 468351 w 4638908"/>
              <a:gd name="connsiteY81" fmla="*/ 289931 h 6021658"/>
              <a:gd name="connsiteX82" fmla="*/ 434898 w 4638908"/>
              <a:gd name="connsiteY82" fmla="*/ 602165 h 6021658"/>
              <a:gd name="connsiteX83" fmla="*/ 401444 w 4638908"/>
              <a:gd name="connsiteY83" fmla="*/ 1037063 h 6021658"/>
              <a:gd name="connsiteX84" fmla="*/ 390293 w 4638908"/>
              <a:gd name="connsiteY84" fmla="*/ 1293541 h 6021658"/>
              <a:gd name="connsiteX85" fmla="*/ 446049 w 4638908"/>
              <a:gd name="connsiteY85" fmla="*/ 1550019 h 6021658"/>
              <a:gd name="connsiteX86" fmla="*/ 379142 w 4638908"/>
              <a:gd name="connsiteY86" fmla="*/ 1839951 h 6021658"/>
              <a:gd name="connsiteX87" fmla="*/ 200722 w 4638908"/>
              <a:gd name="connsiteY87" fmla="*/ 2007219 h 6021658"/>
              <a:gd name="connsiteX88" fmla="*/ 100361 w 4638908"/>
              <a:gd name="connsiteY88" fmla="*/ 2274848 h 6021658"/>
              <a:gd name="connsiteX89" fmla="*/ 0 w 4638908"/>
              <a:gd name="connsiteY89" fmla="*/ 2553629 h 6021658"/>
              <a:gd name="connsiteX0" fmla="*/ 0 w 4609578"/>
              <a:gd name="connsiteY0" fmla="*/ 2553629 h 6021658"/>
              <a:gd name="connsiteX1" fmla="*/ 11151 w 4609578"/>
              <a:gd name="connsiteY1" fmla="*/ 3245004 h 6021658"/>
              <a:gd name="connsiteX2" fmla="*/ 111512 w 4609578"/>
              <a:gd name="connsiteY2" fmla="*/ 4181707 h 6021658"/>
              <a:gd name="connsiteX3" fmla="*/ 457200 w 4609578"/>
              <a:gd name="connsiteY3" fmla="*/ 4705814 h 6021658"/>
              <a:gd name="connsiteX4" fmla="*/ 713678 w 4609578"/>
              <a:gd name="connsiteY4" fmla="*/ 4917687 h 6021658"/>
              <a:gd name="connsiteX5" fmla="*/ 1460810 w 4609578"/>
              <a:gd name="connsiteY5" fmla="*/ 5018048 h 6021658"/>
              <a:gd name="connsiteX6" fmla="*/ 1817649 w 4609578"/>
              <a:gd name="connsiteY6" fmla="*/ 5018048 h 6021658"/>
              <a:gd name="connsiteX7" fmla="*/ 1942578 w 4609578"/>
              <a:gd name="connsiteY7" fmla="*/ 4919429 h 6021658"/>
              <a:gd name="connsiteX8" fmla="*/ 2088531 w 4609578"/>
              <a:gd name="connsiteY8" fmla="*/ 4876335 h 6021658"/>
              <a:gd name="connsiteX9" fmla="*/ 2258819 w 4609578"/>
              <a:gd name="connsiteY9" fmla="*/ 4772721 h 6021658"/>
              <a:gd name="connsiteX10" fmla="*/ 2430966 w 4609578"/>
              <a:gd name="connsiteY10" fmla="*/ 4962292 h 6021658"/>
              <a:gd name="connsiteX11" fmla="*/ 2692962 w 4609578"/>
              <a:gd name="connsiteY11" fmla="*/ 5236311 h 6021658"/>
              <a:gd name="connsiteX12" fmla="*/ 2977376 w 4609578"/>
              <a:gd name="connsiteY12" fmla="*/ 5475248 h 6021658"/>
              <a:gd name="connsiteX13" fmla="*/ 3137268 w 4609578"/>
              <a:gd name="connsiteY13" fmla="*/ 5489769 h 6021658"/>
              <a:gd name="connsiteX14" fmla="*/ 3112933 w 4609578"/>
              <a:gd name="connsiteY14" fmla="*/ 5798401 h 6021658"/>
              <a:gd name="connsiteX15" fmla="*/ 3727643 w 4609578"/>
              <a:gd name="connsiteY15" fmla="*/ 5945226 h 6021658"/>
              <a:gd name="connsiteX16" fmla="*/ 4192859 w 4609578"/>
              <a:gd name="connsiteY16" fmla="*/ 6021658 h 6021658"/>
              <a:gd name="connsiteX17" fmla="*/ 4609578 w 4609578"/>
              <a:gd name="connsiteY17" fmla="*/ 5966773 h 6021658"/>
              <a:gd name="connsiteX18" fmla="*/ 4605570 w 4609578"/>
              <a:gd name="connsiteY18" fmla="*/ 5798634 h 6021658"/>
              <a:gd name="connsiteX19" fmla="*/ 4572000 w 4609578"/>
              <a:gd name="connsiteY19" fmla="*/ 5675970 h 6021658"/>
              <a:gd name="connsiteX20" fmla="*/ 4407229 w 4609578"/>
              <a:gd name="connsiteY20" fmla="*/ 5642517 h 6021658"/>
              <a:gd name="connsiteX21" fmla="*/ 4361753 w 4609578"/>
              <a:gd name="connsiteY21" fmla="*/ 5580256 h 6021658"/>
              <a:gd name="connsiteX22" fmla="*/ 4215278 w 4609578"/>
              <a:gd name="connsiteY22" fmla="*/ 5551681 h 6021658"/>
              <a:gd name="connsiteX23" fmla="*/ 4170673 w 4609578"/>
              <a:gd name="connsiteY23" fmla="*/ 5491685 h 6021658"/>
              <a:gd name="connsiteX24" fmla="*/ 4116426 w 4609578"/>
              <a:gd name="connsiteY24" fmla="*/ 5369137 h 6021658"/>
              <a:gd name="connsiteX25" fmla="*/ 4024081 w 4609578"/>
              <a:gd name="connsiteY25" fmla="*/ 5295203 h 6021658"/>
              <a:gd name="connsiteX26" fmla="*/ 3906296 w 4609578"/>
              <a:gd name="connsiteY26" fmla="*/ 5347068 h 6021658"/>
              <a:gd name="connsiteX27" fmla="*/ 3873481 w 4609578"/>
              <a:gd name="connsiteY27" fmla="*/ 5216389 h 6021658"/>
              <a:gd name="connsiteX28" fmla="*/ 3738911 w 4609578"/>
              <a:gd name="connsiteY28" fmla="*/ 5135194 h 6021658"/>
              <a:gd name="connsiteX29" fmla="*/ 3612995 w 4609578"/>
              <a:gd name="connsiteY29" fmla="*/ 4962292 h 6021658"/>
              <a:gd name="connsiteX30" fmla="*/ 3499974 w 4609578"/>
              <a:gd name="connsiteY30" fmla="*/ 4972689 h 6021658"/>
              <a:gd name="connsiteX31" fmla="*/ 3492946 w 4609578"/>
              <a:gd name="connsiteY31" fmla="*/ 4814945 h 6021658"/>
              <a:gd name="connsiteX32" fmla="*/ 3328697 w 4609578"/>
              <a:gd name="connsiteY32" fmla="*/ 4745540 h 6021658"/>
              <a:gd name="connsiteX33" fmla="*/ 3113687 w 4609578"/>
              <a:gd name="connsiteY33" fmla="*/ 4464496 h 6021658"/>
              <a:gd name="connsiteX34" fmla="*/ 2753597 w 4609578"/>
              <a:gd name="connsiteY34" fmla="*/ 4105158 h 6021658"/>
              <a:gd name="connsiteX35" fmla="*/ 2485212 w 4609578"/>
              <a:gd name="connsiteY35" fmla="*/ 3878126 h 6021658"/>
              <a:gd name="connsiteX36" fmla="*/ 2308303 w 4609578"/>
              <a:gd name="connsiteY36" fmla="*/ 3797802 h 6021658"/>
              <a:gd name="connsiteX37" fmla="*/ 2196790 w 4609578"/>
              <a:gd name="connsiteY37" fmla="*/ 3780263 h 6021658"/>
              <a:gd name="connsiteX38" fmla="*/ 2097301 w 4609578"/>
              <a:gd name="connsiteY38" fmla="*/ 3795421 h 6021658"/>
              <a:gd name="connsiteX39" fmla="*/ 1812016 w 4609578"/>
              <a:gd name="connsiteY39" fmla="*/ 3907688 h 6021658"/>
              <a:gd name="connsiteX40" fmla="*/ 1700503 w 4609578"/>
              <a:gd name="connsiteY40" fmla="*/ 3905192 h 6021658"/>
              <a:gd name="connsiteX41" fmla="*/ 1484854 w 4609578"/>
              <a:gd name="connsiteY41" fmla="*/ 4002532 h 6021658"/>
              <a:gd name="connsiteX42" fmla="*/ 1453667 w 4609578"/>
              <a:gd name="connsiteY42" fmla="*/ 3930107 h 6021658"/>
              <a:gd name="connsiteX43" fmla="*/ 1605776 w 4609578"/>
              <a:gd name="connsiteY43" fmla="*/ 3791414 h 6021658"/>
              <a:gd name="connsiteX44" fmla="*/ 1749231 w 4609578"/>
              <a:gd name="connsiteY44" fmla="*/ 3701450 h 6021658"/>
              <a:gd name="connsiteX45" fmla="*/ 1796973 w 4609578"/>
              <a:gd name="connsiteY45" fmla="*/ 3539059 h 6021658"/>
              <a:gd name="connsiteX46" fmla="*/ 1924398 w 4609578"/>
              <a:gd name="connsiteY46" fmla="*/ 3335957 h 6021658"/>
              <a:gd name="connsiteX47" fmla="*/ 2040673 w 4609578"/>
              <a:gd name="connsiteY47" fmla="*/ 3409892 h 6021658"/>
              <a:gd name="connsiteX48" fmla="*/ 2174488 w 4609578"/>
              <a:gd name="connsiteY48" fmla="*/ 3515131 h 6021658"/>
              <a:gd name="connsiteX49" fmla="*/ 2787922 w 4609578"/>
              <a:gd name="connsiteY49" fmla="*/ 2219092 h 6021658"/>
              <a:gd name="connsiteX50" fmla="*/ 2503391 w 4609578"/>
              <a:gd name="connsiteY50" fmla="*/ 1964240 h 6021658"/>
              <a:gd name="connsiteX51" fmla="*/ 2477197 w 4609578"/>
              <a:gd name="connsiteY51" fmla="*/ 2009484 h 6021658"/>
              <a:gd name="connsiteX52" fmla="*/ 2263699 w 4609578"/>
              <a:gd name="connsiteY52" fmla="*/ 1924166 h 6021658"/>
              <a:gd name="connsiteX53" fmla="*/ 2014247 w 4609578"/>
              <a:gd name="connsiteY53" fmla="*/ 2428583 h 6021658"/>
              <a:gd name="connsiteX54" fmla="*/ 1925153 w 4609578"/>
              <a:gd name="connsiteY54" fmla="*/ 2465058 h 6021658"/>
              <a:gd name="connsiteX55" fmla="*/ 1857375 w 4609578"/>
              <a:gd name="connsiteY55" fmla="*/ 2732803 h 6021658"/>
              <a:gd name="connsiteX56" fmla="*/ 1795986 w 4609578"/>
              <a:gd name="connsiteY56" fmla="*/ 2735301 h 6021658"/>
              <a:gd name="connsiteX57" fmla="*/ 1695856 w 4609578"/>
              <a:gd name="connsiteY57" fmla="*/ 2967618 h 6021658"/>
              <a:gd name="connsiteX58" fmla="*/ 1393903 w 4609578"/>
              <a:gd name="connsiteY58" fmla="*/ 3178097 h 6021658"/>
              <a:gd name="connsiteX59" fmla="*/ 1371600 w 4609578"/>
              <a:gd name="connsiteY59" fmla="*/ 2810107 h 6021658"/>
              <a:gd name="connsiteX60" fmla="*/ 1193181 w 4609578"/>
              <a:gd name="connsiteY60" fmla="*/ 2330604 h 6021658"/>
              <a:gd name="connsiteX61" fmla="*/ 1115122 w 4609578"/>
              <a:gd name="connsiteY61" fmla="*/ 2230243 h 6021658"/>
              <a:gd name="connsiteX62" fmla="*/ 903249 w 4609578"/>
              <a:gd name="connsiteY62" fmla="*/ 2085278 h 6021658"/>
              <a:gd name="connsiteX63" fmla="*/ 914400 w 4609578"/>
              <a:gd name="connsiteY63" fmla="*/ 1940312 h 6021658"/>
              <a:gd name="connsiteX64" fmla="*/ 1170878 w 4609578"/>
              <a:gd name="connsiteY64" fmla="*/ 2062975 h 6021658"/>
              <a:gd name="connsiteX65" fmla="*/ 1271239 w 4609578"/>
              <a:gd name="connsiteY65" fmla="*/ 2007219 h 6021658"/>
              <a:gd name="connsiteX66" fmla="*/ 1382751 w 4609578"/>
              <a:gd name="connsiteY66" fmla="*/ 2007219 h 6021658"/>
              <a:gd name="connsiteX67" fmla="*/ 1349298 w 4609578"/>
              <a:gd name="connsiteY67" fmla="*/ 1862253 h 6021658"/>
              <a:gd name="connsiteX68" fmla="*/ 1405054 w 4609578"/>
              <a:gd name="connsiteY68" fmla="*/ 1851102 h 6021658"/>
              <a:gd name="connsiteX69" fmla="*/ 1393903 w 4609578"/>
              <a:gd name="connsiteY69" fmla="*/ 1750741 h 6021658"/>
              <a:gd name="connsiteX70" fmla="*/ 1527717 w 4609578"/>
              <a:gd name="connsiteY70" fmla="*/ 1750741 h 6021658"/>
              <a:gd name="connsiteX71" fmla="*/ 1483112 w 4609578"/>
              <a:gd name="connsiteY71" fmla="*/ 1483112 h 6021658"/>
              <a:gd name="connsiteX72" fmla="*/ 1583473 w 4609578"/>
              <a:gd name="connsiteY72" fmla="*/ 1438507 h 6021658"/>
              <a:gd name="connsiteX73" fmla="*/ 1683834 w 4609578"/>
              <a:gd name="connsiteY73" fmla="*/ 1237785 h 6021658"/>
              <a:gd name="connsiteX74" fmla="*/ 1806498 w 4609578"/>
              <a:gd name="connsiteY74" fmla="*/ 1070517 h 6021658"/>
              <a:gd name="connsiteX75" fmla="*/ 1739590 w 4609578"/>
              <a:gd name="connsiteY75" fmla="*/ 780585 h 6021658"/>
              <a:gd name="connsiteX76" fmla="*/ 1706137 w 4609578"/>
              <a:gd name="connsiteY76" fmla="*/ 546409 h 6021658"/>
              <a:gd name="connsiteX77" fmla="*/ 1494264 w 4609578"/>
              <a:gd name="connsiteY77" fmla="*/ 256478 h 6021658"/>
              <a:gd name="connsiteX78" fmla="*/ 1326995 w 4609578"/>
              <a:gd name="connsiteY78" fmla="*/ 89209 h 6021658"/>
              <a:gd name="connsiteX79" fmla="*/ 1092820 w 4609578"/>
              <a:gd name="connsiteY79" fmla="*/ 0 h 6021658"/>
              <a:gd name="connsiteX80" fmla="*/ 769434 w 4609578"/>
              <a:gd name="connsiteY80" fmla="*/ 44604 h 6021658"/>
              <a:gd name="connsiteX81" fmla="*/ 468351 w 4609578"/>
              <a:gd name="connsiteY81" fmla="*/ 289931 h 6021658"/>
              <a:gd name="connsiteX82" fmla="*/ 434898 w 4609578"/>
              <a:gd name="connsiteY82" fmla="*/ 602165 h 6021658"/>
              <a:gd name="connsiteX83" fmla="*/ 401444 w 4609578"/>
              <a:gd name="connsiteY83" fmla="*/ 1037063 h 6021658"/>
              <a:gd name="connsiteX84" fmla="*/ 390293 w 4609578"/>
              <a:gd name="connsiteY84" fmla="*/ 1293541 h 6021658"/>
              <a:gd name="connsiteX85" fmla="*/ 446049 w 4609578"/>
              <a:gd name="connsiteY85" fmla="*/ 1550019 h 6021658"/>
              <a:gd name="connsiteX86" fmla="*/ 379142 w 4609578"/>
              <a:gd name="connsiteY86" fmla="*/ 1839951 h 6021658"/>
              <a:gd name="connsiteX87" fmla="*/ 200722 w 4609578"/>
              <a:gd name="connsiteY87" fmla="*/ 2007219 h 6021658"/>
              <a:gd name="connsiteX88" fmla="*/ 100361 w 4609578"/>
              <a:gd name="connsiteY88" fmla="*/ 2274848 h 6021658"/>
              <a:gd name="connsiteX89" fmla="*/ 0 w 460957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12933 w 4620708"/>
              <a:gd name="connsiteY14" fmla="*/ 5798401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72000 w 4620708"/>
              <a:gd name="connsiteY19" fmla="*/ 5675970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12933 w 4620708"/>
              <a:gd name="connsiteY14" fmla="*/ 5798401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12933 w 4620708"/>
              <a:gd name="connsiteY14" fmla="*/ 5798401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12933 w 4620708"/>
              <a:gd name="connsiteY14" fmla="*/ 5798401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57200 w 4620708"/>
              <a:gd name="connsiteY3" fmla="*/ 4705814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14338 w 4620708"/>
              <a:gd name="connsiteY3" fmla="*/ 4677239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414338 w 4620708"/>
              <a:gd name="connsiteY3" fmla="*/ 4677239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713678 w 4620708"/>
              <a:gd name="connsiteY3" fmla="*/ 4917687 h 6021658"/>
              <a:gd name="connsiteX4" fmla="*/ 1460810 w 4620708"/>
              <a:gd name="connsiteY4" fmla="*/ 5018048 h 6021658"/>
              <a:gd name="connsiteX5" fmla="*/ 1817649 w 4620708"/>
              <a:gd name="connsiteY5" fmla="*/ 5018048 h 6021658"/>
              <a:gd name="connsiteX6" fmla="*/ 1942578 w 4620708"/>
              <a:gd name="connsiteY6" fmla="*/ 4919429 h 6021658"/>
              <a:gd name="connsiteX7" fmla="*/ 2088531 w 4620708"/>
              <a:gd name="connsiteY7" fmla="*/ 4876335 h 6021658"/>
              <a:gd name="connsiteX8" fmla="*/ 2258819 w 4620708"/>
              <a:gd name="connsiteY8" fmla="*/ 4772721 h 6021658"/>
              <a:gd name="connsiteX9" fmla="*/ 2430966 w 4620708"/>
              <a:gd name="connsiteY9" fmla="*/ 4962292 h 6021658"/>
              <a:gd name="connsiteX10" fmla="*/ 2692962 w 4620708"/>
              <a:gd name="connsiteY10" fmla="*/ 5236311 h 6021658"/>
              <a:gd name="connsiteX11" fmla="*/ 2977376 w 4620708"/>
              <a:gd name="connsiteY11" fmla="*/ 5475248 h 6021658"/>
              <a:gd name="connsiteX12" fmla="*/ 3137268 w 4620708"/>
              <a:gd name="connsiteY12" fmla="*/ 5489769 h 6021658"/>
              <a:gd name="connsiteX13" fmla="*/ 3120077 w 4620708"/>
              <a:gd name="connsiteY13" fmla="*/ 5803164 h 6021658"/>
              <a:gd name="connsiteX14" fmla="*/ 3727643 w 4620708"/>
              <a:gd name="connsiteY14" fmla="*/ 5945226 h 6021658"/>
              <a:gd name="connsiteX15" fmla="*/ 4192859 w 4620708"/>
              <a:gd name="connsiteY15" fmla="*/ 6021658 h 6021658"/>
              <a:gd name="connsiteX16" fmla="*/ 4609578 w 4620708"/>
              <a:gd name="connsiteY16" fmla="*/ 5966773 h 6021658"/>
              <a:gd name="connsiteX17" fmla="*/ 4605570 w 4620708"/>
              <a:gd name="connsiteY17" fmla="*/ 5798634 h 6021658"/>
              <a:gd name="connsiteX18" fmla="*/ 4550568 w 4620708"/>
              <a:gd name="connsiteY18" fmla="*/ 5687876 h 6021658"/>
              <a:gd name="connsiteX19" fmla="*/ 4407229 w 4620708"/>
              <a:gd name="connsiteY19" fmla="*/ 5642517 h 6021658"/>
              <a:gd name="connsiteX20" fmla="*/ 4361753 w 4620708"/>
              <a:gd name="connsiteY20" fmla="*/ 5580256 h 6021658"/>
              <a:gd name="connsiteX21" fmla="*/ 4215278 w 4620708"/>
              <a:gd name="connsiteY21" fmla="*/ 5551681 h 6021658"/>
              <a:gd name="connsiteX22" fmla="*/ 4170673 w 4620708"/>
              <a:gd name="connsiteY22" fmla="*/ 5491685 h 6021658"/>
              <a:gd name="connsiteX23" fmla="*/ 4116426 w 4620708"/>
              <a:gd name="connsiteY23" fmla="*/ 5369137 h 6021658"/>
              <a:gd name="connsiteX24" fmla="*/ 4024081 w 4620708"/>
              <a:gd name="connsiteY24" fmla="*/ 5295203 h 6021658"/>
              <a:gd name="connsiteX25" fmla="*/ 3906296 w 4620708"/>
              <a:gd name="connsiteY25" fmla="*/ 5347068 h 6021658"/>
              <a:gd name="connsiteX26" fmla="*/ 3873481 w 4620708"/>
              <a:gd name="connsiteY26" fmla="*/ 5216389 h 6021658"/>
              <a:gd name="connsiteX27" fmla="*/ 3738911 w 4620708"/>
              <a:gd name="connsiteY27" fmla="*/ 5135194 h 6021658"/>
              <a:gd name="connsiteX28" fmla="*/ 3612995 w 4620708"/>
              <a:gd name="connsiteY28" fmla="*/ 4962292 h 6021658"/>
              <a:gd name="connsiteX29" fmla="*/ 3499974 w 4620708"/>
              <a:gd name="connsiteY29" fmla="*/ 4972689 h 6021658"/>
              <a:gd name="connsiteX30" fmla="*/ 3492946 w 4620708"/>
              <a:gd name="connsiteY30" fmla="*/ 4814945 h 6021658"/>
              <a:gd name="connsiteX31" fmla="*/ 3328697 w 4620708"/>
              <a:gd name="connsiteY31" fmla="*/ 4745540 h 6021658"/>
              <a:gd name="connsiteX32" fmla="*/ 3113687 w 4620708"/>
              <a:gd name="connsiteY32" fmla="*/ 4464496 h 6021658"/>
              <a:gd name="connsiteX33" fmla="*/ 2753597 w 4620708"/>
              <a:gd name="connsiteY33" fmla="*/ 4105158 h 6021658"/>
              <a:gd name="connsiteX34" fmla="*/ 2485212 w 4620708"/>
              <a:gd name="connsiteY34" fmla="*/ 3878126 h 6021658"/>
              <a:gd name="connsiteX35" fmla="*/ 2308303 w 4620708"/>
              <a:gd name="connsiteY35" fmla="*/ 3797802 h 6021658"/>
              <a:gd name="connsiteX36" fmla="*/ 2196790 w 4620708"/>
              <a:gd name="connsiteY36" fmla="*/ 3780263 h 6021658"/>
              <a:gd name="connsiteX37" fmla="*/ 2097301 w 4620708"/>
              <a:gd name="connsiteY37" fmla="*/ 3795421 h 6021658"/>
              <a:gd name="connsiteX38" fmla="*/ 1812016 w 4620708"/>
              <a:gd name="connsiteY38" fmla="*/ 3907688 h 6021658"/>
              <a:gd name="connsiteX39" fmla="*/ 1700503 w 4620708"/>
              <a:gd name="connsiteY39" fmla="*/ 3905192 h 6021658"/>
              <a:gd name="connsiteX40" fmla="*/ 1484854 w 4620708"/>
              <a:gd name="connsiteY40" fmla="*/ 4002532 h 6021658"/>
              <a:gd name="connsiteX41" fmla="*/ 1453667 w 4620708"/>
              <a:gd name="connsiteY41" fmla="*/ 3930107 h 6021658"/>
              <a:gd name="connsiteX42" fmla="*/ 1605776 w 4620708"/>
              <a:gd name="connsiteY42" fmla="*/ 3791414 h 6021658"/>
              <a:gd name="connsiteX43" fmla="*/ 1749231 w 4620708"/>
              <a:gd name="connsiteY43" fmla="*/ 3701450 h 6021658"/>
              <a:gd name="connsiteX44" fmla="*/ 1796973 w 4620708"/>
              <a:gd name="connsiteY44" fmla="*/ 3539059 h 6021658"/>
              <a:gd name="connsiteX45" fmla="*/ 1924398 w 4620708"/>
              <a:gd name="connsiteY45" fmla="*/ 3335957 h 6021658"/>
              <a:gd name="connsiteX46" fmla="*/ 2040673 w 4620708"/>
              <a:gd name="connsiteY46" fmla="*/ 3409892 h 6021658"/>
              <a:gd name="connsiteX47" fmla="*/ 2174488 w 4620708"/>
              <a:gd name="connsiteY47" fmla="*/ 3515131 h 6021658"/>
              <a:gd name="connsiteX48" fmla="*/ 2787922 w 4620708"/>
              <a:gd name="connsiteY48" fmla="*/ 2219092 h 6021658"/>
              <a:gd name="connsiteX49" fmla="*/ 2503391 w 4620708"/>
              <a:gd name="connsiteY49" fmla="*/ 1964240 h 6021658"/>
              <a:gd name="connsiteX50" fmla="*/ 2477197 w 4620708"/>
              <a:gd name="connsiteY50" fmla="*/ 2009484 h 6021658"/>
              <a:gd name="connsiteX51" fmla="*/ 2263699 w 4620708"/>
              <a:gd name="connsiteY51" fmla="*/ 1924166 h 6021658"/>
              <a:gd name="connsiteX52" fmla="*/ 2014247 w 4620708"/>
              <a:gd name="connsiteY52" fmla="*/ 2428583 h 6021658"/>
              <a:gd name="connsiteX53" fmla="*/ 1925153 w 4620708"/>
              <a:gd name="connsiteY53" fmla="*/ 2465058 h 6021658"/>
              <a:gd name="connsiteX54" fmla="*/ 1857375 w 4620708"/>
              <a:gd name="connsiteY54" fmla="*/ 2732803 h 6021658"/>
              <a:gd name="connsiteX55" fmla="*/ 1795986 w 4620708"/>
              <a:gd name="connsiteY55" fmla="*/ 2735301 h 6021658"/>
              <a:gd name="connsiteX56" fmla="*/ 1695856 w 4620708"/>
              <a:gd name="connsiteY56" fmla="*/ 2967618 h 6021658"/>
              <a:gd name="connsiteX57" fmla="*/ 1393903 w 4620708"/>
              <a:gd name="connsiteY57" fmla="*/ 3178097 h 6021658"/>
              <a:gd name="connsiteX58" fmla="*/ 1371600 w 4620708"/>
              <a:gd name="connsiteY58" fmla="*/ 2810107 h 6021658"/>
              <a:gd name="connsiteX59" fmla="*/ 1193181 w 4620708"/>
              <a:gd name="connsiteY59" fmla="*/ 2330604 h 6021658"/>
              <a:gd name="connsiteX60" fmla="*/ 1115122 w 4620708"/>
              <a:gd name="connsiteY60" fmla="*/ 2230243 h 6021658"/>
              <a:gd name="connsiteX61" fmla="*/ 903249 w 4620708"/>
              <a:gd name="connsiteY61" fmla="*/ 2085278 h 6021658"/>
              <a:gd name="connsiteX62" fmla="*/ 914400 w 4620708"/>
              <a:gd name="connsiteY62" fmla="*/ 1940312 h 6021658"/>
              <a:gd name="connsiteX63" fmla="*/ 1170878 w 4620708"/>
              <a:gd name="connsiteY63" fmla="*/ 2062975 h 6021658"/>
              <a:gd name="connsiteX64" fmla="*/ 1271239 w 4620708"/>
              <a:gd name="connsiteY64" fmla="*/ 2007219 h 6021658"/>
              <a:gd name="connsiteX65" fmla="*/ 1382751 w 4620708"/>
              <a:gd name="connsiteY65" fmla="*/ 2007219 h 6021658"/>
              <a:gd name="connsiteX66" fmla="*/ 1349298 w 4620708"/>
              <a:gd name="connsiteY66" fmla="*/ 1862253 h 6021658"/>
              <a:gd name="connsiteX67" fmla="*/ 1405054 w 4620708"/>
              <a:gd name="connsiteY67" fmla="*/ 1851102 h 6021658"/>
              <a:gd name="connsiteX68" fmla="*/ 1393903 w 4620708"/>
              <a:gd name="connsiteY68" fmla="*/ 1750741 h 6021658"/>
              <a:gd name="connsiteX69" fmla="*/ 1527717 w 4620708"/>
              <a:gd name="connsiteY69" fmla="*/ 1750741 h 6021658"/>
              <a:gd name="connsiteX70" fmla="*/ 1483112 w 4620708"/>
              <a:gd name="connsiteY70" fmla="*/ 1483112 h 6021658"/>
              <a:gd name="connsiteX71" fmla="*/ 1583473 w 4620708"/>
              <a:gd name="connsiteY71" fmla="*/ 1438507 h 6021658"/>
              <a:gd name="connsiteX72" fmla="*/ 1683834 w 4620708"/>
              <a:gd name="connsiteY72" fmla="*/ 1237785 h 6021658"/>
              <a:gd name="connsiteX73" fmla="*/ 1806498 w 4620708"/>
              <a:gd name="connsiteY73" fmla="*/ 1070517 h 6021658"/>
              <a:gd name="connsiteX74" fmla="*/ 1739590 w 4620708"/>
              <a:gd name="connsiteY74" fmla="*/ 780585 h 6021658"/>
              <a:gd name="connsiteX75" fmla="*/ 1706137 w 4620708"/>
              <a:gd name="connsiteY75" fmla="*/ 546409 h 6021658"/>
              <a:gd name="connsiteX76" fmla="*/ 1494264 w 4620708"/>
              <a:gd name="connsiteY76" fmla="*/ 256478 h 6021658"/>
              <a:gd name="connsiteX77" fmla="*/ 1326995 w 4620708"/>
              <a:gd name="connsiteY77" fmla="*/ 89209 h 6021658"/>
              <a:gd name="connsiteX78" fmla="*/ 1092820 w 4620708"/>
              <a:gd name="connsiteY78" fmla="*/ 0 h 6021658"/>
              <a:gd name="connsiteX79" fmla="*/ 769434 w 4620708"/>
              <a:gd name="connsiteY79" fmla="*/ 44604 h 6021658"/>
              <a:gd name="connsiteX80" fmla="*/ 468351 w 4620708"/>
              <a:gd name="connsiteY80" fmla="*/ 289931 h 6021658"/>
              <a:gd name="connsiteX81" fmla="*/ 434898 w 4620708"/>
              <a:gd name="connsiteY81" fmla="*/ 602165 h 6021658"/>
              <a:gd name="connsiteX82" fmla="*/ 401444 w 4620708"/>
              <a:gd name="connsiteY82" fmla="*/ 1037063 h 6021658"/>
              <a:gd name="connsiteX83" fmla="*/ 390293 w 4620708"/>
              <a:gd name="connsiteY83" fmla="*/ 1293541 h 6021658"/>
              <a:gd name="connsiteX84" fmla="*/ 446049 w 4620708"/>
              <a:gd name="connsiteY84" fmla="*/ 1550019 h 6021658"/>
              <a:gd name="connsiteX85" fmla="*/ 379142 w 4620708"/>
              <a:gd name="connsiteY85" fmla="*/ 1839951 h 6021658"/>
              <a:gd name="connsiteX86" fmla="*/ 200722 w 4620708"/>
              <a:gd name="connsiteY86" fmla="*/ 2007219 h 6021658"/>
              <a:gd name="connsiteX87" fmla="*/ 100361 w 4620708"/>
              <a:gd name="connsiteY87" fmla="*/ 2274848 h 6021658"/>
              <a:gd name="connsiteX88" fmla="*/ 0 w 4620708"/>
              <a:gd name="connsiteY88"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370198 w 4620708"/>
              <a:gd name="connsiteY3" fmla="*/ 4629672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370198 w 4620708"/>
              <a:gd name="connsiteY3" fmla="*/ 4629672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20708"/>
              <a:gd name="connsiteY0" fmla="*/ 2553629 h 6021658"/>
              <a:gd name="connsiteX1" fmla="*/ 11151 w 4620708"/>
              <a:gd name="connsiteY1" fmla="*/ 3245004 h 6021658"/>
              <a:gd name="connsiteX2" fmla="*/ 111512 w 4620708"/>
              <a:gd name="connsiteY2" fmla="*/ 4181707 h 6021658"/>
              <a:gd name="connsiteX3" fmla="*/ 370198 w 4620708"/>
              <a:gd name="connsiteY3" fmla="*/ 4629672 h 6021658"/>
              <a:gd name="connsiteX4" fmla="*/ 713678 w 4620708"/>
              <a:gd name="connsiteY4" fmla="*/ 4917687 h 6021658"/>
              <a:gd name="connsiteX5" fmla="*/ 1460810 w 4620708"/>
              <a:gd name="connsiteY5" fmla="*/ 5018048 h 6021658"/>
              <a:gd name="connsiteX6" fmla="*/ 1817649 w 4620708"/>
              <a:gd name="connsiteY6" fmla="*/ 5018048 h 6021658"/>
              <a:gd name="connsiteX7" fmla="*/ 1942578 w 4620708"/>
              <a:gd name="connsiteY7" fmla="*/ 4919429 h 6021658"/>
              <a:gd name="connsiteX8" fmla="*/ 2088531 w 4620708"/>
              <a:gd name="connsiteY8" fmla="*/ 4876335 h 6021658"/>
              <a:gd name="connsiteX9" fmla="*/ 2258819 w 4620708"/>
              <a:gd name="connsiteY9" fmla="*/ 4772721 h 6021658"/>
              <a:gd name="connsiteX10" fmla="*/ 2430966 w 4620708"/>
              <a:gd name="connsiteY10" fmla="*/ 4962292 h 6021658"/>
              <a:gd name="connsiteX11" fmla="*/ 2692962 w 4620708"/>
              <a:gd name="connsiteY11" fmla="*/ 5236311 h 6021658"/>
              <a:gd name="connsiteX12" fmla="*/ 2977376 w 4620708"/>
              <a:gd name="connsiteY12" fmla="*/ 5475248 h 6021658"/>
              <a:gd name="connsiteX13" fmla="*/ 3137268 w 4620708"/>
              <a:gd name="connsiteY13" fmla="*/ 5489769 h 6021658"/>
              <a:gd name="connsiteX14" fmla="*/ 3120077 w 4620708"/>
              <a:gd name="connsiteY14" fmla="*/ 5803164 h 6021658"/>
              <a:gd name="connsiteX15" fmla="*/ 3727643 w 4620708"/>
              <a:gd name="connsiteY15" fmla="*/ 5945226 h 6021658"/>
              <a:gd name="connsiteX16" fmla="*/ 4192859 w 4620708"/>
              <a:gd name="connsiteY16" fmla="*/ 6021658 h 6021658"/>
              <a:gd name="connsiteX17" fmla="*/ 4609578 w 4620708"/>
              <a:gd name="connsiteY17" fmla="*/ 5966773 h 6021658"/>
              <a:gd name="connsiteX18" fmla="*/ 4605570 w 4620708"/>
              <a:gd name="connsiteY18" fmla="*/ 5798634 h 6021658"/>
              <a:gd name="connsiteX19" fmla="*/ 4550568 w 4620708"/>
              <a:gd name="connsiteY19" fmla="*/ 5687876 h 6021658"/>
              <a:gd name="connsiteX20" fmla="*/ 4407229 w 4620708"/>
              <a:gd name="connsiteY20" fmla="*/ 5642517 h 6021658"/>
              <a:gd name="connsiteX21" fmla="*/ 4361753 w 4620708"/>
              <a:gd name="connsiteY21" fmla="*/ 5580256 h 6021658"/>
              <a:gd name="connsiteX22" fmla="*/ 4215278 w 4620708"/>
              <a:gd name="connsiteY22" fmla="*/ 5551681 h 6021658"/>
              <a:gd name="connsiteX23" fmla="*/ 4170673 w 4620708"/>
              <a:gd name="connsiteY23" fmla="*/ 5491685 h 6021658"/>
              <a:gd name="connsiteX24" fmla="*/ 4116426 w 4620708"/>
              <a:gd name="connsiteY24" fmla="*/ 5369137 h 6021658"/>
              <a:gd name="connsiteX25" fmla="*/ 4024081 w 4620708"/>
              <a:gd name="connsiteY25" fmla="*/ 5295203 h 6021658"/>
              <a:gd name="connsiteX26" fmla="*/ 3906296 w 4620708"/>
              <a:gd name="connsiteY26" fmla="*/ 5347068 h 6021658"/>
              <a:gd name="connsiteX27" fmla="*/ 3873481 w 4620708"/>
              <a:gd name="connsiteY27" fmla="*/ 5216389 h 6021658"/>
              <a:gd name="connsiteX28" fmla="*/ 3738911 w 4620708"/>
              <a:gd name="connsiteY28" fmla="*/ 5135194 h 6021658"/>
              <a:gd name="connsiteX29" fmla="*/ 3612995 w 4620708"/>
              <a:gd name="connsiteY29" fmla="*/ 4962292 h 6021658"/>
              <a:gd name="connsiteX30" fmla="*/ 3499974 w 4620708"/>
              <a:gd name="connsiteY30" fmla="*/ 4972689 h 6021658"/>
              <a:gd name="connsiteX31" fmla="*/ 3492946 w 4620708"/>
              <a:gd name="connsiteY31" fmla="*/ 4814945 h 6021658"/>
              <a:gd name="connsiteX32" fmla="*/ 3328697 w 4620708"/>
              <a:gd name="connsiteY32" fmla="*/ 4745540 h 6021658"/>
              <a:gd name="connsiteX33" fmla="*/ 3113687 w 4620708"/>
              <a:gd name="connsiteY33" fmla="*/ 4464496 h 6021658"/>
              <a:gd name="connsiteX34" fmla="*/ 2753597 w 4620708"/>
              <a:gd name="connsiteY34" fmla="*/ 4105158 h 6021658"/>
              <a:gd name="connsiteX35" fmla="*/ 2485212 w 4620708"/>
              <a:gd name="connsiteY35" fmla="*/ 3878126 h 6021658"/>
              <a:gd name="connsiteX36" fmla="*/ 2308303 w 4620708"/>
              <a:gd name="connsiteY36" fmla="*/ 3797802 h 6021658"/>
              <a:gd name="connsiteX37" fmla="*/ 2196790 w 4620708"/>
              <a:gd name="connsiteY37" fmla="*/ 3780263 h 6021658"/>
              <a:gd name="connsiteX38" fmla="*/ 2097301 w 4620708"/>
              <a:gd name="connsiteY38" fmla="*/ 3795421 h 6021658"/>
              <a:gd name="connsiteX39" fmla="*/ 1812016 w 4620708"/>
              <a:gd name="connsiteY39" fmla="*/ 3907688 h 6021658"/>
              <a:gd name="connsiteX40" fmla="*/ 1700503 w 4620708"/>
              <a:gd name="connsiteY40" fmla="*/ 3905192 h 6021658"/>
              <a:gd name="connsiteX41" fmla="*/ 1484854 w 4620708"/>
              <a:gd name="connsiteY41" fmla="*/ 4002532 h 6021658"/>
              <a:gd name="connsiteX42" fmla="*/ 1453667 w 4620708"/>
              <a:gd name="connsiteY42" fmla="*/ 3930107 h 6021658"/>
              <a:gd name="connsiteX43" fmla="*/ 1605776 w 4620708"/>
              <a:gd name="connsiteY43" fmla="*/ 3791414 h 6021658"/>
              <a:gd name="connsiteX44" fmla="*/ 1749231 w 4620708"/>
              <a:gd name="connsiteY44" fmla="*/ 3701450 h 6021658"/>
              <a:gd name="connsiteX45" fmla="*/ 1796973 w 4620708"/>
              <a:gd name="connsiteY45" fmla="*/ 3539059 h 6021658"/>
              <a:gd name="connsiteX46" fmla="*/ 1924398 w 4620708"/>
              <a:gd name="connsiteY46" fmla="*/ 3335957 h 6021658"/>
              <a:gd name="connsiteX47" fmla="*/ 2040673 w 4620708"/>
              <a:gd name="connsiteY47" fmla="*/ 3409892 h 6021658"/>
              <a:gd name="connsiteX48" fmla="*/ 2174488 w 4620708"/>
              <a:gd name="connsiteY48" fmla="*/ 3515131 h 6021658"/>
              <a:gd name="connsiteX49" fmla="*/ 2787922 w 4620708"/>
              <a:gd name="connsiteY49" fmla="*/ 2219092 h 6021658"/>
              <a:gd name="connsiteX50" fmla="*/ 2503391 w 4620708"/>
              <a:gd name="connsiteY50" fmla="*/ 1964240 h 6021658"/>
              <a:gd name="connsiteX51" fmla="*/ 2477197 w 4620708"/>
              <a:gd name="connsiteY51" fmla="*/ 2009484 h 6021658"/>
              <a:gd name="connsiteX52" fmla="*/ 2263699 w 4620708"/>
              <a:gd name="connsiteY52" fmla="*/ 1924166 h 6021658"/>
              <a:gd name="connsiteX53" fmla="*/ 2014247 w 4620708"/>
              <a:gd name="connsiteY53" fmla="*/ 2428583 h 6021658"/>
              <a:gd name="connsiteX54" fmla="*/ 1925153 w 4620708"/>
              <a:gd name="connsiteY54" fmla="*/ 2465058 h 6021658"/>
              <a:gd name="connsiteX55" fmla="*/ 1857375 w 4620708"/>
              <a:gd name="connsiteY55" fmla="*/ 2732803 h 6021658"/>
              <a:gd name="connsiteX56" fmla="*/ 1795986 w 4620708"/>
              <a:gd name="connsiteY56" fmla="*/ 2735301 h 6021658"/>
              <a:gd name="connsiteX57" fmla="*/ 1695856 w 4620708"/>
              <a:gd name="connsiteY57" fmla="*/ 2967618 h 6021658"/>
              <a:gd name="connsiteX58" fmla="*/ 1393903 w 4620708"/>
              <a:gd name="connsiteY58" fmla="*/ 3178097 h 6021658"/>
              <a:gd name="connsiteX59" fmla="*/ 1371600 w 4620708"/>
              <a:gd name="connsiteY59" fmla="*/ 2810107 h 6021658"/>
              <a:gd name="connsiteX60" fmla="*/ 1193181 w 4620708"/>
              <a:gd name="connsiteY60" fmla="*/ 2330604 h 6021658"/>
              <a:gd name="connsiteX61" fmla="*/ 1115122 w 4620708"/>
              <a:gd name="connsiteY61" fmla="*/ 2230243 h 6021658"/>
              <a:gd name="connsiteX62" fmla="*/ 903249 w 4620708"/>
              <a:gd name="connsiteY62" fmla="*/ 2085278 h 6021658"/>
              <a:gd name="connsiteX63" fmla="*/ 914400 w 4620708"/>
              <a:gd name="connsiteY63" fmla="*/ 1940312 h 6021658"/>
              <a:gd name="connsiteX64" fmla="*/ 1170878 w 4620708"/>
              <a:gd name="connsiteY64" fmla="*/ 2062975 h 6021658"/>
              <a:gd name="connsiteX65" fmla="*/ 1271239 w 4620708"/>
              <a:gd name="connsiteY65" fmla="*/ 2007219 h 6021658"/>
              <a:gd name="connsiteX66" fmla="*/ 1382751 w 4620708"/>
              <a:gd name="connsiteY66" fmla="*/ 2007219 h 6021658"/>
              <a:gd name="connsiteX67" fmla="*/ 1349298 w 4620708"/>
              <a:gd name="connsiteY67" fmla="*/ 1862253 h 6021658"/>
              <a:gd name="connsiteX68" fmla="*/ 1405054 w 4620708"/>
              <a:gd name="connsiteY68" fmla="*/ 1851102 h 6021658"/>
              <a:gd name="connsiteX69" fmla="*/ 1393903 w 4620708"/>
              <a:gd name="connsiteY69" fmla="*/ 1750741 h 6021658"/>
              <a:gd name="connsiteX70" fmla="*/ 1527717 w 4620708"/>
              <a:gd name="connsiteY70" fmla="*/ 1750741 h 6021658"/>
              <a:gd name="connsiteX71" fmla="*/ 1483112 w 4620708"/>
              <a:gd name="connsiteY71" fmla="*/ 1483112 h 6021658"/>
              <a:gd name="connsiteX72" fmla="*/ 1583473 w 4620708"/>
              <a:gd name="connsiteY72" fmla="*/ 1438507 h 6021658"/>
              <a:gd name="connsiteX73" fmla="*/ 1683834 w 4620708"/>
              <a:gd name="connsiteY73" fmla="*/ 1237785 h 6021658"/>
              <a:gd name="connsiteX74" fmla="*/ 1806498 w 4620708"/>
              <a:gd name="connsiteY74" fmla="*/ 1070517 h 6021658"/>
              <a:gd name="connsiteX75" fmla="*/ 1739590 w 4620708"/>
              <a:gd name="connsiteY75" fmla="*/ 780585 h 6021658"/>
              <a:gd name="connsiteX76" fmla="*/ 1706137 w 4620708"/>
              <a:gd name="connsiteY76" fmla="*/ 546409 h 6021658"/>
              <a:gd name="connsiteX77" fmla="*/ 1494264 w 4620708"/>
              <a:gd name="connsiteY77" fmla="*/ 256478 h 6021658"/>
              <a:gd name="connsiteX78" fmla="*/ 1326995 w 4620708"/>
              <a:gd name="connsiteY78" fmla="*/ 89209 h 6021658"/>
              <a:gd name="connsiteX79" fmla="*/ 1092820 w 4620708"/>
              <a:gd name="connsiteY79" fmla="*/ 0 h 6021658"/>
              <a:gd name="connsiteX80" fmla="*/ 769434 w 4620708"/>
              <a:gd name="connsiteY80" fmla="*/ 44604 h 6021658"/>
              <a:gd name="connsiteX81" fmla="*/ 468351 w 4620708"/>
              <a:gd name="connsiteY81" fmla="*/ 289931 h 6021658"/>
              <a:gd name="connsiteX82" fmla="*/ 434898 w 4620708"/>
              <a:gd name="connsiteY82" fmla="*/ 602165 h 6021658"/>
              <a:gd name="connsiteX83" fmla="*/ 401444 w 4620708"/>
              <a:gd name="connsiteY83" fmla="*/ 1037063 h 6021658"/>
              <a:gd name="connsiteX84" fmla="*/ 390293 w 4620708"/>
              <a:gd name="connsiteY84" fmla="*/ 1293541 h 6021658"/>
              <a:gd name="connsiteX85" fmla="*/ 446049 w 4620708"/>
              <a:gd name="connsiteY85" fmla="*/ 1550019 h 6021658"/>
              <a:gd name="connsiteX86" fmla="*/ 379142 w 4620708"/>
              <a:gd name="connsiteY86" fmla="*/ 1839951 h 6021658"/>
              <a:gd name="connsiteX87" fmla="*/ 200722 w 4620708"/>
              <a:gd name="connsiteY87" fmla="*/ 2007219 h 6021658"/>
              <a:gd name="connsiteX88" fmla="*/ 100361 w 4620708"/>
              <a:gd name="connsiteY88" fmla="*/ 2274848 h 6021658"/>
              <a:gd name="connsiteX89" fmla="*/ 0 w 4620708"/>
              <a:gd name="connsiteY89" fmla="*/ 2553629 h 6021658"/>
              <a:gd name="connsiteX0" fmla="*/ 0 w 4613565"/>
              <a:gd name="connsiteY0" fmla="*/ 2589348 h 6021658"/>
              <a:gd name="connsiteX1" fmla="*/ 4008 w 4613565"/>
              <a:gd name="connsiteY1" fmla="*/ 3245004 h 6021658"/>
              <a:gd name="connsiteX2" fmla="*/ 104369 w 4613565"/>
              <a:gd name="connsiteY2" fmla="*/ 4181707 h 6021658"/>
              <a:gd name="connsiteX3" fmla="*/ 363055 w 4613565"/>
              <a:gd name="connsiteY3" fmla="*/ 4629672 h 6021658"/>
              <a:gd name="connsiteX4" fmla="*/ 706535 w 4613565"/>
              <a:gd name="connsiteY4" fmla="*/ 4917687 h 6021658"/>
              <a:gd name="connsiteX5" fmla="*/ 1453667 w 4613565"/>
              <a:gd name="connsiteY5" fmla="*/ 5018048 h 6021658"/>
              <a:gd name="connsiteX6" fmla="*/ 1810506 w 4613565"/>
              <a:gd name="connsiteY6" fmla="*/ 5018048 h 6021658"/>
              <a:gd name="connsiteX7" fmla="*/ 1935435 w 4613565"/>
              <a:gd name="connsiteY7" fmla="*/ 4919429 h 6021658"/>
              <a:gd name="connsiteX8" fmla="*/ 2081388 w 4613565"/>
              <a:gd name="connsiteY8" fmla="*/ 4876335 h 6021658"/>
              <a:gd name="connsiteX9" fmla="*/ 2251676 w 4613565"/>
              <a:gd name="connsiteY9" fmla="*/ 4772721 h 6021658"/>
              <a:gd name="connsiteX10" fmla="*/ 2423823 w 4613565"/>
              <a:gd name="connsiteY10" fmla="*/ 4962292 h 6021658"/>
              <a:gd name="connsiteX11" fmla="*/ 2685819 w 4613565"/>
              <a:gd name="connsiteY11" fmla="*/ 5236311 h 6021658"/>
              <a:gd name="connsiteX12" fmla="*/ 2970233 w 4613565"/>
              <a:gd name="connsiteY12" fmla="*/ 5475248 h 6021658"/>
              <a:gd name="connsiteX13" fmla="*/ 3130125 w 4613565"/>
              <a:gd name="connsiteY13" fmla="*/ 5489769 h 6021658"/>
              <a:gd name="connsiteX14" fmla="*/ 3112934 w 4613565"/>
              <a:gd name="connsiteY14" fmla="*/ 5803164 h 6021658"/>
              <a:gd name="connsiteX15" fmla="*/ 3720500 w 4613565"/>
              <a:gd name="connsiteY15" fmla="*/ 5945226 h 6021658"/>
              <a:gd name="connsiteX16" fmla="*/ 4185716 w 4613565"/>
              <a:gd name="connsiteY16" fmla="*/ 6021658 h 6021658"/>
              <a:gd name="connsiteX17" fmla="*/ 4602435 w 4613565"/>
              <a:gd name="connsiteY17" fmla="*/ 5966773 h 6021658"/>
              <a:gd name="connsiteX18" fmla="*/ 4598427 w 4613565"/>
              <a:gd name="connsiteY18" fmla="*/ 5798634 h 6021658"/>
              <a:gd name="connsiteX19" fmla="*/ 4543425 w 4613565"/>
              <a:gd name="connsiteY19" fmla="*/ 5687876 h 6021658"/>
              <a:gd name="connsiteX20" fmla="*/ 4400086 w 4613565"/>
              <a:gd name="connsiteY20" fmla="*/ 5642517 h 6021658"/>
              <a:gd name="connsiteX21" fmla="*/ 4354610 w 4613565"/>
              <a:gd name="connsiteY21" fmla="*/ 5580256 h 6021658"/>
              <a:gd name="connsiteX22" fmla="*/ 4208135 w 4613565"/>
              <a:gd name="connsiteY22" fmla="*/ 5551681 h 6021658"/>
              <a:gd name="connsiteX23" fmla="*/ 4163530 w 4613565"/>
              <a:gd name="connsiteY23" fmla="*/ 5491685 h 6021658"/>
              <a:gd name="connsiteX24" fmla="*/ 4109283 w 4613565"/>
              <a:gd name="connsiteY24" fmla="*/ 5369137 h 6021658"/>
              <a:gd name="connsiteX25" fmla="*/ 4016938 w 4613565"/>
              <a:gd name="connsiteY25" fmla="*/ 5295203 h 6021658"/>
              <a:gd name="connsiteX26" fmla="*/ 3899153 w 4613565"/>
              <a:gd name="connsiteY26" fmla="*/ 5347068 h 6021658"/>
              <a:gd name="connsiteX27" fmla="*/ 3866338 w 4613565"/>
              <a:gd name="connsiteY27" fmla="*/ 5216389 h 6021658"/>
              <a:gd name="connsiteX28" fmla="*/ 3731768 w 4613565"/>
              <a:gd name="connsiteY28" fmla="*/ 5135194 h 6021658"/>
              <a:gd name="connsiteX29" fmla="*/ 3605852 w 4613565"/>
              <a:gd name="connsiteY29" fmla="*/ 4962292 h 6021658"/>
              <a:gd name="connsiteX30" fmla="*/ 3492831 w 4613565"/>
              <a:gd name="connsiteY30" fmla="*/ 4972689 h 6021658"/>
              <a:gd name="connsiteX31" fmla="*/ 3485803 w 4613565"/>
              <a:gd name="connsiteY31" fmla="*/ 4814945 h 6021658"/>
              <a:gd name="connsiteX32" fmla="*/ 3321554 w 4613565"/>
              <a:gd name="connsiteY32" fmla="*/ 4745540 h 6021658"/>
              <a:gd name="connsiteX33" fmla="*/ 3106544 w 4613565"/>
              <a:gd name="connsiteY33" fmla="*/ 4464496 h 6021658"/>
              <a:gd name="connsiteX34" fmla="*/ 2746454 w 4613565"/>
              <a:gd name="connsiteY34" fmla="*/ 4105158 h 6021658"/>
              <a:gd name="connsiteX35" fmla="*/ 2478069 w 4613565"/>
              <a:gd name="connsiteY35" fmla="*/ 3878126 h 6021658"/>
              <a:gd name="connsiteX36" fmla="*/ 2301160 w 4613565"/>
              <a:gd name="connsiteY36" fmla="*/ 3797802 h 6021658"/>
              <a:gd name="connsiteX37" fmla="*/ 2189647 w 4613565"/>
              <a:gd name="connsiteY37" fmla="*/ 3780263 h 6021658"/>
              <a:gd name="connsiteX38" fmla="*/ 2090158 w 4613565"/>
              <a:gd name="connsiteY38" fmla="*/ 3795421 h 6021658"/>
              <a:gd name="connsiteX39" fmla="*/ 1804873 w 4613565"/>
              <a:gd name="connsiteY39" fmla="*/ 3907688 h 6021658"/>
              <a:gd name="connsiteX40" fmla="*/ 1693360 w 4613565"/>
              <a:gd name="connsiteY40" fmla="*/ 3905192 h 6021658"/>
              <a:gd name="connsiteX41" fmla="*/ 1477711 w 4613565"/>
              <a:gd name="connsiteY41" fmla="*/ 4002532 h 6021658"/>
              <a:gd name="connsiteX42" fmla="*/ 1446524 w 4613565"/>
              <a:gd name="connsiteY42" fmla="*/ 3930107 h 6021658"/>
              <a:gd name="connsiteX43" fmla="*/ 1598633 w 4613565"/>
              <a:gd name="connsiteY43" fmla="*/ 3791414 h 6021658"/>
              <a:gd name="connsiteX44" fmla="*/ 1742088 w 4613565"/>
              <a:gd name="connsiteY44" fmla="*/ 3701450 h 6021658"/>
              <a:gd name="connsiteX45" fmla="*/ 1789830 w 4613565"/>
              <a:gd name="connsiteY45" fmla="*/ 3539059 h 6021658"/>
              <a:gd name="connsiteX46" fmla="*/ 1917255 w 4613565"/>
              <a:gd name="connsiteY46" fmla="*/ 3335957 h 6021658"/>
              <a:gd name="connsiteX47" fmla="*/ 2033530 w 4613565"/>
              <a:gd name="connsiteY47" fmla="*/ 3409892 h 6021658"/>
              <a:gd name="connsiteX48" fmla="*/ 2167345 w 4613565"/>
              <a:gd name="connsiteY48" fmla="*/ 3515131 h 6021658"/>
              <a:gd name="connsiteX49" fmla="*/ 2780779 w 4613565"/>
              <a:gd name="connsiteY49" fmla="*/ 2219092 h 6021658"/>
              <a:gd name="connsiteX50" fmla="*/ 2496248 w 4613565"/>
              <a:gd name="connsiteY50" fmla="*/ 1964240 h 6021658"/>
              <a:gd name="connsiteX51" fmla="*/ 2470054 w 4613565"/>
              <a:gd name="connsiteY51" fmla="*/ 2009484 h 6021658"/>
              <a:gd name="connsiteX52" fmla="*/ 2256556 w 4613565"/>
              <a:gd name="connsiteY52" fmla="*/ 1924166 h 6021658"/>
              <a:gd name="connsiteX53" fmla="*/ 2007104 w 4613565"/>
              <a:gd name="connsiteY53" fmla="*/ 2428583 h 6021658"/>
              <a:gd name="connsiteX54" fmla="*/ 1918010 w 4613565"/>
              <a:gd name="connsiteY54" fmla="*/ 2465058 h 6021658"/>
              <a:gd name="connsiteX55" fmla="*/ 1850232 w 4613565"/>
              <a:gd name="connsiteY55" fmla="*/ 2732803 h 6021658"/>
              <a:gd name="connsiteX56" fmla="*/ 1788843 w 4613565"/>
              <a:gd name="connsiteY56" fmla="*/ 2735301 h 6021658"/>
              <a:gd name="connsiteX57" fmla="*/ 1688713 w 4613565"/>
              <a:gd name="connsiteY57" fmla="*/ 2967618 h 6021658"/>
              <a:gd name="connsiteX58" fmla="*/ 1386760 w 4613565"/>
              <a:gd name="connsiteY58" fmla="*/ 3178097 h 6021658"/>
              <a:gd name="connsiteX59" fmla="*/ 1364457 w 4613565"/>
              <a:gd name="connsiteY59" fmla="*/ 2810107 h 6021658"/>
              <a:gd name="connsiteX60" fmla="*/ 1186038 w 4613565"/>
              <a:gd name="connsiteY60" fmla="*/ 2330604 h 6021658"/>
              <a:gd name="connsiteX61" fmla="*/ 1107979 w 4613565"/>
              <a:gd name="connsiteY61" fmla="*/ 2230243 h 6021658"/>
              <a:gd name="connsiteX62" fmla="*/ 896106 w 4613565"/>
              <a:gd name="connsiteY62" fmla="*/ 2085278 h 6021658"/>
              <a:gd name="connsiteX63" fmla="*/ 907257 w 4613565"/>
              <a:gd name="connsiteY63" fmla="*/ 1940312 h 6021658"/>
              <a:gd name="connsiteX64" fmla="*/ 1163735 w 4613565"/>
              <a:gd name="connsiteY64" fmla="*/ 2062975 h 6021658"/>
              <a:gd name="connsiteX65" fmla="*/ 1264096 w 4613565"/>
              <a:gd name="connsiteY65" fmla="*/ 2007219 h 6021658"/>
              <a:gd name="connsiteX66" fmla="*/ 1375608 w 4613565"/>
              <a:gd name="connsiteY66" fmla="*/ 2007219 h 6021658"/>
              <a:gd name="connsiteX67" fmla="*/ 1342155 w 4613565"/>
              <a:gd name="connsiteY67" fmla="*/ 1862253 h 6021658"/>
              <a:gd name="connsiteX68" fmla="*/ 1397911 w 4613565"/>
              <a:gd name="connsiteY68" fmla="*/ 1851102 h 6021658"/>
              <a:gd name="connsiteX69" fmla="*/ 1386760 w 4613565"/>
              <a:gd name="connsiteY69" fmla="*/ 1750741 h 6021658"/>
              <a:gd name="connsiteX70" fmla="*/ 1520574 w 4613565"/>
              <a:gd name="connsiteY70" fmla="*/ 1750741 h 6021658"/>
              <a:gd name="connsiteX71" fmla="*/ 1475969 w 4613565"/>
              <a:gd name="connsiteY71" fmla="*/ 1483112 h 6021658"/>
              <a:gd name="connsiteX72" fmla="*/ 1576330 w 4613565"/>
              <a:gd name="connsiteY72" fmla="*/ 1438507 h 6021658"/>
              <a:gd name="connsiteX73" fmla="*/ 1676691 w 4613565"/>
              <a:gd name="connsiteY73" fmla="*/ 1237785 h 6021658"/>
              <a:gd name="connsiteX74" fmla="*/ 1799355 w 4613565"/>
              <a:gd name="connsiteY74" fmla="*/ 1070517 h 6021658"/>
              <a:gd name="connsiteX75" fmla="*/ 1732447 w 4613565"/>
              <a:gd name="connsiteY75" fmla="*/ 780585 h 6021658"/>
              <a:gd name="connsiteX76" fmla="*/ 1698994 w 4613565"/>
              <a:gd name="connsiteY76" fmla="*/ 546409 h 6021658"/>
              <a:gd name="connsiteX77" fmla="*/ 1487121 w 4613565"/>
              <a:gd name="connsiteY77" fmla="*/ 256478 h 6021658"/>
              <a:gd name="connsiteX78" fmla="*/ 1319852 w 4613565"/>
              <a:gd name="connsiteY78" fmla="*/ 89209 h 6021658"/>
              <a:gd name="connsiteX79" fmla="*/ 1085677 w 4613565"/>
              <a:gd name="connsiteY79" fmla="*/ 0 h 6021658"/>
              <a:gd name="connsiteX80" fmla="*/ 762291 w 4613565"/>
              <a:gd name="connsiteY80" fmla="*/ 44604 h 6021658"/>
              <a:gd name="connsiteX81" fmla="*/ 461208 w 4613565"/>
              <a:gd name="connsiteY81" fmla="*/ 289931 h 6021658"/>
              <a:gd name="connsiteX82" fmla="*/ 427755 w 4613565"/>
              <a:gd name="connsiteY82" fmla="*/ 602165 h 6021658"/>
              <a:gd name="connsiteX83" fmla="*/ 394301 w 4613565"/>
              <a:gd name="connsiteY83" fmla="*/ 1037063 h 6021658"/>
              <a:gd name="connsiteX84" fmla="*/ 383150 w 4613565"/>
              <a:gd name="connsiteY84" fmla="*/ 1293541 h 6021658"/>
              <a:gd name="connsiteX85" fmla="*/ 438906 w 4613565"/>
              <a:gd name="connsiteY85" fmla="*/ 1550019 h 6021658"/>
              <a:gd name="connsiteX86" fmla="*/ 371999 w 4613565"/>
              <a:gd name="connsiteY86" fmla="*/ 1839951 h 6021658"/>
              <a:gd name="connsiteX87" fmla="*/ 193579 w 4613565"/>
              <a:gd name="connsiteY87" fmla="*/ 2007219 h 6021658"/>
              <a:gd name="connsiteX88" fmla="*/ 93218 w 4613565"/>
              <a:gd name="connsiteY88" fmla="*/ 2274848 h 6021658"/>
              <a:gd name="connsiteX89" fmla="*/ 0 w 4613565"/>
              <a:gd name="connsiteY89" fmla="*/ 2589348 h 6021658"/>
              <a:gd name="connsiteX0" fmla="*/ 5103 w 4618668"/>
              <a:gd name="connsiteY0" fmla="*/ 2589348 h 6021658"/>
              <a:gd name="connsiteX1" fmla="*/ 9111 w 4618668"/>
              <a:gd name="connsiteY1" fmla="*/ 3245004 h 6021658"/>
              <a:gd name="connsiteX2" fmla="*/ 109472 w 4618668"/>
              <a:gd name="connsiteY2" fmla="*/ 4181707 h 6021658"/>
              <a:gd name="connsiteX3" fmla="*/ 368158 w 4618668"/>
              <a:gd name="connsiteY3" fmla="*/ 4629672 h 6021658"/>
              <a:gd name="connsiteX4" fmla="*/ 711638 w 4618668"/>
              <a:gd name="connsiteY4" fmla="*/ 4917687 h 6021658"/>
              <a:gd name="connsiteX5" fmla="*/ 1458770 w 4618668"/>
              <a:gd name="connsiteY5" fmla="*/ 5018048 h 6021658"/>
              <a:gd name="connsiteX6" fmla="*/ 1815609 w 4618668"/>
              <a:gd name="connsiteY6" fmla="*/ 5018048 h 6021658"/>
              <a:gd name="connsiteX7" fmla="*/ 1940538 w 4618668"/>
              <a:gd name="connsiteY7" fmla="*/ 4919429 h 6021658"/>
              <a:gd name="connsiteX8" fmla="*/ 2086491 w 4618668"/>
              <a:gd name="connsiteY8" fmla="*/ 4876335 h 6021658"/>
              <a:gd name="connsiteX9" fmla="*/ 2256779 w 4618668"/>
              <a:gd name="connsiteY9" fmla="*/ 4772721 h 6021658"/>
              <a:gd name="connsiteX10" fmla="*/ 2428926 w 4618668"/>
              <a:gd name="connsiteY10" fmla="*/ 4962292 h 6021658"/>
              <a:gd name="connsiteX11" fmla="*/ 2690922 w 4618668"/>
              <a:gd name="connsiteY11" fmla="*/ 5236311 h 6021658"/>
              <a:gd name="connsiteX12" fmla="*/ 2975336 w 4618668"/>
              <a:gd name="connsiteY12" fmla="*/ 5475248 h 6021658"/>
              <a:gd name="connsiteX13" fmla="*/ 3135228 w 4618668"/>
              <a:gd name="connsiteY13" fmla="*/ 5489769 h 6021658"/>
              <a:gd name="connsiteX14" fmla="*/ 3118037 w 4618668"/>
              <a:gd name="connsiteY14" fmla="*/ 5803164 h 6021658"/>
              <a:gd name="connsiteX15" fmla="*/ 3725603 w 4618668"/>
              <a:gd name="connsiteY15" fmla="*/ 5945226 h 6021658"/>
              <a:gd name="connsiteX16" fmla="*/ 4190819 w 4618668"/>
              <a:gd name="connsiteY16" fmla="*/ 6021658 h 6021658"/>
              <a:gd name="connsiteX17" fmla="*/ 4607538 w 4618668"/>
              <a:gd name="connsiteY17" fmla="*/ 5966773 h 6021658"/>
              <a:gd name="connsiteX18" fmla="*/ 4603530 w 4618668"/>
              <a:gd name="connsiteY18" fmla="*/ 5798634 h 6021658"/>
              <a:gd name="connsiteX19" fmla="*/ 4548528 w 4618668"/>
              <a:gd name="connsiteY19" fmla="*/ 5687876 h 6021658"/>
              <a:gd name="connsiteX20" fmla="*/ 4405189 w 4618668"/>
              <a:gd name="connsiteY20" fmla="*/ 5642517 h 6021658"/>
              <a:gd name="connsiteX21" fmla="*/ 4359713 w 4618668"/>
              <a:gd name="connsiteY21" fmla="*/ 5580256 h 6021658"/>
              <a:gd name="connsiteX22" fmla="*/ 4213238 w 4618668"/>
              <a:gd name="connsiteY22" fmla="*/ 5551681 h 6021658"/>
              <a:gd name="connsiteX23" fmla="*/ 4168633 w 4618668"/>
              <a:gd name="connsiteY23" fmla="*/ 5491685 h 6021658"/>
              <a:gd name="connsiteX24" fmla="*/ 4114386 w 4618668"/>
              <a:gd name="connsiteY24" fmla="*/ 5369137 h 6021658"/>
              <a:gd name="connsiteX25" fmla="*/ 4022041 w 4618668"/>
              <a:gd name="connsiteY25" fmla="*/ 5295203 h 6021658"/>
              <a:gd name="connsiteX26" fmla="*/ 3904256 w 4618668"/>
              <a:gd name="connsiteY26" fmla="*/ 5347068 h 6021658"/>
              <a:gd name="connsiteX27" fmla="*/ 3871441 w 4618668"/>
              <a:gd name="connsiteY27" fmla="*/ 5216389 h 6021658"/>
              <a:gd name="connsiteX28" fmla="*/ 3736871 w 4618668"/>
              <a:gd name="connsiteY28" fmla="*/ 5135194 h 6021658"/>
              <a:gd name="connsiteX29" fmla="*/ 3610955 w 4618668"/>
              <a:gd name="connsiteY29" fmla="*/ 4962292 h 6021658"/>
              <a:gd name="connsiteX30" fmla="*/ 3497934 w 4618668"/>
              <a:gd name="connsiteY30" fmla="*/ 4972689 h 6021658"/>
              <a:gd name="connsiteX31" fmla="*/ 3490906 w 4618668"/>
              <a:gd name="connsiteY31" fmla="*/ 4814945 h 6021658"/>
              <a:gd name="connsiteX32" fmla="*/ 3326657 w 4618668"/>
              <a:gd name="connsiteY32" fmla="*/ 4745540 h 6021658"/>
              <a:gd name="connsiteX33" fmla="*/ 3111647 w 4618668"/>
              <a:gd name="connsiteY33" fmla="*/ 4464496 h 6021658"/>
              <a:gd name="connsiteX34" fmla="*/ 2751557 w 4618668"/>
              <a:gd name="connsiteY34" fmla="*/ 4105158 h 6021658"/>
              <a:gd name="connsiteX35" fmla="*/ 2483172 w 4618668"/>
              <a:gd name="connsiteY35" fmla="*/ 3878126 h 6021658"/>
              <a:gd name="connsiteX36" fmla="*/ 2306263 w 4618668"/>
              <a:gd name="connsiteY36" fmla="*/ 3797802 h 6021658"/>
              <a:gd name="connsiteX37" fmla="*/ 2194750 w 4618668"/>
              <a:gd name="connsiteY37" fmla="*/ 3780263 h 6021658"/>
              <a:gd name="connsiteX38" fmla="*/ 2095261 w 4618668"/>
              <a:gd name="connsiteY38" fmla="*/ 3795421 h 6021658"/>
              <a:gd name="connsiteX39" fmla="*/ 1809976 w 4618668"/>
              <a:gd name="connsiteY39" fmla="*/ 3907688 h 6021658"/>
              <a:gd name="connsiteX40" fmla="*/ 1698463 w 4618668"/>
              <a:gd name="connsiteY40" fmla="*/ 3905192 h 6021658"/>
              <a:gd name="connsiteX41" fmla="*/ 1482814 w 4618668"/>
              <a:gd name="connsiteY41" fmla="*/ 4002532 h 6021658"/>
              <a:gd name="connsiteX42" fmla="*/ 1451627 w 4618668"/>
              <a:gd name="connsiteY42" fmla="*/ 3930107 h 6021658"/>
              <a:gd name="connsiteX43" fmla="*/ 1603736 w 4618668"/>
              <a:gd name="connsiteY43" fmla="*/ 3791414 h 6021658"/>
              <a:gd name="connsiteX44" fmla="*/ 1747191 w 4618668"/>
              <a:gd name="connsiteY44" fmla="*/ 3701450 h 6021658"/>
              <a:gd name="connsiteX45" fmla="*/ 1794933 w 4618668"/>
              <a:gd name="connsiteY45" fmla="*/ 3539059 h 6021658"/>
              <a:gd name="connsiteX46" fmla="*/ 1922358 w 4618668"/>
              <a:gd name="connsiteY46" fmla="*/ 3335957 h 6021658"/>
              <a:gd name="connsiteX47" fmla="*/ 2038633 w 4618668"/>
              <a:gd name="connsiteY47" fmla="*/ 3409892 h 6021658"/>
              <a:gd name="connsiteX48" fmla="*/ 2172448 w 4618668"/>
              <a:gd name="connsiteY48" fmla="*/ 3515131 h 6021658"/>
              <a:gd name="connsiteX49" fmla="*/ 2785882 w 4618668"/>
              <a:gd name="connsiteY49" fmla="*/ 2219092 h 6021658"/>
              <a:gd name="connsiteX50" fmla="*/ 2501351 w 4618668"/>
              <a:gd name="connsiteY50" fmla="*/ 1964240 h 6021658"/>
              <a:gd name="connsiteX51" fmla="*/ 2475157 w 4618668"/>
              <a:gd name="connsiteY51" fmla="*/ 2009484 h 6021658"/>
              <a:gd name="connsiteX52" fmla="*/ 2261659 w 4618668"/>
              <a:gd name="connsiteY52" fmla="*/ 1924166 h 6021658"/>
              <a:gd name="connsiteX53" fmla="*/ 2012207 w 4618668"/>
              <a:gd name="connsiteY53" fmla="*/ 2428583 h 6021658"/>
              <a:gd name="connsiteX54" fmla="*/ 1923113 w 4618668"/>
              <a:gd name="connsiteY54" fmla="*/ 2465058 h 6021658"/>
              <a:gd name="connsiteX55" fmla="*/ 1855335 w 4618668"/>
              <a:gd name="connsiteY55" fmla="*/ 2732803 h 6021658"/>
              <a:gd name="connsiteX56" fmla="*/ 1793946 w 4618668"/>
              <a:gd name="connsiteY56" fmla="*/ 2735301 h 6021658"/>
              <a:gd name="connsiteX57" fmla="*/ 1693816 w 4618668"/>
              <a:gd name="connsiteY57" fmla="*/ 2967618 h 6021658"/>
              <a:gd name="connsiteX58" fmla="*/ 1391863 w 4618668"/>
              <a:gd name="connsiteY58" fmla="*/ 3178097 h 6021658"/>
              <a:gd name="connsiteX59" fmla="*/ 1369560 w 4618668"/>
              <a:gd name="connsiteY59" fmla="*/ 2810107 h 6021658"/>
              <a:gd name="connsiteX60" fmla="*/ 1191141 w 4618668"/>
              <a:gd name="connsiteY60" fmla="*/ 2330604 h 6021658"/>
              <a:gd name="connsiteX61" fmla="*/ 1113082 w 4618668"/>
              <a:gd name="connsiteY61" fmla="*/ 2230243 h 6021658"/>
              <a:gd name="connsiteX62" fmla="*/ 901209 w 4618668"/>
              <a:gd name="connsiteY62" fmla="*/ 2085278 h 6021658"/>
              <a:gd name="connsiteX63" fmla="*/ 912360 w 4618668"/>
              <a:gd name="connsiteY63" fmla="*/ 1940312 h 6021658"/>
              <a:gd name="connsiteX64" fmla="*/ 1168838 w 4618668"/>
              <a:gd name="connsiteY64" fmla="*/ 2062975 h 6021658"/>
              <a:gd name="connsiteX65" fmla="*/ 1269199 w 4618668"/>
              <a:gd name="connsiteY65" fmla="*/ 2007219 h 6021658"/>
              <a:gd name="connsiteX66" fmla="*/ 1380711 w 4618668"/>
              <a:gd name="connsiteY66" fmla="*/ 2007219 h 6021658"/>
              <a:gd name="connsiteX67" fmla="*/ 1347258 w 4618668"/>
              <a:gd name="connsiteY67" fmla="*/ 1862253 h 6021658"/>
              <a:gd name="connsiteX68" fmla="*/ 1403014 w 4618668"/>
              <a:gd name="connsiteY68" fmla="*/ 1851102 h 6021658"/>
              <a:gd name="connsiteX69" fmla="*/ 1391863 w 4618668"/>
              <a:gd name="connsiteY69" fmla="*/ 1750741 h 6021658"/>
              <a:gd name="connsiteX70" fmla="*/ 1525677 w 4618668"/>
              <a:gd name="connsiteY70" fmla="*/ 1750741 h 6021658"/>
              <a:gd name="connsiteX71" fmla="*/ 1481072 w 4618668"/>
              <a:gd name="connsiteY71" fmla="*/ 1483112 h 6021658"/>
              <a:gd name="connsiteX72" fmla="*/ 1581433 w 4618668"/>
              <a:gd name="connsiteY72" fmla="*/ 1438507 h 6021658"/>
              <a:gd name="connsiteX73" fmla="*/ 1681794 w 4618668"/>
              <a:gd name="connsiteY73" fmla="*/ 1237785 h 6021658"/>
              <a:gd name="connsiteX74" fmla="*/ 1804458 w 4618668"/>
              <a:gd name="connsiteY74" fmla="*/ 1070517 h 6021658"/>
              <a:gd name="connsiteX75" fmla="*/ 1737550 w 4618668"/>
              <a:gd name="connsiteY75" fmla="*/ 780585 h 6021658"/>
              <a:gd name="connsiteX76" fmla="*/ 1704097 w 4618668"/>
              <a:gd name="connsiteY76" fmla="*/ 546409 h 6021658"/>
              <a:gd name="connsiteX77" fmla="*/ 1492224 w 4618668"/>
              <a:gd name="connsiteY77" fmla="*/ 256478 h 6021658"/>
              <a:gd name="connsiteX78" fmla="*/ 1324955 w 4618668"/>
              <a:gd name="connsiteY78" fmla="*/ 89209 h 6021658"/>
              <a:gd name="connsiteX79" fmla="*/ 1090780 w 4618668"/>
              <a:gd name="connsiteY79" fmla="*/ 0 h 6021658"/>
              <a:gd name="connsiteX80" fmla="*/ 767394 w 4618668"/>
              <a:gd name="connsiteY80" fmla="*/ 44604 h 6021658"/>
              <a:gd name="connsiteX81" fmla="*/ 466311 w 4618668"/>
              <a:gd name="connsiteY81" fmla="*/ 289931 h 6021658"/>
              <a:gd name="connsiteX82" fmla="*/ 432858 w 4618668"/>
              <a:gd name="connsiteY82" fmla="*/ 602165 h 6021658"/>
              <a:gd name="connsiteX83" fmla="*/ 399404 w 4618668"/>
              <a:gd name="connsiteY83" fmla="*/ 1037063 h 6021658"/>
              <a:gd name="connsiteX84" fmla="*/ 388253 w 4618668"/>
              <a:gd name="connsiteY84" fmla="*/ 1293541 h 6021658"/>
              <a:gd name="connsiteX85" fmla="*/ 444009 w 4618668"/>
              <a:gd name="connsiteY85" fmla="*/ 1550019 h 6021658"/>
              <a:gd name="connsiteX86" fmla="*/ 377102 w 4618668"/>
              <a:gd name="connsiteY86" fmla="*/ 1839951 h 6021658"/>
              <a:gd name="connsiteX87" fmla="*/ 198682 w 4618668"/>
              <a:gd name="connsiteY87" fmla="*/ 2007219 h 6021658"/>
              <a:gd name="connsiteX88" fmla="*/ 98321 w 4618668"/>
              <a:gd name="connsiteY88" fmla="*/ 2274848 h 6021658"/>
              <a:gd name="connsiteX89" fmla="*/ 5103 w 4618668"/>
              <a:gd name="connsiteY89" fmla="*/ 2589348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65981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73523 w 4615089"/>
              <a:gd name="connsiteY86" fmla="*/ 1839951 h 6021658"/>
              <a:gd name="connsiteX87" fmla="*/ 195103 w 4615089"/>
              <a:gd name="connsiteY87" fmla="*/ 2007219 h 6021658"/>
              <a:gd name="connsiteX88" fmla="*/ 94742 w 4615089"/>
              <a:gd name="connsiteY88" fmla="*/ 2274848 h 6021658"/>
              <a:gd name="connsiteX89" fmla="*/ 6286 w 4615089"/>
              <a:gd name="connsiteY89"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65981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73523 w 4615089"/>
              <a:gd name="connsiteY86" fmla="*/ 1839951 h 6021658"/>
              <a:gd name="connsiteX87" fmla="*/ 195103 w 4615089"/>
              <a:gd name="connsiteY87" fmla="*/ 2007219 h 6021658"/>
              <a:gd name="connsiteX88" fmla="*/ 113792 w 4615089"/>
              <a:gd name="connsiteY88" fmla="*/ 2274848 h 6021658"/>
              <a:gd name="connsiteX89" fmla="*/ 6286 w 4615089"/>
              <a:gd name="connsiteY89"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65981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73523 w 4615089"/>
              <a:gd name="connsiteY86" fmla="*/ 1839951 h 6021658"/>
              <a:gd name="connsiteX87" fmla="*/ 216534 w 4615089"/>
              <a:gd name="connsiteY87" fmla="*/ 2009600 h 6021658"/>
              <a:gd name="connsiteX88" fmla="*/ 113792 w 4615089"/>
              <a:gd name="connsiteY88" fmla="*/ 2274848 h 6021658"/>
              <a:gd name="connsiteX89" fmla="*/ 6286 w 4615089"/>
              <a:gd name="connsiteY89"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65981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73523 w 4615089"/>
              <a:gd name="connsiteY86" fmla="*/ 1839951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65981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73523 w 4615089"/>
              <a:gd name="connsiteY86" fmla="*/ 1839951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65981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897630 w 4615089"/>
              <a:gd name="connsiteY62" fmla="*/ 2085278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08781 w 4615089"/>
              <a:gd name="connsiteY63" fmla="*/ 1940312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65259 w 4615089"/>
              <a:gd name="connsiteY64" fmla="*/ 2062975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65620 w 4615089"/>
              <a:gd name="connsiteY65" fmla="*/ 200721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77132 w 4615089"/>
              <a:gd name="connsiteY66" fmla="*/ 2007219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43679 w 4615089"/>
              <a:gd name="connsiteY67" fmla="*/ 1862253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99435 w 4615089"/>
              <a:gd name="connsiteY68" fmla="*/ 18511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522098 w 4615089"/>
              <a:gd name="connsiteY70" fmla="*/ 1750741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81617 w 4615089"/>
              <a:gd name="connsiteY70" fmla="*/ 1760266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81617 w 4615089"/>
              <a:gd name="connsiteY70" fmla="*/ 1760266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40430 w 4615089"/>
              <a:gd name="connsiteY85" fmla="*/ 1550019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57098 w 4615089"/>
              <a:gd name="connsiteY85" fmla="*/ 1559544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384674 w 4615089"/>
              <a:gd name="connsiteY84" fmla="*/ 1293541 h 6021658"/>
              <a:gd name="connsiteX85" fmla="*/ 457098 w 4615089"/>
              <a:gd name="connsiteY85" fmla="*/ 1559544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395825 w 4615089"/>
              <a:gd name="connsiteY83" fmla="*/ 1037063 h 6021658"/>
              <a:gd name="connsiteX84" fmla="*/ 472780 w 4615089"/>
              <a:gd name="connsiteY84" fmla="*/ 1300685 h 6021658"/>
              <a:gd name="connsiteX85" fmla="*/ 457098 w 4615089"/>
              <a:gd name="connsiteY85" fmla="*/ 1559544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433925 w 4615089"/>
              <a:gd name="connsiteY83" fmla="*/ 1018013 h 6021658"/>
              <a:gd name="connsiteX84" fmla="*/ 472780 w 4615089"/>
              <a:gd name="connsiteY84" fmla="*/ 1300685 h 6021658"/>
              <a:gd name="connsiteX85" fmla="*/ 457098 w 4615089"/>
              <a:gd name="connsiteY85" fmla="*/ 1559544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433925 w 4615089"/>
              <a:gd name="connsiteY83" fmla="*/ 1018013 h 6021658"/>
              <a:gd name="connsiteX84" fmla="*/ 472780 w 4615089"/>
              <a:gd name="connsiteY84" fmla="*/ 1300685 h 6021658"/>
              <a:gd name="connsiteX85" fmla="*/ 457098 w 4615089"/>
              <a:gd name="connsiteY85" fmla="*/ 1559544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433925 w 4615089"/>
              <a:gd name="connsiteY83" fmla="*/ 1018013 h 6021658"/>
              <a:gd name="connsiteX84" fmla="*/ 472780 w 4615089"/>
              <a:gd name="connsiteY84" fmla="*/ 1307829 h 6021658"/>
              <a:gd name="connsiteX85" fmla="*/ 457098 w 4615089"/>
              <a:gd name="connsiteY85" fmla="*/ 1559544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77854 w 4615089"/>
              <a:gd name="connsiteY72" fmla="*/ 143850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433925 w 4615089"/>
              <a:gd name="connsiteY83" fmla="*/ 1018013 h 6021658"/>
              <a:gd name="connsiteX84" fmla="*/ 472780 w 4615089"/>
              <a:gd name="connsiteY84" fmla="*/ 1307829 h 6021658"/>
              <a:gd name="connsiteX85" fmla="*/ 457098 w 4615089"/>
              <a:gd name="connsiteY85" fmla="*/ 1559544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678215 w 4615089"/>
              <a:gd name="connsiteY73" fmla="*/ 1237785 h 6021658"/>
              <a:gd name="connsiteX74" fmla="*/ 1800879 w 4615089"/>
              <a:gd name="connsiteY74" fmla="*/ 1070517 h 6021658"/>
              <a:gd name="connsiteX75" fmla="*/ 1733971 w 4615089"/>
              <a:gd name="connsiteY75" fmla="*/ 780585 h 6021658"/>
              <a:gd name="connsiteX76" fmla="*/ 1700518 w 4615089"/>
              <a:gd name="connsiteY76" fmla="*/ 546409 h 6021658"/>
              <a:gd name="connsiteX77" fmla="*/ 1488645 w 4615089"/>
              <a:gd name="connsiteY77" fmla="*/ 256478 h 6021658"/>
              <a:gd name="connsiteX78" fmla="*/ 1321376 w 4615089"/>
              <a:gd name="connsiteY78" fmla="*/ 89209 h 6021658"/>
              <a:gd name="connsiteX79" fmla="*/ 1087201 w 4615089"/>
              <a:gd name="connsiteY79" fmla="*/ 0 h 6021658"/>
              <a:gd name="connsiteX80" fmla="*/ 763815 w 4615089"/>
              <a:gd name="connsiteY80" fmla="*/ 44604 h 6021658"/>
              <a:gd name="connsiteX81" fmla="*/ 462732 w 4615089"/>
              <a:gd name="connsiteY81" fmla="*/ 289931 h 6021658"/>
              <a:gd name="connsiteX82" fmla="*/ 429279 w 4615089"/>
              <a:gd name="connsiteY82" fmla="*/ 602165 h 6021658"/>
              <a:gd name="connsiteX83" fmla="*/ 433925 w 4615089"/>
              <a:gd name="connsiteY83" fmla="*/ 1018013 h 6021658"/>
              <a:gd name="connsiteX84" fmla="*/ 472780 w 4615089"/>
              <a:gd name="connsiteY84" fmla="*/ 1307829 h 6021658"/>
              <a:gd name="connsiteX85" fmla="*/ 457098 w 4615089"/>
              <a:gd name="connsiteY85" fmla="*/ 1559544 h 6021658"/>
              <a:gd name="connsiteX86" fmla="*/ 359236 w 4615089"/>
              <a:gd name="connsiteY86" fmla="*/ 1830426 h 6021658"/>
              <a:gd name="connsiteX87" fmla="*/ 283616 w 4615089"/>
              <a:gd name="connsiteY87" fmla="*/ 1853135 h 6021658"/>
              <a:gd name="connsiteX88" fmla="*/ 216534 w 4615089"/>
              <a:gd name="connsiteY88" fmla="*/ 2009600 h 6021658"/>
              <a:gd name="connsiteX89" fmla="*/ 113792 w 4615089"/>
              <a:gd name="connsiteY89" fmla="*/ 2274848 h 6021658"/>
              <a:gd name="connsiteX90" fmla="*/ 6286 w 4615089"/>
              <a:gd name="connsiteY90"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78215 w 4615089"/>
              <a:gd name="connsiteY74" fmla="*/ 1237785 h 6021658"/>
              <a:gd name="connsiteX75" fmla="*/ 1800879 w 4615089"/>
              <a:gd name="connsiteY75" fmla="*/ 1070517 h 6021658"/>
              <a:gd name="connsiteX76" fmla="*/ 1733971 w 4615089"/>
              <a:gd name="connsiteY76" fmla="*/ 780585 h 6021658"/>
              <a:gd name="connsiteX77" fmla="*/ 1700518 w 4615089"/>
              <a:gd name="connsiteY77" fmla="*/ 546409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800879 w 4615089"/>
              <a:gd name="connsiteY75" fmla="*/ 1070517 h 6021658"/>
              <a:gd name="connsiteX76" fmla="*/ 1733971 w 4615089"/>
              <a:gd name="connsiteY76" fmla="*/ 780585 h 6021658"/>
              <a:gd name="connsiteX77" fmla="*/ 1700518 w 4615089"/>
              <a:gd name="connsiteY77" fmla="*/ 546409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33971 w 4615089"/>
              <a:gd name="connsiteY76" fmla="*/ 780585 h 6021658"/>
              <a:gd name="connsiteX77" fmla="*/ 1700518 w 4615089"/>
              <a:gd name="connsiteY77" fmla="*/ 546409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33971 w 4615089"/>
              <a:gd name="connsiteY76" fmla="*/ 780585 h 6021658"/>
              <a:gd name="connsiteX77" fmla="*/ 1700518 w 4615089"/>
              <a:gd name="connsiteY77" fmla="*/ 546409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700518 w 4615089"/>
              <a:gd name="connsiteY77" fmla="*/ 546409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488645 w 4615089"/>
              <a:gd name="connsiteY78" fmla="*/ 256478 h 6021658"/>
              <a:gd name="connsiteX79" fmla="*/ 1321376 w 4615089"/>
              <a:gd name="connsiteY79" fmla="*/ 89209 h 6021658"/>
              <a:gd name="connsiteX80" fmla="*/ 1087201 w 4615089"/>
              <a:gd name="connsiteY80" fmla="*/ 0 h 6021658"/>
              <a:gd name="connsiteX81" fmla="*/ 763815 w 4615089"/>
              <a:gd name="connsiteY81" fmla="*/ 44604 h 6021658"/>
              <a:gd name="connsiteX82" fmla="*/ 462732 w 4615089"/>
              <a:gd name="connsiteY82" fmla="*/ 289931 h 6021658"/>
              <a:gd name="connsiteX83" fmla="*/ 429279 w 4615089"/>
              <a:gd name="connsiteY83" fmla="*/ 602165 h 6021658"/>
              <a:gd name="connsiteX84" fmla="*/ 433925 w 4615089"/>
              <a:gd name="connsiteY84" fmla="*/ 1018013 h 6021658"/>
              <a:gd name="connsiteX85" fmla="*/ 472780 w 4615089"/>
              <a:gd name="connsiteY85" fmla="*/ 1307829 h 6021658"/>
              <a:gd name="connsiteX86" fmla="*/ 457098 w 4615089"/>
              <a:gd name="connsiteY86" fmla="*/ 1559544 h 6021658"/>
              <a:gd name="connsiteX87" fmla="*/ 359236 w 4615089"/>
              <a:gd name="connsiteY87" fmla="*/ 1830426 h 6021658"/>
              <a:gd name="connsiteX88" fmla="*/ 283616 w 4615089"/>
              <a:gd name="connsiteY88" fmla="*/ 1853135 h 6021658"/>
              <a:gd name="connsiteX89" fmla="*/ 216534 w 4615089"/>
              <a:gd name="connsiteY89" fmla="*/ 2009600 h 6021658"/>
              <a:gd name="connsiteX90" fmla="*/ 113792 w 4615089"/>
              <a:gd name="connsiteY90" fmla="*/ 2274848 h 6021658"/>
              <a:gd name="connsiteX91" fmla="*/ 6286 w 4615089"/>
              <a:gd name="connsiteY91"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552822 w 4615089"/>
              <a:gd name="connsiteY78" fmla="*/ 443435 h 6021658"/>
              <a:gd name="connsiteX79" fmla="*/ 1488645 w 4615089"/>
              <a:gd name="connsiteY79" fmla="*/ 256478 h 6021658"/>
              <a:gd name="connsiteX80" fmla="*/ 1321376 w 4615089"/>
              <a:gd name="connsiteY80" fmla="*/ 89209 h 6021658"/>
              <a:gd name="connsiteX81" fmla="*/ 1087201 w 4615089"/>
              <a:gd name="connsiteY81" fmla="*/ 0 h 6021658"/>
              <a:gd name="connsiteX82" fmla="*/ 763815 w 4615089"/>
              <a:gd name="connsiteY82" fmla="*/ 44604 h 6021658"/>
              <a:gd name="connsiteX83" fmla="*/ 462732 w 4615089"/>
              <a:gd name="connsiteY83" fmla="*/ 289931 h 6021658"/>
              <a:gd name="connsiteX84" fmla="*/ 429279 w 4615089"/>
              <a:gd name="connsiteY84" fmla="*/ 602165 h 6021658"/>
              <a:gd name="connsiteX85" fmla="*/ 433925 w 4615089"/>
              <a:gd name="connsiteY85" fmla="*/ 1018013 h 6021658"/>
              <a:gd name="connsiteX86" fmla="*/ 472780 w 4615089"/>
              <a:gd name="connsiteY86" fmla="*/ 1307829 h 6021658"/>
              <a:gd name="connsiteX87" fmla="*/ 457098 w 4615089"/>
              <a:gd name="connsiteY87" fmla="*/ 1559544 h 6021658"/>
              <a:gd name="connsiteX88" fmla="*/ 359236 w 4615089"/>
              <a:gd name="connsiteY88" fmla="*/ 1830426 h 6021658"/>
              <a:gd name="connsiteX89" fmla="*/ 283616 w 4615089"/>
              <a:gd name="connsiteY89" fmla="*/ 1853135 h 6021658"/>
              <a:gd name="connsiteX90" fmla="*/ 216534 w 4615089"/>
              <a:gd name="connsiteY90" fmla="*/ 2009600 h 6021658"/>
              <a:gd name="connsiteX91" fmla="*/ 113792 w 4615089"/>
              <a:gd name="connsiteY91" fmla="*/ 2274848 h 6021658"/>
              <a:gd name="connsiteX92" fmla="*/ 6286 w 4615089"/>
              <a:gd name="connsiteY92"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552822 w 4615089"/>
              <a:gd name="connsiteY78" fmla="*/ 443435 h 6021658"/>
              <a:gd name="connsiteX79" fmla="*/ 1488645 w 4615089"/>
              <a:gd name="connsiteY79" fmla="*/ 256478 h 6021658"/>
              <a:gd name="connsiteX80" fmla="*/ 1321376 w 4615089"/>
              <a:gd name="connsiteY80" fmla="*/ 89209 h 6021658"/>
              <a:gd name="connsiteX81" fmla="*/ 1087201 w 4615089"/>
              <a:gd name="connsiteY81" fmla="*/ 0 h 6021658"/>
              <a:gd name="connsiteX82" fmla="*/ 763815 w 4615089"/>
              <a:gd name="connsiteY82" fmla="*/ 44604 h 6021658"/>
              <a:gd name="connsiteX83" fmla="*/ 462732 w 4615089"/>
              <a:gd name="connsiteY83" fmla="*/ 289931 h 6021658"/>
              <a:gd name="connsiteX84" fmla="*/ 429279 w 4615089"/>
              <a:gd name="connsiteY84" fmla="*/ 602165 h 6021658"/>
              <a:gd name="connsiteX85" fmla="*/ 433925 w 4615089"/>
              <a:gd name="connsiteY85" fmla="*/ 1018013 h 6021658"/>
              <a:gd name="connsiteX86" fmla="*/ 472780 w 4615089"/>
              <a:gd name="connsiteY86" fmla="*/ 1307829 h 6021658"/>
              <a:gd name="connsiteX87" fmla="*/ 457098 w 4615089"/>
              <a:gd name="connsiteY87" fmla="*/ 1559544 h 6021658"/>
              <a:gd name="connsiteX88" fmla="*/ 359236 w 4615089"/>
              <a:gd name="connsiteY88" fmla="*/ 1830426 h 6021658"/>
              <a:gd name="connsiteX89" fmla="*/ 283616 w 4615089"/>
              <a:gd name="connsiteY89" fmla="*/ 1853135 h 6021658"/>
              <a:gd name="connsiteX90" fmla="*/ 216534 w 4615089"/>
              <a:gd name="connsiteY90" fmla="*/ 2009600 h 6021658"/>
              <a:gd name="connsiteX91" fmla="*/ 113792 w 4615089"/>
              <a:gd name="connsiteY91" fmla="*/ 2274848 h 6021658"/>
              <a:gd name="connsiteX92" fmla="*/ 6286 w 4615089"/>
              <a:gd name="connsiteY92"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552822 w 4615089"/>
              <a:gd name="connsiteY78" fmla="*/ 443435 h 6021658"/>
              <a:gd name="connsiteX79" fmla="*/ 1452926 w 4615089"/>
              <a:gd name="connsiteY79" fmla="*/ 277909 h 6021658"/>
              <a:gd name="connsiteX80" fmla="*/ 1321376 w 4615089"/>
              <a:gd name="connsiteY80" fmla="*/ 89209 h 6021658"/>
              <a:gd name="connsiteX81" fmla="*/ 1087201 w 4615089"/>
              <a:gd name="connsiteY81" fmla="*/ 0 h 6021658"/>
              <a:gd name="connsiteX82" fmla="*/ 763815 w 4615089"/>
              <a:gd name="connsiteY82" fmla="*/ 44604 h 6021658"/>
              <a:gd name="connsiteX83" fmla="*/ 462732 w 4615089"/>
              <a:gd name="connsiteY83" fmla="*/ 289931 h 6021658"/>
              <a:gd name="connsiteX84" fmla="*/ 429279 w 4615089"/>
              <a:gd name="connsiteY84" fmla="*/ 602165 h 6021658"/>
              <a:gd name="connsiteX85" fmla="*/ 433925 w 4615089"/>
              <a:gd name="connsiteY85" fmla="*/ 1018013 h 6021658"/>
              <a:gd name="connsiteX86" fmla="*/ 472780 w 4615089"/>
              <a:gd name="connsiteY86" fmla="*/ 1307829 h 6021658"/>
              <a:gd name="connsiteX87" fmla="*/ 457098 w 4615089"/>
              <a:gd name="connsiteY87" fmla="*/ 1559544 h 6021658"/>
              <a:gd name="connsiteX88" fmla="*/ 359236 w 4615089"/>
              <a:gd name="connsiteY88" fmla="*/ 1830426 h 6021658"/>
              <a:gd name="connsiteX89" fmla="*/ 283616 w 4615089"/>
              <a:gd name="connsiteY89" fmla="*/ 1853135 h 6021658"/>
              <a:gd name="connsiteX90" fmla="*/ 216534 w 4615089"/>
              <a:gd name="connsiteY90" fmla="*/ 2009600 h 6021658"/>
              <a:gd name="connsiteX91" fmla="*/ 113792 w 4615089"/>
              <a:gd name="connsiteY91" fmla="*/ 2274848 h 6021658"/>
              <a:gd name="connsiteX92" fmla="*/ 6286 w 4615089"/>
              <a:gd name="connsiteY92"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552822 w 4615089"/>
              <a:gd name="connsiteY78" fmla="*/ 443435 h 6021658"/>
              <a:gd name="connsiteX79" fmla="*/ 1452926 w 4615089"/>
              <a:gd name="connsiteY79" fmla="*/ 277909 h 6021658"/>
              <a:gd name="connsiteX80" fmla="*/ 1321376 w 4615089"/>
              <a:gd name="connsiteY80" fmla="*/ 89209 h 6021658"/>
              <a:gd name="connsiteX81" fmla="*/ 1087201 w 4615089"/>
              <a:gd name="connsiteY81" fmla="*/ 0 h 6021658"/>
              <a:gd name="connsiteX82" fmla="*/ 763815 w 4615089"/>
              <a:gd name="connsiteY82" fmla="*/ 44604 h 6021658"/>
              <a:gd name="connsiteX83" fmla="*/ 462732 w 4615089"/>
              <a:gd name="connsiteY83" fmla="*/ 289931 h 6021658"/>
              <a:gd name="connsiteX84" fmla="*/ 429279 w 4615089"/>
              <a:gd name="connsiteY84" fmla="*/ 602165 h 6021658"/>
              <a:gd name="connsiteX85" fmla="*/ 433925 w 4615089"/>
              <a:gd name="connsiteY85" fmla="*/ 1018013 h 6021658"/>
              <a:gd name="connsiteX86" fmla="*/ 472780 w 4615089"/>
              <a:gd name="connsiteY86" fmla="*/ 1307829 h 6021658"/>
              <a:gd name="connsiteX87" fmla="*/ 457098 w 4615089"/>
              <a:gd name="connsiteY87" fmla="*/ 1559544 h 6021658"/>
              <a:gd name="connsiteX88" fmla="*/ 359236 w 4615089"/>
              <a:gd name="connsiteY88" fmla="*/ 1830426 h 6021658"/>
              <a:gd name="connsiteX89" fmla="*/ 283616 w 4615089"/>
              <a:gd name="connsiteY89" fmla="*/ 1853135 h 6021658"/>
              <a:gd name="connsiteX90" fmla="*/ 216534 w 4615089"/>
              <a:gd name="connsiteY90" fmla="*/ 2009600 h 6021658"/>
              <a:gd name="connsiteX91" fmla="*/ 113792 w 4615089"/>
              <a:gd name="connsiteY91" fmla="*/ 2274848 h 6021658"/>
              <a:gd name="connsiteX92" fmla="*/ 6286 w 4615089"/>
              <a:gd name="connsiteY92"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552822 w 4615089"/>
              <a:gd name="connsiteY78" fmla="*/ 443435 h 6021658"/>
              <a:gd name="connsiteX79" fmla="*/ 1452926 w 4615089"/>
              <a:gd name="connsiteY79" fmla="*/ 277909 h 6021658"/>
              <a:gd name="connsiteX80" fmla="*/ 1321376 w 4615089"/>
              <a:gd name="connsiteY80" fmla="*/ 89209 h 6021658"/>
              <a:gd name="connsiteX81" fmla="*/ 1087201 w 4615089"/>
              <a:gd name="connsiteY81" fmla="*/ 0 h 6021658"/>
              <a:gd name="connsiteX82" fmla="*/ 763815 w 4615089"/>
              <a:gd name="connsiteY82" fmla="*/ 44604 h 6021658"/>
              <a:gd name="connsiteX83" fmla="*/ 462732 w 4615089"/>
              <a:gd name="connsiteY83" fmla="*/ 289931 h 6021658"/>
              <a:gd name="connsiteX84" fmla="*/ 429279 w 4615089"/>
              <a:gd name="connsiteY84" fmla="*/ 602165 h 6021658"/>
              <a:gd name="connsiteX85" fmla="*/ 433925 w 4615089"/>
              <a:gd name="connsiteY85" fmla="*/ 1018013 h 6021658"/>
              <a:gd name="connsiteX86" fmla="*/ 472780 w 4615089"/>
              <a:gd name="connsiteY86" fmla="*/ 1307829 h 6021658"/>
              <a:gd name="connsiteX87" fmla="*/ 457098 w 4615089"/>
              <a:gd name="connsiteY87" fmla="*/ 1559544 h 6021658"/>
              <a:gd name="connsiteX88" fmla="*/ 359236 w 4615089"/>
              <a:gd name="connsiteY88" fmla="*/ 1830426 h 6021658"/>
              <a:gd name="connsiteX89" fmla="*/ 283616 w 4615089"/>
              <a:gd name="connsiteY89" fmla="*/ 1853135 h 6021658"/>
              <a:gd name="connsiteX90" fmla="*/ 216534 w 4615089"/>
              <a:gd name="connsiteY90" fmla="*/ 2009600 h 6021658"/>
              <a:gd name="connsiteX91" fmla="*/ 113792 w 4615089"/>
              <a:gd name="connsiteY91" fmla="*/ 2274848 h 6021658"/>
              <a:gd name="connsiteX92" fmla="*/ 6286 w 4615089"/>
              <a:gd name="connsiteY92" fmla="*/ 2594110 h 6021658"/>
              <a:gd name="connsiteX0" fmla="*/ 6286 w 4615089"/>
              <a:gd name="connsiteY0" fmla="*/ 2594110 h 6021658"/>
              <a:gd name="connsiteX1" fmla="*/ 5532 w 4615089"/>
              <a:gd name="connsiteY1" fmla="*/ 3245004 h 6021658"/>
              <a:gd name="connsiteX2" fmla="*/ 105893 w 4615089"/>
              <a:gd name="connsiteY2" fmla="*/ 4181707 h 6021658"/>
              <a:gd name="connsiteX3" fmla="*/ 364579 w 4615089"/>
              <a:gd name="connsiteY3" fmla="*/ 4629672 h 6021658"/>
              <a:gd name="connsiteX4" fmla="*/ 708059 w 4615089"/>
              <a:gd name="connsiteY4" fmla="*/ 4917687 h 6021658"/>
              <a:gd name="connsiteX5" fmla="*/ 1455191 w 4615089"/>
              <a:gd name="connsiteY5" fmla="*/ 5018048 h 6021658"/>
              <a:gd name="connsiteX6" fmla="*/ 1812030 w 4615089"/>
              <a:gd name="connsiteY6" fmla="*/ 5018048 h 6021658"/>
              <a:gd name="connsiteX7" fmla="*/ 1936959 w 4615089"/>
              <a:gd name="connsiteY7" fmla="*/ 4919429 h 6021658"/>
              <a:gd name="connsiteX8" fmla="*/ 2082912 w 4615089"/>
              <a:gd name="connsiteY8" fmla="*/ 4876335 h 6021658"/>
              <a:gd name="connsiteX9" fmla="*/ 2253200 w 4615089"/>
              <a:gd name="connsiteY9" fmla="*/ 4772721 h 6021658"/>
              <a:gd name="connsiteX10" fmla="*/ 2425347 w 4615089"/>
              <a:gd name="connsiteY10" fmla="*/ 4962292 h 6021658"/>
              <a:gd name="connsiteX11" fmla="*/ 2687343 w 4615089"/>
              <a:gd name="connsiteY11" fmla="*/ 5236311 h 6021658"/>
              <a:gd name="connsiteX12" fmla="*/ 2971757 w 4615089"/>
              <a:gd name="connsiteY12" fmla="*/ 5475248 h 6021658"/>
              <a:gd name="connsiteX13" fmla="*/ 3131649 w 4615089"/>
              <a:gd name="connsiteY13" fmla="*/ 5489769 h 6021658"/>
              <a:gd name="connsiteX14" fmla="*/ 3114458 w 4615089"/>
              <a:gd name="connsiteY14" fmla="*/ 5803164 h 6021658"/>
              <a:gd name="connsiteX15" fmla="*/ 3722024 w 4615089"/>
              <a:gd name="connsiteY15" fmla="*/ 5945226 h 6021658"/>
              <a:gd name="connsiteX16" fmla="*/ 4187240 w 4615089"/>
              <a:gd name="connsiteY16" fmla="*/ 6021658 h 6021658"/>
              <a:gd name="connsiteX17" fmla="*/ 4603959 w 4615089"/>
              <a:gd name="connsiteY17" fmla="*/ 5966773 h 6021658"/>
              <a:gd name="connsiteX18" fmla="*/ 4599951 w 4615089"/>
              <a:gd name="connsiteY18" fmla="*/ 5798634 h 6021658"/>
              <a:gd name="connsiteX19" fmla="*/ 4544949 w 4615089"/>
              <a:gd name="connsiteY19" fmla="*/ 5687876 h 6021658"/>
              <a:gd name="connsiteX20" fmla="*/ 4401610 w 4615089"/>
              <a:gd name="connsiteY20" fmla="*/ 5642517 h 6021658"/>
              <a:gd name="connsiteX21" fmla="*/ 4356134 w 4615089"/>
              <a:gd name="connsiteY21" fmla="*/ 5580256 h 6021658"/>
              <a:gd name="connsiteX22" fmla="*/ 4209659 w 4615089"/>
              <a:gd name="connsiteY22" fmla="*/ 5551681 h 6021658"/>
              <a:gd name="connsiteX23" fmla="*/ 4165054 w 4615089"/>
              <a:gd name="connsiteY23" fmla="*/ 5491685 h 6021658"/>
              <a:gd name="connsiteX24" fmla="*/ 4110807 w 4615089"/>
              <a:gd name="connsiteY24" fmla="*/ 5369137 h 6021658"/>
              <a:gd name="connsiteX25" fmla="*/ 4018462 w 4615089"/>
              <a:gd name="connsiteY25" fmla="*/ 5295203 h 6021658"/>
              <a:gd name="connsiteX26" fmla="*/ 3900677 w 4615089"/>
              <a:gd name="connsiteY26" fmla="*/ 5347068 h 6021658"/>
              <a:gd name="connsiteX27" fmla="*/ 3867862 w 4615089"/>
              <a:gd name="connsiteY27" fmla="*/ 5216389 h 6021658"/>
              <a:gd name="connsiteX28" fmla="*/ 3733292 w 4615089"/>
              <a:gd name="connsiteY28" fmla="*/ 5135194 h 6021658"/>
              <a:gd name="connsiteX29" fmla="*/ 3607376 w 4615089"/>
              <a:gd name="connsiteY29" fmla="*/ 4962292 h 6021658"/>
              <a:gd name="connsiteX30" fmla="*/ 3494355 w 4615089"/>
              <a:gd name="connsiteY30" fmla="*/ 4972689 h 6021658"/>
              <a:gd name="connsiteX31" fmla="*/ 3487327 w 4615089"/>
              <a:gd name="connsiteY31" fmla="*/ 4814945 h 6021658"/>
              <a:gd name="connsiteX32" fmla="*/ 3323078 w 4615089"/>
              <a:gd name="connsiteY32" fmla="*/ 4745540 h 6021658"/>
              <a:gd name="connsiteX33" fmla="*/ 3108068 w 4615089"/>
              <a:gd name="connsiteY33" fmla="*/ 4464496 h 6021658"/>
              <a:gd name="connsiteX34" fmla="*/ 2747978 w 4615089"/>
              <a:gd name="connsiteY34" fmla="*/ 4105158 h 6021658"/>
              <a:gd name="connsiteX35" fmla="*/ 2479593 w 4615089"/>
              <a:gd name="connsiteY35" fmla="*/ 3878126 h 6021658"/>
              <a:gd name="connsiteX36" fmla="*/ 2302684 w 4615089"/>
              <a:gd name="connsiteY36" fmla="*/ 3797802 h 6021658"/>
              <a:gd name="connsiteX37" fmla="*/ 2191171 w 4615089"/>
              <a:gd name="connsiteY37" fmla="*/ 3780263 h 6021658"/>
              <a:gd name="connsiteX38" fmla="*/ 2091682 w 4615089"/>
              <a:gd name="connsiteY38" fmla="*/ 3795421 h 6021658"/>
              <a:gd name="connsiteX39" fmla="*/ 1806397 w 4615089"/>
              <a:gd name="connsiteY39" fmla="*/ 3907688 h 6021658"/>
              <a:gd name="connsiteX40" fmla="*/ 1694884 w 4615089"/>
              <a:gd name="connsiteY40" fmla="*/ 3905192 h 6021658"/>
              <a:gd name="connsiteX41" fmla="*/ 1479235 w 4615089"/>
              <a:gd name="connsiteY41" fmla="*/ 4002532 h 6021658"/>
              <a:gd name="connsiteX42" fmla="*/ 1448048 w 4615089"/>
              <a:gd name="connsiteY42" fmla="*/ 3930107 h 6021658"/>
              <a:gd name="connsiteX43" fmla="*/ 1600157 w 4615089"/>
              <a:gd name="connsiteY43" fmla="*/ 3791414 h 6021658"/>
              <a:gd name="connsiteX44" fmla="*/ 1743612 w 4615089"/>
              <a:gd name="connsiteY44" fmla="*/ 3701450 h 6021658"/>
              <a:gd name="connsiteX45" fmla="*/ 1791354 w 4615089"/>
              <a:gd name="connsiteY45" fmla="*/ 3539059 h 6021658"/>
              <a:gd name="connsiteX46" fmla="*/ 1918779 w 4615089"/>
              <a:gd name="connsiteY46" fmla="*/ 3335957 h 6021658"/>
              <a:gd name="connsiteX47" fmla="*/ 2035054 w 4615089"/>
              <a:gd name="connsiteY47" fmla="*/ 3409892 h 6021658"/>
              <a:gd name="connsiteX48" fmla="*/ 2168869 w 4615089"/>
              <a:gd name="connsiteY48" fmla="*/ 3515131 h 6021658"/>
              <a:gd name="connsiteX49" fmla="*/ 2782303 w 4615089"/>
              <a:gd name="connsiteY49" fmla="*/ 2219092 h 6021658"/>
              <a:gd name="connsiteX50" fmla="*/ 2497772 w 4615089"/>
              <a:gd name="connsiteY50" fmla="*/ 1964240 h 6021658"/>
              <a:gd name="connsiteX51" fmla="*/ 2471578 w 4615089"/>
              <a:gd name="connsiteY51" fmla="*/ 2009484 h 6021658"/>
              <a:gd name="connsiteX52" fmla="*/ 2258080 w 4615089"/>
              <a:gd name="connsiteY52" fmla="*/ 1924166 h 6021658"/>
              <a:gd name="connsiteX53" fmla="*/ 2008628 w 4615089"/>
              <a:gd name="connsiteY53" fmla="*/ 2428583 h 6021658"/>
              <a:gd name="connsiteX54" fmla="*/ 1919534 w 4615089"/>
              <a:gd name="connsiteY54" fmla="*/ 2465058 h 6021658"/>
              <a:gd name="connsiteX55" fmla="*/ 1851756 w 4615089"/>
              <a:gd name="connsiteY55" fmla="*/ 2732803 h 6021658"/>
              <a:gd name="connsiteX56" fmla="*/ 1790367 w 4615089"/>
              <a:gd name="connsiteY56" fmla="*/ 2735301 h 6021658"/>
              <a:gd name="connsiteX57" fmla="*/ 1690237 w 4615089"/>
              <a:gd name="connsiteY57" fmla="*/ 2967618 h 6021658"/>
              <a:gd name="connsiteX58" fmla="*/ 1388284 w 4615089"/>
              <a:gd name="connsiteY58" fmla="*/ 3178097 h 6021658"/>
              <a:gd name="connsiteX59" fmla="*/ 1332644 w 4615089"/>
              <a:gd name="connsiteY59" fmla="*/ 2810107 h 6021658"/>
              <a:gd name="connsiteX60" fmla="*/ 1187562 w 4615089"/>
              <a:gd name="connsiteY60" fmla="*/ 2330604 h 6021658"/>
              <a:gd name="connsiteX61" fmla="*/ 1109503 w 4615089"/>
              <a:gd name="connsiteY61" fmla="*/ 2230243 h 6021658"/>
              <a:gd name="connsiteX62" fmla="*/ 935730 w 4615089"/>
              <a:gd name="connsiteY62" fmla="*/ 2061465 h 6021658"/>
              <a:gd name="connsiteX63" fmla="*/ 934975 w 4615089"/>
              <a:gd name="connsiteY63" fmla="*/ 1968887 h 6021658"/>
              <a:gd name="connsiteX64" fmla="*/ 1139065 w 4615089"/>
              <a:gd name="connsiteY64" fmla="*/ 2098693 h 6021658"/>
              <a:gd name="connsiteX65" fmla="*/ 1253713 w 4615089"/>
              <a:gd name="connsiteY65" fmla="*/ 1988169 h 6021658"/>
              <a:gd name="connsiteX66" fmla="*/ 1317601 w 4615089"/>
              <a:gd name="connsiteY66" fmla="*/ 1973882 h 6021658"/>
              <a:gd name="connsiteX67" fmla="*/ 1315104 w 4615089"/>
              <a:gd name="connsiteY67" fmla="*/ 1888447 h 6021658"/>
              <a:gd name="connsiteX68" fmla="*/ 1375623 w 4615089"/>
              <a:gd name="connsiteY68" fmla="*/ 1889202 h 6021658"/>
              <a:gd name="connsiteX69" fmla="*/ 1388284 w 4615089"/>
              <a:gd name="connsiteY69" fmla="*/ 1750741 h 6021658"/>
              <a:gd name="connsiteX70" fmla="*/ 1476854 w 4615089"/>
              <a:gd name="connsiteY70" fmla="*/ 1753122 h 6021658"/>
              <a:gd name="connsiteX71" fmla="*/ 1477493 w 4615089"/>
              <a:gd name="connsiteY71" fmla="*/ 1483112 h 6021658"/>
              <a:gd name="connsiteX72" fmla="*/ 1554041 w 4615089"/>
              <a:gd name="connsiteY72" fmla="*/ 1419457 h 6021658"/>
              <a:gd name="connsiteX73" fmla="*/ 1598066 w 4615089"/>
              <a:gd name="connsiteY73" fmla="*/ 1310210 h 6021658"/>
              <a:gd name="connsiteX74" fmla="*/ 1652021 w 4615089"/>
              <a:gd name="connsiteY74" fmla="*/ 1171110 h 6021658"/>
              <a:gd name="connsiteX75" fmla="*/ 1753254 w 4615089"/>
              <a:gd name="connsiteY75" fmla="*/ 1018130 h 6021658"/>
              <a:gd name="connsiteX76" fmla="*/ 1710159 w 4615089"/>
              <a:gd name="connsiteY76" fmla="*/ 768679 h 6021658"/>
              <a:gd name="connsiteX77" fmla="*/ 1660037 w 4615089"/>
              <a:gd name="connsiteY77" fmla="*/ 570222 h 6021658"/>
              <a:gd name="connsiteX78" fmla="*/ 1552822 w 4615089"/>
              <a:gd name="connsiteY78" fmla="*/ 443435 h 6021658"/>
              <a:gd name="connsiteX79" fmla="*/ 1452926 w 4615089"/>
              <a:gd name="connsiteY79" fmla="*/ 277909 h 6021658"/>
              <a:gd name="connsiteX80" fmla="*/ 1292801 w 4615089"/>
              <a:gd name="connsiteY80" fmla="*/ 129690 h 6021658"/>
              <a:gd name="connsiteX81" fmla="*/ 1087201 w 4615089"/>
              <a:gd name="connsiteY81" fmla="*/ 0 h 6021658"/>
              <a:gd name="connsiteX82" fmla="*/ 763815 w 4615089"/>
              <a:gd name="connsiteY82" fmla="*/ 44604 h 6021658"/>
              <a:gd name="connsiteX83" fmla="*/ 462732 w 4615089"/>
              <a:gd name="connsiteY83" fmla="*/ 289931 h 6021658"/>
              <a:gd name="connsiteX84" fmla="*/ 429279 w 4615089"/>
              <a:gd name="connsiteY84" fmla="*/ 602165 h 6021658"/>
              <a:gd name="connsiteX85" fmla="*/ 433925 w 4615089"/>
              <a:gd name="connsiteY85" fmla="*/ 1018013 h 6021658"/>
              <a:gd name="connsiteX86" fmla="*/ 472780 w 4615089"/>
              <a:gd name="connsiteY86" fmla="*/ 1307829 h 6021658"/>
              <a:gd name="connsiteX87" fmla="*/ 457098 w 4615089"/>
              <a:gd name="connsiteY87" fmla="*/ 1559544 h 6021658"/>
              <a:gd name="connsiteX88" fmla="*/ 359236 w 4615089"/>
              <a:gd name="connsiteY88" fmla="*/ 1830426 h 6021658"/>
              <a:gd name="connsiteX89" fmla="*/ 283616 w 4615089"/>
              <a:gd name="connsiteY89" fmla="*/ 1853135 h 6021658"/>
              <a:gd name="connsiteX90" fmla="*/ 216534 w 4615089"/>
              <a:gd name="connsiteY90" fmla="*/ 2009600 h 6021658"/>
              <a:gd name="connsiteX91" fmla="*/ 113792 w 4615089"/>
              <a:gd name="connsiteY91" fmla="*/ 2274848 h 6021658"/>
              <a:gd name="connsiteX92" fmla="*/ 6286 w 4615089"/>
              <a:gd name="connsiteY92" fmla="*/ 2594110 h 6021658"/>
              <a:gd name="connsiteX0" fmla="*/ 6286 w 4615089"/>
              <a:gd name="connsiteY0" fmla="*/ 2570297 h 5997845"/>
              <a:gd name="connsiteX1" fmla="*/ 5532 w 4615089"/>
              <a:gd name="connsiteY1" fmla="*/ 3221191 h 5997845"/>
              <a:gd name="connsiteX2" fmla="*/ 105893 w 4615089"/>
              <a:gd name="connsiteY2" fmla="*/ 4157894 h 5997845"/>
              <a:gd name="connsiteX3" fmla="*/ 364579 w 4615089"/>
              <a:gd name="connsiteY3" fmla="*/ 4605859 h 5997845"/>
              <a:gd name="connsiteX4" fmla="*/ 708059 w 4615089"/>
              <a:gd name="connsiteY4" fmla="*/ 4893874 h 5997845"/>
              <a:gd name="connsiteX5" fmla="*/ 1455191 w 4615089"/>
              <a:gd name="connsiteY5" fmla="*/ 4994235 h 5997845"/>
              <a:gd name="connsiteX6" fmla="*/ 1812030 w 4615089"/>
              <a:gd name="connsiteY6" fmla="*/ 4994235 h 5997845"/>
              <a:gd name="connsiteX7" fmla="*/ 1936959 w 4615089"/>
              <a:gd name="connsiteY7" fmla="*/ 4895616 h 5997845"/>
              <a:gd name="connsiteX8" fmla="*/ 2082912 w 4615089"/>
              <a:gd name="connsiteY8" fmla="*/ 4852522 h 5997845"/>
              <a:gd name="connsiteX9" fmla="*/ 2253200 w 4615089"/>
              <a:gd name="connsiteY9" fmla="*/ 4748908 h 5997845"/>
              <a:gd name="connsiteX10" fmla="*/ 2425347 w 4615089"/>
              <a:gd name="connsiteY10" fmla="*/ 4938479 h 5997845"/>
              <a:gd name="connsiteX11" fmla="*/ 2687343 w 4615089"/>
              <a:gd name="connsiteY11" fmla="*/ 5212498 h 5997845"/>
              <a:gd name="connsiteX12" fmla="*/ 2971757 w 4615089"/>
              <a:gd name="connsiteY12" fmla="*/ 5451435 h 5997845"/>
              <a:gd name="connsiteX13" fmla="*/ 3131649 w 4615089"/>
              <a:gd name="connsiteY13" fmla="*/ 5465956 h 5997845"/>
              <a:gd name="connsiteX14" fmla="*/ 3114458 w 4615089"/>
              <a:gd name="connsiteY14" fmla="*/ 5779351 h 5997845"/>
              <a:gd name="connsiteX15" fmla="*/ 3722024 w 4615089"/>
              <a:gd name="connsiteY15" fmla="*/ 5921413 h 5997845"/>
              <a:gd name="connsiteX16" fmla="*/ 4187240 w 4615089"/>
              <a:gd name="connsiteY16" fmla="*/ 5997845 h 5997845"/>
              <a:gd name="connsiteX17" fmla="*/ 4603959 w 4615089"/>
              <a:gd name="connsiteY17" fmla="*/ 5942960 h 5997845"/>
              <a:gd name="connsiteX18" fmla="*/ 4599951 w 4615089"/>
              <a:gd name="connsiteY18" fmla="*/ 5774821 h 5997845"/>
              <a:gd name="connsiteX19" fmla="*/ 4544949 w 4615089"/>
              <a:gd name="connsiteY19" fmla="*/ 5664063 h 5997845"/>
              <a:gd name="connsiteX20" fmla="*/ 4401610 w 4615089"/>
              <a:gd name="connsiteY20" fmla="*/ 5618704 h 5997845"/>
              <a:gd name="connsiteX21" fmla="*/ 4356134 w 4615089"/>
              <a:gd name="connsiteY21" fmla="*/ 5556443 h 5997845"/>
              <a:gd name="connsiteX22" fmla="*/ 4209659 w 4615089"/>
              <a:gd name="connsiteY22" fmla="*/ 5527868 h 5997845"/>
              <a:gd name="connsiteX23" fmla="*/ 4165054 w 4615089"/>
              <a:gd name="connsiteY23" fmla="*/ 5467872 h 5997845"/>
              <a:gd name="connsiteX24" fmla="*/ 4110807 w 4615089"/>
              <a:gd name="connsiteY24" fmla="*/ 5345324 h 5997845"/>
              <a:gd name="connsiteX25" fmla="*/ 4018462 w 4615089"/>
              <a:gd name="connsiteY25" fmla="*/ 5271390 h 5997845"/>
              <a:gd name="connsiteX26" fmla="*/ 3900677 w 4615089"/>
              <a:gd name="connsiteY26" fmla="*/ 5323255 h 5997845"/>
              <a:gd name="connsiteX27" fmla="*/ 3867862 w 4615089"/>
              <a:gd name="connsiteY27" fmla="*/ 5192576 h 5997845"/>
              <a:gd name="connsiteX28" fmla="*/ 3733292 w 4615089"/>
              <a:gd name="connsiteY28" fmla="*/ 5111381 h 5997845"/>
              <a:gd name="connsiteX29" fmla="*/ 3607376 w 4615089"/>
              <a:gd name="connsiteY29" fmla="*/ 4938479 h 5997845"/>
              <a:gd name="connsiteX30" fmla="*/ 3494355 w 4615089"/>
              <a:gd name="connsiteY30" fmla="*/ 4948876 h 5997845"/>
              <a:gd name="connsiteX31" fmla="*/ 3487327 w 4615089"/>
              <a:gd name="connsiteY31" fmla="*/ 4791132 h 5997845"/>
              <a:gd name="connsiteX32" fmla="*/ 3323078 w 4615089"/>
              <a:gd name="connsiteY32" fmla="*/ 4721727 h 5997845"/>
              <a:gd name="connsiteX33" fmla="*/ 3108068 w 4615089"/>
              <a:gd name="connsiteY33" fmla="*/ 4440683 h 5997845"/>
              <a:gd name="connsiteX34" fmla="*/ 2747978 w 4615089"/>
              <a:gd name="connsiteY34" fmla="*/ 4081345 h 5997845"/>
              <a:gd name="connsiteX35" fmla="*/ 2479593 w 4615089"/>
              <a:gd name="connsiteY35" fmla="*/ 3854313 h 5997845"/>
              <a:gd name="connsiteX36" fmla="*/ 2302684 w 4615089"/>
              <a:gd name="connsiteY36" fmla="*/ 3773989 h 5997845"/>
              <a:gd name="connsiteX37" fmla="*/ 2191171 w 4615089"/>
              <a:gd name="connsiteY37" fmla="*/ 3756450 h 5997845"/>
              <a:gd name="connsiteX38" fmla="*/ 2091682 w 4615089"/>
              <a:gd name="connsiteY38" fmla="*/ 3771608 h 5997845"/>
              <a:gd name="connsiteX39" fmla="*/ 1806397 w 4615089"/>
              <a:gd name="connsiteY39" fmla="*/ 3883875 h 5997845"/>
              <a:gd name="connsiteX40" fmla="*/ 1694884 w 4615089"/>
              <a:gd name="connsiteY40" fmla="*/ 3881379 h 5997845"/>
              <a:gd name="connsiteX41" fmla="*/ 1479235 w 4615089"/>
              <a:gd name="connsiteY41" fmla="*/ 3978719 h 5997845"/>
              <a:gd name="connsiteX42" fmla="*/ 1448048 w 4615089"/>
              <a:gd name="connsiteY42" fmla="*/ 3906294 h 5997845"/>
              <a:gd name="connsiteX43" fmla="*/ 1600157 w 4615089"/>
              <a:gd name="connsiteY43" fmla="*/ 3767601 h 5997845"/>
              <a:gd name="connsiteX44" fmla="*/ 1743612 w 4615089"/>
              <a:gd name="connsiteY44" fmla="*/ 3677637 h 5997845"/>
              <a:gd name="connsiteX45" fmla="*/ 1791354 w 4615089"/>
              <a:gd name="connsiteY45" fmla="*/ 3515246 h 5997845"/>
              <a:gd name="connsiteX46" fmla="*/ 1918779 w 4615089"/>
              <a:gd name="connsiteY46" fmla="*/ 3312144 h 5997845"/>
              <a:gd name="connsiteX47" fmla="*/ 2035054 w 4615089"/>
              <a:gd name="connsiteY47" fmla="*/ 3386079 h 5997845"/>
              <a:gd name="connsiteX48" fmla="*/ 2168869 w 4615089"/>
              <a:gd name="connsiteY48" fmla="*/ 3491318 h 5997845"/>
              <a:gd name="connsiteX49" fmla="*/ 2782303 w 4615089"/>
              <a:gd name="connsiteY49" fmla="*/ 2195279 h 5997845"/>
              <a:gd name="connsiteX50" fmla="*/ 2497772 w 4615089"/>
              <a:gd name="connsiteY50" fmla="*/ 1940427 h 5997845"/>
              <a:gd name="connsiteX51" fmla="*/ 2471578 w 4615089"/>
              <a:gd name="connsiteY51" fmla="*/ 1985671 h 5997845"/>
              <a:gd name="connsiteX52" fmla="*/ 2258080 w 4615089"/>
              <a:gd name="connsiteY52" fmla="*/ 1900353 h 5997845"/>
              <a:gd name="connsiteX53" fmla="*/ 2008628 w 4615089"/>
              <a:gd name="connsiteY53" fmla="*/ 2404770 h 5997845"/>
              <a:gd name="connsiteX54" fmla="*/ 1919534 w 4615089"/>
              <a:gd name="connsiteY54" fmla="*/ 2441245 h 5997845"/>
              <a:gd name="connsiteX55" fmla="*/ 1851756 w 4615089"/>
              <a:gd name="connsiteY55" fmla="*/ 2708990 h 5997845"/>
              <a:gd name="connsiteX56" fmla="*/ 1790367 w 4615089"/>
              <a:gd name="connsiteY56" fmla="*/ 2711488 h 5997845"/>
              <a:gd name="connsiteX57" fmla="*/ 1690237 w 4615089"/>
              <a:gd name="connsiteY57" fmla="*/ 2943805 h 5997845"/>
              <a:gd name="connsiteX58" fmla="*/ 1388284 w 4615089"/>
              <a:gd name="connsiteY58" fmla="*/ 3154284 h 5997845"/>
              <a:gd name="connsiteX59" fmla="*/ 1332644 w 4615089"/>
              <a:gd name="connsiteY59" fmla="*/ 2786294 h 5997845"/>
              <a:gd name="connsiteX60" fmla="*/ 1187562 w 4615089"/>
              <a:gd name="connsiteY60" fmla="*/ 2306791 h 5997845"/>
              <a:gd name="connsiteX61" fmla="*/ 1109503 w 4615089"/>
              <a:gd name="connsiteY61" fmla="*/ 2206430 h 5997845"/>
              <a:gd name="connsiteX62" fmla="*/ 935730 w 4615089"/>
              <a:gd name="connsiteY62" fmla="*/ 2037652 h 5997845"/>
              <a:gd name="connsiteX63" fmla="*/ 934975 w 4615089"/>
              <a:gd name="connsiteY63" fmla="*/ 1945074 h 5997845"/>
              <a:gd name="connsiteX64" fmla="*/ 1139065 w 4615089"/>
              <a:gd name="connsiteY64" fmla="*/ 2074880 h 5997845"/>
              <a:gd name="connsiteX65" fmla="*/ 1253713 w 4615089"/>
              <a:gd name="connsiteY65" fmla="*/ 1964356 h 5997845"/>
              <a:gd name="connsiteX66" fmla="*/ 1317601 w 4615089"/>
              <a:gd name="connsiteY66" fmla="*/ 1950069 h 5997845"/>
              <a:gd name="connsiteX67" fmla="*/ 1315104 w 4615089"/>
              <a:gd name="connsiteY67" fmla="*/ 1864634 h 5997845"/>
              <a:gd name="connsiteX68" fmla="*/ 1375623 w 4615089"/>
              <a:gd name="connsiteY68" fmla="*/ 1865389 h 5997845"/>
              <a:gd name="connsiteX69" fmla="*/ 1388284 w 4615089"/>
              <a:gd name="connsiteY69" fmla="*/ 1726928 h 5997845"/>
              <a:gd name="connsiteX70" fmla="*/ 1476854 w 4615089"/>
              <a:gd name="connsiteY70" fmla="*/ 1729309 h 5997845"/>
              <a:gd name="connsiteX71" fmla="*/ 1477493 w 4615089"/>
              <a:gd name="connsiteY71" fmla="*/ 1459299 h 5997845"/>
              <a:gd name="connsiteX72" fmla="*/ 1554041 w 4615089"/>
              <a:gd name="connsiteY72" fmla="*/ 1395644 h 5997845"/>
              <a:gd name="connsiteX73" fmla="*/ 1598066 w 4615089"/>
              <a:gd name="connsiteY73" fmla="*/ 1286397 h 5997845"/>
              <a:gd name="connsiteX74" fmla="*/ 1652021 w 4615089"/>
              <a:gd name="connsiteY74" fmla="*/ 1147297 h 5997845"/>
              <a:gd name="connsiteX75" fmla="*/ 1753254 w 4615089"/>
              <a:gd name="connsiteY75" fmla="*/ 994317 h 5997845"/>
              <a:gd name="connsiteX76" fmla="*/ 1710159 w 4615089"/>
              <a:gd name="connsiteY76" fmla="*/ 744866 h 5997845"/>
              <a:gd name="connsiteX77" fmla="*/ 1660037 w 4615089"/>
              <a:gd name="connsiteY77" fmla="*/ 546409 h 5997845"/>
              <a:gd name="connsiteX78" fmla="*/ 1552822 w 4615089"/>
              <a:gd name="connsiteY78" fmla="*/ 419622 h 5997845"/>
              <a:gd name="connsiteX79" fmla="*/ 1452926 w 4615089"/>
              <a:gd name="connsiteY79" fmla="*/ 254096 h 5997845"/>
              <a:gd name="connsiteX80" fmla="*/ 1292801 w 4615089"/>
              <a:gd name="connsiteY80" fmla="*/ 105877 h 5997845"/>
              <a:gd name="connsiteX81" fmla="*/ 1087201 w 4615089"/>
              <a:gd name="connsiteY81" fmla="*/ 0 h 5997845"/>
              <a:gd name="connsiteX82" fmla="*/ 763815 w 4615089"/>
              <a:gd name="connsiteY82" fmla="*/ 20791 h 5997845"/>
              <a:gd name="connsiteX83" fmla="*/ 462732 w 4615089"/>
              <a:gd name="connsiteY83" fmla="*/ 266118 h 5997845"/>
              <a:gd name="connsiteX84" fmla="*/ 429279 w 4615089"/>
              <a:gd name="connsiteY84" fmla="*/ 578352 h 5997845"/>
              <a:gd name="connsiteX85" fmla="*/ 433925 w 4615089"/>
              <a:gd name="connsiteY85" fmla="*/ 994200 h 5997845"/>
              <a:gd name="connsiteX86" fmla="*/ 472780 w 4615089"/>
              <a:gd name="connsiteY86" fmla="*/ 1284016 h 5997845"/>
              <a:gd name="connsiteX87" fmla="*/ 457098 w 4615089"/>
              <a:gd name="connsiteY87" fmla="*/ 1535731 h 5997845"/>
              <a:gd name="connsiteX88" fmla="*/ 359236 w 4615089"/>
              <a:gd name="connsiteY88" fmla="*/ 1806613 h 5997845"/>
              <a:gd name="connsiteX89" fmla="*/ 283616 w 4615089"/>
              <a:gd name="connsiteY89" fmla="*/ 1829322 h 5997845"/>
              <a:gd name="connsiteX90" fmla="*/ 216534 w 4615089"/>
              <a:gd name="connsiteY90" fmla="*/ 1985787 h 5997845"/>
              <a:gd name="connsiteX91" fmla="*/ 113792 w 4615089"/>
              <a:gd name="connsiteY91" fmla="*/ 2251035 h 5997845"/>
              <a:gd name="connsiteX92" fmla="*/ 6286 w 4615089"/>
              <a:gd name="connsiteY92" fmla="*/ 2570297 h 5997845"/>
              <a:gd name="connsiteX0" fmla="*/ 6286 w 4615089"/>
              <a:gd name="connsiteY0" fmla="*/ 2583199 h 6010747"/>
              <a:gd name="connsiteX1" fmla="*/ 5532 w 4615089"/>
              <a:gd name="connsiteY1" fmla="*/ 3234093 h 6010747"/>
              <a:gd name="connsiteX2" fmla="*/ 105893 w 4615089"/>
              <a:gd name="connsiteY2" fmla="*/ 4170796 h 6010747"/>
              <a:gd name="connsiteX3" fmla="*/ 364579 w 4615089"/>
              <a:gd name="connsiteY3" fmla="*/ 4618761 h 6010747"/>
              <a:gd name="connsiteX4" fmla="*/ 708059 w 4615089"/>
              <a:gd name="connsiteY4" fmla="*/ 4906776 h 6010747"/>
              <a:gd name="connsiteX5" fmla="*/ 1455191 w 4615089"/>
              <a:gd name="connsiteY5" fmla="*/ 5007137 h 6010747"/>
              <a:gd name="connsiteX6" fmla="*/ 1812030 w 4615089"/>
              <a:gd name="connsiteY6" fmla="*/ 5007137 h 6010747"/>
              <a:gd name="connsiteX7" fmla="*/ 1936959 w 4615089"/>
              <a:gd name="connsiteY7" fmla="*/ 4908518 h 6010747"/>
              <a:gd name="connsiteX8" fmla="*/ 2082912 w 4615089"/>
              <a:gd name="connsiteY8" fmla="*/ 4865424 h 6010747"/>
              <a:gd name="connsiteX9" fmla="*/ 2253200 w 4615089"/>
              <a:gd name="connsiteY9" fmla="*/ 4761810 h 6010747"/>
              <a:gd name="connsiteX10" fmla="*/ 2425347 w 4615089"/>
              <a:gd name="connsiteY10" fmla="*/ 4951381 h 6010747"/>
              <a:gd name="connsiteX11" fmla="*/ 2687343 w 4615089"/>
              <a:gd name="connsiteY11" fmla="*/ 5225400 h 6010747"/>
              <a:gd name="connsiteX12" fmla="*/ 2971757 w 4615089"/>
              <a:gd name="connsiteY12" fmla="*/ 5464337 h 6010747"/>
              <a:gd name="connsiteX13" fmla="*/ 3131649 w 4615089"/>
              <a:gd name="connsiteY13" fmla="*/ 5478858 h 6010747"/>
              <a:gd name="connsiteX14" fmla="*/ 3114458 w 4615089"/>
              <a:gd name="connsiteY14" fmla="*/ 5792253 h 6010747"/>
              <a:gd name="connsiteX15" fmla="*/ 3722024 w 4615089"/>
              <a:gd name="connsiteY15" fmla="*/ 5934315 h 6010747"/>
              <a:gd name="connsiteX16" fmla="*/ 4187240 w 4615089"/>
              <a:gd name="connsiteY16" fmla="*/ 6010747 h 6010747"/>
              <a:gd name="connsiteX17" fmla="*/ 4603959 w 4615089"/>
              <a:gd name="connsiteY17" fmla="*/ 5955862 h 6010747"/>
              <a:gd name="connsiteX18" fmla="*/ 4599951 w 4615089"/>
              <a:gd name="connsiteY18" fmla="*/ 5787723 h 6010747"/>
              <a:gd name="connsiteX19" fmla="*/ 4544949 w 4615089"/>
              <a:gd name="connsiteY19" fmla="*/ 5676965 h 6010747"/>
              <a:gd name="connsiteX20" fmla="*/ 4401610 w 4615089"/>
              <a:gd name="connsiteY20" fmla="*/ 5631606 h 6010747"/>
              <a:gd name="connsiteX21" fmla="*/ 4356134 w 4615089"/>
              <a:gd name="connsiteY21" fmla="*/ 5569345 h 6010747"/>
              <a:gd name="connsiteX22" fmla="*/ 4209659 w 4615089"/>
              <a:gd name="connsiteY22" fmla="*/ 5540770 h 6010747"/>
              <a:gd name="connsiteX23" fmla="*/ 4165054 w 4615089"/>
              <a:gd name="connsiteY23" fmla="*/ 5480774 h 6010747"/>
              <a:gd name="connsiteX24" fmla="*/ 4110807 w 4615089"/>
              <a:gd name="connsiteY24" fmla="*/ 5358226 h 6010747"/>
              <a:gd name="connsiteX25" fmla="*/ 4018462 w 4615089"/>
              <a:gd name="connsiteY25" fmla="*/ 5284292 h 6010747"/>
              <a:gd name="connsiteX26" fmla="*/ 3900677 w 4615089"/>
              <a:gd name="connsiteY26" fmla="*/ 5336157 h 6010747"/>
              <a:gd name="connsiteX27" fmla="*/ 3867862 w 4615089"/>
              <a:gd name="connsiteY27" fmla="*/ 5205478 h 6010747"/>
              <a:gd name="connsiteX28" fmla="*/ 3733292 w 4615089"/>
              <a:gd name="connsiteY28" fmla="*/ 5124283 h 6010747"/>
              <a:gd name="connsiteX29" fmla="*/ 3607376 w 4615089"/>
              <a:gd name="connsiteY29" fmla="*/ 4951381 h 6010747"/>
              <a:gd name="connsiteX30" fmla="*/ 3494355 w 4615089"/>
              <a:gd name="connsiteY30" fmla="*/ 4961778 h 6010747"/>
              <a:gd name="connsiteX31" fmla="*/ 3487327 w 4615089"/>
              <a:gd name="connsiteY31" fmla="*/ 4804034 h 6010747"/>
              <a:gd name="connsiteX32" fmla="*/ 3323078 w 4615089"/>
              <a:gd name="connsiteY32" fmla="*/ 4734629 h 6010747"/>
              <a:gd name="connsiteX33" fmla="*/ 3108068 w 4615089"/>
              <a:gd name="connsiteY33" fmla="*/ 4453585 h 6010747"/>
              <a:gd name="connsiteX34" fmla="*/ 2747978 w 4615089"/>
              <a:gd name="connsiteY34" fmla="*/ 4094247 h 6010747"/>
              <a:gd name="connsiteX35" fmla="*/ 2479593 w 4615089"/>
              <a:gd name="connsiteY35" fmla="*/ 3867215 h 6010747"/>
              <a:gd name="connsiteX36" fmla="*/ 2302684 w 4615089"/>
              <a:gd name="connsiteY36" fmla="*/ 3786891 h 6010747"/>
              <a:gd name="connsiteX37" fmla="*/ 2191171 w 4615089"/>
              <a:gd name="connsiteY37" fmla="*/ 3769352 h 6010747"/>
              <a:gd name="connsiteX38" fmla="*/ 2091682 w 4615089"/>
              <a:gd name="connsiteY38" fmla="*/ 3784510 h 6010747"/>
              <a:gd name="connsiteX39" fmla="*/ 1806397 w 4615089"/>
              <a:gd name="connsiteY39" fmla="*/ 3896777 h 6010747"/>
              <a:gd name="connsiteX40" fmla="*/ 1694884 w 4615089"/>
              <a:gd name="connsiteY40" fmla="*/ 3894281 h 6010747"/>
              <a:gd name="connsiteX41" fmla="*/ 1479235 w 4615089"/>
              <a:gd name="connsiteY41" fmla="*/ 3991621 h 6010747"/>
              <a:gd name="connsiteX42" fmla="*/ 1448048 w 4615089"/>
              <a:gd name="connsiteY42" fmla="*/ 3919196 h 6010747"/>
              <a:gd name="connsiteX43" fmla="*/ 1600157 w 4615089"/>
              <a:gd name="connsiteY43" fmla="*/ 3780503 h 6010747"/>
              <a:gd name="connsiteX44" fmla="*/ 1743612 w 4615089"/>
              <a:gd name="connsiteY44" fmla="*/ 3690539 h 6010747"/>
              <a:gd name="connsiteX45" fmla="*/ 1791354 w 4615089"/>
              <a:gd name="connsiteY45" fmla="*/ 3528148 h 6010747"/>
              <a:gd name="connsiteX46" fmla="*/ 1918779 w 4615089"/>
              <a:gd name="connsiteY46" fmla="*/ 3325046 h 6010747"/>
              <a:gd name="connsiteX47" fmla="*/ 2035054 w 4615089"/>
              <a:gd name="connsiteY47" fmla="*/ 3398981 h 6010747"/>
              <a:gd name="connsiteX48" fmla="*/ 2168869 w 4615089"/>
              <a:gd name="connsiteY48" fmla="*/ 3504220 h 6010747"/>
              <a:gd name="connsiteX49" fmla="*/ 2782303 w 4615089"/>
              <a:gd name="connsiteY49" fmla="*/ 2208181 h 6010747"/>
              <a:gd name="connsiteX50" fmla="*/ 2497772 w 4615089"/>
              <a:gd name="connsiteY50" fmla="*/ 1953329 h 6010747"/>
              <a:gd name="connsiteX51" fmla="*/ 2471578 w 4615089"/>
              <a:gd name="connsiteY51" fmla="*/ 1998573 h 6010747"/>
              <a:gd name="connsiteX52" fmla="*/ 2258080 w 4615089"/>
              <a:gd name="connsiteY52" fmla="*/ 1913255 h 6010747"/>
              <a:gd name="connsiteX53" fmla="*/ 2008628 w 4615089"/>
              <a:gd name="connsiteY53" fmla="*/ 2417672 h 6010747"/>
              <a:gd name="connsiteX54" fmla="*/ 1919534 w 4615089"/>
              <a:gd name="connsiteY54" fmla="*/ 2454147 h 6010747"/>
              <a:gd name="connsiteX55" fmla="*/ 1851756 w 4615089"/>
              <a:gd name="connsiteY55" fmla="*/ 2721892 h 6010747"/>
              <a:gd name="connsiteX56" fmla="*/ 1790367 w 4615089"/>
              <a:gd name="connsiteY56" fmla="*/ 2724390 h 6010747"/>
              <a:gd name="connsiteX57" fmla="*/ 1690237 w 4615089"/>
              <a:gd name="connsiteY57" fmla="*/ 2956707 h 6010747"/>
              <a:gd name="connsiteX58" fmla="*/ 1388284 w 4615089"/>
              <a:gd name="connsiteY58" fmla="*/ 3167186 h 6010747"/>
              <a:gd name="connsiteX59" fmla="*/ 1332644 w 4615089"/>
              <a:gd name="connsiteY59" fmla="*/ 2799196 h 6010747"/>
              <a:gd name="connsiteX60" fmla="*/ 1187562 w 4615089"/>
              <a:gd name="connsiteY60" fmla="*/ 2319693 h 6010747"/>
              <a:gd name="connsiteX61" fmla="*/ 1109503 w 4615089"/>
              <a:gd name="connsiteY61" fmla="*/ 2219332 h 6010747"/>
              <a:gd name="connsiteX62" fmla="*/ 935730 w 4615089"/>
              <a:gd name="connsiteY62" fmla="*/ 2050554 h 6010747"/>
              <a:gd name="connsiteX63" fmla="*/ 934975 w 4615089"/>
              <a:gd name="connsiteY63" fmla="*/ 1957976 h 6010747"/>
              <a:gd name="connsiteX64" fmla="*/ 1139065 w 4615089"/>
              <a:gd name="connsiteY64" fmla="*/ 2087782 h 6010747"/>
              <a:gd name="connsiteX65" fmla="*/ 1253713 w 4615089"/>
              <a:gd name="connsiteY65" fmla="*/ 1977258 h 6010747"/>
              <a:gd name="connsiteX66" fmla="*/ 1317601 w 4615089"/>
              <a:gd name="connsiteY66" fmla="*/ 1962971 h 6010747"/>
              <a:gd name="connsiteX67" fmla="*/ 1315104 w 4615089"/>
              <a:gd name="connsiteY67" fmla="*/ 1877536 h 6010747"/>
              <a:gd name="connsiteX68" fmla="*/ 1375623 w 4615089"/>
              <a:gd name="connsiteY68" fmla="*/ 1878291 h 6010747"/>
              <a:gd name="connsiteX69" fmla="*/ 1388284 w 4615089"/>
              <a:gd name="connsiteY69" fmla="*/ 1739830 h 6010747"/>
              <a:gd name="connsiteX70" fmla="*/ 1476854 w 4615089"/>
              <a:gd name="connsiteY70" fmla="*/ 1742211 h 6010747"/>
              <a:gd name="connsiteX71" fmla="*/ 1477493 w 4615089"/>
              <a:gd name="connsiteY71" fmla="*/ 1472201 h 6010747"/>
              <a:gd name="connsiteX72" fmla="*/ 1554041 w 4615089"/>
              <a:gd name="connsiteY72" fmla="*/ 1408546 h 6010747"/>
              <a:gd name="connsiteX73" fmla="*/ 1598066 w 4615089"/>
              <a:gd name="connsiteY73" fmla="*/ 1299299 h 6010747"/>
              <a:gd name="connsiteX74" fmla="*/ 1652021 w 4615089"/>
              <a:gd name="connsiteY74" fmla="*/ 1160199 h 6010747"/>
              <a:gd name="connsiteX75" fmla="*/ 1753254 w 4615089"/>
              <a:gd name="connsiteY75" fmla="*/ 1007219 h 6010747"/>
              <a:gd name="connsiteX76" fmla="*/ 1710159 w 4615089"/>
              <a:gd name="connsiteY76" fmla="*/ 757768 h 6010747"/>
              <a:gd name="connsiteX77" fmla="*/ 1660037 w 4615089"/>
              <a:gd name="connsiteY77" fmla="*/ 559311 h 6010747"/>
              <a:gd name="connsiteX78" fmla="*/ 1552822 w 4615089"/>
              <a:gd name="connsiteY78" fmla="*/ 432524 h 6010747"/>
              <a:gd name="connsiteX79" fmla="*/ 1452926 w 4615089"/>
              <a:gd name="connsiteY79" fmla="*/ 266998 h 6010747"/>
              <a:gd name="connsiteX80" fmla="*/ 1292801 w 4615089"/>
              <a:gd name="connsiteY80" fmla="*/ 118779 h 6010747"/>
              <a:gd name="connsiteX81" fmla="*/ 1087201 w 4615089"/>
              <a:gd name="connsiteY81" fmla="*/ 12902 h 6010747"/>
              <a:gd name="connsiteX82" fmla="*/ 763815 w 4615089"/>
              <a:gd name="connsiteY82" fmla="*/ 33693 h 6010747"/>
              <a:gd name="connsiteX83" fmla="*/ 462732 w 4615089"/>
              <a:gd name="connsiteY83" fmla="*/ 279020 h 6010747"/>
              <a:gd name="connsiteX84" fmla="*/ 429279 w 4615089"/>
              <a:gd name="connsiteY84" fmla="*/ 591254 h 6010747"/>
              <a:gd name="connsiteX85" fmla="*/ 433925 w 4615089"/>
              <a:gd name="connsiteY85" fmla="*/ 1007102 h 6010747"/>
              <a:gd name="connsiteX86" fmla="*/ 472780 w 4615089"/>
              <a:gd name="connsiteY86" fmla="*/ 1296918 h 6010747"/>
              <a:gd name="connsiteX87" fmla="*/ 457098 w 4615089"/>
              <a:gd name="connsiteY87" fmla="*/ 1548633 h 6010747"/>
              <a:gd name="connsiteX88" fmla="*/ 359236 w 4615089"/>
              <a:gd name="connsiteY88" fmla="*/ 1819515 h 6010747"/>
              <a:gd name="connsiteX89" fmla="*/ 283616 w 4615089"/>
              <a:gd name="connsiteY89" fmla="*/ 1842224 h 6010747"/>
              <a:gd name="connsiteX90" fmla="*/ 216534 w 4615089"/>
              <a:gd name="connsiteY90" fmla="*/ 1998689 h 6010747"/>
              <a:gd name="connsiteX91" fmla="*/ 113792 w 4615089"/>
              <a:gd name="connsiteY91" fmla="*/ 2263937 h 6010747"/>
              <a:gd name="connsiteX92" fmla="*/ 6286 w 4615089"/>
              <a:gd name="connsiteY92" fmla="*/ 2583199 h 6010747"/>
              <a:gd name="connsiteX0" fmla="*/ 6286 w 4615089"/>
              <a:gd name="connsiteY0" fmla="*/ 2580370 h 6007918"/>
              <a:gd name="connsiteX1" fmla="*/ 5532 w 4615089"/>
              <a:gd name="connsiteY1" fmla="*/ 3231264 h 6007918"/>
              <a:gd name="connsiteX2" fmla="*/ 105893 w 4615089"/>
              <a:gd name="connsiteY2" fmla="*/ 4167967 h 6007918"/>
              <a:gd name="connsiteX3" fmla="*/ 364579 w 4615089"/>
              <a:gd name="connsiteY3" fmla="*/ 4615932 h 6007918"/>
              <a:gd name="connsiteX4" fmla="*/ 708059 w 4615089"/>
              <a:gd name="connsiteY4" fmla="*/ 4903947 h 6007918"/>
              <a:gd name="connsiteX5" fmla="*/ 1455191 w 4615089"/>
              <a:gd name="connsiteY5" fmla="*/ 5004308 h 6007918"/>
              <a:gd name="connsiteX6" fmla="*/ 1812030 w 4615089"/>
              <a:gd name="connsiteY6" fmla="*/ 5004308 h 6007918"/>
              <a:gd name="connsiteX7" fmla="*/ 1936959 w 4615089"/>
              <a:gd name="connsiteY7" fmla="*/ 4905689 h 6007918"/>
              <a:gd name="connsiteX8" fmla="*/ 2082912 w 4615089"/>
              <a:gd name="connsiteY8" fmla="*/ 4862595 h 6007918"/>
              <a:gd name="connsiteX9" fmla="*/ 2253200 w 4615089"/>
              <a:gd name="connsiteY9" fmla="*/ 4758981 h 6007918"/>
              <a:gd name="connsiteX10" fmla="*/ 2425347 w 4615089"/>
              <a:gd name="connsiteY10" fmla="*/ 4948552 h 6007918"/>
              <a:gd name="connsiteX11" fmla="*/ 2687343 w 4615089"/>
              <a:gd name="connsiteY11" fmla="*/ 5222571 h 6007918"/>
              <a:gd name="connsiteX12" fmla="*/ 2971757 w 4615089"/>
              <a:gd name="connsiteY12" fmla="*/ 5461508 h 6007918"/>
              <a:gd name="connsiteX13" fmla="*/ 3131649 w 4615089"/>
              <a:gd name="connsiteY13" fmla="*/ 5476029 h 6007918"/>
              <a:gd name="connsiteX14" fmla="*/ 3114458 w 4615089"/>
              <a:gd name="connsiteY14" fmla="*/ 5789424 h 6007918"/>
              <a:gd name="connsiteX15" fmla="*/ 3722024 w 4615089"/>
              <a:gd name="connsiteY15" fmla="*/ 5931486 h 6007918"/>
              <a:gd name="connsiteX16" fmla="*/ 4187240 w 4615089"/>
              <a:gd name="connsiteY16" fmla="*/ 6007918 h 6007918"/>
              <a:gd name="connsiteX17" fmla="*/ 4603959 w 4615089"/>
              <a:gd name="connsiteY17" fmla="*/ 5953033 h 6007918"/>
              <a:gd name="connsiteX18" fmla="*/ 4599951 w 4615089"/>
              <a:gd name="connsiteY18" fmla="*/ 5784894 h 6007918"/>
              <a:gd name="connsiteX19" fmla="*/ 4544949 w 4615089"/>
              <a:gd name="connsiteY19" fmla="*/ 5674136 h 6007918"/>
              <a:gd name="connsiteX20" fmla="*/ 4401610 w 4615089"/>
              <a:gd name="connsiteY20" fmla="*/ 5628777 h 6007918"/>
              <a:gd name="connsiteX21" fmla="*/ 4356134 w 4615089"/>
              <a:gd name="connsiteY21" fmla="*/ 5566516 h 6007918"/>
              <a:gd name="connsiteX22" fmla="*/ 4209659 w 4615089"/>
              <a:gd name="connsiteY22" fmla="*/ 5537941 h 6007918"/>
              <a:gd name="connsiteX23" fmla="*/ 4165054 w 4615089"/>
              <a:gd name="connsiteY23" fmla="*/ 5477945 h 6007918"/>
              <a:gd name="connsiteX24" fmla="*/ 4110807 w 4615089"/>
              <a:gd name="connsiteY24" fmla="*/ 5355397 h 6007918"/>
              <a:gd name="connsiteX25" fmla="*/ 4018462 w 4615089"/>
              <a:gd name="connsiteY25" fmla="*/ 5281463 h 6007918"/>
              <a:gd name="connsiteX26" fmla="*/ 3900677 w 4615089"/>
              <a:gd name="connsiteY26" fmla="*/ 5333328 h 6007918"/>
              <a:gd name="connsiteX27" fmla="*/ 3867862 w 4615089"/>
              <a:gd name="connsiteY27" fmla="*/ 5202649 h 6007918"/>
              <a:gd name="connsiteX28" fmla="*/ 3733292 w 4615089"/>
              <a:gd name="connsiteY28" fmla="*/ 5121454 h 6007918"/>
              <a:gd name="connsiteX29" fmla="*/ 3607376 w 4615089"/>
              <a:gd name="connsiteY29" fmla="*/ 4948552 h 6007918"/>
              <a:gd name="connsiteX30" fmla="*/ 3494355 w 4615089"/>
              <a:gd name="connsiteY30" fmla="*/ 4958949 h 6007918"/>
              <a:gd name="connsiteX31" fmla="*/ 3487327 w 4615089"/>
              <a:gd name="connsiteY31" fmla="*/ 4801205 h 6007918"/>
              <a:gd name="connsiteX32" fmla="*/ 3323078 w 4615089"/>
              <a:gd name="connsiteY32" fmla="*/ 4731800 h 6007918"/>
              <a:gd name="connsiteX33" fmla="*/ 3108068 w 4615089"/>
              <a:gd name="connsiteY33" fmla="*/ 4450756 h 6007918"/>
              <a:gd name="connsiteX34" fmla="*/ 2747978 w 4615089"/>
              <a:gd name="connsiteY34" fmla="*/ 4091418 h 6007918"/>
              <a:gd name="connsiteX35" fmla="*/ 2479593 w 4615089"/>
              <a:gd name="connsiteY35" fmla="*/ 3864386 h 6007918"/>
              <a:gd name="connsiteX36" fmla="*/ 2302684 w 4615089"/>
              <a:gd name="connsiteY36" fmla="*/ 3784062 h 6007918"/>
              <a:gd name="connsiteX37" fmla="*/ 2191171 w 4615089"/>
              <a:gd name="connsiteY37" fmla="*/ 3766523 h 6007918"/>
              <a:gd name="connsiteX38" fmla="*/ 2091682 w 4615089"/>
              <a:gd name="connsiteY38" fmla="*/ 3781681 h 6007918"/>
              <a:gd name="connsiteX39" fmla="*/ 1806397 w 4615089"/>
              <a:gd name="connsiteY39" fmla="*/ 3893948 h 6007918"/>
              <a:gd name="connsiteX40" fmla="*/ 1694884 w 4615089"/>
              <a:gd name="connsiteY40" fmla="*/ 3891452 h 6007918"/>
              <a:gd name="connsiteX41" fmla="*/ 1479235 w 4615089"/>
              <a:gd name="connsiteY41" fmla="*/ 3988792 h 6007918"/>
              <a:gd name="connsiteX42" fmla="*/ 1448048 w 4615089"/>
              <a:gd name="connsiteY42" fmla="*/ 3916367 h 6007918"/>
              <a:gd name="connsiteX43" fmla="*/ 1600157 w 4615089"/>
              <a:gd name="connsiteY43" fmla="*/ 3777674 h 6007918"/>
              <a:gd name="connsiteX44" fmla="*/ 1743612 w 4615089"/>
              <a:gd name="connsiteY44" fmla="*/ 3687710 h 6007918"/>
              <a:gd name="connsiteX45" fmla="*/ 1791354 w 4615089"/>
              <a:gd name="connsiteY45" fmla="*/ 3525319 h 6007918"/>
              <a:gd name="connsiteX46" fmla="*/ 1918779 w 4615089"/>
              <a:gd name="connsiteY46" fmla="*/ 3322217 h 6007918"/>
              <a:gd name="connsiteX47" fmla="*/ 2035054 w 4615089"/>
              <a:gd name="connsiteY47" fmla="*/ 3396152 h 6007918"/>
              <a:gd name="connsiteX48" fmla="*/ 2168869 w 4615089"/>
              <a:gd name="connsiteY48" fmla="*/ 3501391 h 6007918"/>
              <a:gd name="connsiteX49" fmla="*/ 2782303 w 4615089"/>
              <a:gd name="connsiteY49" fmla="*/ 2205352 h 6007918"/>
              <a:gd name="connsiteX50" fmla="*/ 2497772 w 4615089"/>
              <a:gd name="connsiteY50" fmla="*/ 1950500 h 6007918"/>
              <a:gd name="connsiteX51" fmla="*/ 2471578 w 4615089"/>
              <a:gd name="connsiteY51" fmla="*/ 1995744 h 6007918"/>
              <a:gd name="connsiteX52" fmla="*/ 2258080 w 4615089"/>
              <a:gd name="connsiteY52" fmla="*/ 1910426 h 6007918"/>
              <a:gd name="connsiteX53" fmla="*/ 2008628 w 4615089"/>
              <a:gd name="connsiteY53" fmla="*/ 2414843 h 6007918"/>
              <a:gd name="connsiteX54" fmla="*/ 1919534 w 4615089"/>
              <a:gd name="connsiteY54" fmla="*/ 2451318 h 6007918"/>
              <a:gd name="connsiteX55" fmla="*/ 1851756 w 4615089"/>
              <a:gd name="connsiteY55" fmla="*/ 2719063 h 6007918"/>
              <a:gd name="connsiteX56" fmla="*/ 1790367 w 4615089"/>
              <a:gd name="connsiteY56" fmla="*/ 2721561 h 6007918"/>
              <a:gd name="connsiteX57" fmla="*/ 1690237 w 4615089"/>
              <a:gd name="connsiteY57" fmla="*/ 2953878 h 6007918"/>
              <a:gd name="connsiteX58" fmla="*/ 1388284 w 4615089"/>
              <a:gd name="connsiteY58" fmla="*/ 3164357 h 6007918"/>
              <a:gd name="connsiteX59" fmla="*/ 1332644 w 4615089"/>
              <a:gd name="connsiteY59" fmla="*/ 2796367 h 6007918"/>
              <a:gd name="connsiteX60" fmla="*/ 1187562 w 4615089"/>
              <a:gd name="connsiteY60" fmla="*/ 2316864 h 6007918"/>
              <a:gd name="connsiteX61" fmla="*/ 1109503 w 4615089"/>
              <a:gd name="connsiteY61" fmla="*/ 2216503 h 6007918"/>
              <a:gd name="connsiteX62" fmla="*/ 935730 w 4615089"/>
              <a:gd name="connsiteY62" fmla="*/ 2047725 h 6007918"/>
              <a:gd name="connsiteX63" fmla="*/ 934975 w 4615089"/>
              <a:gd name="connsiteY63" fmla="*/ 1955147 h 6007918"/>
              <a:gd name="connsiteX64" fmla="*/ 1139065 w 4615089"/>
              <a:gd name="connsiteY64" fmla="*/ 2084953 h 6007918"/>
              <a:gd name="connsiteX65" fmla="*/ 1253713 w 4615089"/>
              <a:gd name="connsiteY65" fmla="*/ 1974429 h 6007918"/>
              <a:gd name="connsiteX66" fmla="*/ 1317601 w 4615089"/>
              <a:gd name="connsiteY66" fmla="*/ 1960142 h 6007918"/>
              <a:gd name="connsiteX67" fmla="*/ 1315104 w 4615089"/>
              <a:gd name="connsiteY67" fmla="*/ 1874707 h 6007918"/>
              <a:gd name="connsiteX68" fmla="*/ 1375623 w 4615089"/>
              <a:gd name="connsiteY68" fmla="*/ 1875462 h 6007918"/>
              <a:gd name="connsiteX69" fmla="*/ 1388284 w 4615089"/>
              <a:gd name="connsiteY69" fmla="*/ 1737001 h 6007918"/>
              <a:gd name="connsiteX70" fmla="*/ 1476854 w 4615089"/>
              <a:gd name="connsiteY70" fmla="*/ 1739382 h 6007918"/>
              <a:gd name="connsiteX71" fmla="*/ 1477493 w 4615089"/>
              <a:gd name="connsiteY71" fmla="*/ 1469372 h 6007918"/>
              <a:gd name="connsiteX72" fmla="*/ 1554041 w 4615089"/>
              <a:gd name="connsiteY72" fmla="*/ 1405717 h 6007918"/>
              <a:gd name="connsiteX73" fmla="*/ 1598066 w 4615089"/>
              <a:gd name="connsiteY73" fmla="*/ 1296470 h 6007918"/>
              <a:gd name="connsiteX74" fmla="*/ 1652021 w 4615089"/>
              <a:gd name="connsiteY74" fmla="*/ 1157370 h 6007918"/>
              <a:gd name="connsiteX75" fmla="*/ 1753254 w 4615089"/>
              <a:gd name="connsiteY75" fmla="*/ 1004390 h 6007918"/>
              <a:gd name="connsiteX76" fmla="*/ 1710159 w 4615089"/>
              <a:gd name="connsiteY76" fmla="*/ 754939 h 6007918"/>
              <a:gd name="connsiteX77" fmla="*/ 1660037 w 4615089"/>
              <a:gd name="connsiteY77" fmla="*/ 556482 h 6007918"/>
              <a:gd name="connsiteX78" fmla="*/ 1552822 w 4615089"/>
              <a:gd name="connsiteY78" fmla="*/ 429695 h 6007918"/>
              <a:gd name="connsiteX79" fmla="*/ 1452926 w 4615089"/>
              <a:gd name="connsiteY79" fmla="*/ 264169 h 6007918"/>
              <a:gd name="connsiteX80" fmla="*/ 1292801 w 4615089"/>
              <a:gd name="connsiteY80" fmla="*/ 115950 h 6007918"/>
              <a:gd name="connsiteX81" fmla="*/ 1087201 w 4615089"/>
              <a:gd name="connsiteY81" fmla="*/ 10073 h 6007918"/>
              <a:gd name="connsiteX82" fmla="*/ 778102 w 4615089"/>
              <a:gd name="connsiteY82" fmla="*/ 52295 h 6007918"/>
              <a:gd name="connsiteX83" fmla="*/ 462732 w 4615089"/>
              <a:gd name="connsiteY83" fmla="*/ 276191 h 6007918"/>
              <a:gd name="connsiteX84" fmla="*/ 429279 w 4615089"/>
              <a:gd name="connsiteY84" fmla="*/ 588425 h 6007918"/>
              <a:gd name="connsiteX85" fmla="*/ 433925 w 4615089"/>
              <a:gd name="connsiteY85" fmla="*/ 1004273 h 6007918"/>
              <a:gd name="connsiteX86" fmla="*/ 472780 w 4615089"/>
              <a:gd name="connsiteY86" fmla="*/ 1294089 h 6007918"/>
              <a:gd name="connsiteX87" fmla="*/ 457098 w 4615089"/>
              <a:gd name="connsiteY87" fmla="*/ 1545804 h 6007918"/>
              <a:gd name="connsiteX88" fmla="*/ 359236 w 4615089"/>
              <a:gd name="connsiteY88" fmla="*/ 1816686 h 6007918"/>
              <a:gd name="connsiteX89" fmla="*/ 283616 w 4615089"/>
              <a:gd name="connsiteY89" fmla="*/ 1839395 h 6007918"/>
              <a:gd name="connsiteX90" fmla="*/ 216534 w 4615089"/>
              <a:gd name="connsiteY90" fmla="*/ 1995860 h 6007918"/>
              <a:gd name="connsiteX91" fmla="*/ 113792 w 4615089"/>
              <a:gd name="connsiteY91" fmla="*/ 2261108 h 6007918"/>
              <a:gd name="connsiteX92" fmla="*/ 6286 w 4615089"/>
              <a:gd name="connsiteY92" fmla="*/ 2580370 h 6007918"/>
              <a:gd name="connsiteX0" fmla="*/ 6286 w 4615089"/>
              <a:gd name="connsiteY0" fmla="*/ 2584687 h 6012235"/>
              <a:gd name="connsiteX1" fmla="*/ 5532 w 4615089"/>
              <a:gd name="connsiteY1" fmla="*/ 3235581 h 6012235"/>
              <a:gd name="connsiteX2" fmla="*/ 105893 w 4615089"/>
              <a:gd name="connsiteY2" fmla="*/ 4172284 h 6012235"/>
              <a:gd name="connsiteX3" fmla="*/ 364579 w 4615089"/>
              <a:gd name="connsiteY3" fmla="*/ 4620249 h 6012235"/>
              <a:gd name="connsiteX4" fmla="*/ 708059 w 4615089"/>
              <a:gd name="connsiteY4" fmla="*/ 4908264 h 6012235"/>
              <a:gd name="connsiteX5" fmla="*/ 1455191 w 4615089"/>
              <a:gd name="connsiteY5" fmla="*/ 5008625 h 6012235"/>
              <a:gd name="connsiteX6" fmla="*/ 1812030 w 4615089"/>
              <a:gd name="connsiteY6" fmla="*/ 5008625 h 6012235"/>
              <a:gd name="connsiteX7" fmla="*/ 1936959 w 4615089"/>
              <a:gd name="connsiteY7" fmla="*/ 4910006 h 6012235"/>
              <a:gd name="connsiteX8" fmla="*/ 2082912 w 4615089"/>
              <a:gd name="connsiteY8" fmla="*/ 4866912 h 6012235"/>
              <a:gd name="connsiteX9" fmla="*/ 2253200 w 4615089"/>
              <a:gd name="connsiteY9" fmla="*/ 4763298 h 6012235"/>
              <a:gd name="connsiteX10" fmla="*/ 2425347 w 4615089"/>
              <a:gd name="connsiteY10" fmla="*/ 4952869 h 6012235"/>
              <a:gd name="connsiteX11" fmla="*/ 2687343 w 4615089"/>
              <a:gd name="connsiteY11" fmla="*/ 5226888 h 6012235"/>
              <a:gd name="connsiteX12" fmla="*/ 2971757 w 4615089"/>
              <a:gd name="connsiteY12" fmla="*/ 5465825 h 6012235"/>
              <a:gd name="connsiteX13" fmla="*/ 3131649 w 4615089"/>
              <a:gd name="connsiteY13" fmla="*/ 5480346 h 6012235"/>
              <a:gd name="connsiteX14" fmla="*/ 3114458 w 4615089"/>
              <a:gd name="connsiteY14" fmla="*/ 5793741 h 6012235"/>
              <a:gd name="connsiteX15" fmla="*/ 3722024 w 4615089"/>
              <a:gd name="connsiteY15" fmla="*/ 5935803 h 6012235"/>
              <a:gd name="connsiteX16" fmla="*/ 4187240 w 4615089"/>
              <a:gd name="connsiteY16" fmla="*/ 6012235 h 6012235"/>
              <a:gd name="connsiteX17" fmla="*/ 4603959 w 4615089"/>
              <a:gd name="connsiteY17" fmla="*/ 5957350 h 6012235"/>
              <a:gd name="connsiteX18" fmla="*/ 4599951 w 4615089"/>
              <a:gd name="connsiteY18" fmla="*/ 5789211 h 6012235"/>
              <a:gd name="connsiteX19" fmla="*/ 4544949 w 4615089"/>
              <a:gd name="connsiteY19" fmla="*/ 5678453 h 6012235"/>
              <a:gd name="connsiteX20" fmla="*/ 4401610 w 4615089"/>
              <a:gd name="connsiteY20" fmla="*/ 5633094 h 6012235"/>
              <a:gd name="connsiteX21" fmla="*/ 4356134 w 4615089"/>
              <a:gd name="connsiteY21" fmla="*/ 5570833 h 6012235"/>
              <a:gd name="connsiteX22" fmla="*/ 4209659 w 4615089"/>
              <a:gd name="connsiteY22" fmla="*/ 5542258 h 6012235"/>
              <a:gd name="connsiteX23" fmla="*/ 4165054 w 4615089"/>
              <a:gd name="connsiteY23" fmla="*/ 5482262 h 6012235"/>
              <a:gd name="connsiteX24" fmla="*/ 4110807 w 4615089"/>
              <a:gd name="connsiteY24" fmla="*/ 5359714 h 6012235"/>
              <a:gd name="connsiteX25" fmla="*/ 4018462 w 4615089"/>
              <a:gd name="connsiteY25" fmla="*/ 5285780 h 6012235"/>
              <a:gd name="connsiteX26" fmla="*/ 3900677 w 4615089"/>
              <a:gd name="connsiteY26" fmla="*/ 5337645 h 6012235"/>
              <a:gd name="connsiteX27" fmla="*/ 3867862 w 4615089"/>
              <a:gd name="connsiteY27" fmla="*/ 5206966 h 6012235"/>
              <a:gd name="connsiteX28" fmla="*/ 3733292 w 4615089"/>
              <a:gd name="connsiteY28" fmla="*/ 5125771 h 6012235"/>
              <a:gd name="connsiteX29" fmla="*/ 3607376 w 4615089"/>
              <a:gd name="connsiteY29" fmla="*/ 4952869 h 6012235"/>
              <a:gd name="connsiteX30" fmla="*/ 3494355 w 4615089"/>
              <a:gd name="connsiteY30" fmla="*/ 4963266 h 6012235"/>
              <a:gd name="connsiteX31" fmla="*/ 3487327 w 4615089"/>
              <a:gd name="connsiteY31" fmla="*/ 4805522 h 6012235"/>
              <a:gd name="connsiteX32" fmla="*/ 3323078 w 4615089"/>
              <a:gd name="connsiteY32" fmla="*/ 4736117 h 6012235"/>
              <a:gd name="connsiteX33" fmla="*/ 3108068 w 4615089"/>
              <a:gd name="connsiteY33" fmla="*/ 4455073 h 6012235"/>
              <a:gd name="connsiteX34" fmla="*/ 2747978 w 4615089"/>
              <a:gd name="connsiteY34" fmla="*/ 4095735 h 6012235"/>
              <a:gd name="connsiteX35" fmla="*/ 2479593 w 4615089"/>
              <a:gd name="connsiteY35" fmla="*/ 3868703 h 6012235"/>
              <a:gd name="connsiteX36" fmla="*/ 2302684 w 4615089"/>
              <a:gd name="connsiteY36" fmla="*/ 3788379 h 6012235"/>
              <a:gd name="connsiteX37" fmla="*/ 2191171 w 4615089"/>
              <a:gd name="connsiteY37" fmla="*/ 3770840 h 6012235"/>
              <a:gd name="connsiteX38" fmla="*/ 2091682 w 4615089"/>
              <a:gd name="connsiteY38" fmla="*/ 3785998 h 6012235"/>
              <a:gd name="connsiteX39" fmla="*/ 1806397 w 4615089"/>
              <a:gd name="connsiteY39" fmla="*/ 3898265 h 6012235"/>
              <a:gd name="connsiteX40" fmla="*/ 1694884 w 4615089"/>
              <a:gd name="connsiteY40" fmla="*/ 3895769 h 6012235"/>
              <a:gd name="connsiteX41" fmla="*/ 1479235 w 4615089"/>
              <a:gd name="connsiteY41" fmla="*/ 3993109 h 6012235"/>
              <a:gd name="connsiteX42" fmla="*/ 1448048 w 4615089"/>
              <a:gd name="connsiteY42" fmla="*/ 3920684 h 6012235"/>
              <a:gd name="connsiteX43" fmla="*/ 1600157 w 4615089"/>
              <a:gd name="connsiteY43" fmla="*/ 3781991 h 6012235"/>
              <a:gd name="connsiteX44" fmla="*/ 1743612 w 4615089"/>
              <a:gd name="connsiteY44" fmla="*/ 3692027 h 6012235"/>
              <a:gd name="connsiteX45" fmla="*/ 1791354 w 4615089"/>
              <a:gd name="connsiteY45" fmla="*/ 3529636 h 6012235"/>
              <a:gd name="connsiteX46" fmla="*/ 1918779 w 4615089"/>
              <a:gd name="connsiteY46" fmla="*/ 3326534 h 6012235"/>
              <a:gd name="connsiteX47" fmla="*/ 2035054 w 4615089"/>
              <a:gd name="connsiteY47" fmla="*/ 3400469 h 6012235"/>
              <a:gd name="connsiteX48" fmla="*/ 2168869 w 4615089"/>
              <a:gd name="connsiteY48" fmla="*/ 3505708 h 6012235"/>
              <a:gd name="connsiteX49" fmla="*/ 2782303 w 4615089"/>
              <a:gd name="connsiteY49" fmla="*/ 2209669 h 6012235"/>
              <a:gd name="connsiteX50" fmla="*/ 2497772 w 4615089"/>
              <a:gd name="connsiteY50" fmla="*/ 1954817 h 6012235"/>
              <a:gd name="connsiteX51" fmla="*/ 2471578 w 4615089"/>
              <a:gd name="connsiteY51" fmla="*/ 2000061 h 6012235"/>
              <a:gd name="connsiteX52" fmla="*/ 2258080 w 4615089"/>
              <a:gd name="connsiteY52" fmla="*/ 1914743 h 6012235"/>
              <a:gd name="connsiteX53" fmla="*/ 2008628 w 4615089"/>
              <a:gd name="connsiteY53" fmla="*/ 2419160 h 6012235"/>
              <a:gd name="connsiteX54" fmla="*/ 1919534 w 4615089"/>
              <a:gd name="connsiteY54" fmla="*/ 2455635 h 6012235"/>
              <a:gd name="connsiteX55" fmla="*/ 1851756 w 4615089"/>
              <a:gd name="connsiteY55" fmla="*/ 2723380 h 6012235"/>
              <a:gd name="connsiteX56" fmla="*/ 1790367 w 4615089"/>
              <a:gd name="connsiteY56" fmla="*/ 2725878 h 6012235"/>
              <a:gd name="connsiteX57" fmla="*/ 1690237 w 4615089"/>
              <a:gd name="connsiteY57" fmla="*/ 2958195 h 6012235"/>
              <a:gd name="connsiteX58" fmla="*/ 1388284 w 4615089"/>
              <a:gd name="connsiteY58" fmla="*/ 3168674 h 6012235"/>
              <a:gd name="connsiteX59" fmla="*/ 1332644 w 4615089"/>
              <a:gd name="connsiteY59" fmla="*/ 2800684 h 6012235"/>
              <a:gd name="connsiteX60" fmla="*/ 1187562 w 4615089"/>
              <a:gd name="connsiteY60" fmla="*/ 2321181 h 6012235"/>
              <a:gd name="connsiteX61" fmla="*/ 1109503 w 4615089"/>
              <a:gd name="connsiteY61" fmla="*/ 2220820 h 6012235"/>
              <a:gd name="connsiteX62" fmla="*/ 935730 w 4615089"/>
              <a:gd name="connsiteY62" fmla="*/ 2052042 h 6012235"/>
              <a:gd name="connsiteX63" fmla="*/ 934975 w 4615089"/>
              <a:gd name="connsiteY63" fmla="*/ 1959464 h 6012235"/>
              <a:gd name="connsiteX64" fmla="*/ 1139065 w 4615089"/>
              <a:gd name="connsiteY64" fmla="*/ 2089270 h 6012235"/>
              <a:gd name="connsiteX65" fmla="*/ 1253713 w 4615089"/>
              <a:gd name="connsiteY65" fmla="*/ 1978746 h 6012235"/>
              <a:gd name="connsiteX66" fmla="*/ 1317601 w 4615089"/>
              <a:gd name="connsiteY66" fmla="*/ 1964459 h 6012235"/>
              <a:gd name="connsiteX67" fmla="*/ 1315104 w 4615089"/>
              <a:gd name="connsiteY67" fmla="*/ 1879024 h 6012235"/>
              <a:gd name="connsiteX68" fmla="*/ 1375623 w 4615089"/>
              <a:gd name="connsiteY68" fmla="*/ 1879779 h 6012235"/>
              <a:gd name="connsiteX69" fmla="*/ 1388284 w 4615089"/>
              <a:gd name="connsiteY69" fmla="*/ 1741318 h 6012235"/>
              <a:gd name="connsiteX70" fmla="*/ 1476854 w 4615089"/>
              <a:gd name="connsiteY70" fmla="*/ 1743699 h 6012235"/>
              <a:gd name="connsiteX71" fmla="*/ 1477493 w 4615089"/>
              <a:gd name="connsiteY71" fmla="*/ 1473689 h 6012235"/>
              <a:gd name="connsiteX72" fmla="*/ 1554041 w 4615089"/>
              <a:gd name="connsiteY72" fmla="*/ 1410034 h 6012235"/>
              <a:gd name="connsiteX73" fmla="*/ 1598066 w 4615089"/>
              <a:gd name="connsiteY73" fmla="*/ 1300787 h 6012235"/>
              <a:gd name="connsiteX74" fmla="*/ 1652021 w 4615089"/>
              <a:gd name="connsiteY74" fmla="*/ 1161687 h 6012235"/>
              <a:gd name="connsiteX75" fmla="*/ 1753254 w 4615089"/>
              <a:gd name="connsiteY75" fmla="*/ 1008707 h 6012235"/>
              <a:gd name="connsiteX76" fmla="*/ 1710159 w 4615089"/>
              <a:gd name="connsiteY76" fmla="*/ 759256 h 6012235"/>
              <a:gd name="connsiteX77" fmla="*/ 1660037 w 4615089"/>
              <a:gd name="connsiteY77" fmla="*/ 560799 h 6012235"/>
              <a:gd name="connsiteX78" fmla="*/ 1552822 w 4615089"/>
              <a:gd name="connsiteY78" fmla="*/ 434012 h 6012235"/>
              <a:gd name="connsiteX79" fmla="*/ 1452926 w 4615089"/>
              <a:gd name="connsiteY79" fmla="*/ 268486 h 6012235"/>
              <a:gd name="connsiteX80" fmla="*/ 1292801 w 4615089"/>
              <a:gd name="connsiteY80" fmla="*/ 120267 h 6012235"/>
              <a:gd name="connsiteX81" fmla="*/ 1087201 w 4615089"/>
              <a:gd name="connsiteY81" fmla="*/ 14390 h 6012235"/>
              <a:gd name="connsiteX82" fmla="*/ 778102 w 4615089"/>
              <a:gd name="connsiteY82" fmla="*/ 56612 h 6012235"/>
              <a:gd name="connsiteX83" fmla="*/ 462732 w 4615089"/>
              <a:gd name="connsiteY83" fmla="*/ 280508 h 6012235"/>
              <a:gd name="connsiteX84" fmla="*/ 429279 w 4615089"/>
              <a:gd name="connsiteY84" fmla="*/ 592742 h 6012235"/>
              <a:gd name="connsiteX85" fmla="*/ 433925 w 4615089"/>
              <a:gd name="connsiteY85" fmla="*/ 1008590 h 6012235"/>
              <a:gd name="connsiteX86" fmla="*/ 472780 w 4615089"/>
              <a:gd name="connsiteY86" fmla="*/ 1298406 h 6012235"/>
              <a:gd name="connsiteX87" fmla="*/ 457098 w 4615089"/>
              <a:gd name="connsiteY87" fmla="*/ 1550121 h 6012235"/>
              <a:gd name="connsiteX88" fmla="*/ 359236 w 4615089"/>
              <a:gd name="connsiteY88" fmla="*/ 1821003 h 6012235"/>
              <a:gd name="connsiteX89" fmla="*/ 283616 w 4615089"/>
              <a:gd name="connsiteY89" fmla="*/ 1843712 h 6012235"/>
              <a:gd name="connsiteX90" fmla="*/ 216534 w 4615089"/>
              <a:gd name="connsiteY90" fmla="*/ 2000177 h 6012235"/>
              <a:gd name="connsiteX91" fmla="*/ 113792 w 4615089"/>
              <a:gd name="connsiteY91" fmla="*/ 2265425 h 6012235"/>
              <a:gd name="connsiteX92" fmla="*/ 6286 w 4615089"/>
              <a:gd name="connsiteY92" fmla="*/ 2584687 h 6012235"/>
              <a:gd name="connsiteX0" fmla="*/ 6286 w 4615089"/>
              <a:gd name="connsiteY0" fmla="*/ 2584687 h 6012235"/>
              <a:gd name="connsiteX1" fmla="*/ 5532 w 4615089"/>
              <a:gd name="connsiteY1" fmla="*/ 3235581 h 6012235"/>
              <a:gd name="connsiteX2" fmla="*/ 105893 w 4615089"/>
              <a:gd name="connsiteY2" fmla="*/ 4172284 h 6012235"/>
              <a:gd name="connsiteX3" fmla="*/ 364579 w 4615089"/>
              <a:gd name="connsiteY3" fmla="*/ 4620249 h 6012235"/>
              <a:gd name="connsiteX4" fmla="*/ 708059 w 4615089"/>
              <a:gd name="connsiteY4" fmla="*/ 4908264 h 6012235"/>
              <a:gd name="connsiteX5" fmla="*/ 1455191 w 4615089"/>
              <a:gd name="connsiteY5" fmla="*/ 5008625 h 6012235"/>
              <a:gd name="connsiteX6" fmla="*/ 1812030 w 4615089"/>
              <a:gd name="connsiteY6" fmla="*/ 5008625 h 6012235"/>
              <a:gd name="connsiteX7" fmla="*/ 1936959 w 4615089"/>
              <a:gd name="connsiteY7" fmla="*/ 4910006 h 6012235"/>
              <a:gd name="connsiteX8" fmla="*/ 2082912 w 4615089"/>
              <a:gd name="connsiteY8" fmla="*/ 4866912 h 6012235"/>
              <a:gd name="connsiteX9" fmla="*/ 2253200 w 4615089"/>
              <a:gd name="connsiteY9" fmla="*/ 4763298 h 6012235"/>
              <a:gd name="connsiteX10" fmla="*/ 2425347 w 4615089"/>
              <a:gd name="connsiteY10" fmla="*/ 4952869 h 6012235"/>
              <a:gd name="connsiteX11" fmla="*/ 2687343 w 4615089"/>
              <a:gd name="connsiteY11" fmla="*/ 5226888 h 6012235"/>
              <a:gd name="connsiteX12" fmla="*/ 2971757 w 4615089"/>
              <a:gd name="connsiteY12" fmla="*/ 5465825 h 6012235"/>
              <a:gd name="connsiteX13" fmla="*/ 3131649 w 4615089"/>
              <a:gd name="connsiteY13" fmla="*/ 5480346 h 6012235"/>
              <a:gd name="connsiteX14" fmla="*/ 3114458 w 4615089"/>
              <a:gd name="connsiteY14" fmla="*/ 5793741 h 6012235"/>
              <a:gd name="connsiteX15" fmla="*/ 3722024 w 4615089"/>
              <a:gd name="connsiteY15" fmla="*/ 5935803 h 6012235"/>
              <a:gd name="connsiteX16" fmla="*/ 4187240 w 4615089"/>
              <a:gd name="connsiteY16" fmla="*/ 6012235 h 6012235"/>
              <a:gd name="connsiteX17" fmla="*/ 4603959 w 4615089"/>
              <a:gd name="connsiteY17" fmla="*/ 5957350 h 6012235"/>
              <a:gd name="connsiteX18" fmla="*/ 4599951 w 4615089"/>
              <a:gd name="connsiteY18" fmla="*/ 5789211 h 6012235"/>
              <a:gd name="connsiteX19" fmla="*/ 4544949 w 4615089"/>
              <a:gd name="connsiteY19" fmla="*/ 5678453 h 6012235"/>
              <a:gd name="connsiteX20" fmla="*/ 4401610 w 4615089"/>
              <a:gd name="connsiteY20" fmla="*/ 5633094 h 6012235"/>
              <a:gd name="connsiteX21" fmla="*/ 4356134 w 4615089"/>
              <a:gd name="connsiteY21" fmla="*/ 5570833 h 6012235"/>
              <a:gd name="connsiteX22" fmla="*/ 4209659 w 4615089"/>
              <a:gd name="connsiteY22" fmla="*/ 5542258 h 6012235"/>
              <a:gd name="connsiteX23" fmla="*/ 4165054 w 4615089"/>
              <a:gd name="connsiteY23" fmla="*/ 5482262 h 6012235"/>
              <a:gd name="connsiteX24" fmla="*/ 4110807 w 4615089"/>
              <a:gd name="connsiteY24" fmla="*/ 5359714 h 6012235"/>
              <a:gd name="connsiteX25" fmla="*/ 4018462 w 4615089"/>
              <a:gd name="connsiteY25" fmla="*/ 5285780 h 6012235"/>
              <a:gd name="connsiteX26" fmla="*/ 3900677 w 4615089"/>
              <a:gd name="connsiteY26" fmla="*/ 5337645 h 6012235"/>
              <a:gd name="connsiteX27" fmla="*/ 3867862 w 4615089"/>
              <a:gd name="connsiteY27" fmla="*/ 5206966 h 6012235"/>
              <a:gd name="connsiteX28" fmla="*/ 3733292 w 4615089"/>
              <a:gd name="connsiteY28" fmla="*/ 5125771 h 6012235"/>
              <a:gd name="connsiteX29" fmla="*/ 3607376 w 4615089"/>
              <a:gd name="connsiteY29" fmla="*/ 4952869 h 6012235"/>
              <a:gd name="connsiteX30" fmla="*/ 3494355 w 4615089"/>
              <a:gd name="connsiteY30" fmla="*/ 4963266 h 6012235"/>
              <a:gd name="connsiteX31" fmla="*/ 3487327 w 4615089"/>
              <a:gd name="connsiteY31" fmla="*/ 4805522 h 6012235"/>
              <a:gd name="connsiteX32" fmla="*/ 3323078 w 4615089"/>
              <a:gd name="connsiteY32" fmla="*/ 4736117 h 6012235"/>
              <a:gd name="connsiteX33" fmla="*/ 3108068 w 4615089"/>
              <a:gd name="connsiteY33" fmla="*/ 4455073 h 6012235"/>
              <a:gd name="connsiteX34" fmla="*/ 2747978 w 4615089"/>
              <a:gd name="connsiteY34" fmla="*/ 4095735 h 6012235"/>
              <a:gd name="connsiteX35" fmla="*/ 2479593 w 4615089"/>
              <a:gd name="connsiteY35" fmla="*/ 3868703 h 6012235"/>
              <a:gd name="connsiteX36" fmla="*/ 2302684 w 4615089"/>
              <a:gd name="connsiteY36" fmla="*/ 3788379 h 6012235"/>
              <a:gd name="connsiteX37" fmla="*/ 2191171 w 4615089"/>
              <a:gd name="connsiteY37" fmla="*/ 3770840 h 6012235"/>
              <a:gd name="connsiteX38" fmla="*/ 2091682 w 4615089"/>
              <a:gd name="connsiteY38" fmla="*/ 3785998 h 6012235"/>
              <a:gd name="connsiteX39" fmla="*/ 1806397 w 4615089"/>
              <a:gd name="connsiteY39" fmla="*/ 3898265 h 6012235"/>
              <a:gd name="connsiteX40" fmla="*/ 1694884 w 4615089"/>
              <a:gd name="connsiteY40" fmla="*/ 3895769 h 6012235"/>
              <a:gd name="connsiteX41" fmla="*/ 1479235 w 4615089"/>
              <a:gd name="connsiteY41" fmla="*/ 3993109 h 6012235"/>
              <a:gd name="connsiteX42" fmla="*/ 1448048 w 4615089"/>
              <a:gd name="connsiteY42" fmla="*/ 3920684 h 6012235"/>
              <a:gd name="connsiteX43" fmla="*/ 1600157 w 4615089"/>
              <a:gd name="connsiteY43" fmla="*/ 3781991 h 6012235"/>
              <a:gd name="connsiteX44" fmla="*/ 1743612 w 4615089"/>
              <a:gd name="connsiteY44" fmla="*/ 3692027 h 6012235"/>
              <a:gd name="connsiteX45" fmla="*/ 1791354 w 4615089"/>
              <a:gd name="connsiteY45" fmla="*/ 3529636 h 6012235"/>
              <a:gd name="connsiteX46" fmla="*/ 1918779 w 4615089"/>
              <a:gd name="connsiteY46" fmla="*/ 3326534 h 6012235"/>
              <a:gd name="connsiteX47" fmla="*/ 2035054 w 4615089"/>
              <a:gd name="connsiteY47" fmla="*/ 3400469 h 6012235"/>
              <a:gd name="connsiteX48" fmla="*/ 2168869 w 4615089"/>
              <a:gd name="connsiteY48" fmla="*/ 3505708 h 6012235"/>
              <a:gd name="connsiteX49" fmla="*/ 2782303 w 4615089"/>
              <a:gd name="connsiteY49" fmla="*/ 2209669 h 6012235"/>
              <a:gd name="connsiteX50" fmla="*/ 2497772 w 4615089"/>
              <a:gd name="connsiteY50" fmla="*/ 1954817 h 6012235"/>
              <a:gd name="connsiteX51" fmla="*/ 2471578 w 4615089"/>
              <a:gd name="connsiteY51" fmla="*/ 2000061 h 6012235"/>
              <a:gd name="connsiteX52" fmla="*/ 2258080 w 4615089"/>
              <a:gd name="connsiteY52" fmla="*/ 1914743 h 6012235"/>
              <a:gd name="connsiteX53" fmla="*/ 2008628 w 4615089"/>
              <a:gd name="connsiteY53" fmla="*/ 2419160 h 6012235"/>
              <a:gd name="connsiteX54" fmla="*/ 1919534 w 4615089"/>
              <a:gd name="connsiteY54" fmla="*/ 2455635 h 6012235"/>
              <a:gd name="connsiteX55" fmla="*/ 1851756 w 4615089"/>
              <a:gd name="connsiteY55" fmla="*/ 2723380 h 6012235"/>
              <a:gd name="connsiteX56" fmla="*/ 1790367 w 4615089"/>
              <a:gd name="connsiteY56" fmla="*/ 2725878 h 6012235"/>
              <a:gd name="connsiteX57" fmla="*/ 1690237 w 4615089"/>
              <a:gd name="connsiteY57" fmla="*/ 2958195 h 6012235"/>
              <a:gd name="connsiteX58" fmla="*/ 1388284 w 4615089"/>
              <a:gd name="connsiteY58" fmla="*/ 3168674 h 6012235"/>
              <a:gd name="connsiteX59" fmla="*/ 1332644 w 4615089"/>
              <a:gd name="connsiteY59" fmla="*/ 2800684 h 6012235"/>
              <a:gd name="connsiteX60" fmla="*/ 1187562 w 4615089"/>
              <a:gd name="connsiteY60" fmla="*/ 2321181 h 6012235"/>
              <a:gd name="connsiteX61" fmla="*/ 1109503 w 4615089"/>
              <a:gd name="connsiteY61" fmla="*/ 2220820 h 6012235"/>
              <a:gd name="connsiteX62" fmla="*/ 935730 w 4615089"/>
              <a:gd name="connsiteY62" fmla="*/ 2052042 h 6012235"/>
              <a:gd name="connsiteX63" fmla="*/ 934975 w 4615089"/>
              <a:gd name="connsiteY63" fmla="*/ 1959464 h 6012235"/>
              <a:gd name="connsiteX64" fmla="*/ 1139065 w 4615089"/>
              <a:gd name="connsiteY64" fmla="*/ 2089270 h 6012235"/>
              <a:gd name="connsiteX65" fmla="*/ 1253713 w 4615089"/>
              <a:gd name="connsiteY65" fmla="*/ 1978746 h 6012235"/>
              <a:gd name="connsiteX66" fmla="*/ 1317601 w 4615089"/>
              <a:gd name="connsiteY66" fmla="*/ 1964459 h 6012235"/>
              <a:gd name="connsiteX67" fmla="*/ 1315104 w 4615089"/>
              <a:gd name="connsiteY67" fmla="*/ 1879024 h 6012235"/>
              <a:gd name="connsiteX68" fmla="*/ 1375623 w 4615089"/>
              <a:gd name="connsiteY68" fmla="*/ 1879779 h 6012235"/>
              <a:gd name="connsiteX69" fmla="*/ 1388284 w 4615089"/>
              <a:gd name="connsiteY69" fmla="*/ 1741318 h 6012235"/>
              <a:gd name="connsiteX70" fmla="*/ 1476854 w 4615089"/>
              <a:gd name="connsiteY70" fmla="*/ 1743699 h 6012235"/>
              <a:gd name="connsiteX71" fmla="*/ 1477493 w 4615089"/>
              <a:gd name="connsiteY71" fmla="*/ 1473689 h 6012235"/>
              <a:gd name="connsiteX72" fmla="*/ 1554041 w 4615089"/>
              <a:gd name="connsiteY72" fmla="*/ 1410034 h 6012235"/>
              <a:gd name="connsiteX73" fmla="*/ 1598066 w 4615089"/>
              <a:gd name="connsiteY73" fmla="*/ 1300787 h 6012235"/>
              <a:gd name="connsiteX74" fmla="*/ 1652021 w 4615089"/>
              <a:gd name="connsiteY74" fmla="*/ 1161687 h 6012235"/>
              <a:gd name="connsiteX75" fmla="*/ 1753254 w 4615089"/>
              <a:gd name="connsiteY75" fmla="*/ 1008707 h 6012235"/>
              <a:gd name="connsiteX76" fmla="*/ 1710159 w 4615089"/>
              <a:gd name="connsiteY76" fmla="*/ 759256 h 6012235"/>
              <a:gd name="connsiteX77" fmla="*/ 1660037 w 4615089"/>
              <a:gd name="connsiteY77" fmla="*/ 560799 h 6012235"/>
              <a:gd name="connsiteX78" fmla="*/ 1552822 w 4615089"/>
              <a:gd name="connsiteY78" fmla="*/ 434012 h 6012235"/>
              <a:gd name="connsiteX79" fmla="*/ 1452926 w 4615089"/>
              <a:gd name="connsiteY79" fmla="*/ 268486 h 6012235"/>
              <a:gd name="connsiteX80" fmla="*/ 1292801 w 4615089"/>
              <a:gd name="connsiteY80" fmla="*/ 120267 h 6012235"/>
              <a:gd name="connsiteX81" fmla="*/ 1087201 w 4615089"/>
              <a:gd name="connsiteY81" fmla="*/ 14390 h 6012235"/>
              <a:gd name="connsiteX82" fmla="*/ 778102 w 4615089"/>
              <a:gd name="connsiteY82" fmla="*/ 56612 h 6012235"/>
              <a:gd name="connsiteX83" fmla="*/ 548457 w 4615089"/>
              <a:gd name="connsiteY83" fmla="*/ 316226 h 6012235"/>
              <a:gd name="connsiteX84" fmla="*/ 429279 w 4615089"/>
              <a:gd name="connsiteY84" fmla="*/ 592742 h 6012235"/>
              <a:gd name="connsiteX85" fmla="*/ 433925 w 4615089"/>
              <a:gd name="connsiteY85" fmla="*/ 1008590 h 6012235"/>
              <a:gd name="connsiteX86" fmla="*/ 472780 w 4615089"/>
              <a:gd name="connsiteY86" fmla="*/ 1298406 h 6012235"/>
              <a:gd name="connsiteX87" fmla="*/ 457098 w 4615089"/>
              <a:gd name="connsiteY87" fmla="*/ 1550121 h 6012235"/>
              <a:gd name="connsiteX88" fmla="*/ 359236 w 4615089"/>
              <a:gd name="connsiteY88" fmla="*/ 1821003 h 6012235"/>
              <a:gd name="connsiteX89" fmla="*/ 283616 w 4615089"/>
              <a:gd name="connsiteY89" fmla="*/ 1843712 h 6012235"/>
              <a:gd name="connsiteX90" fmla="*/ 216534 w 4615089"/>
              <a:gd name="connsiteY90" fmla="*/ 2000177 h 6012235"/>
              <a:gd name="connsiteX91" fmla="*/ 113792 w 4615089"/>
              <a:gd name="connsiteY91" fmla="*/ 2265425 h 6012235"/>
              <a:gd name="connsiteX92" fmla="*/ 6286 w 4615089"/>
              <a:gd name="connsiteY92" fmla="*/ 2584687 h 6012235"/>
              <a:gd name="connsiteX0" fmla="*/ 6286 w 4615089"/>
              <a:gd name="connsiteY0" fmla="*/ 2584687 h 6012235"/>
              <a:gd name="connsiteX1" fmla="*/ 5532 w 4615089"/>
              <a:gd name="connsiteY1" fmla="*/ 3235581 h 6012235"/>
              <a:gd name="connsiteX2" fmla="*/ 105893 w 4615089"/>
              <a:gd name="connsiteY2" fmla="*/ 4172284 h 6012235"/>
              <a:gd name="connsiteX3" fmla="*/ 364579 w 4615089"/>
              <a:gd name="connsiteY3" fmla="*/ 4620249 h 6012235"/>
              <a:gd name="connsiteX4" fmla="*/ 708059 w 4615089"/>
              <a:gd name="connsiteY4" fmla="*/ 4908264 h 6012235"/>
              <a:gd name="connsiteX5" fmla="*/ 1455191 w 4615089"/>
              <a:gd name="connsiteY5" fmla="*/ 5008625 h 6012235"/>
              <a:gd name="connsiteX6" fmla="*/ 1812030 w 4615089"/>
              <a:gd name="connsiteY6" fmla="*/ 5008625 h 6012235"/>
              <a:gd name="connsiteX7" fmla="*/ 1936959 w 4615089"/>
              <a:gd name="connsiteY7" fmla="*/ 4910006 h 6012235"/>
              <a:gd name="connsiteX8" fmla="*/ 2082912 w 4615089"/>
              <a:gd name="connsiteY8" fmla="*/ 4866912 h 6012235"/>
              <a:gd name="connsiteX9" fmla="*/ 2253200 w 4615089"/>
              <a:gd name="connsiteY9" fmla="*/ 4763298 h 6012235"/>
              <a:gd name="connsiteX10" fmla="*/ 2425347 w 4615089"/>
              <a:gd name="connsiteY10" fmla="*/ 4952869 h 6012235"/>
              <a:gd name="connsiteX11" fmla="*/ 2687343 w 4615089"/>
              <a:gd name="connsiteY11" fmla="*/ 5226888 h 6012235"/>
              <a:gd name="connsiteX12" fmla="*/ 2971757 w 4615089"/>
              <a:gd name="connsiteY12" fmla="*/ 5465825 h 6012235"/>
              <a:gd name="connsiteX13" fmla="*/ 3131649 w 4615089"/>
              <a:gd name="connsiteY13" fmla="*/ 5480346 h 6012235"/>
              <a:gd name="connsiteX14" fmla="*/ 3114458 w 4615089"/>
              <a:gd name="connsiteY14" fmla="*/ 5793741 h 6012235"/>
              <a:gd name="connsiteX15" fmla="*/ 3722024 w 4615089"/>
              <a:gd name="connsiteY15" fmla="*/ 5935803 h 6012235"/>
              <a:gd name="connsiteX16" fmla="*/ 4187240 w 4615089"/>
              <a:gd name="connsiteY16" fmla="*/ 6012235 h 6012235"/>
              <a:gd name="connsiteX17" fmla="*/ 4603959 w 4615089"/>
              <a:gd name="connsiteY17" fmla="*/ 5957350 h 6012235"/>
              <a:gd name="connsiteX18" fmla="*/ 4599951 w 4615089"/>
              <a:gd name="connsiteY18" fmla="*/ 5789211 h 6012235"/>
              <a:gd name="connsiteX19" fmla="*/ 4544949 w 4615089"/>
              <a:gd name="connsiteY19" fmla="*/ 5678453 h 6012235"/>
              <a:gd name="connsiteX20" fmla="*/ 4401610 w 4615089"/>
              <a:gd name="connsiteY20" fmla="*/ 5633094 h 6012235"/>
              <a:gd name="connsiteX21" fmla="*/ 4356134 w 4615089"/>
              <a:gd name="connsiteY21" fmla="*/ 5570833 h 6012235"/>
              <a:gd name="connsiteX22" fmla="*/ 4209659 w 4615089"/>
              <a:gd name="connsiteY22" fmla="*/ 5542258 h 6012235"/>
              <a:gd name="connsiteX23" fmla="*/ 4165054 w 4615089"/>
              <a:gd name="connsiteY23" fmla="*/ 5482262 h 6012235"/>
              <a:gd name="connsiteX24" fmla="*/ 4110807 w 4615089"/>
              <a:gd name="connsiteY24" fmla="*/ 5359714 h 6012235"/>
              <a:gd name="connsiteX25" fmla="*/ 4018462 w 4615089"/>
              <a:gd name="connsiteY25" fmla="*/ 5285780 h 6012235"/>
              <a:gd name="connsiteX26" fmla="*/ 3900677 w 4615089"/>
              <a:gd name="connsiteY26" fmla="*/ 5337645 h 6012235"/>
              <a:gd name="connsiteX27" fmla="*/ 3867862 w 4615089"/>
              <a:gd name="connsiteY27" fmla="*/ 5206966 h 6012235"/>
              <a:gd name="connsiteX28" fmla="*/ 3733292 w 4615089"/>
              <a:gd name="connsiteY28" fmla="*/ 5125771 h 6012235"/>
              <a:gd name="connsiteX29" fmla="*/ 3607376 w 4615089"/>
              <a:gd name="connsiteY29" fmla="*/ 4952869 h 6012235"/>
              <a:gd name="connsiteX30" fmla="*/ 3494355 w 4615089"/>
              <a:gd name="connsiteY30" fmla="*/ 4963266 h 6012235"/>
              <a:gd name="connsiteX31" fmla="*/ 3487327 w 4615089"/>
              <a:gd name="connsiteY31" fmla="*/ 4805522 h 6012235"/>
              <a:gd name="connsiteX32" fmla="*/ 3323078 w 4615089"/>
              <a:gd name="connsiteY32" fmla="*/ 4736117 h 6012235"/>
              <a:gd name="connsiteX33" fmla="*/ 3108068 w 4615089"/>
              <a:gd name="connsiteY33" fmla="*/ 4455073 h 6012235"/>
              <a:gd name="connsiteX34" fmla="*/ 2747978 w 4615089"/>
              <a:gd name="connsiteY34" fmla="*/ 4095735 h 6012235"/>
              <a:gd name="connsiteX35" fmla="*/ 2479593 w 4615089"/>
              <a:gd name="connsiteY35" fmla="*/ 3868703 h 6012235"/>
              <a:gd name="connsiteX36" fmla="*/ 2302684 w 4615089"/>
              <a:gd name="connsiteY36" fmla="*/ 3788379 h 6012235"/>
              <a:gd name="connsiteX37" fmla="*/ 2191171 w 4615089"/>
              <a:gd name="connsiteY37" fmla="*/ 3770840 h 6012235"/>
              <a:gd name="connsiteX38" fmla="*/ 2091682 w 4615089"/>
              <a:gd name="connsiteY38" fmla="*/ 3785998 h 6012235"/>
              <a:gd name="connsiteX39" fmla="*/ 1806397 w 4615089"/>
              <a:gd name="connsiteY39" fmla="*/ 3898265 h 6012235"/>
              <a:gd name="connsiteX40" fmla="*/ 1694884 w 4615089"/>
              <a:gd name="connsiteY40" fmla="*/ 3895769 h 6012235"/>
              <a:gd name="connsiteX41" fmla="*/ 1479235 w 4615089"/>
              <a:gd name="connsiteY41" fmla="*/ 3993109 h 6012235"/>
              <a:gd name="connsiteX42" fmla="*/ 1448048 w 4615089"/>
              <a:gd name="connsiteY42" fmla="*/ 3920684 h 6012235"/>
              <a:gd name="connsiteX43" fmla="*/ 1600157 w 4615089"/>
              <a:gd name="connsiteY43" fmla="*/ 3781991 h 6012235"/>
              <a:gd name="connsiteX44" fmla="*/ 1743612 w 4615089"/>
              <a:gd name="connsiteY44" fmla="*/ 3692027 h 6012235"/>
              <a:gd name="connsiteX45" fmla="*/ 1791354 w 4615089"/>
              <a:gd name="connsiteY45" fmla="*/ 3529636 h 6012235"/>
              <a:gd name="connsiteX46" fmla="*/ 1918779 w 4615089"/>
              <a:gd name="connsiteY46" fmla="*/ 3326534 h 6012235"/>
              <a:gd name="connsiteX47" fmla="*/ 2035054 w 4615089"/>
              <a:gd name="connsiteY47" fmla="*/ 3400469 h 6012235"/>
              <a:gd name="connsiteX48" fmla="*/ 2168869 w 4615089"/>
              <a:gd name="connsiteY48" fmla="*/ 3505708 h 6012235"/>
              <a:gd name="connsiteX49" fmla="*/ 2782303 w 4615089"/>
              <a:gd name="connsiteY49" fmla="*/ 2209669 h 6012235"/>
              <a:gd name="connsiteX50" fmla="*/ 2497772 w 4615089"/>
              <a:gd name="connsiteY50" fmla="*/ 1954817 h 6012235"/>
              <a:gd name="connsiteX51" fmla="*/ 2471578 w 4615089"/>
              <a:gd name="connsiteY51" fmla="*/ 2000061 h 6012235"/>
              <a:gd name="connsiteX52" fmla="*/ 2258080 w 4615089"/>
              <a:gd name="connsiteY52" fmla="*/ 1914743 h 6012235"/>
              <a:gd name="connsiteX53" fmla="*/ 2008628 w 4615089"/>
              <a:gd name="connsiteY53" fmla="*/ 2419160 h 6012235"/>
              <a:gd name="connsiteX54" fmla="*/ 1919534 w 4615089"/>
              <a:gd name="connsiteY54" fmla="*/ 2455635 h 6012235"/>
              <a:gd name="connsiteX55" fmla="*/ 1851756 w 4615089"/>
              <a:gd name="connsiteY55" fmla="*/ 2723380 h 6012235"/>
              <a:gd name="connsiteX56" fmla="*/ 1790367 w 4615089"/>
              <a:gd name="connsiteY56" fmla="*/ 2725878 h 6012235"/>
              <a:gd name="connsiteX57" fmla="*/ 1690237 w 4615089"/>
              <a:gd name="connsiteY57" fmla="*/ 2958195 h 6012235"/>
              <a:gd name="connsiteX58" fmla="*/ 1388284 w 4615089"/>
              <a:gd name="connsiteY58" fmla="*/ 3168674 h 6012235"/>
              <a:gd name="connsiteX59" fmla="*/ 1332644 w 4615089"/>
              <a:gd name="connsiteY59" fmla="*/ 2800684 h 6012235"/>
              <a:gd name="connsiteX60" fmla="*/ 1187562 w 4615089"/>
              <a:gd name="connsiteY60" fmla="*/ 2321181 h 6012235"/>
              <a:gd name="connsiteX61" fmla="*/ 1109503 w 4615089"/>
              <a:gd name="connsiteY61" fmla="*/ 2220820 h 6012235"/>
              <a:gd name="connsiteX62" fmla="*/ 935730 w 4615089"/>
              <a:gd name="connsiteY62" fmla="*/ 2052042 h 6012235"/>
              <a:gd name="connsiteX63" fmla="*/ 934975 w 4615089"/>
              <a:gd name="connsiteY63" fmla="*/ 1959464 h 6012235"/>
              <a:gd name="connsiteX64" fmla="*/ 1139065 w 4615089"/>
              <a:gd name="connsiteY64" fmla="*/ 2089270 h 6012235"/>
              <a:gd name="connsiteX65" fmla="*/ 1253713 w 4615089"/>
              <a:gd name="connsiteY65" fmla="*/ 1978746 h 6012235"/>
              <a:gd name="connsiteX66" fmla="*/ 1317601 w 4615089"/>
              <a:gd name="connsiteY66" fmla="*/ 1964459 h 6012235"/>
              <a:gd name="connsiteX67" fmla="*/ 1315104 w 4615089"/>
              <a:gd name="connsiteY67" fmla="*/ 1879024 h 6012235"/>
              <a:gd name="connsiteX68" fmla="*/ 1375623 w 4615089"/>
              <a:gd name="connsiteY68" fmla="*/ 1879779 h 6012235"/>
              <a:gd name="connsiteX69" fmla="*/ 1388284 w 4615089"/>
              <a:gd name="connsiteY69" fmla="*/ 1741318 h 6012235"/>
              <a:gd name="connsiteX70" fmla="*/ 1476854 w 4615089"/>
              <a:gd name="connsiteY70" fmla="*/ 1743699 h 6012235"/>
              <a:gd name="connsiteX71" fmla="*/ 1477493 w 4615089"/>
              <a:gd name="connsiteY71" fmla="*/ 1473689 h 6012235"/>
              <a:gd name="connsiteX72" fmla="*/ 1554041 w 4615089"/>
              <a:gd name="connsiteY72" fmla="*/ 1410034 h 6012235"/>
              <a:gd name="connsiteX73" fmla="*/ 1598066 w 4615089"/>
              <a:gd name="connsiteY73" fmla="*/ 1300787 h 6012235"/>
              <a:gd name="connsiteX74" fmla="*/ 1652021 w 4615089"/>
              <a:gd name="connsiteY74" fmla="*/ 1161687 h 6012235"/>
              <a:gd name="connsiteX75" fmla="*/ 1753254 w 4615089"/>
              <a:gd name="connsiteY75" fmla="*/ 1008707 h 6012235"/>
              <a:gd name="connsiteX76" fmla="*/ 1710159 w 4615089"/>
              <a:gd name="connsiteY76" fmla="*/ 759256 h 6012235"/>
              <a:gd name="connsiteX77" fmla="*/ 1660037 w 4615089"/>
              <a:gd name="connsiteY77" fmla="*/ 560799 h 6012235"/>
              <a:gd name="connsiteX78" fmla="*/ 1552822 w 4615089"/>
              <a:gd name="connsiteY78" fmla="*/ 434012 h 6012235"/>
              <a:gd name="connsiteX79" fmla="*/ 1452926 w 4615089"/>
              <a:gd name="connsiteY79" fmla="*/ 268486 h 6012235"/>
              <a:gd name="connsiteX80" fmla="*/ 1292801 w 4615089"/>
              <a:gd name="connsiteY80" fmla="*/ 120267 h 6012235"/>
              <a:gd name="connsiteX81" fmla="*/ 1087201 w 4615089"/>
              <a:gd name="connsiteY81" fmla="*/ 14390 h 6012235"/>
              <a:gd name="connsiteX82" fmla="*/ 778102 w 4615089"/>
              <a:gd name="connsiteY82" fmla="*/ 56612 h 6012235"/>
              <a:gd name="connsiteX83" fmla="*/ 548457 w 4615089"/>
              <a:gd name="connsiteY83" fmla="*/ 316226 h 6012235"/>
              <a:gd name="connsiteX84" fmla="*/ 429279 w 4615089"/>
              <a:gd name="connsiteY84" fmla="*/ 592742 h 6012235"/>
              <a:gd name="connsiteX85" fmla="*/ 433925 w 4615089"/>
              <a:gd name="connsiteY85" fmla="*/ 1008590 h 6012235"/>
              <a:gd name="connsiteX86" fmla="*/ 472780 w 4615089"/>
              <a:gd name="connsiteY86" fmla="*/ 1298406 h 6012235"/>
              <a:gd name="connsiteX87" fmla="*/ 457098 w 4615089"/>
              <a:gd name="connsiteY87" fmla="*/ 1550121 h 6012235"/>
              <a:gd name="connsiteX88" fmla="*/ 359236 w 4615089"/>
              <a:gd name="connsiteY88" fmla="*/ 1821003 h 6012235"/>
              <a:gd name="connsiteX89" fmla="*/ 283616 w 4615089"/>
              <a:gd name="connsiteY89" fmla="*/ 1843712 h 6012235"/>
              <a:gd name="connsiteX90" fmla="*/ 216534 w 4615089"/>
              <a:gd name="connsiteY90" fmla="*/ 2000177 h 6012235"/>
              <a:gd name="connsiteX91" fmla="*/ 113792 w 4615089"/>
              <a:gd name="connsiteY91" fmla="*/ 2265425 h 6012235"/>
              <a:gd name="connsiteX92" fmla="*/ 6286 w 4615089"/>
              <a:gd name="connsiteY92" fmla="*/ 2584687 h 6012235"/>
              <a:gd name="connsiteX0" fmla="*/ 6286 w 4615089"/>
              <a:gd name="connsiteY0" fmla="*/ 2584687 h 6012235"/>
              <a:gd name="connsiteX1" fmla="*/ 5532 w 4615089"/>
              <a:gd name="connsiteY1" fmla="*/ 3235581 h 6012235"/>
              <a:gd name="connsiteX2" fmla="*/ 105893 w 4615089"/>
              <a:gd name="connsiteY2" fmla="*/ 4172284 h 6012235"/>
              <a:gd name="connsiteX3" fmla="*/ 364579 w 4615089"/>
              <a:gd name="connsiteY3" fmla="*/ 4620249 h 6012235"/>
              <a:gd name="connsiteX4" fmla="*/ 708059 w 4615089"/>
              <a:gd name="connsiteY4" fmla="*/ 4908264 h 6012235"/>
              <a:gd name="connsiteX5" fmla="*/ 1455191 w 4615089"/>
              <a:gd name="connsiteY5" fmla="*/ 5008625 h 6012235"/>
              <a:gd name="connsiteX6" fmla="*/ 1812030 w 4615089"/>
              <a:gd name="connsiteY6" fmla="*/ 5008625 h 6012235"/>
              <a:gd name="connsiteX7" fmla="*/ 1936959 w 4615089"/>
              <a:gd name="connsiteY7" fmla="*/ 4910006 h 6012235"/>
              <a:gd name="connsiteX8" fmla="*/ 2082912 w 4615089"/>
              <a:gd name="connsiteY8" fmla="*/ 4866912 h 6012235"/>
              <a:gd name="connsiteX9" fmla="*/ 2253200 w 4615089"/>
              <a:gd name="connsiteY9" fmla="*/ 4763298 h 6012235"/>
              <a:gd name="connsiteX10" fmla="*/ 2425347 w 4615089"/>
              <a:gd name="connsiteY10" fmla="*/ 4952869 h 6012235"/>
              <a:gd name="connsiteX11" fmla="*/ 2687343 w 4615089"/>
              <a:gd name="connsiteY11" fmla="*/ 5226888 h 6012235"/>
              <a:gd name="connsiteX12" fmla="*/ 2971757 w 4615089"/>
              <a:gd name="connsiteY12" fmla="*/ 5465825 h 6012235"/>
              <a:gd name="connsiteX13" fmla="*/ 3131649 w 4615089"/>
              <a:gd name="connsiteY13" fmla="*/ 5480346 h 6012235"/>
              <a:gd name="connsiteX14" fmla="*/ 3114458 w 4615089"/>
              <a:gd name="connsiteY14" fmla="*/ 5793741 h 6012235"/>
              <a:gd name="connsiteX15" fmla="*/ 3722024 w 4615089"/>
              <a:gd name="connsiteY15" fmla="*/ 5935803 h 6012235"/>
              <a:gd name="connsiteX16" fmla="*/ 4187240 w 4615089"/>
              <a:gd name="connsiteY16" fmla="*/ 6012235 h 6012235"/>
              <a:gd name="connsiteX17" fmla="*/ 4603959 w 4615089"/>
              <a:gd name="connsiteY17" fmla="*/ 5957350 h 6012235"/>
              <a:gd name="connsiteX18" fmla="*/ 4599951 w 4615089"/>
              <a:gd name="connsiteY18" fmla="*/ 5789211 h 6012235"/>
              <a:gd name="connsiteX19" fmla="*/ 4544949 w 4615089"/>
              <a:gd name="connsiteY19" fmla="*/ 5678453 h 6012235"/>
              <a:gd name="connsiteX20" fmla="*/ 4401610 w 4615089"/>
              <a:gd name="connsiteY20" fmla="*/ 5633094 h 6012235"/>
              <a:gd name="connsiteX21" fmla="*/ 4356134 w 4615089"/>
              <a:gd name="connsiteY21" fmla="*/ 5570833 h 6012235"/>
              <a:gd name="connsiteX22" fmla="*/ 4209659 w 4615089"/>
              <a:gd name="connsiteY22" fmla="*/ 5542258 h 6012235"/>
              <a:gd name="connsiteX23" fmla="*/ 4165054 w 4615089"/>
              <a:gd name="connsiteY23" fmla="*/ 5482262 h 6012235"/>
              <a:gd name="connsiteX24" fmla="*/ 4110807 w 4615089"/>
              <a:gd name="connsiteY24" fmla="*/ 5359714 h 6012235"/>
              <a:gd name="connsiteX25" fmla="*/ 4018462 w 4615089"/>
              <a:gd name="connsiteY25" fmla="*/ 5285780 h 6012235"/>
              <a:gd name="connsiteX26" fmla="*/ 3900677 w 4615089"/>
              <a:gd name="connsiteY26" fmla="*/ 5337645 h 6012235"/>
              <a:gd name="connsiteX27" fmla="*/ 3867862 w 4615089"/>
              <a:gd name="connsiteY27" fmla="*/ 5206966 h 6012235"/>
              <a:gd name="connsiteX28" fmla="*/ 3733292 w 4615089"/>
              <a:gd name="connsiteY28" fmla="*/ 5125771 h 6012235"/>
              <a:gd name="connsiteX29" fmla="*/ 3607376 w 4615089"/>
              <a:gd name="connsiteY29" fmla="*/ 4952869 h 6012235"/>
              <a:gd name="connsiteX30" fmla="*/ 3494355 w 4615089"/>
              <a:gd name="connsiteY30" fmla="*/ 4963266 h 6012235"/>
              <a:gd name="connsiteX31" fmla="*/ 3487327 w 4615089"/>
              <a:gd name="connsiteY31" fmla="*/ 4805522 h 6012235"/>
              <a:gd name="connsiteX32" fmla="*/ 3323078 w 4615089"/>
              <a:gd name="connsiteY32" fmla="*/ 4736117 h 6012235"/>
              <a:gd name="connsiteX33" fmla="*/ 3108068 w 4615089"/>
              <a:gd name="connsiteY33" fmla="*/ 4455073 h 6012235"/>
              <a:gd name="connsiteX34" fmla="*/ 2747978 w 4615089"/>
              <a:gd name="connsiteY34" fmla="*/ 4095735 h 6012235"/>
              <a:gd name="connsiteX35" fmla="*/ 2479593 w 4615089"/>
              <a:gd name="connsiteY35" fmla="*/ 3868703 h 6012235"/>
              <a:gd name="connsiteX36" fmla="*/ 2302684 w 4615089"/>
              <a:gd name="connsiteY36" fmla="*/ 3788379 h 6012235"/>
              <a:gd name="connsiteX37" fmla="*/ 2191171 w 4615089"/>
              <a:gd name="connsiteY37" fmla="*/ 3770840 h 6012235"/>
              <a:gd name="connsiteX38" fmla="*/ 2091682 w 4615089"/>
              <a:gd name="connsiteY38" fmla="*/ 3785998 h 6012235"/>
              <a:gd name="connsiteX39" fmla="*/ 1806397 w 4615089"/>
              <a:gd name="connsiteY39" fmla="*/ 3898265 h 6012235"/>
              <a:gd name="connsiteX40" fmla="*/ 1694884 w 4615089"/>
              <a:gd name="connsiteY40" fmla="*/ 3895769 h 6012235"/>
              <a:gd name="connsiteX41" fmla="*/ 1479235 w 4615089"/>
              <a:gd name="connsiteY41" fmla="*/ 3993109 h 6012235"/>
              <a:gd name="connsiteX42" fmla="*/ 1448048 w 4615089"/>
              <a:gd name="connsiteY42" fmla="*/ 3920684 h 6012235"/>
              <a:gd name="connsiteX43" fmla="*/ 1600157 w 4615089"/>
              <a:gd name="connsiteY43" fmla="*/ 3781991 h 6012235"/>
              <a:gd name="connsiteX44" fmla="*/ 1743612 w 4615089"/>
              <a:gd name="connsiteY44" fmla="*/ 3692027 h 6012235"/>
              <a:gd name="connsiteX45" fmla="*/ 1791354 w 4615089"/>
              <a:gd name="connsiteY45" fmla="*/ 3529636 h 6012235"/>
              <a:gd name="connsiteX46" fmla="*/ 1918779 w 4615089"/>
              <a:gd name="connsiteY46" fmla="*/ 3326534 h 6012235"/>
              <a:gd name="connsiteX47" fmla="*/ 2035054 w 4615089"/>
              <a:gd name="connsiteY47" fmla="*/ 3400469 h 6012235"/>
              <a:gd name="connsiteX48" fmla="*/ 2168869 w 4615089"/>
              <a:gd name="connsiteY48" fmla="*/ 3505708 h 6012235"/>
              <a:gd name="connsiteX49" fmla="*/ 2782303 w 4615089"/>
              <a:gd name="connsiteY49" fmla="*/ 2209669 h 6012235"/>
              <a:gd name="connsiteX50" fmla="*/ 2497772 w 4615089"/>
              <a:gd name="connsiteY50" fmla="*/ 1954817 h 6012235"/>
              <a:gd name="connsiteX51" fmla="*/ 2471578 w 4615089"/>
              <a:gd name="connsiteY51" fmla="*/ 2000061 h 6012235"/>
              <a:gd name="connsiteX52" fmla="*/ 2258080 w 4615089"/>
              <a:gd name="connsiteY52" fmla="*/ 1914743 h 6012235"/>
              <a:gd name="connsiteX53" fmla="*/ 2008628 w 4615089"/>
              <a:gd name="connsiteY53" fmla="*/ 2419160 h 6012235"/>
              <a:gd name="connsiteX54" fmla="*/ 1919534 w 4615089"/>
              <a:gd name="connsiteY54" fmla="*/ 2455635 h 6012235"/>
              <a:gd name="connsiteX55" fmla="*/ 1851756 w 4615089"/>
              <a:gd name="connsiteY55" fmla="*/ 2723380 h 6012235"/>
              <a:gd name="connsiteX56" fmla="*/ 1790367 w 4615089"/>
              <a:gd name="connsiteY56" fmla="*/ 2725878 h 6012235"/>
              <a:gd name="connsiteX57" fmla="*/ 1690237 w 4615089"/>
              <a:gd name="connsiteY57" fmla="*/ 2958195 h 6012235"/>
              <a:gd name="connsiteX58" fmla="*/ 1388284 w 4615089"/>
              <a:gd name="connsiteY58" fmla="*/ 3168674 h 6012235"/>
              <a:gd name="connsiteX59" fmla="*/ 1332644 w 4615089"/>
              <a:gd name="connsiteY59" fmla="*/ 2800684 h 6012235"/>
              <a:gd name="connsiteX60" fmla="*/ 1187562 w 4615089"/>
              <a:gd name="connsiteY60" fmla="*/ 2321181 h 6012235"/>
              <a:gd name="connsiteX61" fmla="*/ 1109503 w 4615089"/>
              <a:gd name="connsiteY61" fmla="*/ 2220820 h 6012235"/>
              <a:gd name="connsiteX62" fmla="*/ 935730 w 4615089"/>
              <a:gd name="connsiteY62" fmla="*/ 2052042 h 6012235"/>
              <a:gd name="connsiteX63" fmla="*/ 934975 w 4615089"/>
              <a:gd name="connsiteY63" fmla="*/ 1959464 h 6012235"/>
              <a:gd name="connsiteX64" fmla="*/ 1139065 w 4615089"/>
              <a:gd name="connsiteY64" fmla="*/ 2089270 h 6012235"/>
              <a:gd name="connsiteX65" fmla="*/ 1253713 w 4615089"/>
              <a:gd name="connsiteY65" fmla="*/ 1978746 h 6012235"/>
              <a:gd name="connsiteX66" fmla="*/ 1317601 w 4615089"/>
              <a:gd name="connsiteY66" fmla="*/ 1964459 h 6012235"/>
              <a:gd name="connsiteX67" fmla="*/ 1315104 w 4615089"/>
              <a:gd name="connsiteY67" fmla="*/ 1879024 h 6012235"/>
              <a:gd name="connsiteX68" fmla="*/ 1375623 w 4615089"/>
              <a:gd name="connsiteY68" fmla="*/ 1879779 h 6012235"/>
              <a:gd name="connsiteX69" fmla="*/ 1388284 w 4615089"/>
              <a:gd name="connsiteY69" fmla="*/ 1741318 h 6012235"/>
              <a:gd name="connsiteX70" fmla="*/ 1476854 w 4615089"/>
              <a:gd name="connsiteY70" fmla="*/ 1743699 h 6012235"/>
              <a:gd name="connsiteX71" fmla="*/ 1477493 w 4615089"/>
              <a:gd name="connsiteY71" fmla="*/ 1473689 h 6012235"/>
              <a:gd name="connsiteX72" fmla="*/ 1554041 w 4615089"/>
              <a:gd name="connsiteY72" fmla="*/ 1410034 h 6012235"/>
              <a:gd name="connsiteX73" fmla="*/ 1598066 w 4615089"/>
              <a:gd name="connsiteY73" fmla="*/ 1300787 h 6012235"/>
              <a:gd name="connsiteX74" fmla="*/ 1652021 w 4615089"/>
              <a:gd name="connsiteY74" fmla="*/ 1161687 h 6012235"/>
              <a:gd name="connsiteX75" fmla="*/ 1753254 w 4615089"/>
              <a:gd name="connsiteY75" fmla="*/ 1008707 h 6012235"/>
              <a:gd name="connsiteX76" fmla="*/ 1710159 w 4615089"/>
              <a:gd name="connsiteY76" fmla="*/ 759256 h 6012235"/>
              <a:gd name="connsiteX77" fmla="*/ 1660037 w 4615089"/>
              <a:gd name="connsiteY77" fmla="*/ 560799 h 6012235"/>
              <a:gd name="connsiteX78" fmla="*/ 1552822 w 4615089"/>
              <a:gd name="connsiteY78" fmla="*/ 434012 h 6012235"/>
              <a:gd name="connsiteX79" fmla="*/ 1452926 w 4615089"/>
              <a:gd name="connsiteY79" fmla="*/ 268486 h 6012235"/>
              <a:gd name="connsiteX80" fmla="*/ 1292801 w 4615089"/>
              <a:gd name="connsiteY80" fmla="*/ 120267 h 6012235"/>
              <a:gd name="connsiteX81" fmla="*/ 1087201 w 4615089"/>
              <a:gd name="connsiteY81" fmla="*/ 14390 h 6012235"/>
              <a:gd name="connsiteX82" fmla="*/ 778102 w 4615089"/>
              <a:gd name="connsiteY82" fmla="*/ 56612 h 6012235"/>
              <a:gd name="connsiteX83" fmla="*/ 548457 w 4615089"/>
              <a:gd name="connsiteY83" fmla="*/ 316226 h 6012235"/>
              <a:gd name="connsiteX84" fmla="*/ 429279 w 4615089"/>
              <a:gd name="connsiteY84" fmla="*/ 592742 h 6012235"/>
              <a:gd name="connsiteX85" fmla="*/ 433925 w 4615089"/>
              <a:gd name="connsiteY85" fmla="*/ 1008590 h 6012235"/>
              <a:gd name="connsiteX86" fmla="*/ 472780 w 4615089"/>
              <a:gd name="connsiteY86" fmla="*/ 1298406 h 6012235"/>
              <a:gd name="connsiteX87" fmla="*/ 457098 w 4615089"/>
              <a:gd name="connsiteY87" fmla="*/ 1550121 h 6012235"/>
              <a:gd name="connsiteX88" fmla="*/ 359236 w 4615089"/>
              <a:gd name="connsiteY88" fmla="*/ 1821003 h 6012235"/>
              <a:gd name="connsiteX89" fmla="*/ 283616 w 4615089"/>
              <a:gd name="connsiteY89" fmla="*/ 1843712 h 6012235"/>
              <a:gd name="connsiteX90" fmla="*/ 216534 w 4615089"/>
              <a:gd name="connsiteY90" fmla="*/ 2000177 h 6012235"/>
              <a:gd name="connsiteX91" fmla="*/ 113792 w 4615089"/>
              <a:gd name="connsiteY91" fmla="*/ 2265425 h 6012235"/>
              <a:gd name="connsiteX92" fmla="*/ 6286 w 4615089"/>
              <a:gd name="connsiteY92" fmla="*/ 2584687 h 6012235"/>
              <a:gd name="connsiteX0" fmla="*/ 6286 w 4615089"/>
              <a:gd name="connsiteY0" fmla="*/ 2584687 h 6012235"/>
              <a:gd name="connsiteX1" fmla="*/ 5532 w 4615089"/>
              <a:gd name="connsiteY1" fmla="*/ 3235581 h 6012235"/>
              <a:gd name="connsiteX2" fmla="*/ 105893 w 4615089"/>
              <a:gd name="connsiteY2" fmla="*/ 4172284 h 6012235"/>
              <a:gd name="connsiteX3" fmla="*/ 364579 w 4615089"/>
              <a:gd name="connsiteY3" fmla="*/ 4620249 h 6012235"/>
              <a:gd name="connsiteX4" fmla="*/ 708059 w 4615089"/>
              <a:gd name="connsiteY4" fmla="*/ 4908264 h 6012235"/>
              <a:gd name="connsiteX5" fmla="*/ 1455191 w 4615089"/>
              <a:gd name="connsiteY5" fmla="*/ 5008625 h 6012235"/>
              <a:gd name="connsiteX6" fmla="*/ 1812030 w 4615089"/>
              <a:gd name="connsiteY6" fmla="*/ 5008625 h 6012235"/>
              <a:gd name="connsiteX7" fmla="*/ 1936959 w 4615089"/>
              <a:gd name="connsiteY7" fmla="*/ 4910006 h 6012235"/>
              <a:gd name="connsiteX8" fmla="*/ 2082912 w 4615089"/>
              <a:gd name="connsiteY8" fmla="*/ 4866912 h 6012235"/>
              <a:gd name="connsiteX9" fmla="*/ 2253200 w 4615089"/>
              <a:gd name="connsiteY9" fmla="*/ 4763298 h 6012235"/>
              <a:gd name="connsiteX10" fmla="*/ 2425347 w 4615089"/>
              <a:gd name="connsiteY10" fmla="*/ 4952869 h 6012235"/>
              <a:gd name="connsiteX11" fmla="*/ 2687343 w 4615089"/>
              <a:gd name="connsiteY11" fmla="*/ 5226888 h 6012235"/>
              <a:gd name="connsiteX12" fmla="*/ 2971757 w 4615089"/>
              <a:gd name="connsiteY12" fmla="*/ 5465825 h 6012235"/>
              <a:gd name="connsiteX13" fmla="*/ 3131649 w 4615089"/>
              <a:gd name="connsiteY13" fmla="*/ 5480346 h 6012235"/>
              <a:gd name="connsiteX14" fmla="*/ 3114458 w 4615089"/>
              <a:gd name="connsiteY14" fmla="*/ 5793741 h 6012235"/>
              <a:gd name="connsiteX15" fmla="*/ 3722024 w 4615089"/>
              <a:gd name="connsiteY15" fmla="*/ 5935803 h 6012235"/>
              <a:gd name="connsiteX16" fmla="*/ 4187240 w 4615089"/>
              <a:gd name="connsiteY16" fmla="*/ 6012235 h 6012235"/>
              <a:gd name="connsiteX17" fmla="*/ 4603959 w 4615089"/>
              <a:gd name="connsiteY17" fmla="*/ 5957350 h 6012235"/>
              <a:gd name="connsiteX18" fmla="*/ 4599951 w 4615089"/>
              <a:gd name="connsiteY18" fmla="*/ 5789211 h 6012235"/>
              <a:gd name="connsiteX19" fmla="*/ 4544949 w 4615089"/>
              <a:gd name="connsiteY19" fmla="*/ 5678453 h 6012235"/>
              <a:gd name="connsiteX20" fmla="*/ 4401610 w 4615089"/>
              <a:gd name="connsiteY20" fmla="*/ 5633094 h 6012235"/>
              <a:gd name="connsiteX21" fmla="*/ 4356134 w 4615089"/>
              <a:gd name="connsiteY21" fmla="*/ 5570833 h 6012235"/>
              <a:gd name="connsiteX22" fmla="*/ 4209659 w 4615089"/>
              <a:gd name="connsiteY22" fmla="*/ 5542258 h 6012235"/>
              <a:gd name="connsiteX23" fmla="*/ 4165054 w 4615089"/>
              <a:gd name="connsiteY23" fmla="*/ 5482262 h 6012235"/>
              <a:gd name="connsiteX24" fmla="*/ 4110807 w 4615089"/>
              <a:gd name="connsiteY24" fmla="*/ 5359714 h 6012235"/>
              <a:gd name="connsiteX25" fmla="*/ 4018462 w 4615089"/>
              <a:gd name="connsiteY25" fmla="*/ 5285780 h 6012235"/>
              <a:gd name="connsiteX26" fmla="*/ 3900677 w 4615089"/>
              <a:gd name="connsiteY26" fmla="*/ 5337645 h 6012235"/>
              <a:gd name="connsiteX27" fmla="*/ 3867862 w 4615089"/>
              <a:gd name="connsiteY27" fmla="*/ 5206966 h 6012235"/>
              <a:gd name="connsiteX28" fmla="*/ 3733292 w 4615089"/>
              <a:gd name="connsiteY28" fmla="*/ 5125771 h 6012235"/>
              <a:gd name="connsiteX29" fmla="*/ 3607376 w 4615089"/>
              <a:gd name="connsiteY29" fmla="*/ 4952869 h 6012235"/>
              <a:gd name="connsiteX30" fmla="*/ 3494355 w 4615089"/>
              <a:gd name="connsiteY30" fmla="*/ 4963266 h 6012235"/>
              <a:gd name="connsiteX31" fmla="*/ 3487327 w 4615089"/>
              <a:gd name="connsiteY31" fmla="*/ 4805522 h 6012235"/>
              <a:gd name="connsiteX32" fmla="*/ 3323078 w 4615089"/>
              <a:gd name="connsiteY32" fmla="*/ 4736117 h 6012235"/>
              <a:gd name="connsiteX33" fmla="*/ 3108068 w 4615089"/>
              <a:gd name="connsiteY33" fmla="*/ 4455073 h 6012235"/>
              <a:gd name="connsiteX34" fmla="*/ 2747978 w 4615089"/>
              <a:gd name="connsiteY34" fmla="*/ 4095735 h 6012235"/>
              <a:gd name="connsiteX35" fmla="*/ 2479593 w 4615089"/>
              <a:gd name="connsiteY35" fmla="*/ 3868703 h 6012235"/>
              <a:gd name="connsiteX36" fmla="*/ 2302684 w 4615089"/>
              <a:gd name="connsiteY36" fmla="*/ 3788379 h 6012235"/>
              <a:gd name="connsiteX37" fmla="*/ 2191171 w 4615089"/>
              <a:gd name="connsiteY37" fmla="*/ 3770840 h 6012235"/>
              <a:gd name="connsiteX38" fmla="*/ 2091682 w 4615089"/>
              <a:gd name="connsiteY38" fmla="*/ 3785998 h 6012235"/>
              <a:gd name="connsiteX39" fmla="*/ 1806397 w 4615089"/>
              <a:gd name="connsiteY39" fmla="*/ 3898265 h 6012235"/>
              <a:gd name="connsiteX40" fmla="*/ 1694884 w 4615089"/>
              <a:gd name="connsiteY40" fmla="*/ 3895769 h 6012235"/>
              <a:gd name="connsiteX41" fmla="*/ 1479235 w 4615089"/>
              <a:gd name="connsiteY41" fmla="*/ 3993109 h 6012235"/>
              <a:gd name="connsiteX42" fmla="*/ 1448048 w 4615089"/>
              <a:gd name="connsiteY42" fmla="*/ 3920684 h 6012235"/>
              <a:gd name="connsiteX43" fmla="*/ 1600157 w 4615089"/>
              <a:gd name="connsiteY43" fmla="*/ 3781991 h 6012235"/>
              <a:gd name="connsiteX44" fmla="*/ 1743612 w 4615089"/>
              <a:gd name="connsiteY44" fmla="*/ 3692027 h 6012235"/>
              <a:gd name="connsiteX45" fmla="*/ 1791354 w 4615089"/>
              <a:gd name="connsiteY45" fmla="*/ 3529636 h 6012235"/>
              <a:gd name="connsiteX46" fmla="*/ 1918779 w 4615089"/>
              <a:gd name="connsiteY46" fmla="*/ 3326534 h 6012235"/>
              <a:gd name="connsiteX47" fmla="*/ 2035054 w 4615089"/>
              <a:gd name="connsiteY47" fmla="*/ 3400469 h 6012235"/>
              <a:gd name="connsiteX48" fmla="*/ 2168869 w 4615089"/>
              <a:gd name="connsiteY48" fmla="*/ 3505708 h 6012235"/>
              <a:gd name="connsiteX49" fmla="*/ 2782303 w 4615089"/>
              <a:gd name="connsiteY49" fmla="*/ 2209669 h 6012235"/>
              <a:gd name="connsiteX50" fmla="*/ 2497772 w 4615089"/>
              <a:gd name="connsiteY50" fmla="*/ 1954817 h 6012235"/>
              <a:gd name="connsiteX51" fmla="*/ 2471578 w 4615089"/>
              <a:gd name="connsiteY51" fmla="*/ 2000061 h 6012235"/>
              <a:gd name="connsiteX52" fmla="*/ 2258080 w 4615089"/>
              <a:gd name="connsiteY52" fmla="*/ 1914743 h 6012235"/>
              <a:gd name="connsiteX53" fmla="*/ 2008628 w 4615089"/>
              <a:gd name="connsiteY53" fmla="*/ 2419160 h 6012235"/>
              <a:gd name="connsiteX54" fmla="*/ 1919534 w 4615089"/>
              <a:gd name="connsiteY54" fmla="*/ 2455635 h 6012235"/>
              <a:gd name="connsiteX55" fmla="*/ 1851756 w 4615089"/>
              <a:gd name="connsiteY55" fmla="*/ 2723380 h 6012235"/>
              <a:gd name="connsiteX56" fmla="*/ 1790367 w 4615089"/>
              <a:gd name="connsiteY56" fmla="*/ 2725878 h 6012235"/>
              <a:gd name="connsiteX57" fmla="*/ 1690237 w 4615089"/>
              <a:gd name="connsiteY57" fmla="*/ 2958195 h 6012235"/>
              <a:gd name="connsiteX58" fmla="*/ 1388284 w 4615089"/>
              <a:gd name="connsiteY58" fmla="*/ 3168674 h 6012235"/>
              <a:gd name="connsiteX59" fmla="*/ 1332644 w 4615089"/>
              <a:gd name="connsiteY59" fmla="*/ 2800684 h 6012235"/>
              <a:gd name="connsiteX60" fmla="*/ 1187562 w 4615089"/>
              <a:gd name="connsiteY60" fmla="*/ 2321181 h 6012235"/>
              <a:gd name="connsiteX61" fmla="*/ 1109503 w 4615089"/>
              <a:gd name="connsiteY61" fmla="*/ 2220820 h 6012235"/>
              <a:gd name="connsiteX62" fmla="*/ 935730 w 4615089"/>
              <a:gd name="connsiteY62" fmla="*/ 2052042 h 6012235"/>
              <a:gd name="connsiteX63" fmla="*/ 934975 w 4615089"/>
              <a:gd name="connsiteY63" fmla="*/ 1959464 h 6012235"/>
              <a:gd name="connsiteX64" fmla="*/ 1139065 w 4615089"/>
              <a:gd name="connsiteY64" fmla="*/ 2089270 h 6012235"/>
              <a:gd name="connsiteX65" fmla="*/ 1253713 w 4615089"/>
              <a:gd name="connsiteY65" fmla="*/ 1978746 h 6012235"/>
              <a:gd name="connsiteX66" fmla="*/ 1317601 w 4615089"/>
              <a:gd name="connsiteY66" fmla="*/ 1964459 h 6012235"/>
              <a:gd name="connsiteX67" fmla="*/ 1315104 w 4615089"/>
              <a:gd name="connsiteY67" fmla="*/ 1879024 h 6012235"/>
              <a:gd name="connsiteX68" fmla="*/ 1375623 w 4615089"/>
              <a:gd name="connsiteY68" fmla="*/ 1879779 h 6012235"/>
              <a:gd name="connsiteX69" fmla="*/ 1388284 w 4615089"/>
              <a:gd name="connsiteY69" fmla="*/ 1741318 h 6012235"/>
              <a:gd name="connsiteX70" fmla="*/ 1476854 w 4615089"/>
              <a:gd name="connsiteY70" fmla="*/ 1743699 h 6012235"/>
              <a:gd name="connsiteX71" fmla="*/ 1477493 w 4615089"/>
              <a:gd name="connsiteY71" fmla="*/ 1473689 h 6012235"/>
              <a:gd name="connsiteX72" fmla="*/ 1554041 w 4615089"/>
              <a:gd name="connsiteY72" fmla="*/ 1410034 h 6012235"/>
              <a:gd name="connsiteX73" fmla="*/ 1598066 w 4615089"/>
              <a:gd name="connsiteY73" fmla="*/ 1300787 h 6012235"/>
              <a:gd name="connsiteX74" fmla="*/ 1652021 w 4615089"/>
              <a:gd name="connsiteY74" fmla="*/ 1161687 h 6012235"/>
              <a:gd name="connsiteX75" fmla="*/ 1753254 w 4615089"/>
              <a:gd name="connsiteY75" fmla="*/ 1008707 h 6012235"/>
              <a:gd name="connsiteX76" fmla="*/ 1710159 w 4615089"/>
              <a:gd name="connsiteY76" fmla="*/ 759256 h 6012235"/>
              <a:gd name="connsiteX77" fmla="*/ 1660037 w 4615089"/>
              <a:gd name="connsiteY77" fmla="*/ 560799 h 6012235"/>
              <a:gd name="connsiteX78" fmla="*/ 1552822 w 4615089"/>
              <a:gd name="connsiteY78" fmla="*/ 434012 h 6012235"/>
              <a:gd name="connsiteX79" fmla="*/ 1452926 w 4615089"/>
              <a:gd name="connsiteY79" fmla="*/ 268486 h 6012235"/>
              <a:gd name="connsiteX80" fmla="*/ 1292801 w 4615089"/>
              <a:gd name="connsiteY80" fmla="*/ 120267 h 6012235"/>
              <a:gd name="connsiteX81" fmla="*/ 1087201 w 4615089"/>
              <a:gd name="connsiteY81" fmla="*/ 14390 h 6012235"/>
              <a:gd name="connsiteX82" fmla="*/ 778102 w 4615089"/>
              <a:gd name="connsiteY82" fmla="*/ 56612 h 6012235"/>
              <a:gd name="connsiteX83" fmla="*/ 548457 w 4615089"/>
              <a:gd name="connsiteY83" fmla="*/ 316226 h 6012235"/>
              <a:gd name="connsiteX84" fmla="*/ 429279 w 4615089"/>
              <a:gd name="connsiteY84" fmla="*/ 592742 h 6012235"/>
              <a:gd name="connsiteX85" fmla="*/ 433925 w 4615089"/>
              <a:gd name="connsiteY85" fmla="*/ 1008590 h 6012235"/>
              <a:gd name="connsiteX86" fmla="*/ 472780 w 4615089"/>
              <a:gd name="connsiteY86" fmla="*/ 1298406 h 6012235"/>
              <a:gd name="connsiteX87" fmla="*/ 457098 w 4615089"/>
              <a:gd name="connsiteY87" fmla="*/ 1550121 h 6012235"/>
              <a:gd name="connsiteX88" fmla="*/ 359236 w 4615089"/>
              <a:gd name="connsiteY88" fmla="*/ 1821003 h 6012235"/>
              <a:gd name="connsiteX89" fmla="*/ 283616 w 4615089"/>
              <a:gd name="connsiteY89" fmla="*/ 1843712 h 6012235"/>
              <a:gd name="connsiteX90" fmla="*/ 216534 w 4615089"/>
              <a:gd name="connsiteY90" fmla="*/ 2000177 h 6012235"/>
              <a:gd name="connsiteX91" fmla="*/ 113792 w 4615089"/>
              <a:gd name="connsiteY91" fmla="*/ 2265425 h 6012235"/>
              <a:gd name="connsiteX92" fmla="*/ 6286 w 4615089"/>
              <a:gd name="connsiteY92" fmla="*/ 2584687 h 6012235"/>
              <a:gd name="connsiteX0" fmla="*/ 6286 w 4615089"/>
              <a:gd name="connsiteY0" fmla="*/ 2570297 h 5997845"/>
              <a:gd name="connsiteX1" fmla="*/ 5532 w 4615089"/>
              <a:gd name="connsiteY1" fmla="*/ 3221191 h 5997845"/>
              <a:gd name="connsiteX2" fmla="*/ 105893 w 4615089"/>
              <a:gd name="connsiteY2" fmla="*/ 4157894 h 5997845"/>
              <a:gd name="connsiteX3" fmla="*/ 364579 w 4615089"/>
              <a:gd name="connsiteY3" fmla="*/ 4605859 h 5997845"/>
              <a:gd name="connsiteX4" fmla="*/ 708059 w 4615089"/>
              <a:gd name="connsiteY4" fmla="*/ 4893874 h 5997845"/>
              <a:gd name="connsiteX5" fmla="*/ 1455191 w 4615089"/>
              <a:gd name="connsiteY5" fmla="*/ 4994235 h 5997845"/>
              <a:gd name="connsiteX6" fmla="*/ 1812030 w 4615089"/>
              <a:gd name="connsiteY6" fmla="*/ 4994235 h 5997845"/>
              <a:gd name="connsiteX7" fmla="*/ 1936959 w 4615089"/>
              <a:gd name="connsiteY7" fmla="*/ 4895616 h 5997845"/>
              <a:gd name="connsiteX8" fmla="*/ 2082912 w 4615089"/>
              <a:gd name="connsiteY8" fmla="*/ 4852522 h 5997845"/>
              <a:gd name="connsiteX9" fmla="*/ 2253200 w 4615089"/>
              <a:gd name="connsiteY9" fmla="*/ 4748908 h 5997845"/>
              <a:gd name="connsiteX10" fmla="*/ 2425347 w 4615089"/>
              <a:gd name="connsiteY10" fmla="*/ 4938479 h 5997845"/>
              <a:gd name="connsiteX11" fmla="*/ 2687343 w 4615089"/>
              <a:gd name="connsiteY11" fmla="*/ 5212498 h 5997845"/>
              <a:gd name="connsiteX12" fmla="*/ 2971757 w 4615089"/>
              <a:gd name="connsiteY12" fmla="*/ 5451435 h 5997845"/>
              <a:gd name="connsiteX13" fmla="*/ 3131649 w 4615089"/>
              <a:gd name="connsiteY13" fmla="*/ 5465956 h 5997845"/>
              <a:gd name="connsiteX14" fmla="*/ 3114458 w 4615089"/>
              <a:gd name="connsiteY14" fmla="*/ 5779351 h 5997845"/>
              <a:gd name="connsiteX15" fmla="*/ 3722024 w 4615089"/>
              <a:gd name="connsiteY15" fmla="*/ 5921413 h 5997845"/>
              <a:gd name="connsiteX16" fmla="*/ 4187240 w 4615089"/>
              <a:gd name="connsiteY16" fmla="*/ 5997845 h 5997845"/>
              <a:gd name="connsiteX17" fmla="*/ 4603959 w 4615089"/>
              <a:gd name="connsiteY17" fmla="*/ 5942960 h 5997845"/>
              <a:gd name="connsiteX18" fmla="*/ 4599951 w 4615089"/>
              <a:gd name="connsiteY18" fmla="*/ 5774821 h 5997845"/>
              <a:gd name="connsiteX19" fmla="*/ 4544949 w 4615089"/>
              <a:gd name="connsiteY19" fmla="*/ 5664063 h 5997845"/>
              <a:gd name="connsiteX20" fmla="*/ 4401610 w 4615089"/>
              <a:gd name="connsiteY20" fmla="*/ 5618704 h 5997845"/>
              <a:gd name="connsiteX21" fmla="*/ 4356134 w 4615089"/>
              <a:gd name="connsiteY21" fmla="*/ 5556443 h 5997845"/>
              <a:gd name="connsiteX22" fmla="*/ 4209659 w 4615089"/>
              <a:gd name="connsiteY22" fmla="*/ 5527868 h 5997845"/>
              <a:gd name="connsiteX23" fmla="*/ 4165054 w 4615089"/>
              <a:gd name="connsiteY23" fmla="*/ 5467872 h 5997845"/>
              <a:gd name="connsiteX24" fmla="*/ 4110807 w 4615089"/>
              <a:gd name="connsiteY24" fmla="*/ 5345324 h 5997845"/>
              <a:gd name="connsiteX25" fmla="*/ 4018462 w 4615089"/>
              <a:gd name="connsiteY25" fmla="*/ 5271390 h 5997845"/>
              <a:gd name="connsiteX26" fmla="*/ 3900677 w 4615089"/>
              <a:gd name="connsiteY26" fmla="*/ 5323255 h 5997845"/>
              <a:gd name="connsiteX27" fmla="*/ 3867862 w 4615089"/>
              <a:gd name="connsiteY27" fmla="*/ 5192576 h 5997845"/>
              <a:gd name="connsiteX28" fmla="*/ 3733292 w 4615089"/>
              <a:gd name="connsiteY28" fmla="*/ 5111381 h 5997845"/>
              <a:gd name="connsiteX29" fmla="*/ 3607376 w 4615089"/>
              <a:gd name="connsiteY29" fmla="*/ 4938479 h 5997845"/>
              <a:gd name="connsiteX30" fmla="*/ 3494355 w 4615089"/>
              <a:gd name="connsiteY30" fmla="*/ 4948876 h 5997845"/>
              <a:gd name="connsiteX31" fmla="*/ 3487327 w 4615089"/>
              <a:gd name="connsiteY31" fmla="*/ 4791132 h 5997845"/>
              <a:gd name="connsiteX32" fmla="*/ 3323078 w 4615089"/>
              <a:gd name="connsiteY32" fmla="*/ 4721727 h 5997845"/>
              <a:gd name="connsiteX33" fmla="*/ 3108068 w 4615089"/>
              <a:gd name="connsiteY33" fmla="*/ 4440683 h 5997845"/>
              <a:gd name="connsiteX34" fmla="*/ 2747978 w 4615089"/>
              <a:gd name="connsiteY34" fmla="*/ 4081345 h 5997845"/>
              <a:gd name="connsiteX35" fmla="*/ 2479593 w 4615089"/>
              <a:gd name="connsiteY35" fmla="*/ 3854313 h 5997845"/>
              <a:gd name="connsiteX36" fmla="*/ 2302684 w 4615089"/>
              <a:gd name="connsiteY36" fmla="*/ 3773989 h 5997845"/>
              <a:gd name="connsiteX37" fmla="*/ 2191171 w 4615089"/>
              <a:gd name="connsiteY37" fmla="*/ 3756450 h 5997845"/>
              <a:gd name="connsiteX38" fmla="*/ 2091682 w 4615089"/>
              <a:gd name="connsiteY38" fmla="*/ 3771608 h 5997845"/>
              <a:gd name="connsiteX39" fmla="*/ 1806397 w 4615089"/>
              <a:gd name="connsiteY39" fmla="*/ 3883875 h 5997845"/>
              <a:gd name="connsiteX40" fmla="*/ 1694884 w 4615089"/>
              <a:gd name="connsiteY40" fmla="*/ 3881379 h 5997845"/>
              <a:gd name="connsiteX41" fmla="*/ 1479235 w 4615089"/>
              <a:gd name="connsiteY41" fmla="*/ 3978719 h 5997845"/>
              <a:gd name="connsiteX42" fmla="*/ 1448048 w 4615089"/>
              <a:gd name="connsiteY42" fmla="*/ 3906294 h 5997845"/>
              <a:gd name="connsiteX43" fmla="*/ 1600157 w 4615089"/>
              <a:gd name="connsiteY43" fmla="*/ 3767601 h 5997845"/>
              <a:gd name="connsiteX44" fmla="*/ 1743612 w 4615089"/>
              <a:gd name="connsiteY44" fmla="*/ 3677637 h 5997845"/>
              <a:gd name="connsiteX45" fmla="*/ 1791354 w 4615089"/>
              <a:gd name="connsiteY45" fmla="*/ 3515246 h 5997845"/>
              <a:gd name="connsiteX46" fmla="*/ 1918779 w 4615089"/>
              <a:gd name="connsiteY46" fmla="*/ 3312144 h 5997845"/>
              <a:gd name="connsiteX47" fmla="*/ 2035054 w 4615089"/>
              <a:gd name="connsiteY47" fmla="*/ 3386079 h 5997845"/>
              <a:gd name="connsiteX48" fmla="*/ 2168869 w 4615089"/>
              <a:gd name="connsiteY48" fmla="*/ 3491318 h 5997845"/>
              <a:gd name="connsiteX49" fmla="*/ 2782303 w 4615089"/>
              <a:gd name="connsiteY49" fmla="*/ 2195279 h 5997845"/>
              <a:gd name="connsiteX50" fmla="*/ 2497772 w 4615089"/>
              <a:gd name="connsiteY50" fmla="*/ 1940427 h 5997845"/>
              <a:gd name="connsiteX51" fmla="*/ 2471578 w 4615089"/>
              <a:gd name="connsiteY51" fmla="*/ 1985671 h 5997845"/>
              <a:gd name="connsiteX52" fmla="*/ 2258080 w 4615089"/>
              <a:gd name="connsiteY52" fmla="*/ 1900353 h 5997845"/>
              <a:gd name="connsiteX53" fmla="*/ 2008628 w 4615089"/>
              <a:gd name="connsiteY53" fmla="*/ 2404770 h 5997845"/>
              <a:gd name="connsiteX54" fmla="*/ 1919534 w 4615089"/>
              <a:gd name="connsiteY54" fmla="*/ 2441245 h 5997845"/>
              <a:gd name="connsiteX55" fmla="*/ 1851756 w 4615089"/>
              <a:gd name="connsiteY55" fmla="*/ 2708990 h 5997845"/>
              <a:gd name="connsiteX56" fmla="*/ 1790367 w 4615089"/>
              <a:gd name="connsiteY56" fmla="*/ 2711488 h 5997845"/>
              <a:gd name="connsiteX57" fmla="*/ 1690237 w 4615089"/>
              <a:gd name="connsiteY57" fmla="*/ 2943805 h 5997845"/>
              <a:gd name="connsiteX58" fmla="*/ 1388284 w 4615089"/>
              <a:gd name="connsiteY58" fmla="*/ 3154284 h 5997845"/>
              <a:gd name="connsiteX59" fmla="*/ 1332644 w 4615089"/>
              <a:gd name="connsiteY59" fmla="*/ 2786294 h 5997845"/>
              <a:gd name="connsiteX60" fmla="*/ 1187562 w 4615089"/>
              <a:gd name="connsiteY60" fmla="*/ 2306791 h 5997845"/>
              <a:gd name="connsiteX61" fmla="*/ 1109503 w 4615089"/>
              <a:gd name="connsiteY61" fmla="*/ 2206430 h 5997845"/>
              <a:gd name="connsiteX62" fmla="*/ 935730 w 4615089"/>
              <a:gd name="connsiteY62" fmla="*/ 2037652 h 5997845"/>
              <a:gd name="connsiteX63" fmla="*/ 934975 w 4615089"/>
              <a:gd name="connsiteY63" fmla="*/ 1945074 h 5997845"/>
              <a:gd name="connsiteX64" fmla="*/ 1139065 w 4615089"/>
              <a:gd name="connsiteY64" fmla="*/ 2074880 h 5997845"/>
              <a:gd name="connsiteX65" fmla="*/ 1253713 w 4615089"/>
              <a:gd name="connsiteY65" fmla="*/ 1964356 h 5997845"/>
              <a:gd name="connsiteX66" fmla="*/ 1317601 w 4615089"/>
              <a:gd name="connsiteY66" fmla="*/ 1950069 h 5997845"/>
              <a:gd name="connsiteX67" fmla="*/ 1315104 w 4615089"/>
              <a:gd name="connsiteY67" fmla="*/ 1864634 h 5997845"/>
              <a:gd name="connsiteX68" fmla="*/ 1375623 w 4615089"/>
              <a:gd name="connsiteY68" fmla="*/ 1865389 h 5997845"/>
              <a:gd name="connsiteX69" fmla="*/ 1388284 w 4615089"/>
              <a:gd name="connsiteY69" fmla="*/ 1726928 h 5997845"/>
              <a:gd name="connsiteX70" fmla="*/ 1476854 w 4615089"/>
              <a:gd name="connsiteY70" fmla="*/ 1729309 h 5997845"/>
              <a:gd name="connsiteX71" fmla="*/ 1477493 w 4615089"/>
              <a:gd name="connsiteY71" fmla="*/ 1459299 h 5997845"/>
              <a:gd name="connsiteX72" fmla="*/ 1554041 w 4615089"/>
              <a:gd name="connsiteY72" fmla="*/ 1395644 h 5997845"/>
              <a:gd name="connsiteX73" fmla="*/ 1598066 w 4615089"/>
              <a:gd name="connsiteY73" fmla="*/ 1286397 h 5997845"/>
              <a:gd name="connsiteX74" fmla="*/ 1652021 w 4615089"/>
              <a:gd name="connsiteY74" fmla="*/ 1147297 h 5997845"/>
              <a:gd name="connsiteX75" fmla="*/ 1753254 w 4615089"/>
              <a:gd name="connsiteY75" fmla="*/ 994317 h 5997845"/>
              <a:gd name="connsiteX76" fmla="*/ 1710159 w 4615089"/>
              <a:gd name="connsiteY76" fmla="*/ 744866 h 5997845"/>
              <a:gd name="connsiteX77" fmla="*/ 1660037 w 4615089"/>
              <a:gd name="connsiteY77" fmla="*/ 546409 h 5997845"/>
              <a:gd name="connsiteX78" fmla="*/ 1552822 w 4615089"/>
              <a:gd name="connsiteY78" fmla="*/ 419622 h 5997845"/>
              <a:gd name="connsiteX79" fmla="*/ 1452926 w 4615089"/>
              <a:gd name="connsiteY79" fmla="*/ 254096 h 5997845"/>
              <a:gd name="connsiteX80" fmla="*/ 1292801 w 4615089"/>
              <a:gd name="connsiteY80" fmla="*/ 105877 h 5997845"/>
              <a:gd name="connsiteX81" fmla="*/ 1087201 w 4615089"/>
              <a:gd name="connsiteY81" fmla="*/ 0 h 5997845"/>
              <a:gd name="connsiteX82" fmla="*/ 778102 w 4615089"/>
              <a:gd name="connsiteY82" fmla="*/ 42222 h 5997845"/>
              <a:gd name="connsiteX83" fmla="*/ 548457 w 4615089"/>
              <a:gd name="connsiteY83" fmla="*/ 301836 h 5997845"/>
              <a:gd name="connsiteX84" fmla="*/ 429279 w 4615089"/>
              <a:gd name="connsiteY84" fmla="*/ 578352 h 5997845"/>
              <a:gd name="connsiteX85" fmla="*/ 433925 w 4615089"/>
              <a:gd name="connsiteY85" fmla="*/ 994200 h 5997845"/>
              <a:gd name="connsiteX86" fmla="*/ 472780 w 4615089"/>
              <a:gd name="connsiteY86" fmla="*/ 1284016 h 5997845"/>
              <a:gd name="connsiteX87" fmla="*/ 457098 w 4615089"/>
              <a:gd name="connsiteY87" fmla="*/ 1535731 h 5997845"/>
              <a:gd name="connsiteX88" fmla="*/ 359236 w 4615089"/>
              <a:gd name="connsiteY88" fmla="*/ 1806613 h 5997845"/>
              <a:gd name="connsiteX89" fmla="*/ 283616 w 4615089"/>
              <a:gd name="connsiteY89" fmla="*/ 1829322 h 5997845"/>
              <a:gd name="connsiteX90" fmla="*/ 216534 w 4615089"/>
              <a:gd name="connsiteY90" fmla="*/ 1985787 h 5997845"/>
              <a:gd name="connsiteX91" fmla="*/ 113792 w 4615089"/>
              <a:gd name="connsiteY91" fmla="*/ 2251035 h 5997845"/>
              <a:gd name="connsiteX92" fmla="*/ 6286 w 4615089"/>
              <a:gd name="connsiteY92" fmla="*/ 2570297 h 5997845"/>
              <a:gd name="connsiteX0" fmla="*/ 6286 w 4615089"/>
              <a:gd name="connsiteY0" fmla="*/ 2575976 h 6003524"/>
              <a:gd name="connsiteX1" fmla="*/ 5532 w 4615089"/>
              <a:gd name="connsiteY1" fmla="*/ 3226870 h 6003524"/>
              <a:gd name="connsiteX2" fmla="*/ 105893 w 4615089"/>
              <a:gd name="connsiteY2" fmla="*/ 4163573 h 6003524"/>
              <a:gd name="connsiteX3" fmla="*/ 364579 w 4615089"/>
              <a:gd name="connsiteY3" fmla="*/ 4611538 h 6003524"/>
              <a:gd name="connsiteX4" fmla="*/ 708059 w 4615089"/>
              <a:gd name="connsiteY4" fmla="*/ 4899553 h 6003524"/>
              <a:gd name="connsiteX5" fmla="*/ 1455191 w 4615089"/>
              <a:gd name="connsiteY5" fmla="*/ 4999914 h 6003524"/>
              <a:gd name="connsiteX6" fmla="*/ 1812030 w 4615089"/>
              <a:gd name="connsiteY6" fmla="*/ 4999914 h 6003524"/>
              <a:gd name="connsiteX7" fmla="*/ 1936959 w 4615089"/>
              <a:gd name="connsiteY7" fmla="*/ 4901295 h 6003524"/>
              <a:gd name="connsiteX8" fmla="*/ 2082912 w 4615089"/>
              <a:gd name="connsiteY8" fmla="*/ 4858201 h 6003524"/>
              <a:gd name="connsiteX9" fmla="*/ 2253200 w 4615089"/>
              <a:gd name="connsiteY9" fmla="*/ 4754587 h 6003524"/>
              <a:gd name="connsiteX10" fmla="*/ 2425347 w 4615089"/>
              <a:gd name="connsiteY10" fmla="*/ 4944158 h 6003524"/>
              <a:gd name="connsiteX11" fmla="*/ 2687343 w 4615089"/>
              <a:gd name="connsiteY11" fmla="*/ 5218177 h 6003524"/>
              <a:gd name="connsiteX12" fmla="*/ 2971757 w 4615089"/>
              <a:gd name="connsiteY12" fmla="*/ 5457114 h 6003524"/>
              <a:gd name="connsiteX13" fmla="*/ 3131649 w 4615089"/>
              <a:gd name="connsiteY13" fmla="*/ 5471635 h 6003524"/>
              <a:gd name="connsiteX14" fmla="*/ 3114458 w 4615089"/>
              <a:gd name="connsiteY14" fmla="*/ 5785030 h 6003524"/>
              <a:gd name="connsiteX15" fmla="*/ 3722024 w 4615089"/>
              <a:gd name="connsiteY15" fmla="*/ 5927092 h 6003524"/>
              <a:gd name="connsiteX16" fmla="*/ 4187240 w 4615089"/>
              <a:gd name="connsiteY16" fmla="*/ 6003524 h 6003524"/>
              <a:gd name="connsiteX17" fmla="*/ 4603959 w 4615089"/>
              <a:gd name="connsiteY17" fmla="*/ 5948639 h 6003524"/>
              <a:gd name="connsiteX18" fmla="*/ 4599951 w 4615089"/>
              <a:gd name="connsiteY18" fmla="*/ 5780500 h 6003524"/>
              <a:gd name="connsiteX19" fmla="*/ 4544949 w 4615089"/>
              <a:gd name="connsiteY19" fmla="*/ 5669742 h 6003524"/>
              <a:gd name="connsiteX20" fmla="*/ 4401610 w 4615089"/>
              <a:gd name="connsiteY20" fmla="*/ 5624383 h 6003524"/>
              <a:gd name="connsiteX21" fmla="*/ 4356134 w 4615089"/>
              <a:gd name="connsiteY21" fmla="*/ 5562122 h 6003524"/>
              <a:gd name="connsiteX22" fmla="*/ 4209659 w 4615089"/>
              <a:gd name="connsiteY22" fmla="*/ 5533547 h 6003524"/>
              <a:gd name="connsiteX23" fmla="*/ 4165054 w 4615089"/>
              <a:gd name="connsiteY23" fmla="*/ 5473551 h 6003524"/>
              <a:gd name="connsiteX24" fmla="*/ 4110807 w 4615089"/>
              <a:gd name="connsiteY24" fmla="*/ 5351003 h 6003524"/>
              <a:gd name="connsiteX25" fmla="*/ 4018462 w 4615089"/>
              <a:gd name="connsiteY25" fmla="*/ 5277069 h 6003524"/>
              <a:gd name="connsiteX26" fmla="*/ 3900677 w 4615089"/>
              <a:gd name="connsiteY26" fmla="*/ 5328934 h 6003524"/>
              <a:gd name="connsiteX27" fmla="*/ 3867862 w 4615089"/>
              <a:gd name="connsiteY27" fmla="*/ 5198255 h 6003524"/>
              <a:gd name="connsiteX28" fmla="*/ 3733292 w 4615089"/>
              <a:gd name="connsiteY28" fmla="*/ 5117060 h 6003524"/>
              <a:gd name="connsiteX29" fmla="*/ 3607376 w 4615089"/>
              <a:gd name="connsiteY29" fmla="*/ 4944158 h 6003524"/>
              <a:gd name="connsiteX30" fmla="*/ 3494355 w 4615089"/>
              <a:gd name="connsiteY30" fmla="*/ 4954555 h 6003524"/>
              <a:gd name="connsiteX31" fmla="*/ 3487327 w 4615089"/>
              <a:gd name="connsiteY31" fmla="*/ 4796811 h 6003524"/>
              <a:gd name="connsiteX32" fmla="*/ 3323078 w 4615089"/>
              <a:gd name="connsiteY32" fmla="*/ 4727406 h 6003524"/>
              <a:gd name="connsiteX33" fmla="*/ 3108068 w 4615089"/>
              <a:gd name="connsiteY33" fmla="*/ 4446362 h 6003524"/>
              <a:gd name="connsiteX34" fmla="*/ 2747978 w 4615089"/>
              <a:gd name="connsiteY34" fmla="*/ 4087024 h 6003524"/>
              <a:gd name="connsiteX35" fmla="*/ 2479593 w 4615089"/>
              <a:gd name="connsiteY35" fmla="*/ 3859992 h 6003524"/>
              <a:gd name="connsiteX36" fmla="*/ 2302684 w 4615089"/>
              <a:gd name="connsiteY36" fmla="*/ 3779668 h 6003524"/>
              <a:gd name="connsiteX37" fmla="*/ 2191171 w 4615089"/>
              <a:gd name="connsiteY37" fmla="*/ 3762129 h 6003524"/>
              <a:gd name="connsiteX38" fmla="*/ 2091682 w 4615089"/>
              <a:gd name="connsiteY38" fmla="*/ 3777287 h 6003524"/>
              <a:gd name="connsiteX39" fmla="*/ 1806397 w 4615089"/>
              <a:gd name="connsiteY39" fmla="*/ 3889554 h 6003524"/>
              <a:gd name="connsiteX40" fmla="*/ 1694884 w 4615089"/>
              <a:gd name="connsiteY40" fmla="*/ 3887058 h 6003524"/>
              <a:gd name="connsiteX41" fmla="*/ 1479235 w 4615089"/>
              <a:gd name="connsiteY41" fmla="*/ 3984398 h 6003524"/>
              <a:gd name="connsiteX42" fmla="*/ 1448048 w 4615089"/>
              <a:gd name="connsiteY42" fmla="*/ 3911973 h 6003524"/>
              <a:gd name="connsiteX43" fmla="*/ 1600157 w 4615089"/>
              <a:gd name="connsiteY43" fmla="*/ 3773280 h 6003524"/>
              <a:gd name="connsiteX44" fmla="*/ 1743612 w 4615089"/>
              <a:gd name="connsiteY44" fmla="*/ 3683316 h 6003524"/>
              <a:gd name="connsiteX45" fmla="*/ 1791354 w 4615089"/>
              <a:gd name="connsiteY45" fmla="*/ 3520925 h 6003524"/>
              <a:gd name="connsiteX46" fmla="*/ 1918779 w 4615089"/>
              <a:gd name="connsiteY46" fmla="*/ 3317823 h 6003524"/>
              <a:gd name="connsiteX47" fmla="*/ 2035054 w 4615089"/>
              <a:gd name="connsiteY47" fmla="*/ 3391758 h 6003524"/>
              <a:gd name="connsiteX48" fmla="*/ 2168869 w 4615089"/>
              <a:gd name="connsiteY48" fmla="*/ 3496997 h 6003524"/>
              <a:gd name="connsiteX49" fmla="*/ 2782303 w 4615089"/>
              <a:gd name="connsiteY49" fmla="*/ 2200958 h 6003524"/>
              <a:gd name="connsiteX50" fmla="*/ 2497772 w 4615089"/>
              <a:gd name="connsiteY50" fmla="*/ 1946106 h 6003524"/>
              <a:gd name="connsiteX51" fmla="*/ 2471578 w 4615089"/>
              <a:gd name="connsiteY51" fmla="*/ 1991350 h 6003524"/>
              <a:gd name="connsiteX52" fmla="*/ 2258080 w 4615089"/>
              <a:gd name="connsiteY52" fmla="*/ 1906032 h 6003524"/>
              <a:gd name="connsiteX53" fmla="*/ 2008628 w 4615089"/>
              <a:gd name="connsiteY53" fmla="*/ 2410449 h 6003524"/>
              <a:gd name="connsiteX54" fmla="*/ 1919534 w 4615089"/>
              <a:gd name="connsiteY54" fmla="*/ 2446924 h 6003524"/>
              <a:gd name="connsiteX55" fmla="*/ 1851756 w 4615089"/>
              <a:gd name="connsiteY55" fmla="*/ 2714669 h 6003524"/>
              <a:gd name="connsiteX56" fmla="*/ 1790367 w 4615089"/>
              <a:gd name="connsiteY56" fmla="*/ 2717167 h 6003524"/>
              <a:gd name="connsiteX57" fmla="*/ 1690237 w 4615089"/>
              <a:gd name="connsiteY57" fmla="*/ 2949484 h 6003524"/>
              <a:gd name="connsiteX58" fmla="*/ 1388284 w 4615089"/>
              <a:gd name="connsiteY58" fmla="*/ 3159963 h 6003524"/>
              <a:gd name="connsiteX59" fmla="*/ 1332644 w 4615089"/>
              <a:gd name="connsiteY59" fmla="*/ 2791973 h 6003524"/>
              <a:gd name="connsiteX60" fmla="*/ 1187562 w 4615089"/>
              <a:gd name="connsiteY60" fmla="*/ 2312470 h 6003524"/>
              <a:gd name="connsiteX61" fmla="*/ 1109503 w 4615089"/>
              <a:gd name="connsiteY61" fmla="*/ 2212109 h 6003524"/>
              <a:gd name="connsiteX62" fmla="*/ 935730 w 4615089"/>
              <a:gd name="connsiteY62" fmla="*/ 2043331 h 6003524"/>
              <a:gd name="connsiteX63" fmla="*/ 934975 w 4615089"/>
              <a:gd name="connsiteY63" fmla="*/ 1950753 h 6003524"/>
              <a:gd name="connsiteX64" fmla="*/ 1139065 w 4615089"/>
              <a:gd name="connsiteY64" fmla="*/ 2080559 h 6003524"/>
              <a:gd name="connsiteX65" fmla="*/ 1253713 w 4615089"/>
              <a:gd name="connsiteY65" fmla="*/ 1970035 h 6003524"/>
              <a:gd name="connsiteX66" fmla="*/ 1317601 w 4615089"/>
              <a:gd name="connsiteY66" fmla="*/ 1955748 h 6003524"/>
              <a:gd name="connsiteX67" fmla="*/ 1315104 w 4615089"/>
              <a:gd name="connsiteY67" fmla="*/ 1870313 h 6003524"/>
              <a:gd name="connsiteX68" fmla="*/ 1375623 w 4615089"/>
              <a:gd name="connsiteY68" fmla="*/ 1871068 h 6003524"/>
              <a:gd name="connsiteX69" fmla="*/ 1388284 w 4615089"/>
              <a:gd name="connsiteY69" fmla="*/ 1732607 h 6003524"/>
              <a:gd name="connsiteX70" fmla="*/ 1476854 w 4615089"/>
              <a:gd name="connsiteY70" fmla="*/ 1734988 h 6003524"/>
              <a:gd name="connsiteX71" fmla="*/ 1477493 w 4615089"/>
              <a:gd name="connsiteY71" fmla="*/ 1464978 h 6003524"/>
              <a:gd name="connsiteX72" fmla="*/ 1554041 w 4615089"/>
              <a:gd name="connsiteY72" fmla="*/ 1401323 h 6003524"/>
              <a:gd name="connsiteX73" fmla="*/ 1598066 w 4615089"/>
              <a:gd name="connsiteY73" fmla="*/ 1292076 h 6003524"/>
              <a:gd name="connsiteX74" fmla="*/ 1652021 w 4615089"/>
              <a:gd name="connsiteY74" fmla="*/ 1152976 h 6003524"/>
              <a:gd name="connsiteX75" fmla="*/ 1753254 w 4615089"/>
              <a:gd name="connsiteY75" fmla="*/ 999996 h 6003524"/>
              <a:gd name="connsiteX76" fmla="*/ 1710159 w 4615089"/>
              <a:gd name="connsiteY76" fmla="*/ 750545 h 6003524"/>
              <a:gd name="connsiteX77" fmla="*/ 1660037 w 4615089"/>
              <a:gd name="connsiteY77" fmla="*/ 552088 h 6003524"/>
              <a:gd name="connsiteX78" fmla="*/ 1552822 w 4615089"/>
              <a:gd name="connsiteY78" fmla="*/ 425301 h 6003524"/>
              <a:gd name="connsiteX79" fmla="*/ 1452926 w 4615089"/>
              <a:gd name="connsiteY79" fmla="*/ 259775 h 6003524"/>
              <a:gd name="connsiteX80" fmla="*/ 1292801 w 4615089"/>
              <a:gd name="connsiteY80" fmla="*/ 111556 h 6003524"/>
              <a:gd name="connsiteX81" fmla="*/ 1087201 w 4615089"/>
              <a:gd name="connsiteY81" fmla="*/ 5679 h 6003524"/>
              <a:gd name="connsiteX82" fmla="*/ 778102 w 4615089"/>
              <a:gd name="connsiteY82" fmla="*/ 47901 h 6003524"/>
              <a:gd name="connsiteX83" fmla="*/ 548457 w 4615089"/>
              <a:gd name="connsiteY83" fmla="*/ 307515 h 6003524"/>
              <a:gd name="connsiteX84" fmla="*/ 429279 w 4615089"/>
              <a:gd name="connsiteY84" fmla="*/ 584031 h 6003524"/>
              <a:gd name="connsiteX85" fmla="*/ 433925 w 4615089"/>
              <a:gd name="connsiteY85" fmla="*/ 999879 h 6003524"/>
              <a:gd name="connsiteX86" fmla="*/ 472780 w 4615089"/>
              <a:gd name="connsiteY86" fmla="*/ 1289695 h 6003524"/>
              <a:gd name="connsiteX87" fmla="*/ 457098 w 4615089"/>
              <a:gd name="connsiteY87" fmla="*/ 1541410 h 6003524"/>
              <a:gd name="connsiteX88" fmla="*/ 359236 w 4615089"/>
              <a:gd name="connsiteY88" fmla="*/ 1812292 h 6003524"/>
              <a:gd name="connsiteX89" fmla="*/ 283616 w 4615089"/>
              <a:gd name="connsiteY89" fmla="*/ 1835001 h 6003524"/>
              <a:gd name="connsiteX90" fmla="*/ 216534 w 4615089"/>
              <a:gd name="connsiteY90" fmla="*/ 1991466 h 6003524"/>
              <a:gd name="connsiteX91" fmla="*/ 113792 w 4615089"/>
              <a:gd name="connsiteY91" fmla="*/ 2256714 h 6003524"/>
              <a:gd name="connsiteX92" fmla="*/ 6286 w 4615089"/>
              <a:gd name="connsiteY92" fmla="*/ 2575976 h 600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615089" h="6003524">
                <a:moveTo>
                  <a:pt x="6286" y="2575976"/>
                </a:moveTo>
                <a:cubicBezTo>
                  <a:pt x="-6665" y="2796909"/>
                  <a:pt x="4196" y="3008318"/>
                  <a:pt x="5532" y="3226870"/>
                </a:cubicBezTo>
                <a:lnTo>
                  <a:pt x="105893" y="4163573"/>
                </a:lnTo>
                <a:cubicBezTo>
                  <a:pt x="169703" y="4393954"/>
                  <a:pt x="264218" y="4488875"/>
                  <a:pt x="364579" y="4611538"/>
                </a:cubicBezTo>
                <a:cubicBezTo>
                  <a:pt x="491134" y="4731819"/>
                  <a:pt x="554072" y="4815377"/>
                  <a:pt x="708059" y="4899553"/>
                </a:cubicBezTo>
                <a:cubicBezTo>
                  <a:pt x="954722" y="4968726"/>
                  <a:pt x="1194241" y="4990272"/>
                  <a:pt x="1455191" y="4999914"/>
                </a:cubicBezTo>
                <a:cubicBezTo>
                  <a:pt x="1586043" y="5016583"/>
                  <a:pt x="1693084" y="4999914"/>
                  <a:pt x="1812030" y="4999914"/>
                </a:cubicBezTo>
                <a:lnTo>
                  <a:pt x="1936959" y="4901295"/>
                </a:lnTo>
                <a:cubicBezTo>
                  <a:pt x="1976085" y="4922649"/>
                  <a:pt x="2034261" y="4872566"/>
                  <a:pt x="2082912" y="4858201"/>
                </a:cubicBezTo>
                <a:lnTo>
                  <a:pt x="2253200" y="4754587"/>
                </a:lnTo>
                <a:lnTo>
                  <a:pt x="2425347" y="4944158"/>
                </a:lnTo>
                <a:lnTo>
                  <a:pt x="2687343" y="5218177"/>
                </a:lnTo>
                <a:lnTo>
                  <a:pt x="2971757" y="5457114"/>
                </a:lnTo>
                <a:cubicBezTo>
                  <a:pt x="3025054" y="5461954"/>
                  <a:pt x="3078352" y="5483464"/>
                  <a:pt x="3131649" y="5471635"/>
                </a:cubicBezTo>
                <a:cubicBezTo>
                  <a:pt x="3123537" y="5574512"/>
                  <a:pt x="3108283" y="5694060"/>
                  <a:pt x="3114458" y="5785030"/>
                </a:cubicBezTo>
                <a:lnTo>
                  <a:pt x="3722024" y="5927092"/>
                </a:lnTo>
                <a:cubicBezTo>
                  <a:pt x="3877096" y="5974000"/>
                  <a:pt x="4032168" y="5978047"/>
                  <a:pt x="4187240" y="6003524"/>
                </a:cubicBezTo>
                <a:cubicBezTo>
                  <a:pt x="4326146" y="5985229"/>
                  <a:pt x="4467434" y="5995509"/>
                  <a:pt x="4603959" y="5948639"/>
                </a:cubicBezTo>
                <a:cubicBezTo>
                  <a:pt x="4602623" y="5892593"/>
                  <a:pt x="4632243" y="5836546"/>
                  <a:pt x="4599951" y="5780500"/>
                </a:cubicBezTo>
                <a:cubicBezTo>
                  <a:pt x="4581617" y="5743581"/>
                  <a:pt x="4577570" y="5704280"/>
                  <a:pt x="4544949" y="5669742"/>
                </a:cubicBezTo>
                <a:lnTo>
                  <a:pt x="4401610" y="5624383"/>
                </a:lnTo>
                <a:lnTo>
                  <a:pt x="4356134" y="5562122"/>
                </a:lnTo>
                <a:cubicBezTo>
                  <a:pt x="4304134" y="5565297"/>
                  <a:pt x="4266421" y="5561328"/>
                  <a:pt x="4209659" y="5533547"/>
                </a:cubicBezTo>
                <a:cubicBezTo>
                  <a:pt x="4219397" y="5508786"/>
                  <a:pt x="4183891" y="5498312"/>
                  <a:pt x="4165054" y="5473551"/>
                </a:cubicBezTo>
                <a:lnTo>
                  <a:pt x="4110807" y="5351003"/>
                </a:lnTo>
                <a:lnTo>
                  <a:pt x="4018462" y="5277069"/>
                </a:lnTo>
                <a:cubicBezTo>
                  <a:pt x="3960150" y="5265782"/>
                  <a:pt x="3939939" y="5311646"/>
                  <a:pt x="3900677" y="5328934"/>
                </a:cubicBezTo>
                <a:lnTo>
                  <a:pt x="3867862" y="5198255"/>
                </a:lnTo>
                <a:lnTo>
                  <a:pt x="3733292" y="5117060"/>
                </a:lnTo>
                <a:cubicBezTo>
                  <a:pt x="3684970" y="5053870"/>
                  <a:pt x="3643792" y="5016873"/>
                  <a:pt x="3607376" y="4944158"/>
                </a:cubicBezTo>
                <a:cubicBezTo>
                  <a:pt x="3545889" y="4921430"/>
                  <a:pt x="3532029" y="4951089"/>
                  <a:pt x="3494355" y="4954555"/>
                </a:cubicBezTo>
                <a:cubicBezTo>
                  <a:pt x="3505506" y="4895623"/>
                  <a:pt x="3492845" y="4853361"/>
                  <a:pt x="3487327" y="4796811"/>
                </a:cubicBezTo>
                <a:cubicBezTo>
                  <a:pt x="3456390" y="4752245"/>
                  <a:pt x="3377828" y="4750541"/>
                  <a:pt x="3323078" y="4727406"/>
                </a:cubicBezTo>
                <a:lnTo>
                  <a:pt x="3108068" y="4446362"/>
                </a:lnTo>
                <a:lnTo>
                  <a:pt x="2747978" y="4087024"/>
                </a:lnTo>
                <a:lnTo>
                  <a:pt x="2479593" y="3859992"/>
                </a:lnTo>
                <a:cubicBezTo>
                  <a:pt x="2412686" y="3843536"/>
                  <a:pt x="2362447" y="3815174"/>
                  <a:pt x="2302684" y="3779668"/>
                </a:cubicBezTo>
                <a:lnTo>
                  <a:pt x="2191171" y="3762129"/>
                </a:lnTo>
                <a:cubicBezTo>
                  <a:pt x="2159576" y="3762129"/>
                  <a:pt x="2155811" y="3756050"/>
                  <a:pt x="2091682" y="3777287"/>
                </a:cubicBezTo>
                <a:lnTo>
                  <a:pt x="1806397" y="3889554"/>
                </a:lnTo>
                <a:lnTo>
                  <a:pt x="1694884" y="3887058"/>
                </a:lnTo>
                <a:cubicBezTo>
                  <a:pt x="1628557" y="3931411"/>
                  <a:pt x="1562231" y="3968620"/>
                  <a:pt x="1479235" y="3984398"/>
                </a:cubicBezTo>
                <a:lnTo>
                  <a:pt x="1448048" y="3911973"/>
                </a:lnTo>
                <a:cubicBezTo>
                  <a:pt x="1496370" y="3856217"/>
                  <a:pt x="1518497" y="3821892"/>
                  <a:pt x="1600157" y="3773280"/>
                </a:cubicBezTo>
                <a:cubicBezTo>
                  <a:pt x="1650356" y="3702811"/>
                  <a:pt x="1695794" y="3713304"/>
                  <a:pt x="1743612" y="3683316"/>
                </a:cubicBezTo>
                <a:lnTo>
                  <a:pt x="1791354" y="3520925"/>
                </a:lnTo>
                <a:cubicBezTo>
                  <a:pt x="1832242" y="3454018"/>
                  <a:pt x="1877891" y="3384730"/>
                  <a:pt x="1918779" y="3317823"/>
                </a:cubicBezTo>
                <a:cubicBezTo>
                  <a:pt x="2014950" y="3353887"/>
                  <a:pt x="1990518" y="3377470"/>
                  <a:pt x="2035054" y="3391758"/>
                </a:cubicBezTo>
                <a:lnTo>
                  <a:pt x="2168869" y="3496997"/>
                </a:lnTo>
                <a:cubicBezTo>
                  <a:pt x="2367790" y="3053077"/>
                  <a:pt x="2581001" y="2635352"/>
                  <a:pt x="2782303" y="2200958"/>
                </a:cubicBezTo>
                <a:cubicBezTo>
                  <a:pt x="2687459" y="2116007"/>
                  <a:pt x="2580710" y="2042963"/>
                  <a:pt x="2497772" y="1946106"/>
                </a:cubicBezTo>
                <a:lnTo>
                  <a:pt x="2471578" y="1991350"/>
                </a:lnTo>
                <a:cubicBezTo>
                  <a:pt x="2402793" y="1958148"/>
                  <a:pt x="2345915" y="1922565"/>
                  <a:pt x="2258080" y="1906032"/>
                </a:cubicBezTo>
                <a:cubicBezTo>
                  <a:pt x="2158260" y="2071789"/>
                  <a:pt x="2091779" y="2242310"/>
                  <a:pt x="2008628" y="2410449"/>
                </a:cubicBezTo>
                <a:cubicBezTo>
                  <a:pt x="1974168" y="2422607"/>
                  <a:pt x="1956375" y="2391903"/>
                  <a:pt x="1919534" y="2446924"/>
                </a:cubicBezTo>
                <a:lnTo>
                  <a:pt x="1851756" y="2714669"/>
                </a:lnTo>
                <a:lnTo>
                  <a:pt x="1790367" y="2717167"/>
                </a:lnTo>
                <a:lnTo>
                  <a:pt x="1690237" y="2949484"/>
                </a:lnTo>
                <a:lnTo>
                  <a:pt x="1388284" y="3159963"/>
                </a:lnTo>
                <a:cubicBezTo>
                  <a:pt x="1369737" y="3037300"/>
                  <a:pt x="1360716" y="2917017"/>
                  <a:pt x="1332644" y="2791973"/>
                </a:cubicBezTo>
                <a:cubicBezTo>
                  <a:pt x="1267614" y="2636902"/>
                  <a:pt x="1212111" y="2515167"/>
                  <a:pt x="1187562" y="2312470"/>
                </a:cubicBezTo>
                <a:lnTo>
                  <a:pt x="1109503" y="2212109"/>
                </a:lnTo>
                <a:cubicBezTo>
                  <a:pt x="1051579" y="2155850"/>
                  <a:pt x="993654" y="2087683"/>
                  <a:pt x="935730" y="2043331"/>
                </a:cubicBezTo>
                <a:cubicBezTo>
                  <a:pt x="935478" y="2012472"/>
                  <a:pt x="935227" y="1981612"/>
                  <a:pt x="934975" y="1950753"/>
                </a:cubicBezTo>
                <a:cubicBezTo>
                  <a:pt x="1011736" y="2003547"/>
                  <a:pt x="1062304" y="2049196"/>
                  <a:pt x="1139065" y="2080559"/>
                </a:cubicBezTo>
                <a:cubicBezTo>
                  <a:pt x="1193156" y="2069118"/>
                  <a:pt x="1225815" y="2012432"/>
                  <a:pt x="1253713" y="1970035"/>
                </a:cubicBezTo>
                <a:lnTo>
                  <a:pt x="1317601" y="1955748"/>
                </a:lnTo>
                <a:cubicBezTo>
                  <a:pt x="1316769" y="1927270"/>
                  <a:pt x="1315936" y="1898791"/>
                  <a:pt x="1315104" y="1870313"/>
                </a:cubicBezTo>
                <a:lnTo>
                  <a:pt x="1375623" y="1871068"/>
                </a:lnTo>
                <a:lnTo>
                  <a:pt x="1388284" y="1732607"/>
                </a:lnTo>
                <a:cubicBezTo>
                  <a:pt x="1419395" y="1735782"/>
                  <a:pt x="1438599" y="1755625"/>
                  <a:pt x="1476854" y="1734988"/>
                </a:cubicBezTo>
                <a:cubicBezTo>
                  <a:pt x="1475479" y="1642603"/>
                  <a:pt x="1478868" y="1557363"/>
                  <a:pt x="1477493" y="1464978"/>
                </a:cubicBezTo>
                <a:lnTo>
                  <a:pt x="1554041" y="1401323"/>
                </a:lnTo>
                <a:cubicBezTo>
                  <a:pt x="1577447" y="1364907"/>
                  <a:pt x="1574660" y="1328492"/>
                  <a:pt x="1598066" y="1292076"/>
                </a:cubicBezTo>
                <a:lnTo>
                  <a:pt x="1652021" y="1152976"/>
                </a:lnTo>
                <a:lnTo>
                  <a:pt x="1753254" y="999996"/>
                </a:lnTo>
                <a:cubicBezTo>
                  <a:pt x="1737301" y="930340"/>
                  <a:pt x="1733256" y="824964"/>
                  <a:pt x="1710159" y="750545"/>
                </a:cubicBezTo>
                <a:cubicBezTo>
                  <a:pt x="1672021" y="689156"/>
                  <a:pt x="1657694" y="634908"/>
                  <a:pt x="1660037" y="552088"/>
                </a:cubicBezTo>
                <a:cubicBezTo>
                  <a:pt x="1589374" y="534431"/>
                  <a:pt x="1580623" y="476295"/>
                  <a:pt x="1552822" y="425301"/>
                </a:cubicBezTo>
                <a:cubicBezTo>
                  <a:pt x="1543336" y="367745"/>
                  <a:pt x="1531469" y="300663"/>
                  <a:pt x="1452926" y="259775"/>
                </a:cubicBezTo>
                <a:lnTo>
                  <a:pt x="1292801" y="111556"/>
                </a:lnTo>
                <a:lnTo>
                  <a:pt x="1087201" y="5679"/>
                </a:lnTo>
                <a:cubicBezTo>
                  <a:pt x="991312" y="12608"/>
                  <a:pt x="862085" y="-30467"/>
                  <a:pt x="778102" y="47901"/>
                </a:cubicBezTo>
                <a:cubicBezTo>
                  <a:pt x="675360" y="122532"/>
                  <a:pt x="615480" y="204308"/>
                  <a:pt x="548457" y="307515"/>
                </a:cubicBezTo>
                <a:cubicBezTo>
                  <a:pt x="492062" y="402069"/>
                  <a:pt x="469005" y="491859"/>
                  <a:pt x="429279" y="584031"/>
                </a:cubicBezTo>
                <a:cubicBezTo>
                  <a:pt x="430828" y="722647"/>
                  <a:pt x="432376" y="861263"/>
                  <a:pt x="433925" y="999879"/>
                </a:cubicBezTo>
                <a:cubicBezTo>
                  <a:pt x="411158" y="1139347"/>
                  <a:pt x="450303" y="1195471"/>
                  <a:pt x="472780" y="1289695"/>
                </a:cubicBezTo>
                <a:lnTo>
                  <a:pt x="457098" y="1541410"/>
                </a:lnTo>
                <a:cubicBezTo>
                  <a:pt x="455433" y="1686473"/>
                  <a:pt x="391857" y="1721998"/>
                  <a:pt x="359236" y="1812292"/>
                </a:cubicBezTo>
                <a:cubicBezTo>
                  <a:pt x="337998" y="1834943"/>
                  <a:pt x="304854" y="1812350"/>
                  <a:pt x="283616" y="1835001"/>
                </a:cubicBezTo>
                <a:cubicBezTo>
                  <a:pt x="285068" y="1903825"/>
                  <a:pt x="238895" y="1939311"/>
                  <a:pt x="216534" y="1991466"/>
                </a:cubicBezTo>
                <a:lnTo>
                  <a:pt x="113792" y="2256714"/>
                </a:lnTo>
                <a:lnTo>
                  <a:pt x="6286" y="2575976"/>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that from childhood you have known the Holy Scriptures, which are able to make you wise for salvation through faith which is in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3:15 </a:t>
            </a:r>
          </a:p>
        </p:txBody>
      </p:sp>
      <p:sp>
        <p:nvSpPr>
          <p:cNvPr id="5" name="Rectangle 2">
            <a:extLst>
              <a:ext uri="{FF2B5EF4-FFF2-40B4-BE49-F238E27FC236}">
                <a16:creationId xmlns:a16="http://schemas.microsoft.com/office/drawing/2014/main" id="{E2EFFAB0-54E3-4522-B184-3E5E9808BBD6}"/>
              </a:ext>
            </a:extLst>
          </p:cNvPr>
          <p:cNvSpPr txBox="1">
            <a:spLocks noChangeArrowheads="1"/>
          </p:cNvSpPr>
          <p:nvPr/>
        </p:nvSpPr>
        <p:spPr bwMode="auto">
          <a:xfrm>
            <a:off x="421341" y="295835"/>
            <a:ext cx="8229600" cy="512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Holy Scriptures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able to make you wise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salvation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through faith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which is in Christ Jesus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C9316B13-F102-4FE0-A551-E4ED61B6F62C}"/>
              </a:ext>
            </a:extLst>
          </p:cNvPr>
          <p:cNvSpPr/>
          <p:nvPr/>
        </p:nvSpPr>
        <p:spPr>
          <a:xfrm rot="5400000">
            <a:off x="1847241" y="1335266"/>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2">
            <a:extLst>
              <a:ext uri="{FF2B5EF4-FFF2-40B4-BE49-F238E27FC236}">
                <a16:creationId xmlns:a16="http://schemas.microsoft.com/office/drawing/2014/main" id="{0D8FCFED-3905-4F3D-B316-012417DF2941}"/>
              </a:ext>
            </a:extLst>
          </p:cNvPr>
          <p:cNvSpPr txBox="1">
            <a:spLocks noChangeArrowheads="1"/>
          </p:cNvSpPr>
          <p:nvPr/>
        </p:nvSpPr>
        <p:spPr bwMode="auto">
          <a:xfrm>
            <a:off x="4333874" y="2366963"/>
            <a:ext cx="4202019" cy="778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Holy Scriptures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2900F65-F750-4A6A-B892-A21F18F431FA}"/>
              </a:ext>
            </a:extLst>
          </p:cNvPr>
          <p:cNvSpPr txBox="1">
            <a:spLocks noChangeArrowheads="1"/>
          </p:cNvSpPr>
          <p:nvPr/>
        </p:nvSpPr>
        <p:spPr bwMode="auto">
          <a:xfrm>
            <a:off x="2952375" y="3043520"/>
            <a:ext cx="5639175" cy="76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able to make you wise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5EB837E-C053-4412-A40A-FA769EA94CC0}"/>
              </a:ext>
            </a:extLst>
          </p:cNvPr>
          <p:cNvSpPr txBox="1">
            <a:spLocks noChangeArrowheads="1"/>
          </p:cNvSpPr>
          <p:nvPr/>
        </p:nvSpPr>
        <p:spPr bwMode="auto">
          <a:xfrm>
            <a:off x="522054" y="3702424"/>
            <a:ext cx="3390152" cy="79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salvation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A4DCC45-C840-43AB-BFF2-E38BE94CBF40}"/>
              </a:ext>
            </a:extLst>
          </p:cNvPr>
          <p:cNvSpPr txBox="1">
            <a:spLocks noChangeArrowheads="1"/>
          </p:cNvSpPr>
          <p:nvPr/>
        </p:nvSpPr>
        <p:spPr bwMode="auto">
          <a:xfrm>
            <a:off x="3550445" y="3691358"/>
            <a:ext cx="3564542" cy="81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faith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08ABA62-91E3-4D8F-B873-0485D37A565F}"/>
              </a:ext>
            </a:extLst>
          </p:cNvPr>
          <p:cNvSpPr txBox="1">
            <a:spLocks noChangeArrowheads="1"/>
          </p:cNvSpPr>
          <p:nvPr/>
        </p:nvSpPr>
        <p:spPr bwMode="auto">
          <a:xfrm>
            <a:off x="6804211" y="3718254"/>
            <a:ext cx="1765907" cy="760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which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1F35068-39A7-4BCF-8F24-EB75387F3B6E}"/>
              </a:ext>
            </a:extLst>
          </p:cNvPr>
          <p:cNvSpPr txBox="1">
            <a:spLocks noChangeArrowheads="1"/>
          </p:cNvSpPr>
          <p:nvPr/>
        </p:nvSpPr>
        <p:spPr bwMode="auto">
          <a:xfrm>
            <a:off x="679823" y="4385844"/>
            <a:ext cx="4251746" cy="76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in Christ Jesus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6">
            <a:extLst>
              <a:ext uri="{FF2B5EF4-FFF2-40B4-BE49-F238E27FC236}">
                <a16:creationId xmlns:a16="http://schemas.microsoft.com/office/drawing/2014/main" id="{9A864038-370A-4424-9842-1083C68DA925}"/>
              </a:ext>
            </a:extLst>
          </p:cNvPr>
          <p:cNvSpPr>
            <a:spLocks noChangeArrowheads="1"/>
          </p:cNvSpPr>
          <p:nvPr/>
        </p:nvSpPr>
        <p:spPr bwMode="auto">
          <a:xfrm>
            <a:off x="5043945" y="439643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4" name="Rectangle 9">
            <a:extLst>
              <a:ext uri="{FF2B5EF4-FFF2-40B4-BE49-F238E27FC236}">
                <a16:creationId xmlns:a16="http://schemas.microsoft.com/office/drawing/2014/main" id="{A63CF2E0-F8FA-423C-9564-1880A2C4D5F0}"/>
              </a:ext>
            </a:extLst>
          </p:cNvPr>
          <p:cNvSpPr>
            <a:spLocks noChangeArrowheads="1"/>
          </p:cNvSpPr>
          <p:nvPr/>
        </p:nvSpPr>
        <p:spPr bwMode="auto">
          <a:xfrm>
            <a:off x="5657274" y="4518865"/>
            <a:ext cx="295122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44595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42" presetClass="path" presetSubtype="0" accel="50000" decel="50000" fill="hold" grpId="2" nodeType="withEffect">
                                  <p:stCondLst>
                                    <p:cond delay="0"/>
                                  </p:stCondLst>
                                  <p:childTnLst>
                                    <p:animMotion origin="layout" path="M 4.16667E-6 -1.85185E-6 L -0.45573 -0.27824 " pathEditMode="relative" rAng="0" ptsTypes="AA">
                                      <p:cBhvr>
                                        <p:cTn id="32" dur="2000" fill="hold"/>
                                        <p:tgtEl>
                                          <p:spTgt spid="4"/>
                                        </p:tgtEl>
                                        <p:attrNameLst>
                                          <p:attrName>ppt_x</p:attrName>
                                          <p:attrName>ppt_y</p:attrName>
                                        </p:attrNameLst>
                                      </p:cBhvr>
                                      <p:rCtr x="-22795" y="-13912"/>
                                    </p:animMotion>
                                  </p:childTnLst>
                                </p:cTn>
                              </p:par>
                              <p:par>
                                <p:cTn id="33" presetID="42" presetClass="path" presetSubtype="0" accel="50000" decel="50000" fill="hold" grpId="2" nodeType="withEffect">
                                  <p:stCondLst>
                                    <p:cond delay="0"/>
                                  </p:stCondLst>
                                  <p:childTnLst>
                                    <p:animMotion origin="layout" path="M 1.11022E-16 1.48148E-6 L -0.09062 -0.27824 " pathEditMode="relative" rAng="0" ptsTypes="AA">
                                      <p:cBhvr>
                                        <p:cTn id="34" dur="2000" fill="hold"/>
                                        <p:tgtEl>
                                          <p:spTgt spid="8"/>
                                        </p:tgtEl>
                                        <p:attrNameLst>
                                          <p:attrName>ppt_x</p:attrName>
                                          <p:attrName>ppt_y</p:attrName>
                                        </p:attrNameLst>
                                      </p:cBhvr>
                                      <p:rCtr x="-4531" y="-13912"/>
                                    </p:animMotion>
                                  </p:childTnLst>
                                </p:cTn>
                              </p:par>
                              <p:par>
                                <p:cTn id="35" presetID="42" presetClass="path" presetSubtype="0" accel="50000" decel="50000" fill="hold" grpId="2" nodeType="withEffect">
                                  <p:stCondLst>
                                    <p:cond delay="0"/>
                                  </p:stCondLst>
                                  <p:childTnLst>
                                    <p:animMotion origin="layout" path="M -1.11111E-6 4.81481E-6 L 0.44219 -0.18079 " pathEditMode="relative" rAng="0" ptsTypes="AA">
                                      <p:cBhvr>
                                        <p:cTn id="36" dur="2000" fill="hold"/>
                                        <p:tgtEl>
                                          <p:spTgt spid="9"/>
                                        </p:tgtEl>
                                        <p:attrNameLst>
                                          <p:attrName>ppt_x</p:attrName>
                                          <p:attrName>ppt_y</p:attrName>
                                        </p:attrNameLst>
                                      </p:cBhvr>
                                      <p:rCtr x="22101" y="-9051"/>
                                    </p:animMotion>
                                  </p:childTnLst>
                                </p:cTn>
                              </p:par>
                              <p:par>
                                <p:cTn id="37" presetID="42" presetClass="path" presetSubtype="0" accel="50000" decel="50000" fill="hold" grpId="2" nodeType="withEffect">
                                  <p:stCondLst>
                                    <p:cond delay="0"/>
                                  </p:stCondLst>
                                  <p:childTnLst>
                                    <p:animMotion origin="layout" path="M 2.77778E-7 4.81481E-6 L 0.09618 -0.08241 " pathEditMode="relative" rAng="0" ptsTypes="AA">
                                      <p:cBhvr>
                                        <p:cTn id="38" dur="2000" fill="hold"/>
                                        <p:tgtEl>
                                          <p:spTgt spid="10"/>
                                        </p:tgtEl>
                                        <p:attrNameLst>
                                          <p:attrName>ppt_x</p:attrName>
                                          <p:attrName>ppt_y</p:attrName>
                                        </p:attrNameLst>
                                      </p:cBhvr>
                                      <p:rCtr x="4809" y="-4120"/>
                                    </p:animMotion>
                                  </p:childTnLst>
                                </p:cTn>
                              </p:par>
                              <p:par>
                                <p:cTn id="39" presetID="42" presetClass="path" presetSubtype="0" accel="50000" decel="50000" fill="hold" grpId="2" nodeType="withEffect">
                                  <p:stCondLst>
                                    <p:cond delay="0"/>
                                  </p:stCondLst>
                                  <p:childTnLst>
                                    <p:animMotion origin="layout" path="M 5E-6 4.81481E-6 L -0.41164 0.11319 " pathEditMode="relative" rAng="0" ptsTypes="AA">
                                      <p:cBhvr>
                                        <p:cTn id="40" dur="2000" fill="hold"/>
                                        <p:tgtEl>
                                          <p:spTgt spid="11"/>
                                        </p:tgtEl>
                                        <p:attrNameLst>
                                          <p:attrName>ppt_x</p:attrName>
                                          <p:attrName>ppt_y</p:attrName>
                                        </p:attrNameLst>
                                      </p:cBhvr>
                                      <p:rCtr x="-20590" y="5648"/>
                                    </p:animMotion>
                                  </p:childTnLst>
                                </p:cTn>
                              </p:par>
                              <p:par>
                                <p:cTn id="41" presetID="42" presetClass="path" presetSubtype="0" accel="50000" decel="50000" fill="hold" grpId="2" nodeType="withEffect">
                                  <p:stCondLst>
                                    <p:cond delay="0"/>
                                  </p:stCondLst>
                                  <p:childTnLst>
                                    <p:animMotion origin="layout" path="M -8.33333E-7 -1.85185E-6 L 0.41597 0.01482 " pathEditMode="relative" rAng="0" ptsTypes="AA">
                                      <p:cBhvr>
                                        <p:cTn id="42" dur="2000" fill="hold"/>
                                        <p:tgtEl>
                                          <p:spTgt spid="12"/>
                                        </p:tgtEl>
                                        <p:attrNameLst>
                                          <p:attrName>ppt_x</p:attrName>
                                          <p:attrName>ppt_y</p:attrName>
                                        </p:attrNameLst>
                                      </p:cBhvr>
                                      <p:rCtr x="20799" y="741"/>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10" presetClass="exit" presetSubtype="0" fill="hold" grpId="1"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22" presetClass="entr" presetSubtype="8" fill="hold" grpId="0" nodeType="withEffect">
                                  <p:stCondLst>
                                    <p:cond delay="40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par>
                          <p:cTn id="71" fill="hold">
                            <p:stCondLst>
                              <p:cond delay="2900"/>
                            </p:stCondLst>
                            <p:childTnLst>
                              <p:par>
                                <p:cTn id="72" presetID="0"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stCondLst>
                                            <p:cond delay="0"/>
                                          </p:stCondLst>
                                        </p:cTn>
                                        <p:tgtEl>
                                          <p:spTgt spid="13"/>
                                        </p:tgtEl>
                                      </p:cBhvr>
                                    </p:animEffect>
                                    <p:anim to="" calcmode="lin" valueType="num">
                                      <p:cBhvr>
                                        <p:cTn id="7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77" presetID="0" presetClass="entr" presetSubtype="0" fill="hold" grpId="0" nodeType="withEffect">
                                  <p:stCondLst>
                                    <p:cond delay="250"/>
                                  </p:stCondLst>
                                  <p:iterate type="lt">
                                    <p:tmPct val="10000"/>
                                  </p:iterate>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stCondLst>
                                            <p:cond delay="0"/>
                                          </p:stCondLst>
                                        </p:cTn>
                                        <p:tgtEl>
                                          <p:spTgt spid="14"/>
                                        </p:tgtEl>
                                      </p:cBhvr>
                                    </p:animEffect>
                                    <p:anim to="" calcmode="lin" valueType="num">
                                      <p:cBhvr>
                                        <p:cTn id="8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81"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82" fill="hold">
                            <p:stCondLst>
                              <p:cond delay="4150"/>
                            </p:stCondLst>
                            <p:childTnLst>
                              <p:par>
                                <p:cTn id="83" presetID="26" presetClass="emph" presetSubtype="0" fill="hold" grpId="1" nodeType="afterEffect">
                                  <p:stCondLst>
                                    <p:cond delay="0"/>
                                  </p:stCondLst>
                                  <p:iterate type="lt">
                                    <p:tmPct val="0"/>
                                  </p:iterate>
                                  <p:childTnLst>
                                    <p:animEffect transition="out" filter="fade">
                                      <p:cBhvr>
                                        <p:cTn id="84" dur="500" tmFilter="0, 0; .2, .5; .8, .5; 1, 0"/>
                                        <p:tgtEl>
                                          <p:spTgt spid="14"/>
                                        </p:tgtEl>
                                      </p:cBhvr>
                                    </p:animEffect>
                                    <p:animScale>
                                      <p:cBhvr>
                                        <p:cTn id="85"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6" grpId="0" animBg="1"/>
      <p:bldP spid="4" grpId="0"/>
      <p:bldP spid="4" grpId="1"/>
      <p:bldP spid="4"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4" grpId="0"/>
      <p:bldP spid="14"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E4636D3A-FFD7-4A67-8F5C-F15BB7F5C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Human">
            <a:extLst>
              <a:ext uri="{FF2B5EF4-FFF2-40B4-BE49-F238E27FC236}">
                <a16:creationId xmlns:a16="http://schemas.microsoft.com/office/drawing/2014/main" id="{58DABF70-7742-4E40-A5C1-4F633413AC28}"/>
              </a:ext>
            </a:extLst>
          </p:cNvPr>
          <p:cNvSpPr/>
          <p:nvPr/>
        </p:nvSpPr>
        <p:spPr>
          <a:xfrm>
            <a:off x="533399" y="1845469"/>
            <a:ext cx="3876675" cy="5012531"/>
          </a:xfrm>
          <a:custGeom>
            <a:avLst/>
            <a:gdLst>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38300 w 3886200"/>
              <a:gd name="connsiteY6" fmla="*/ 3171825 h 5029200"/>
              <a:gd name="connsiteX7" fmla="*/ 1581150 w 3886200"/>
              <a:gd name="connsiteY7" fmla="*/ 3124200 h 5029200"/>
              <a:gd name="connsiteX8" fmla="*/ 1600200 w 3886200"/>
              <a:gd name="connsiteY8" fmla="*/ 2952750 h 5029200"/>
              <a:gd name="connsiteX9" fmla="*/ 1581150 w 3886200"/>
              <a:gd name="connsiteY9" fmla="*/ 2933700 h 5029200"/>
              <a:gd name="connsiteX10" fmla="*/ 1581150 w 3886200"/>
              <a:gd name="connsiteY10" fmla="*/ 2419350 h 5029200"/>
              <a:gd name="connsiteX11" fmla="*/ 1562100 w 3886200"/>
              <a:gd name="connsiteY11" fmla="*/ 1800225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28875 w 3886200"/>
              <a:gd name="connsiteY98" fmla="*/ 1733550 h 5029200"/>
              <a:gd name="connsiteX99" fmla="*/ 2381250 w 3886200"/>
              <a:gd name="connsiteY99" fmla="*/ 2295525 h 5029200"/>
              <a:gd name="connsiteX100" fmla="*/ 2352675 w 3886200"/>
              <a:gd name="connsiteY100" fmla="*/ 2933700 h 5029200"/>
              <a:gd name="connsiteX101" fmla="*/ 2305050 w 3886200"/>
              <a:gd name="connsiteY101" fmla="*/ 3000375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71675 w 3886200"/>
              <a:gd name="connsiteY113" fmla="*/ 3248025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38300 w 3886200"/>
              <a:gd name="connsiteY6" fmla="*/ 3171825 h 5029200"/>
              <a:gd name="connsiteX7" fmla="*/ 1581150 w 3886200"/>
              <a:gd name="connsiteY7" fmla="*/ 3124200 h 5029200"/>
              <a:gd name="connsiteX8" fmla="*/ 1600200 w 3886200"/>
              <a:gd name="connsiteY8" fmla="*/ 2952750 h 5029200"/>
              <a:gd name="connsiteX9" fmla="*/ 1581150 w 3886200"/>
              <a:gd name="connsiteY9" fmla="*/ 2933700 h 5029200"/>
              <a:gd name="connsiteX10" fmla="*/ 1581150 w 3886200"/>
              <a:gd name="connsiteY10" fmla="*/ 2419350 h 5029200"/>
              <a:gd name="connsiteX11" fmla="*/ 1562100 w 3886200"/>
              <a:gd name="connsiteY11" fmla="*/ 1800225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28875 w 3886200"/>
              <a:gd name="connsiteY98" fmla="*/ 1733550 h 5029200"/>
              <a:gd name="connsiteX99" fmla="*/ 2381250 w 3886200"/>
              <a:gd name="connsiteY99" fmla="*/ 2295525 h 5029200"/>
              <a:gd name="connsiteX100" fmla="*/ 2366962 w 3886200"/>
              <a:gd name="connsiteY100" fmla="*/ 2959894 h 5029200"/>
              <a:gd name="connsiteX101" fmla="*/ 2305050 w 3886200"/>
              <a:gd name="connsiteY101" fmla="*/ 3000375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71675 w 3886200"/>
              <a:gd name="connsiteY113" fmla="*/ 3248025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38300 w 3886200"/>
              <a:gd name="connsiteY6" fmla="*/ 3171825 h 5029200"/>
              <a:gd name="connsiteX7" fmla="*/ 1581150 w 3886200"/>
              <a:gd name="connsiteY7" fmla="*/ 3124200 h 5029200"/>
              <a:gd name="connsiteX8" fmla="*/ 1600200 w 3886200"/>
              <a:gd name="connsiteY8" fmla="*/ 2952750 h 5029200"/>
              <a:gd name="connsiteX9" fmla="*/ 1581150 w 3886200"/>
              <a:gd name="connsiteY9" fmla="*/ 2933700 h 5029200"/>
              <a:gd name="connsiteX10" fmla="*/ 1581150 w 3886200"/>
              <a:gd name="connsiteY10" fmla="*/ 2419350 h 5029200"/>
              <a:gd name="connsiteX11" fmla="*/ 1562100 w 3886200"/>
              <a:gd name="connsiteY11" fmla="*/ 1800225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28875 w 3886200"/>
              <a:gd name="connsiteY98" fmla="*/ 1733550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71675 w 3886200"/>
              <a:gd name="connsiteY113" fmla="*/ 3248025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38300 w 3886200"/>
              <a:gd name="connsiteY6" fmla="*/ 3171825 h 5029200"/>
              <a:gd name="connsiteX7" fmla="*/ 1581150 w 3886200"/>
              <a:gd name="connsiteY7" fmla="*/ 3124200 h 5029200"/>
              <a:gd name="connsiteX8" fmla="*/ 1600200 w 3886200"/>
              <a:gd name="connsiteY8" fmla="*/ 2952750 h 5029200"/>
              <a:gd name="connsiteX9" fmla="*/ 1581150 w 3886200"/>
              <a:gd name="connsiteY9" fmla="*/ 2933700 h 5029200"/>
              <a:gd name="connsiteX10" fmla="*/ 1581150 w 3886200"/>
              <a:gd name="connsiteY10" fmla="*/ 2419350 h 5029200"/>
              <a:gd name="connsiteX11" fmla="*/ 1562100 w 3886200"/>
              <a:gd name="connsiteY11" fmla="*/ 1800225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71675 w 3886200"/>
              <a:gd name="connsiteY113" fmla="*/ 3248025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38300 w 3886200"/>
              <a:gd name="connsiteY6" fmla="*/ 3171825 h 5029200"/>
              <a:gd name="connsiteX7" fmla="*/ 1581150 w 3886200"/>
              <a:gd name="connsiteY7" fmla="*/ 3124200 h 5029200"/>
              <a:gd name="connsiteX8" fmla="*/ 1600200 w 3886200"/>
              <a:gd name="connsiteY8" fmla="*/ 2952750 h 5029200"/>
              <a:gd name="connsiteX9" fmla="*/ 1581150 w 3886200"/>
              <a:gd name="connsiteY9" fmla="*/ 2933700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71675 w 3886200"/>
              <a:gd name="connsiteY113" fmla="*/ 3248025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81150 w 3886200"/>
              <a:gd name="connsiteY7" fmla="*/ 3124200 h 5029200"/>
              <a:gd name="connsiteX8" fmla="*/ 1600200 w 3886200"/>
              <a:gd name="connsiteY8" fmla="*/ 2952750 h 5029200"/>
              <a:gd name="connsiteX9" fmla="*/ 1581150 w 3886200"/>
              <a:gd name="connsiteY9" fmla="*/ 2933700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71675 w 3886200"/>
              <a:gd name="connsiteY113" fmla="*/ 3248025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81150 w 3886200"/>
              <a:gd name="connsiteY9" fmla="*/ 2933700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71675 w 3886200"/>
              <a:gd name="connsiteY113" fmla="*/ 3248025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71675 w 3886200"/>
              <a:gd name="connsiteY113" fmla="*/ 3248025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52625 w 3886200"/>
              <a:gd name="connsiteY113" fmla="*/ 3243262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52625 w 3886200"/>
              <a:gd name="connsiteY113" fmla="*/ 3243262 h 5029200"/>
              <a:gd name="connsiteX114" fmla="*/ 1962150 w 3886200"/>
              <a:gd name="connsiteY114" fmla="*/ 3571875 h 5029200"/>
              <a:gd name="connsiteX115" fmla="*/ 1952625 w 3886200"/>
              <a:gd name="connsiteY115" fmla="*/ 3762375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0250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7875 w 3886200"/>
              <a:gd name="connsiteY111" fmla="*/ 3933825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85975 w 3886200"/>
              <a:gd name="connsiteY110" fmla="*/ 4248150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76450 w 3886200"/>
              <a:gd name="connsiteY110" fmla="*/ 4255294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24050 w 3886200"/>
              <a:gd name="connsiteY117" fmla="*/ 4352925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76450 w 3886200"/>
              <a:gd name="connsiteY110" fmla="*/ 4255294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35956 w 3886200"/>
              <a:gd name="connsiteY117" fmla="*/ 4357687 h 5029200"/>
              <a:gd name="connsiteX118" fmla="*/ 1895475 w 3886200"/>
              <a:gd name="connsiteY118" fmla="*/ 4448175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47825 w 3886200"/>
              <a:gd name="connsiteY3" fmla="*/ 4391025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76450 w 3886200"/>
              <a:gd name="connsiteY110" fmla="*/ 4255294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35956 w 3886200"/>
              <a:gd name="connsiteY117" fmla="*/ 4357687 h 5029200"/>
              <a:gd name="connsiteX118" fmla="*/ 1928812 w 3886200"/>
              <a:gd name="connsiteY118" fmla="*/ 4443413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81162 w 3886200"/>
              <a:gd name="connsiteY3" fmla="*/ 4426744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76450 w 3886200"/>
              <a:gd name="connsiteY110" fmla="*/ 4255294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35956 w 3886200"/>
              <a:gd name="connsiteY117" fmla="*/ 4357687 h 5029200"/>
              <a:gd name="connsiteX118" fmla="*/ 1928812 w 3886200"/>
              <a:gd name="connsiteY118" fmla="*/ 4443413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81162 w 3886200"/>
              <a:gd name="connsiteY3" fmla="*/ 4426744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76450 w 3886200"/>
              <a:gd name="connsiteY110" fmla="*/ 4255294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35956 w 3886200"/>
              <a:gd name="connsiteY117" fmla="*/ 4357687 h 5029200"/>
              <a:gd name="connsiteX118" fmla="*/ 1928812 w 3886200"/>
              <a:gd name="connsiteY118" fmla="*/ 4443413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2625 w 3886200"/>
              <a:gd name="connsiteY0" fmla="*/ 5010150 h 5029200"/>
              <a:gd name="connsiteX1" fmla="*/ 1704975 w 3886200"/>
              <a:gd name="connsiteY1" fmla="*/ 5010150 h 5029200"/>
              <a:gd name="connsiteX2" fmla="*/ 1695450 w 3886200"/>
              <a:gd name="connsiteY2" fmla="*/ 4724400 h 5029200"/>
              <a:gd name="connsiteX3" fmla="*/ 1681162 w 3886200"/>
              <a:gd name="connsiteY3" fmla="*/ 4426744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76450 w 3886200"/>
              <a:gd name="connsiteY110" fmla="*/ 4255294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35956 w 3886200"/>
              <a:gd name="connsiteY117" fmla="*/ 4357687 h 5029200"/>
              <a:gd name="connsiteX118" fmla="*/ 1928812 w 3886200"/>
              <a:gd name="connsiteY118" fmla="*/ 4443413 h 5029200"/>
              <a:gd name="connsiteX119" fmla="*/ 1943100 w 3886200"/>
              <a:gd name="connsiteY119" fmla="*/ 4486275 h 5029200"/>
              <a:gd name="connsiteX120" fmla="*/ 1914525 w 3886200"/>
              <a:gd name="connsiteY120" fmla="*/ 4591050 h 5029200"/>
              <a:gd name="connsiteX121" fmla="*/ 1952625 w 3886200"/>
              <a:gd name="connsiteY121" fmla="*/ 5010150 h 5029200"/>
              <a:gd name="connsiteX0" fmla="*/ 1959769 w 3886200"/>
              <a:gd name="connsiteY0" fmla="*/ 5010150 h 5029200"/>
              <a:gd name="connsiteX1" fmla="*/ 1704975 w 3886200"/>
              <a:gd name="connsiteY1" fmla="*/ 5010150 h 5029200"/>
              <a:gd name="connsiteX2" fmla="*/ 1695450 w 3886200"/>
              <a:gd name="connsiteY2" fmla="*/ 4724400 h 5029200"/>
              <a:gd name="connsiteX3" fmla="*/ 1681162 w 3886200"/>
              <a:gd name="connsiteY3" fmla="*/ 4426744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33600 w 3886200"/>
              <a:gd name="connsiteY108" fmla="*/ 5010150 h 5029200"/>
              <a:gd name="connsiteX109" fmla="*/ 2133600 w 3886200"/>
              <a:gd name="connsiteY109" fmla="*/ 4552950 h 5029200"/>
              <a:gd name="connsiteX110" fmla="*/ 2076450 w 3886200"/>
              <a:gd name="connsiteY110" fmla="*/ 4255294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35956 w 3886200"/>
              <a:gd name="connsiteY117" fmla="*/ 4357687 h 5029200"/>
              <a:gd name="connsiteX118" fmla="*/ 1928812 w 3886200"/>
              <a:gd name="connsiteY118" fmla="*/ 4443413 h 5029200"/>
              <a:gd name="connsiteX119" fmla="*/ 1943100 w 3886200"/>
              <a:gd name="connsiteY119" fmla="*/ 4486275 h 5029200"/>
              <a:gd name="connsiteX120" fmla="*/ 1914525 w 3886200"/>
              <a:gd name="connsiteY120" fmla="*/ 4591050 h 5029200"/>
              <a:gd name="connsiteX121" fmla="*/ 1959769 w 3886200"/>
              <a:gd name="connsiteY121" fmla="*/ 5010150 h 5029200"/>
              <a:gd name="connsiteX0" fmla="*/ 1959769 w 3886200"/>
              <a:gd name="connsiteY0" fmla="*/ 5010150 h 5029200"/>
              <a:gd name="connsiteX1" fmla="*/ 1704975 w 3886200"/>
              <a:gd name="connsiteY1" fmla="*/ 5010150 h 5029200"/>
              <a:gd name="connsiteX2" fmla="*/ 1695450 w 3886200"/>
              <a:gd name="connsiteY2" fmla="*/ 4724400 h 5029200"/>
              <a:gd name="connsiteX3" fmla="*/ 1681162 w 3886200"/>
              <a:gd name="connsiteY3" fmla="*/ 4426744 h 5029200"/>
              <a:gd name="connsiteX4" fmla="*/ 1704975 w 3886200"/>
              <a:gd name="connsiteY4" fmla="*/ 4324350 h 5029200"/>
              <a:gd name="connsiteX5" fmla="*/ 1628775 w 3886200"/>
              <a:gd name="connsiteY5" fmla="*/ 3743325 h 5029200"/>
              <a:gd name="connsiteX6" fmla="*/ 1600200 w 3886200"/>
              <a:gd name="connsiteY6" fmla="*/ 3231356 h 5029200"/>
              <a:gd name="connsiteX7" fmla="*/ 1590675 w 3886200"/>
              <a:gd name="connsiteY7" fmla="*/ 3131344 h 5029200"/>
              <a:gd name="connsiteX8" fmla="*/ 1600200 w 3886200"/>
              <a:gd name="connsiteY8" fmla="*/ 2952750 h 5029200"/>
              <a:gd name="connsiteX9" fmla="*/ 1569244 w 3886200"/>
              <a:gd name="connsiteY9" fmla="*/ 2936081 h 5029200"/>
              <a:gd name="connsiteX10" fmla="*/ 1581150 w 3886200"/>
              <a:gd name="connsiteY10" fmla="*/ 2419350 h 5029200"/>
              <a:gd name="connsiteX11" fmla="*/ 1550194 w 3886200"/>
              <a:gd name="connsiteY11" fmla="*/ 1802606 h 5029200"/>
              <a:gd name="connsiteX12" fmla="*/ 1552575 w 3886200"/>
              <a:gd name="connsiteY12" fmla="*/ 1600200 h 5029200"/>
              <a:gd name="connsiteX13" fmla="*/ 1476375 w 3886200"/>
              <a:gd name="connsiteY13" fmla="*/ 1409700 h 5029200"/>
              <a:gd name="connsiteX14" fmla="*/ 1400175 w 3886200"/>
              <a:gd name="connsiteY14" fmla="*/ 1333500 h 5029200"/>
              <a:gd name="connsiteX15" fmla="*/ 1238250 w 3886200"/>
              <a:gd name="connsiteY15" fmla="*/ 1304925 h 5029200"/>
              <a:gd name="connsiteX16" fmla="*/ 1228725 w 3886200"/>
              <a:gd name="connsiteY16" fmla="*/ 1123950 h 5029200"/>
              <a:gd name="connsiteX17" fmla="*/ 914400 w 3886200"/>
              <a:gd name="connsiteY17" fmla="*/ 981075 h 5029200"/>
              <a:gd name="connsiteX18" fmla="*/ 495300 w 3886200"/>
              <a:gd name="connsiteY18" fmla="*/ 733425 h 5029200"/>
              <a:gd name="connsiteX19" fmla="*/ 428625 w 3886200"/>
              <a:gd name="connsiteY19" fmla="*/ 647700 h 5029200"/>
              <a:gd name="connsiteX20" fmla="*/ 266700 w 3886200"/>
              <a:gd name="connsiteY20" fmla="*/ 666750 h 5029200"/>
              <a:gd name="connsiteX21" fmla="*/ 266700 w 3886200"/>
              <a:gd name="connsiteY21" fmla="*/ 666750 h 5029200"/>
              <a:gd name="connsiteX22" fmla="*/ 76200 w 3886200"/>
              <a:gd name="connsiteY22" fmla="*/ 609600 h 5029200"/>
              <a:gd name="connsiteX23" fmla="*/ 76200 w 3886200"/>
              <a:gd name="connsiteY23" fmla="*/ 609600 h 5029200"/>
              <a:gd name="connsiteX24" fmla="*/ 190500 w 3886200"/>
              <a:gd name="connsiteY24" fmla="*/ 542925 h 5029200"/>
              <a:gd name="connsiteX25" fmla="*/ 28575 w 3886200"/>
              <a:gd name="connsiteY25" fmla="*/ 514350 h 5029200"/>
              <a:gd name="connsiteX26" fmla="*/ 38100 w 3886200"/>
              <a:gd name="connsiteY26" fmla="*/ 466725 h 5029200"/>
              <a:gd name="connsiteX27" fmla="*/ 200025 w 3886200"/>
              <a:gd name="connsiteY27" fmla="*/ 466725 h 5029200"/>
              <a:gd name="connsiteX28" fmla="*/ 0 w 3886200"/>
              <a:gd name="connsiteY28" fmla="*/ 400050 h 5029200"/>
              <a:gd name="connsiteX29" fmla="*/ 0 w 3886200"/>
              <a:gd name="connsiteY29" fmla="*/ 400050 h 5029200"/>
              <a:gd name="connsiteX30" fmla="*/ 190500 w 3886200"/>
              <a:gd name="connsiteY30" fmla="*/ 381000 h 5029200"/>
              <a:gd name="connsiteX31" fmla="*/ 38100 w 3886200"/>
              <a:gd name="connsiteY31" fmla="*/ 276225 h 5029200"/>
              <a:gd name="connsiteX32" fmla="*/ 57150 w 3886200"/>
              <a:gd name="connsiteY32" fmla="*/ 238125 h 5029200"/>
              <a:gd name="connsiteX33" fmla="*/ 314325 w 3886200"/>
              <a:gd name="connsiteY33" fmla="*/ 342900 h 5029200"/>
              <a:gd name="connsiteX34" fmla="*/ 266700 w 3886200"/>
              <a:gd name="connsiteY34" fmla="*/ 190500 h 5029200"/>
              <a:gd name="connsiteX35" fmla="*/ 238125 w 3886200"/>
              <a:gd name="connsiteY35" fmla="*/ 76200 h 5029200"/>
              <a:gd name="connsiteX36" fmla="*/ 295275 w 3886200"/>
              <a:gd name="connsiteY36" fmla="*/ 76200 h 5029200"/>
              <a:gd name="connsiteX37" fmla="*/ 333375 w 3886200"/>
              <a:gd name="connsiteY37" fmla="*/ 333375 h 5029200"/>
              <a:gd name="connsiteX38" fmla="*/ 409575 w 3886200"/>
              <a:gd name="connsiteY38" fmla="*/ 438150 h 5029200"/>
              <a:gd name="connsiteX39" fmla="*/ 504825 w 3886200"/>
              <a:gd name="connsiteY39" fmla="*/ 571500 h 5029200"/>
              <a:gd name="connsiteX40" fmla="*/ 771525 w 3886200"/>
              <a:gd name="connsiteY40" fmla="*/ 666750 h 5029200"/>
              <a:gd name="connsiteX41" fmla="*/ 962025 w 3886200"/>
              <a:gd name="connsiteY41" fmla="*/ 733425 h 5029200"/>
              <a:gd name="connsiteX42" fmla="*/ 1066800 w 3886200"/>
              <a:gd name="connsiteY42" fmla="*/ 819150 h 5029200"/>
              <a:gd name="connsiteX43" fmla="*/ 1285875 w 3886200"/>
              <a:gd name="connsiteY43" fmla="*/ 885825 h 5029200"/>
              <a:gd name="connsiteX44" fmla="*/ 1543050 w 3886200"/>
              <a:gd name="connsiteY44" fmla="*/ 857250 h 5029200"/>
              <a:gd name="connsiteX45" fmla="*/ 1638300 w 3886200"/>
              <a:gd name="connsiteY45" fmla="*/ 914400 h 5029200"/>
              <a:gd name="connsiteX46" fmla="*/ 1790700 w 3886200"/>
              <a:gd name="connsiteY46" fmla="*/ 923925 h 5029200"/>
              <a:gd name="connsiteX47" fmla="*/ 1790700 w 3886200"/>
              <a:gd name="connsiteY47" fmla="*/ 923925 h 5029200"/>
              <a:gd name="connsiteX48" fmla="*/ 1828800 w 3886200"/>
              <a:gd name="connsiteY48" fmla="*/ 647700 h 5029200"/>
              <a:gd name="connsiteX49" fmla="*/ 1790700 w 3886200"/>
              <a:gd name="connsiteY49" fmla="*/ 628650 h 5029200"/>
              <a:gd name="connsiteX50" fmla="*/ 1733550 w 3886200"/>
              <a:gd name="connsiteY50" fmla="*/ 619125 h 5029200"/>
              <a:gd name="connsiteX51" fmla="*/ 1724025 w 3886200"/>
              <a:gd name="connsiteY51" fmla="*/ 466725 h 5029200"/>
              <a:gd name="connsiteX52" fmla="*/ 1724025 w 3886200"/>
              <a:gd name="connsiteY52" fmla="*/ 466725 h 5029200"/>
              <a:gd name="connsiteX53" fmla="*/ 1781175 w 3886200"/>
              <a:gd name="connsiteY53" fmla="*/ 285750 h 5029200"/>
              <a:gd name="connsiteX54" fmla="*/ 1828800 w 3886200"/>
              <a:gd name="connsiteY54" fmla="*/ 123825 h 5029200"/>
              <a:gd name="connsiteX55" fmla="*/ 1962150 w 3886200"/>
              <a:gd name="connsiteY55" fmla="*/ 9525 h 5029200"/>
              <a:gd name="connsiteX56" fmla="*/ 2057400 w 3886200"/>
              <a:gd name="connsiteY56" fmla="*/ 0 h 5029200"/>
              <a:gd name="connsiteX57" fmla="*/ 2124075 w 3886200"/>
              <a:gd name="connsiteY57" fmla="*/ 85725 h 5029200"/>
              <a:gd name="connsiteX58" fmla="*/ 2152650 w 3886200"/>
              <a:gd name="connsiteY58" fmla="*/ 257175 h 5029200"/>
              <a:gd name="connsiteX59" fmla="*/ 2181225 w 3886200"/>
              <a:gd name="connsiteY59" fmla="*/ 314325 h 5029200"/>
              <a:gd name="connsiteX60" fmla="*/ 2143125 w 3886200"/>
              <a:gd name="connsiteY60" fmla="*/ 542925 h 5029200"/>
              <a:gd name="connsiteX61" fmla="*/ 2181225 w 3886200"/>
              <a:gd name="connsiteY61" fmla="*/ 542925 h 5029200"/>
              <a:gd name="connsiteX62" fmla="*/ 2143125 w 3886200"/>
              <a:gd name="connsiteY62" fmla="*/ 695325 h 5029200"/>
              <a:gd name="connsiteX63" fmla="*/ 2143125 w 3886200"/>
              <a:gd name="connsiteY63" fmla="*/ 695325 h 5029200"/>
              <a:gd name="connsiteX64" fmla="*/ 2057400 w 3886200"/>
              <a:gd name="connsiteY64" fmla="*/ 904875 h 5029200"/>
              <a:gd name="connsiteX65" fmla="*/ 2238375 w 3886200"/>
              <a:gd name="connsiteY65" fmla="*/ 876300 h 5029200"/>
              <a:gd name="connsiteX66" fmla="*/ 2305050 w 3886200"/>
              <a:gd name="connsiteY66" fmla="*/ 914400 h 5029200"/>
              <a:gd name="connsiteX67" fmla="*/ 2543175 w 3886200"/>
              <a:gd name="connsiteY67" fmla="*/ 942975 h 5029200"/>
              <a:gd name="connsiteX68" fmla="*/ 2847975 w 3886200"/>
              <a:gd name="connsiteY68" fmla="*/ 914400 h 5029200"/>
              <a:gd name="connsiteX69" fmla="*/ 3000375 w 3886200"/>
              <a:gd name="connsiteY69" fmla="*/ 838200 h 5029200"/>
              <a:gd name="connsiteX70" fmla="*/ 3267075 w 3886200"/>
              <a:gd name="connsiteY70" fmla="*/ 809625 h 5029200"/>
              <a:gd name="connsiteX71" fmla="*/ 3467100 w 3886200"/>
              <a:gd name="connsiteY71" fmla="*/ 752475 h 5029200"/>
              <a:gd name="connsiteX72" fmla="*/ 3476625 w 3886200"/>
              <a:gd name="connsiteY72" fmla="*/ 571500 h 5029200"/>
              <a:gd name="connsiteX73" fmla="*/ 3533775 w 3886200"/>
              <a:gd name="connsiteY73" fmla="*/ 504825 h 5029200"/>
              <a:gd name="connsiteX74" fmla="*/ 3571875 w 3886200"/>
              <a:gd name="connsiteY74" fmla="*/ 371475 h 5029200"/>
              <a:gd name="connsiteX75" fmla="*/ 3629025 w 3886200"/>
              <a:gd name="connsiteY75" fmla="*/ 390525 h 5029200"/>
              <a:gd name="connsiteX76" fmla="*/ 3609975 w 3886200"/>
              <a:gd name="connsiteY76" fmla="*/ 504825 h 5029200"/>
              <a:gd name="connsiteX77" fmla="*/ 3543300 w 3886200"/>
              <a:gd name="connsiteY77" fmla="*/ 581025 h 5029200"/>
              <a:gd name="connsiteX78" fmla="*/ 3838575 w 3886200"/>
              <a:gd name="connsiteY78" fmla="*/ 533400 h 5029200"/>
              <a:gd name="connsiteX79" fmla="*/ 3867150 w 3886200"/>
              <a:gd name="connsiteY79" fmla="*/ 600075 h 5029200"/>
              <a:gd name="connsiteX80" fmla="*/ 3667125 w 3886200"/>
              <a:gd name="connsiteY80" fmla="*/ 647700 h 5029200"/>
              <a:gd name="connsiteX81" fmla="*/ 3886200 w 3886200"/>
              <a:gd name="connsiteY81" fmla="*/ 666750 h 5029200"/>
              <a:gd name="connsiteX82" fmla="*/ 3867150 w 3886200"/>
              <a:gd name="connsiteY82" fmla="*/ 704850 h 5029200"/>
              <a:gd name="connsiteX83" fmla="*/ 3705225 w 3886200"/>
              <a:gd name="connsiteY83" fmla="*/ 704850 h 5029200"/>
              <a:gd name="connsiteX84" fmla="*/ 3867150 w 3886200"/>
              <a:gd name="connsiteY84" fmla="*/ 752475 h 5029200"/>
              <a:gd name="connsiteX85" fmla="*/ 3857625 w 3886200"/>
              <a:gd name="connsiteY85" fmla="*/ 809625 h 5029200"/>
              <a:gd name="connsiteX86" fmla="*/ 3714750 w 3886200"/>
              <a:gd name="connsiteY86" fmla="*/ 781050 h 5029200"/>
              <a:gd name="connsiteX87" fmla="*/ 3819525 w 3886200"/>
              <a:gd name="connsiteY87" fmla="*/ 828675 h 5029200"/>
              <a:gd name="connsiteX88" fmla="*/ 3781425 w 3886200"/>
              <a:gd name="connsiteY88" fmla="*/ 885825 h 5029200"/>
              <a:gd name="connsiteX89" fmla="*/ 3657600 w 3886200"/>
              <a:gd name="connsiteY89" fmla="*/ 857250 h 5029200"/>
              <a:gd name="connsiteX90" fmla="*/ 3590925 w 3886200"/>
              <a:gd name="connsiteY90" fmla="*/ 904875 h 5029200"/>
              <a:gd name="connsiteX91" fmla="*/ 3476625 w 3886200"/>
              <a:gd name="connsiteY91" fmla="*/ 952500 h 5029200"/>
              <a:gd name="connsiteX92" fmla="*/ 3381375 w 3886200"/>
              <a:gd name="connsiteY92" fmla="*/ 933450 h 5029200"/>
              <a:gd name="connsiteX93" fmla="*/ 2867025 w 3886200"/>
              <a:gd name="connsiteY93" fmla="*/ 1114425 h 5029200"/>
              <a:gd name="connsiteX94" fmla="*/ 2743200 w 3886200"/>
              <a:gd name="connsiteY94" fmla="*/ 1152525 h 5029200"/>
              <a:gd name="connsiteX95" fmla="*/ 2714625 w 3886200"/>
              <a:gd name="connsiteY95" fmla="*/ 1362075 h 5029200"/>
              <a:gd name="connsiteX96" fmla="*/ 2590800 w 3886200"/>
              <a:gd name="connsiteY96" fmla="*/ 1352550 h 5029200"/>
              <a:gd name="connsiteX97" fmla="*/ 2438400 w 3886200"/>
              <a:gd name="connsiteY97" fmla="*/ 1447800 h 5029200"/>
              <a:gd name="connsiteX98" fmla="*/ 2407444 w 3886200"/>
              <a:gd name="connsiteY98" fmla="*/ 1738313 h 5029200"/>
              <a:gd name="connsiteX99" fmla="*/ 2381250 w 3886200"/>
              <a:gd name="connsiteY99" fmla="*/ 2295525 h 5029200"/>
              <a:gd name="connsiteX100" fmla="*/ 2366962 w 3886200"/>
              <a:gd name="connsiteY100" fmla="*/ 2959894 h 5029200"/>
              <a:gd name="connsiteX101" fmla="*/ 2309812 w 3886200"/>
              <a:gd name="connsiteY101" fmla="*/ 2959893 h 5029200"/>
              <a:gd name="connsiteX102" fmla="*/ 2371725 w 3886200"/>
              <a:gd name="connsiteY102" fmla="*/ 3838575 h 5029200"/>
              <a:gd name="connsiteX103" fmla="*/ 2362200 w 3886200"/>
              <a:gd name="connsiteY103" fmla="*/ 4210050 h 5029200"/>
              <a:gd name="connsiteX104" fmla="*/ 2343150 w 3886200"/>
              <a:gd name="connsiteY104" fmla="*/ 4371975 h 5029200"/>
              <a:gd name="connsiteX105" fmla="*/ 2381250 w 3886200"/>
              <a:gd name="connsiteY105" fmla="*/ 4429125 h 5029200"/>
              <a:gd name="connsiteX106" fmla="*/ 2390775 w 3886200"/>
              <a:gd name="connsiteY106" fmla="*/ 4791075 h 5029200"/>
              <a:gd name="connsiteX107" fmla="*/ 2381250 w 3886200"/>
              <a:gd name="connsiteY107" fmla="*/ 5029200 h 5029200"/>
              <a:gd name="connsiteX108" fmla="*/ 2150269 w 3886200"/>
              <a:gd name="connsiteY108" fmla="*/ 5012531 h 5029200"/>
              <a:gd name="connsiteX109" fmla="*/ 2133600 w 3886200"/>
              <a:gd name="connsiteY109" fmla="*/ 4552950 h 5029200"/>
              <a:gd name="connsiteX110" fmla="*/ 2076450 w 3886200"/>
              <a:gd name="connsiteY110" fmla="*/ 4255294 h 5029200"/>
              <a:gd name="connsiteX111" fmla="*/ 2040731 w 3886200"/>
              <a:gd name="connsiteY111" fmla="*/ 3943350 h 5029200"/>
              <a:gd name="connsiteX112" fmla="*/ 2009775 w 3886200"/>
              <a:gd name="connsiteY112" fmla="*/ 3638550 h 5029200"/>
              <a:gd name="connsiteX113" fmla="*/ 1952625 w 3886200"/>
              <a:gd name="connsiteY113" fmla="*/ 3243262 h 5029200"/>
              <a:gd name="connsiteX114" fmla="*/ 1962150 w 3886200"/>
              <a:gd name="connsiteY114" fmla="*/ 3571875 h 5029200"/>
              <a:gd name="connsiteX115" fmla="*/ 1943100 w 3886200"/>
              <a:gd name="connsiteY115" fmla="*/ 3748087 h 5029200"/>
              <a:gd name="connsiteX116" fmla="*/ 1952625 w 3886200"/>
              <a:gd name="connsiteY116" fmla="*/ 4162425 h 5029200"/>
              <a:gd name="connsiteX117" fmla="*/ 1935956 w 3886200"/>
              <a:gd name="connsiteY117" fmla="*/ 4357687 h 5029200"/>
              <a:gd name="connsiteX118" fmla="*/ 1928812 w 3886200"/>
              <a:gd name="connsiteY118" fmla="*/ 4443413 h 5029200"/>
              <a:gd name="connsiteX119" fmla="*/ 1943100 w 3886200"/>
              <a:gd name="connsiteY119" fmla="*/ 4486275 h 5029200"/>
              <a:gd name="connsiteX120" fmla="*/ 1914525 w 3886200"/>
              <a:gd name="connsiteY120" fmla="*/ 4591050 h 5029200"/>
              <a:gd name="connsiteX121" fmla="*/ 1959769 w 3886200"/>
              <a:gd name="connsiteY121" fmla="*/ 5010150 h 5029200"/>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52575 w 3886200"/>
              <a:gd name="connsiteY12" fmla="*/ 1600200 h 5012531"/>
              <a:gd name="connsiteX13" fmla="*/ 1476375 w 3886200"/>
              <a:gd name="connsiteY13" fmla="*/ 1409700 h 5012531"/>
              <a:gd name="connsiteX14" fmla="*/ 1400175 w 3886200"/>
              <a:gd name="connsiteY14" fmla="*/ 1333500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71725 w 3886200"/>
              <a:gd name="connsiteY102" fmla="*/ 3838575 h 5012531"/>
              <a:gd name="connsiteX103" fmla="*/ 2362200 w 3886200"/>
              <a:gd name="connsiteY103" fmla="*/ 4210050 h 5012531"/>
              <a:gd name="connsiteX104" fmla="*/ 2343150 w 3886200"/>
              <a:gd name="connsiteY104" fmla="*/ 4371975 h 5012531"/>
              <a:gd name="connsiteX105" fmla="*/ 2381250 w 3886200"/>
              <a:gd name="connsiteY105" fmla="*/ 4429125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52575 w 3886200"/>
              <a:gd name="connsiteY12" fmla="*/ 1600200 h 5012531"/>
              <a:gd name="connsiteX13" fmla="*/ 1476375 w 3886200"/>
              <a:gd name="connsiteY13" fmla="*/ 1409700 h 5012531"/>
              <a:gd name="connsiteX14" fmla="*/ 1400175 w 3886200"/>
              <a:gd name="connsiteY14" fmla="*/ 1333500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71725 w 3886200"/>
              <a:gd name="connsiteY102" fmla="*/ 3838575 h 5012531"/>
              <a:gd name="connsiteX103" fmla="*/ 2362200 w 3886200"/>
              <a:gd name="connsiteY103" fmla="*/ 4210050 h 5012531"/>
              <a:gd name="connsiteX104" fmla="*/ 2343150 w 3886200"/>
              <a:gd name="connsiteY104" fmla="*/ 4371975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52575 w 3886200"/>
              <a:gd name="connsiteY12" fmla="*/ 1600200 h 5012531"/>
              <a:gd name="connsiteX13" fmla="*/ 1476375 w 3886200"/>
              <a:gd name="connsiteY13" fmla="*/ 1409700 h 5012531"/>
              <a:gd name="connsiteX14" fmla="*/ 1400175 w 3886200"/>
              <a:gd name="connsiteY14" fmla="*/ 1333500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71725 w 3886200"/>
              <a:gd name="connsiteY102" fmla="*/ 3838575 h 5012531"/>
              <a:gd name="connsiteX103" fmla="*/ 2362200 w 3886200"/>
              <a:gd name="connsiteY103" fmla="*/ 4210050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52575 w 3886200"/>
              <a:gd name="connsiteY12" fmla="*/ 1600200 h 5012531"/>
              <a:gd name="connsiteX13" fmla="*/ 1476375 w 3886200"/>
              <a:gd name="connsiteY13" fmla="*/ 1409700 h 5012531"/>
              <a:gd name="connsiteX14" fmla="*/ 1400175 w 3886200"/>
              <a:gd name="connsiteY14" fmla="*/ 1333500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71725 w 3886200"/>
              <a:gd name="connsiteY102" fmla="*/ 3838575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52575 w 3886200"/>
              <a:gd name="connsiteY12" fmla="*/ 1600200 h 5012531"/>
              <a:gd name="connsiteX13" fmla="*/ 1476375 w 3886200"/>
              <a:gd name="connsiteY13" fmla="*/ 1409700 h 5012531"/>
              <a:gd name="connsiteX14" fmla="*/ 1400175 w 3886200"/>
              <a:gd name="connsiteY14" fmla="*/ 1333500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476375 w 3886200"/>
              <a:gd name="connsiteY13" fmla="*/ 1409700 h 5012531"/>
              <a:gd name="connsiteX14" fmla="*/ 1400175 w 3886200"/>
              <a:gd name="connsiteY14" fmla="*/ 1333500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476375 w 3886200"/>
              <a:gd name="connsiteY13" fmla="*/ 1409700 h 5012531"/>
              <a:gd name="connsiteX14" fmla="*/ 1400175 w 3886200"/>
              <a:gd name="connsiteY14" fmla="*/ 1333500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400175 w 3886200"/>
              <a:gd name="connsiteY14" fmla="*/ 1333500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38250 w 3886200"/>
              <a:gd name="connsiteY15" fmla="*/ 1304925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38400 w 3886200"/>
              <a:gd name="connsiteY97" fmla="*/ 1447800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0800 w 3886200"/>
              <a:gd name="connsiteY96" fmla="*/ 1352550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14625 w 3886200"/>
              <a:gd name="connsiteY95" fmla="*/ 1362075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3050 w 3886200"/>
              <a:gd name="connsiteY44" fmla="*/ 857250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0669 w 3886200"/>
              <a:gd name="connsiteY44" fmla="*/ 873919 h 5012531"/>
              <a:gd name="connsiteX45" fmla="*/ 1638300 w 3886200"/>
              <a:gd name="connsiteY45" fmla="*/ 914400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0669 w 3886200"/>
              <a:gd name="connsiteY44" fmla="*/ 873919 h 5012531"/>
              <a:gd name="connsiteX45" fmla="*/ 1633538 w 3886200"/>
              <a:gd name="connsiteY45" fmla="*/ 888207 h 5012531"/>
              <a:gd name="connsiteX46" fmla="*/ 1790700 w 3886200"/>
              <a:gd name="connsiteY46" fmla="*/ 923925 h 5012531"/>
              <a:gd name="connsiteX47" fmla="*/ 1790700 w 3886200"/>
              <a:gd name="connsiteY47" fmla="*/ 923925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0669 w 3886200"/>
              <a:gd name="connsiteY44" fmla="*/ 873919 h 5012531"/>
              <a:gd name="connsiteX45" fmla="*/ 1633538 w 3886200"/>
              <a:gd name="connsiteY45" fmla="*/ 888207 h 5012531"/>
              <a:gd name="connsiteX46" fmla="*/ 1790700 w 3886200"/>
              <a:gd name="connsiteY46" fmla="*/ 923925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0669 w 3886200"/>
              <a:gd name="connsiteY44" fmla="*/ 873919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285875 w 3886200"/>
              <a:gd name="connsiteY43" fmla="*/ 885825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38375 w 3886200"/>
              <a:gd name="connsiteY65" fmla="*/ 876300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57400 w 3886200"/>
              <a:gd name="connsiteY64" fmla="*/ 904875 h 5012531"/>
              <a:gd name="connsiteX65" fmla="*/ 2224087 w 3886200"/>
              <a:gd name="connsiteY65" fmla="*/ 900113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66925 w 3886200"/>
              <a:gd name="connsiteY64" fmla="*/ 919163 h 5012531"/>
              <a:gd name="connsiteX65" fmla="*/ 2224087 w 3886200"/>
              <a:gd name="connsiteY65" fmla="*/ 900113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66925 w 3886200"/>
              <a:gd name="connsiteY64" fmla="*/ 919163 h 5012531"/>
              <a:gd name="connsiteX65" fmla="*/ 2224087 w 3886200"/>
              <a:gd name="connsiteY65" fmla="*/ 900113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66925 w 3886200"/>
              <a:gd name="connsiteY64" fmla="*/ 919163 h 5012531"/>
              <a:gd name="connsiteX65" fmla="*/ 2224087 w 3886200"/>
              <a:gd name="connsiteY65" fmla="*/ 900113 h 5012531"/>
              <a:gd name="connsiteX66" fmla="*/ 2305050 w 3886200"/>
              <a:gd name="connsiteY66" fmla="*/ 914400 h 5012531"/>
              <a:gd name="connsiteX67" fmla="*/ 2543175 w 3886200"/>
              <a:gd name="connsiteY67" fmla="*/ 942975 h 5012531"/>
              <a:gd name="connsiteX68" fmla="*/ 2847975 w 3886200"/>
              <a:gd name="connsiteY68" fmla="*/ 914400 h 5012531"/>
              <a:gd name="connsiteX69" fmla="*/ 3000375 w 3886200"/>
              <a:gd name="connsiteY69" fmla="*/ 838200 h 5012531"/>
              <a:gd name="connsiteX70" fmla="*/ 3267075 w 3886200"/>
              <a:gd name="connsiteY70" fmla="*/ 809625 h 5012531"/>
              <a:gd name="connsiteX71" fmla="*/ 3467100 w 3886200"/>
              <a:gd name="connsiteY71" fmla="*/ 752475 h 5012531"/>
              <a:gd name="connsiteX72" fmla="*/ 3476625 w 3886200"/>
              <a:gd name="connsiteY72" fmla="*/ 571500 h 5012531"/>
              <a:gd name="connsiteX73" fmla="*/ 3533775 w 3886200"/>
              <a:gd name="connsiteY73" fmla="*/ 504825 h 5012531"/>
              <a:gd name="connsiteX74" fmla="*/ 3571875 w 3886200"/>
              <a:gd name="connsiteY74" fmla="*/ 371475 h 5012531"/>
              <a:gd name="connsiteX75" fmla="*/ 3629025 w 3886200"/>
              <a:gd name="connsiteY75" fmla="*/ 390525 h 5012531"/>
              <a:gd name="connsiteX76" fmla="*/ 3609975 w 3886200"/>
              <a:gd name="connsiteY76" fmla="*/ 504825 h 5012531"/>
              <a:gd name="connsiteX77" fmla="*/ 3543300 w 3886200"/>
              <a:gd name="connsiteY77" fmla="*/ 581025 h 5012531"/>
              <a:gd name="connsiteX78" fmla="*/ 3838575 w 3886200"/>
              <a:gd name="connsiteY78" fmla="*/ 533400 h 5012531"/>
              <a:gd name="connsiteX79" fmla="*/ 3867150 w 3886200"/>
              <a:gd name="connsiteY79" fmla="*/ 600075 h 5012531"/>
              <a:gd name="connsiteX80" fmla="*/ 3667125 w 3886200"/>
              <a:gd name="connsiteY80" fmla="*/ 647700 h 5012531"/>
              <a:gd name="connsiteX81" fmla="*/ 3886200 w 3886200"/>
              <a:gd name="connsiteY81" fmla="*/ 666750 h 5012531"/>
              <a:gd name="connsiteX82" fmla="*/ 3867150 w 3886200"/>
              <a:gd name="connsiteY82" fmla="*/ 704850 h 5012531"/>
              <a:gd name="connsiteX83" fmla="*/ 3705225 w 3886200"/>
              <a:gd name="connsiteY83" fmla="*/ 704850 h 5012531"/>
              <a:gd name="connsiteX84" fmla="*/ 3867150 w 3886200"/>
              <a:gd name="connsiteY84" fmla="*/ 752475 h 5012531"/>
              <a:gd name="connsiteX85" fmla="*/ 3857625 w 3886200"/>
              <a:gd name="connsiteY85" fmla="*/ 809625 h 5012531"/>
              <a:gd name="connsiteX86" fmla="*/ 3714750 w 3886200"/>
              <a:gd name="connsiteY86" fmla="*/ 781050 h 5012531"/>
              <a:gd name="connsiteX87" fmla="*/ 3819525 w 3886200"/>
              <a:gd name="connsiteY87" fmla="*/ 828675 h 5012531"/>
              <a:gd name="connsiteX88" fmla="*/ 3781425 w 3886200"/>
              <a:gd name="connsiteY88" fmla="*/ 885825 h 5012531"/>
              <a:gd name="connsiteX89" fmla="*/ 3657600 w 3886200"/>
              <a:gd name="connsiteY89" fmla="*/ 857250 h 5012531"/>
              <a:gd name="connsiteX90" fmla="*/ 3590925 w 3886200"/>
              <a:gd name="connsiteY90" fmla="*/ 904875 h 5012531"/>
              <a:gd name="connsiteX91" fmla="*/ 3476625 w 3886200"/>
              <a:gd name="connsiteY91" fmla="*/ 952500 h 5012531"/>
              <a:gd name="connsiteX92" fmla="*/ 3381375 w 3886200"/>
              <a:gd name="connsiteY92" fmla="*/ 933450 h 5012531"/>
              <a:gd name="connsiteX93" fmla="*/ 2867025 w 3886200"/>
              <a:gd name="connsiteY93" fmla="*/ 1114425 h 5012531"/>
              <a:gd name="connsiteX94" fmla="*/ 2743200 w 3886200"/>
              <a:gd name="connsiteY94" fmla="*/ 1152525 h 5012531"/>
              <a:gd name="connsiteX95" fmla="*/ 2702719 w 3886200"/>
              <a:gd name="connsiteY95" fmla="*/ 1373982 h 5012531"/>
              <a:gd name="connsiteX96" fmla="*/ 2597944 w 3886200"/>
              <a:gd name="connsiteY96" fmla="*/ 1362075 h 5012531"/>
              <a:gd name="connsiteX97" fmla="*/ 2419350 w 3886200"/>
              <a:gd name="connsiteY97" fmla="*/ 1500187 h 5012531"/>
              <a:gd name="connsiteX98" fmla="*/ 2407444 w 3886200"/>
              <a:gd name="connsiteY98" fmla="*/ 1738313 h 5012531"/>
              <a:gd name="connsiteX99" fmla="*/ 2381250 w 3886200"/>
              <a:gd name="connsiteY99" fmla="*/ 2295525 h 5012531"/>
              <a:gd name="connsiteX100" fmla="*/ 2366962 w 3886200"/>
              <a:gd name="connsiteY100" fmla="*/ 2959894 h 5012531"/>
              <a:gd name="connsiteX101" fmla="*/ 2309812 w 3886200"/>
              <a:gd name="connsiteY101" fmla="*/ 2959893 h 5012531"/>
              <a:gd name="connsiteX102" fmla="*/ 2381250 w 3886200"/>
              <a:gd name="connsiteY102" fmla="*/ 3833813 h 5012531"/>
              <a:gd name="connsiteX103" fmla="*/ 2374107 w 3886200"/>
              <a:gd name="connsiteY103" fmla="*/ 4207669 h 5012531"/>
              <a:gd name="connsiteX104" fmla="*/ 2376488 w 3886200"/>
              <a:gd name="connsiteY104" fmla="*/ 4381500 h 5012531"/>
              <a:gd name="connsiteX105" fmla="*/ 2390775 w 3886200"/>
              <a:gd name="connsiteY105" fmla="*/ 4414837 h 5012531"/>
              <a:gd name="connsiteX106" fmla="*/ 2390775 w 3886200"/>
              <a:gd name="connsiteY106" fmla="*/ 4791075 h 5012531"/>
              <a:gd name="connsiteX107" fmla="*/ 2395537 w 3886200"/>
              <a:gd name="connsiteY107" fmla="*/ 5010150 h 5012531"/>
              <a:gd name="connsiteX108" fmla="*/ 2150269 w 3886200"/>
              <a:gd name="connsiteY108" fmla="*/ 5012531 h 5012531"/>
              <a:gd name="connsiteX109" fmla="*/ 2133600 w 3886200"/>
              <a:gd name="connsiteY109" fmla="*/ 4552950 h 5012531"/>
              <a:gd name="connsiteX110" fmla="*/ 2076450 w 3886200"/>
              <a:gd name="connsiteY110" fmla="*/ 4255294 h 5012531"/>
              <a:gd name="connsiteX111" fmla="*/ 2040731 w 3886200"/>
              <a:gd name="connsiteY111" fmla="*/ 3943350 h 5012531"/>
              <a:gd name="connsiteX112" fmla="*/ 2009775 w 3886200"/>
              <a:gd name="connsiteY112" fmla="*/ 3638550 h 5012531"/>
              <a:gd name="connsiteX113" fmla="*/ 1952625 w 3886200"/>
              <a:gd name="connsiteY113" fmla="*/ 3243262 h 5012531"/>
              <a:gd name="connsiteX114" fmla="*/ 1962150 w 3886200"/>
              <a:gd name="connsiteY114" fmla="*/ 3571875 h 5012531"/>
              <a:gd name="connsiteX115" fmla="*/ 1943100 w 3886200"/>
              <a:gd name="connsiteY115" fmla="*/ 3748087 h 5012531"/>
              <a:gd name="connsiteX116" fmla="*/ 1952625 w 3886200"/>
              <a:gd name="connsiteY116" fmla="*/ 4162425 h 5012531"/>
              <a:gd name="connsiteX117" fmla="*/ 1935956 w 3886200"/>
              <a:gd name="connsiteY117" fmla="*/ 4357687 h 5012531"/>
              <a:gd name="connsiteX118" fmla="*/ 1928812 w 3886200"/>
              <a:gd name="connsiteY118" fmla="*/ 4443413 h 5012531"/>
              <a:gd name="connsiteX119" fmla="*/ 1943100 w 3886200"/>
              <a:gd name="connsiteY119" fmla="*/ 4486275 h 5012531"/>
              <a:gd name="connsiteX120" fmla="*/ 1914525 w 3886200"/>
              <a:gd name="connsiteY120" fmla="*/ 4591050 h 5012531"/>
              <a:gd name="connsiteX121" fmla="*/ 1959769 w 3886200"/>
              <a:gd name="connsiteY121"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66925 w 3886200"/>
              <a:gd name="connsiteY64" fmla="*/ 919163 h 5012531"/>
              <a:gd name="connsiteX65" fmla="*/ 2126456 w 3886200"/>
              <a:gd name="connsiteY65" fmla="*/ 912020 h 5012531"/>
              <a:gd name="connsiteX66" fmla="*/ 2224087 w 3886200"/>
              <a:gd name="connsiteY66" fmla="*/ 900113 h 5012531"/>
              <a:gd name="connsiteX67" fmla="*/ 2305050 w 3886200"/>
              <a:gd name="connsiteY67" fmla="*/ 914400 h 5012531"/>
              <a:gd name="connsiteX68" fmla="*/ 2543175 w 3886200"/>
              <a:gd name="connsiteY68" fmla="*/ 942975 h 5012531"/>
              <a:gd name="connsiteX69" fmla="*/ 2847975 w 3886200"/>
              <a:gd name="connsiteY69" fmla="*/ 914400 h 5012531"/>
              <a:gd name="connsiteX70" fmla="*/ 3000375 w 3886200"/>
              <a:gd name="connsiteY70" fmla="*/ 838200 h 5012531"/>
              <a:gd name="connsiteX71" fmla="*/ 3267075 w 3886200"/>
              <a:gd name="connsiteY71" fmla="*/ 809625 h 5012531"/>
              <a:gd name="connsiteX72" fmla="*/ 3467100 w 3886200"/>
              <a:gd name="connsiteY72" fmla="*/ 752475 h 5012531"/>
              <a:gd name="connsiteX73" fmla="*/ 3476625 w 3886200"/>
              <a:gd name="connsiteY73" fmla="*/ 571500 h 5012531"/>
              <a:gd name="connsiteX74" fmla="*/ 3533775 w 3886200"/>
              <a:gd name="connsiteY74" fmla="*/ 504825 h 5012531"/>
              <a:gd name="connsiteX75" fmla="*/ 3571875 w 3886200"/>
              <a:gd name="connsiteY75" fmla="*/ 371475 h 5012531"/>
              <a:gd name="connsiteX76" fmla="*/ 3629025 w 3886200"/>
              <a:gd name="connsiteY76" fmla="*/ 390525 h 5012531"/>
              <a:gd name="connsiteX77" fmla="*/ 3609975 w 3886200"/>
              <a:gd name="connsiteY77" fmla="*/ 504825 h 5012531"/>
              <a:gd name="connsiteX78" fmla="*/ 3543300 w 3886200"/>
              <a:gd name="connsiteY78" fmla="*/ 581025 h 5012531"/>
              <a:gd name="connsiteX79" fmla="*/ 3838575 w 3886200"/>
              <a:gd name="connsiteY79" fmla="*/ 533400 h 5012531"/>
              <a:gd name="connsiteX80" fmla="*/ 3867150 w 3886200"/>
              <a:gd name="connsiteY80" fmla="*/ 600075 h 5012531"/>
              <a:gd name="connsiteX81" fmla="*/ 3667125 w 3886200"/>
              <a:gd name="connsiteY81" fmla="*/ 647700 h 5012531"/>
              <a:gd name="connsiteX82" fmla="*/ 3886200 w 3886200"/>
              <a:gd name="connsiteY82" fmla="*/ 666750 h 5012531"/>
              <a:gd name="connsiteX83" fmla="*/ 3867150 w 3886200"/>
              <a:gd name="connsiteY83" fmla="*/ 704850 h 5012531"/>
              <a:gd name="connsiteX84" fmla="*/ 3705225 w 3886200"/>
              <a:gd name="connsiteY84" fmla="*/ 704850 h 5012531"/>
              <a:gd name="connsiteX85" fmla="*/ 3867150 w 3886200"/>
              <a:gd name="connsiteY85" fmla="*/ 752475 h 5012531"/>
              <a:gd name="connsiteX86" fmla="*/ 3857625 w 3886200"/>
              <a:gd name="connsiteY86" fmla="*/ 809625 h 5012531"/>
              <a:gd name="connsiteX87" fmla="*/ 3714750 w 3886200"/>
              <a:gd name="connsiteY87" fmla="*/ 781050 h 5012531"/>
              <a:gd name="connsiteX88" fmla="*/ 3819525 w 3886200"/>
              <a:gd name="connsiteY88" fmla="*/ 828675 h 5012531"/>
              <a:gd name="connsiteX89" fmla="*/ 3781425 w 3886200"/>
              <a:gd name="connsiteY89" fmla="*/ 885825 h 5012531"/>
              <a:gd name="connsiteX90" fmla="*/ 3657600 w 3886200"/>
              <a:gd name="connsiteY90" fmla="*/ 857250 h 5012531"/>
              <a:gd name="connsiteX91" fmla="*/ 3590925 w 3886200"/>
              <a:gd name="connsiteY91" fmla="*/ 904875 h 5012531"/>
              <a:gd name="connsiteX92" fmla="*/ 3476625 w 3886200"/>
              <a:gd name="connsiteY92" fmla="*/ 952500 h 5012531"/>
              <a:gd name="connsiteX93" fmla="*/ 3381375 w 3886200"/>
              <a:gd name="connsiteY93" fmla="*/ 933450 h 5012531"/>
              <a:gd name="connsiteX94" fmla="*/ 2867025 w 3886200"/>
              <a:gd name="connsiteY94" fmla="*/ 1114425 h 5012531"/>
              <a:gd name="connsiteX95" fmla="*/ 2743200 w 3886200"/>
              <a:gd name="connsiteY95" fmla="*/ 1152525 h 5012531"/>
              <a:gd name="connsiteX96" fmla="*/ 2702719 w 3886200"/>
              <a:gd name="connsiteY96" fmla="*/ 1373982 h 5012531"/>
              <a:gd name="connsiteX97" fmla="*/ 2597944 w 3886200"/>
              <a:gd name="connsiteY97" fmla="*/ 1362075 h 5012531"/>
              <a:gd name="connsiteX98" fmla="*/ 2419350 w 3886200"/>
              <a:gd name="connsiteY98" fmla="*/ 1500187 h 5012531"/>
              <a:gd name="connsiteX99" fmla="*/ 2407444 w 3886200"/>
              <a:gd name="connsiteY99" fmla="*/ 1738313 h 5012531"/>
              <a:gd name="connsiteX100" fmla="*/ 2381250 w 3886200"/>
              <a:gd name="connsiteY100" fmla="*/ 2295525 h 5012531"/>
              <a:gd name="connsiteX101" fmla="*/ 2366962 w 3886200"/>
              <a:gd name="connsiteY101" fmla="*/ 2959894 h 5012531"/>
              <a:gd name="connsiteX102" fmla="*/ 2309812 w 3886200"/>
              <a:gd name="connsiteY102" fmla="*/ 2959893 h 5012531"/>
              <a:gd name="connsiteX103" fmla="*/ 2381250 w 3886200"/>
              <a:gd name="connsiteY103" fmla="*/ 3833813 h 5012531"/>
              <a:gd name="connsiteX104" fmla="*/ 2374107 w 3886200"/>
              <a:gd name="connsiteY104" fmla="*/ 4207669 h 5012531"/>
              <a:gd name="connsiteX105" fmla="*/ 2376488 w 3886200"/>
              <a:gd name="connsiteY105" fmla="*/ 4381500 h 5012531"/>
              <a:gd name="connsiteX106" fmla="*/ 2390775 w 3886200"/>
              <a:gd name="connsiteY106" fmla="*/ 4414837 h 5012531"/>
              <a:gd name="connsiteX107" fmla="*/ 2390775 w 3886200"/>
              <a:gd name="connsiteY107" fmla="*/ 4791075 h 5012531"/>
              <a:gd name="connsiteX108" fmla="*/ 2395537 w 3886200"/>
              <a:gd name="connsiteY108" fmla="*/ 5010150 h 5012531"/>
              <a:gd name="connsiteX109" fmla="*/ 2150269 w 3886200"/>
              <a:gd name="connsiteY109" fmla="*/ 5012531 h 5012531"/>
              <a:gd name="connsiteX110" fmla="*/ 2133600 w 3886200"/>
              <a:gd name="connsiteY110" fmla="*/ 4552950 h 5012531"/>
              <a:gd name="connsiteX111" fmla="*/ 2076450 w 3886200"/>
              <a:gd name="connsiteY111" fmla="*/ 4255294 h 5012531"/>
              <a:gd name="connsiteX112" fmla="*/ 2040731 w 3886200"/>
              <a:gd name="connsiteY112" fmla="*/ 3943350 h 5012531"/>
              <a:gd name="connsiteX113" fmla="*/ 2009775 w 3886200"/>
              <a:gd name="connsiteY113" fmla="*/ 3638550 h 5012531"/>
              <a:gd name="connsiteX114" fmla="*/ 1952625 w 3886200"/>
              <a:gd name="connsiteY114" fmla="*/ 3243262 h 5012531"/>
              <a:gd name="connsiteX115" fmla="*/ 1962150 w 3886200"/>
              <a:gd name="connsiteY115" fmla="*/ 3571875 h 5012531"/>
              <a:gd name="connsiteX116" fmla="*/ 1943100 w 3886200"/>
              <a:gd name="connsiteY116" fmla="*/ 3748087 h 5012531"/>
              <a:gd name="connsiteX117" fmla="*/ 1952625 w 3886200"/>
              <a:gd name="connsiteY117" fmla="*/ 4162425 h 5012531"/>
              <a:gd name="connsiteX118" fmla="*/ 1935956 w 3886200"/>
              <a:gd name="connsiteY118" fmla="*/ 4357687 h 5012531"/>
              <a:gd name="connsiteX119" fmla="*/ 1928812 w 3886200"/>
              <a:gd name="connsiteY119" fmla="*/ 4443413 h 5012531"/>
              <a:gd name="connsiteX120" fmla="*/ 1943100 w 3886200"/>
              <a:gd name="connsiteY120" fmla="*/ 4486275 h 5012531"/>
              <a:gd name="connsiteX121" fmla="*/ 1914525 w 3886200"/>
              <a:gd name="connsiteY121" fmla="*/ 4591050 h 5012531"/>
              <a:gd name="connsiteX122" fmla="*/ 1959769 w 3886200"/>
              <a:gd name="connsiteY122"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66925 w 3886200"/>
              <a:gd name="connsiteY64" fmla="*/ 919163 h 5012531"/>
              <a:gd name="connsiteX65" fmla="*/ 2126456 w 3886200"/>
              <a:gd name="connsiteY65" fmla="*/ 912020 h 5012531"/>
              <a:gd name="connsiteX66" fmla="*/ 2224087 w 3886200"/>
              <a:gd name="connsiteY66" fmla="*/ 900113 h 5012531"/>
              <a:gd name="connsiteX67" fmla="*/ 2305050 w 3886200"/>
              <a:gd name="connsiteY67" fmla="*/ 914400 h 5012531"/>
              <a:gd name="connsiteX68" fmla="*/ 2543175 w 3886200"/>
              <a:gd name="connsiteY68" fmla="*/ 942975 h 5012531"/>
              <a:gd name="connsiteX69" fmla="*/ 2847975 w 3886200"/>
              <a:gd name="connsiteY69" fmla="*/ 914400 h 5012531"/>
              <a:gd name="connsiteX70" fmla="*/ 3000375 w 3886200"/>
              <a:gd name="connsiteY70" fmla="*/ 838200 h 5012531"/>
              <a:gd name="connsiteX71" fmla="*/ 3267075 w 3886200"/>
              <a:gd name="connsiteY71" fmla="*/ 809625 h 5012531"/>
              <a:gd name="connsiteX72" fmla="*/ 3467100 w 3886200"/>
              <a:gd name="connsiteY72" fmla="*/ 752475 h 5012531"/>
              <a:gd name="connsiteX73" fmla="*/ 3476625 w 3886200"/>
              <a:gd name="connsiteY73" fmla="*/ 571500 h 5012531"/>
              <a:gd name="connsiteX74" fmla="*/ 3533775 w 3886200"/>
              <a:gd name="connsiteY74" fmla="*/ 504825 h 5012531"/>
              <a:gd name="connsiteX75" fmla="*/ 3571875 w 3886200"/>
              <a:gd name="connsiteY75" fmla="*/ 371475 h 5012531"/>
              <a:gd name="connsiteX76" fmla="*/ 3629025 w 3886200"/>
              <a:gd name="connsiteY76" fmla="*/ 390525 h 5012531"/>
              <a:gd name="connsiteX77" fmla="*/ 3609975 w 3886200"/>
              <a:gd name="connsiteY77" fmla="*/ 504825 h 5012531"/>
              <a:gd name="connsiteX78" fmla="*/ 3543300 w 3886200"/>
              <a:gd name="connsiteY78" fmla="*/ 581025 h 5012531"/>
              <a:gd name="connsiteX79" fmla="*/ 3838575 w 3886200"/>
              <a:gd name="connsiteY79" fmla="*/ 533400 h 5012531"/>
              <a:gd name="connsiteX80" fmla="*/ 3867150 w 3886200"/>
              <a:gd name="connsiteY80" fmla="*/ 600075 h 5012531"/>
              <a:gd name="connsiteX81" fmla="*/ 3667125 w 3886200"/>
              <a:gd name="connsiteY81" fmla="*/ 647700 h 5012531"/>
              <a:gd name="connsiteX82" fmla="*/ 3886200 w 3886200"/>
              <a:gd name="connsiteY82" fmla="*/ 666750 h 5012531"/>
              <a:gd name="connsiteX83" fmla="*/ 3867150 w 3886200"/>
              <a:gd name="connsiteY83" fmla="*/ 704850 h 5012531"/>
              <a:gd name="connsiteX84" fmla="*/ 3705225 w 3886200"/>
              <a:gd name="connsiteY84" fmla="*/ 704850 h 5012531"/>
              <a:gd name="connsiteX85" fmla="*/ 3867150 w 3886200"/>
              <a:gd name="connsiteY85" fmla="*/ 752475 h 5012531"/>
              <a:gd name="connsiteX86" fmla="*/ 3857625 w 3886200"/>
              <a:gd name="connsiteY86" fmla="*/ 809625 h 5012531"/>
              <a:gd name="connsiteX87" fmla="*/ 3714750 w 3886200"/>
              <a:gd name="connsiteY87" fmla="*/ 781050 h 5012531"/>
              <a:gd name="connsiteX88" fmla="*/ 3819525 w 3886200"/>
              <a:gd name="connsiteY88" fmla="*/ 828675 h 5012531"/>
              <a:gd name="connsiteX89" fmla="*/ 3781425 w 3886200"/>
              <a:gd name="connsiteY89" fmla="*/ 885825 h 5012531"/>
              <a:gd name="connsiteX90" fmla="*/ 3657600 w 3886200"/>
              <a:gd name="connsiteY90" fmla="*/ 857250 h 5012531"/>
              <a:gd name="connsiteX91" fmla="*/ 3590925 w 3886200"/>
              <a:gd name="connsiteY91" fmla="*/ 904875 h 5012531"/>
              <a:gd name="connsiteX92" fmla="*/ 3476625 w 3886200"/>
              <a:gd name="connsiteY92" fmla="*/ 952500 h 5012531"/>
              <a:gd name="connsiteX93" fmla="*/ 3381375 w 3886200"/>
              <a:gd name="connsiteY93" fmla="*/ 933450 h 5012531"/>
              <a:gd name="connsiteX94" fmla="*/ 2867025 w 3886200"/>
              <a:gd name="connsiteY94" fmla="*/ 1114425 h 5012531"/>
              <a:gd name="connsiteX95" fmla="*/ 2743200 w 3886200"/>
              <a:gd name="connsiteY95" fmla="*/ 1152525 h 5012531"/>
              <a:gd name="connsiteX96" fmla="*/ 2702719 w 3886200"/>
              <a:gd name="connsiteY96" fmla="*/ 1373982 h 5012531"/>
              <a:gd name="connsiteX97" fmla="*/ 2597944 w 3886200"/>
              <a:gd name="connsiteY97" fmla="*/ 1362075 h 5012531"/>
              <a:gd name="connsiteX98" fmla="*/ 2419350 w 3886200"/>
              <a:gd name="connsiteY98" fmla="*/ 1500187 h 5012531"/>
              <a:gd name="connsiteX99" fmla="*/ 2407444 w 3886200"/>
              <a:gd name="connsiteY99" fmla="*/ 1738313 h 5012531"/>
              <a:gd name="connsiteX100" fmla="*/ 2381250 w 3886200"/>
              <a:gd name="connsiteY100" fmla="*/ 2295525 h 5012531"/>
              <a:gd name="connsiteX101" fmla="*/ 2366962 w 3886200"/>
              <a:gd name="connsiteY101" fmla="*/ 2959894 h 5012531"/>
              <a:gd name="connsiteX102" fmla="*/ 2309812 w 3886200"/>
              <a:gd name="connsiteY102" fmla="*/ 2959893 h 5012531"/>
              <a:gd name="connsiteX103" fmla="*/ 2381250 w 3886200"/>
              <a:gd name="connsiteY103" fmla="*/ 3833813 h 5012531"/>
              <a:gd name="connsiteX104" fmla="*/ 2374107 w 3886200"/>
              <a:gd name="connsiteY104" fmla="*/ 4207669 h 5012531"/>
              <a:gd name="connsiteX105" fmla="*/ 2376488 w 3886200"/>
              <a:gd name="connsiteY105" fmla="*/ 4381500 h 5012531"/>
              <a:gd name="connsiteX106" fmla="*/ 2390775 w 3886200"/>
              <a:gd name="connsiteY106" fmla="*/ 4414837 h 5012531"/>
              <a:gd name="connsiteX107" fmla="*/ 2390775 w 3886200"/>
              <a:gd name="connsiteY107" fmla="*/ 4791075 h 5012531"/>
              <a:gd name="connsiteX108" fmla="*/ 2395537 w 3886200"/>
              <a:gd name="connsiteY108" fmla="*/ 5010150 h 5012531"/>
              <a:gd name="connsiteX109" fmla="*/ 2150269 w 3886200"/>
              <a:gd name="connsiteY109" fmla="*/ 5012531 h 5012531"/>
              <a:gd name="connsiteX110" fmla="*/ 2133600 w 3886200"/>
              <a:gd name="connsiteY110" fmla="*/ 4552950 h 5012531"/>
              <a:gd name="connsiteX111" fmla="*/ 2076450 w 3886200"/>
              <a:gd name="connsiteY111" fmla="*/ 4255294 h 5012531"/>
              <a:gd name="connsiteX112" fmla="*/ 2040731 w 3886200"/>
              <a:gd name="connsiteY112" fmla="*/ 3943350 h 5012531"/>
              <a:gd name="connsiteX113" fmla="*/ 2009775 w 3886200"/>
              <a:gd name="connsiteY113" fmla="*/ 3638550 h 5012531"/>
              <a:gd name="connsiteX114" fmla="*/ 1952625 w 3886200"/>
              <a:gd name="connsiteY114" fmla="*/ 3243262 h 5012531"/>
              <a:gd name="connsiteX115" fmla="*/ 1962150 w 3886200"/>
              <a:gd name="connsiteY115" fmla="*/ 3571875 h 5012531"/>
              <a:gd name="connsiteX116" fmla="*/ 1943100 w 3886200"/>
              <a:gd name="connsiteY116" fmla="*/ 3748087 h 5012531"/>
              <a:gd name="connsiteX117" fmla="*/ 1952625 w 3886200"/>
              <a:gd name="connsiteY117" fmla="*/ 4162425 h 5012531"/>
              <a:gd name="connsiteX118" fmla="*/ 1935956 w 3886200"/>
              <a:gd name="connsiteY118" fmla="*/ 4357687 h 5012531"/>
              <a:gd name="connsiteX119" fmla="*/ 1928812 w 3886200"/>
              <a:gd name="connsiteY119" fmla="*/ 4443413 h 5012531"/>
              <a:gd name="connsiteX120" fmla="*/ 1943100 w 3886200"/>
              <a:gd name="connsiteY120" fmla="*/ 4486275 h 5012531"/>
              <a:gd name="connsiteX121" fmla="*/ 1914525 w 3886200"/>
              <a:gd name="connsiteY121" fmla="*/ 4591050 h 5012531"/>
              <a:gd name="connsiteX122" fmla="*/ 1959769 w 3886200"/>
              <a:gd name="connsiteY122"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66925 w 3886200"/>
              <a:gd name="connsiteY64" fmla="*/ 919163 h 5012531"/>
              <a:gd name="connsiteX65" fmla="*/ 2126456 w 3886200"/>
              <a:gd name="connsiteY65" fmla="*/ 912020 h 5012531"/>
              <a:gd name="connsiteX66" fmla="*/ 2224087 w 3886200"/>
              <a:gd name="connsiteY66" fmla="*/ 900113 h 5012531"/>
              <a:gd name="connsiteX67" fmla="*/ 2324100 w 3886200"/>
              <a:gd name="connsiteY67" fmla="*/ 912019 h 5012531"/>
              <a:gd name="connsiteX68" fmla="*/ 2543175 w 3886200"/>
              <a:gd name="connsiteY68" fmla="*/ 942975 h 5012531"/>
              <a:gd name="connsiteX69" fmla="*/ 2847975 w 3886200"/>
              <a:gd name="connsiteY69" fmla="*/ 914400 h 5012531"/>
              <a:gd name="connsiteX70" fmla="*/ 3000375 w 3886200"/>
              <a:gd name="connsiteY70" fmla="*/ 838200 h 5012531"/>
              <a:gd name="connsiteX71" fmla="*/ 3267075 w 3886200"/>
              <a:gd name="connsiteY71" fmla="*/ 809625 h 5012531"/>
              <a:gd name="connsiteX72" fmla="*/ 3467100 w 3886200"/>
              <a:gd name="connsiteY72" fmla="*/ 752475 h 5012531"/>
              <a:gd name="connsiteX73" fmla="*/ 3476625 w 3886200"/>
              <a:gd name="connsiteY73" fmla="*/ 571500 h 5012531"/>
              <a:gd name="connsiteX74" fmla="*/ 3533775 w 3886200"/>
              <a:gd name="connsiteY74" fmla="*/ 504825 h 5012531"/>
              <a:gd name="connsiteX75" fmla="*/ 3571875 w 3886200"/>
              <a:gd name="connsiteY75" fmla="*/ 371475 h 5012531"/>
              <a:gd name="connsiteX76" fmla="*/ 3629025 w 3886200"/>
              <a:gd name="connsiteY76" fmla="*/ 390525 h 5012531"/>
              <a:gd name="connsiteX77" fmla="*/ 3609975 w 3886200"/>
              <a:gd name="connsiteY77" fmla="*/ 504825 h 5012531"/>
              <a:gd name="connsiteX78" fmla="*/ 3543300 w 3886200"/>
              <a:gd name="connsiteY78" fmla="*/ 581025 h 5012531"/>
              <a:gd name="connsiteX79" fmla="*/ 3838575 w 3886200"/>
              <a:gd name="connsiteY79" fmla="*/ 533400 h 5012531"/>
              <a:gd name="connsiteX80" fmla="*/ 3867150 w 3886200"/>
              <a:gd name="connsiteY80" fmla="*/ 600075 h 5012531"/>
              <a:gd name="connsiteX81" fmla="*/ 3667125 w 3886200"/>
              <a:gd name="connsiteY81" fmla="*/ 647700 h 5012531"/>
              <a:gd name="connsiteX82" fmla="*/ 3886200 w 3886200"/>
              <a:gd name="connsiteY82" fmla="*/ 666750 h 5012531"/>
              <a:gd name="connsiteX83" fmla="*/ 3867150 w 3886200"/>
              <a:gd name="connsiteY83" fmla="*/ 704850 h 5012531"/>
              <a:gd name="connsiteX84" fmla="*/ 3705225 w 3886200"/>
              <a:gd name="connsiteY84" fmla="*/ 704850 h 5012531"/>
              <a:gd name="connsiteX85" fmla="*/ 3867150 w 3886200"/>
              <a:gd name="connsiteY85" fmla="*/ 752475 h 5012531"/>
              <a:gd name="connsiteX86" fmla="*/ 3857625 w 3886200"/>
              <a:gd name="connsiteY86" fmla="*/ 809625 h 5012531"/>
              <a:gd name="connsiteX87" fmla="*/ 3714750 w 3886200"/>
              <a:gd name="connsiteY87" fmla="*/ 781050 h 5012531"/>
              <a:gd name="connsiteX88" fmla="*/ 3819525 w 3886200"/>
              <a:gd name="connsiteY88" fmla="*/ 828675 h 5012531"/>
              <a:gd name="connsiteX89" fmla="*/ 3781425 w 3886200"/>
              <a:gd name="connsiteY89" fmla="*/ 885825 h 5012531"/>
              <a:gd name="connsiteX90" fmla="*/ 3657600 w 3886200"/>
              <a:gd name="connsiteY90" fmla="*/ 857250 h 5012531"/>
              <a:gd name="connsiteX91" fmla="*/ 3590925 w 3886200"/>
              <a:gd name="connsiteY91" fmla="*/ 904875 h 5012531"/>
              <a:gd name="connsiteX92" fmla="*/ 3476625 w 3886200"/>
              <a:gd name="connsiteY92" fmla="*/ 952500 h 5012531"/>
              <a:gd name="connsiteX93" fmla="*/ 3381375 w 3886200"/>
              <a:gd name="connsiteY93" fmla="*/ 933450 h 5012531"/>
              <a:gd name="connsiteX94" fmla="*/ 2867025 w 3886200"/>
              <a:gd name="connsiteY94" fmla="*/ 1114425 h 5012531"/>
              <a:gd name="connsiteX95" fmla="*/ 2743200 w 3886200"/>
              <a:gd name="connsiteY95" fmla="*/ 1152525 h 5012531"/>
              <a:gd name="connsiteX96" fmla="*/ 2702719 w 3886200"/>
              <a:gd name="connsiteY96" fmla="*/ 1373982 h 5012531"/>
              <a:gd name="connsiteX97" fmla="*/ 2597944 w 3886200"/>
              <a:gd name="connsiteY97" fmla="*/ 1362075 h 5012531"/>
              <a:gd name="connsiteX98" fmla="*/ 2419350 w 3886200"/>
              <a:gd name="connsiteY98" fmla="*/ 1500187 h 5012531"/>
              <a:gd name="connsiteX99" fmla="*/ 2407444 w 3886200"/>
              <a:gd name="connsiteY99" fmla="*/ 1738313 h 5012531"/>
              <a:gd name="connsiteX100" fmla="*/ 2381250 w 3886200"/>
              <a:gd name="connsiteY100" fmla="*/ 2295525 h 5012531"/>
              <a:gd name="connsiteX101" fmla="*/ 2366962 w 3886200"/>
              <a:gd name="connsiteY101" fmla="*/ 2959894 h 5012531"/>
              <a:gd name="connsiteX102" fmla="*/ 2309812 w 3886200"/>
              <a:gd name="connsiteY102" fmla="*/ 2959893 h 5012531"/>
              <a:gd name="connsiteX103" fmla="*/ 2381250 w 3886200"/>
              <a:gd name="connsiteY103" fmla="*/ 3833813 h 5012531"/>
              <a:gd name="connsiteX104" fmla="*/ 2374107 w 3886200"/>
              <a:gd name="connsiteY104" fmla="*/ 4207669 h 5012531"/>
              <a:gd name="connsiteX105" fmla="*/ 2376488 w 3886200"/>
              <a:gd name="connsiteY105" fmla="*/ 4381500 h 5012531"/>
              <a:gd name="connsiteX106" fmla="*/ 2390775 w 3886200"/>
              <a:gd name="connsiteY106" fmla="*/ 4414837 h 5012531"/>
              <a:gd name="connsiteX107" fmla="*/ 2390775 w 3886200"/>
              <a:gd name="connsiteY107" fmla="*/ 4791075 h 5012531"/>
              <a:gd name="connsiteX108" fmla="*/ 2395537 w 3886200"/>
              <a:gd name="connsiteY108" fmla="*/ 5010150 h 5012531"/>
              <a:gd name="connsiteX109" fmla="*/ 2150269 w 3886200"/>
              <a:gd name="connsiteY109" fmla="*/ 5012531 h 5012531"/>
              <a:gd name="connsiteX110" fmla="*/ 2133600 w 3886200"/>
              <a:gd name="connsiteY110" fmla="*/ 4552950 h 5012531"/>
              <a:gd name="connsiteX111" fmla="*/ 2076450 w 3886200"/>
              <a:gd name="connsiteY111" fmla="*/ 4255294 h 5012531"/>
              <a:gd name="connsiteX112" fmla="*/ 2040731 w 3886200"/>
              <a:gd name="connsiteY112" fmla="*/ 3943350 h 5012531"/>
              <a:gd name="connsiteX113" fmla="*/ 2009775 w 3886200"/>
              <a:gd name="connsiteY113" fmla="*/ 3638550 h 5012531"/>
              <a:gd name="connsiteX114" fmla="*/ 1952625 w 3886200"/>
              <a:gd name="connsiteY114" fmla="*/ 3243262 h 5012531"/>
              <a:gd name="connsiteX115" fmla="*/ 1962150 w 3886200"/>
              <a:gd name="connsiteY115" fmla="*/ 3571875 h 5012531"/>
              <a:gd name="connsiteX116" fmla="*/ 1943100 w 3886200"/>
              <a:gd name="connsiteY116" fmla="*/ 3748087 h 5012531"/>
              <a:gd name="connsiteX117" fmla="*/ 1952625 w 3886200"/>
              <a:gd name="connsiteY117" fmla="*/ 4162425 h 5012531"/>
              <a:gd name="connsiteX118" fmla="*/ 1935956 w 3886200"/>
              <a:gd name="connsiteY118" fmla="*/ 4357687 h 5012531"/>
              <a:gd name="connsiteX119" fmla="*/ 1928812 w 3886200"/>
              <a:gd name="connsiteY119" fmla="*/ 4443413 h 5012531"/>
              <a:gd name="connsiteX120" fmla="*/ 1943100 w 3886200"/>
              <a:gd name="connsiteY120" fmla="*/ 4486275 h 5012531"/>
              <a:gd name="connsiteX121" fmla="*/ 1914525 w 3886200"/>
              <a:gd name="connsiteY121" fmla="*/ 4591050 h 5012531"/>
              <a:gd name="connsiteX122" fmla="*/ 1959769 w 3886200"/>
              <a:gd name="connsiteY122"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076450 w 3886200"/>
              <a:gd name="connsiteY64" fmla="*/ 783432 h 5012531"/>
              <a:gd name="connsiteX65" fmla="*/ 2066925 w 3886200"/>
              <a:gd name="connsiteY65" fmla="*/ 919163 h 5012531"/>
              <a:gd name="connsiteX66" fmla="*/ 2126456 w 3886200"/>
              <a:gd name="connsiteY66" fmla="*/ 912020 h 5012531"/>
              <a:gd name="connsiteX67" fmla="*/ 2224087 w 3886200"/>
              <a:gd name="connsiteY67" fmla="*/ 900113 h 5012531"/>
              <a:gd name="connsiteX68" fmla="*/ 2324100 w 3886200"/>
              <a:gd name="connsiteY68" fmla="*/ 912019 h 5012531"/>
              <a:gd name="connsiteX69" fmla="*/ 2543175 w 3886200"/>
              <a:gd name="connsiteY69" fmla="*/ 942975 h 5012531"/>
              <a:gd name="connsiteX70" fmla="*/ 2847975 w 3886200"/>
              <a:gd name="connsiteY70" fmla="*/ 914400 h 5012531"/>
              <a:gd name="connsiteX71" fmla="*/ 3000375 w 3886200"/>
              <a:gd name="connsiteY71" fmla="*/ 838200 h 5012531"/>
              <a:gd name="connsiteX72" fmla="*/ 3267075 w 3886200"/>
              <a:gd name="connsiteY72" fmla="*/ 809625 h 5012531"/>
              <a:gd name="connsiteX73" fmla="*/ 3467100 w 3886200"/>
              <a:gd name="connsiteY73" fmla="*/ 752475 h 5012531"/>
              <a:gd name="connsiteX74" fmla="*/ 3476625 w 3886200"/>
              <a:gd name="connsiteY74" fmla="*/ 571500 h 5012531"/>
              <a:gd name="connsiteX75" fmla="*/ 3533775 w 3886200"/>
              <a:gd name="connsiteY75" fmla="*/ 504825 h 5012531"/>
              <a:gd name="connsiteX76" fmla="*/ 3571875 w 3886200"/>
              <a:gd name="connsiteY76" fmla="*/ 371475 h 5012531"/>
              <a:gd name="connsiteX77" fmla="*/ 3629025 w 3886200"/>
              <a:gd name="connsiteY77" fmla="*/ 390525 h 5012531"/>
              <a:gd name="connsiteX78" fmla="*/ 3609975 w 3886200"/>
              <a:gd name="connsiteY78" fmla="*/ 504825 h 5012531"/>
              <a:gd name="connsiteX79" fmla="*/ 3543300 w 3886200"/>
              <a:gd name="connsiteY79" fmla="*/ 581025 h 5012531"/>
              <a:gd name="connsiteX80" fmla="*/ 3838575 w 3886200"/>
              <a:gd name="connsiteY80" fmla="*/ 533400 h 5012531"/>
              <a:gd name="connsiteX81" fmla="*/ 3867150 w 3886200"/>
              <a:gd name="connsiteY81" fmla="*/ 600075 h 5012531"/>
              <a:gd name="connsiteX82" fmla="*/ 3667125 w 3886200"/>
              <a:gd name="connsiteY82" fmla="*/ 647700 h 5012531"/>
              <a:gd name="connsiteX83" fmla="*/ 3886200 w 3886200"/>
              <a:gd name="connsiteY83" fmla="*/ 666750 h 5012531"/>
              <a:gd name="connsiteX84" fmla="*/ 3867150 w 3886200"/>
              <a:gd name="connsiteY84" fmla="*/ 704850 h 5012531"/>
              <a:gd name="connsiteX85" fmla="*/ 3705225 w 3886200"/>
              <a:gd name="connsiteY85" fmla="*/ 704850 h 5012531"/>
              <a:gd name="connsiteX86" fmla="*/ 3867150 w 3886200"/>
              <a:gd name="connsiteY86" fmla="*/ 752475 h 5012531"/>
              <a:gd name="connsiteX87" fmla="*/ 3857625 w 3886200"/>
              <a:gd name="connsiteY87" fmla="*/ 809625 h 5012531"/>
              <a:gd name="connsiteX88" fmla="*/ 3714750 w 3886200"/>
              <a:gd name="connsiteY88" fmla="*/ 781050 h 5012531"/>
              <a:gd name="connsiteX89" fmla="*/ 3819525 w 3886200"/>
              <a:gd name="connsiteY89" fmla="*/ 828675 h 5012531"/>
              <a:gd name="connsiteX90" fmla="*/ 3781425 w 3886200"/>
              <a:gd name="connsiteY90" fmla="*/ 885825 h 5012531"/>
              <a:gd name="connsiteX91" fmla="*/ 3657600 w 3886200"/>
              <a:gd name="connsiteY91" fmla="*/ 857250 h 5012531"/>
              <a:gd name="connsiteX92" fmla="*/ 3590925 w 3886200"/>
              <a:gd name="connsiteY92" fmla="*/ 904875 h 5012531"/>
              <a:gd name="connsiteX93" fmla="*/ 3476625 w 3886200"/>
              <a:gd name="connsiteY93" fmla="*/ 952500 h 5012531"/>
              <a:gd name="connsiteX94" fmla="*/ 3381375 w 3886200"/>
              <a:gd name="connsiteY94" fmla="*/ 933450 h 5012531"/>
              <a:gd name="connsiteX95" fmla="*/ 2867025 w 3886200"/>
              <a:gd name="connsiteY95" fmla="*/ 1114425 h 5012531"/>
              <a:gd name="connsiteX96" fmla="*/ 2743200 w 3886200"/>
              <a:gd name="connsiteY96" fmla="*/ 1152525 h 5012531"/>
              <a:gd name="connsiteX97" fmla="*/ 2702719 w 3886200"/>
              <a:gd name="connsiteY97" fmla="*/ 1373982 h 5012531"/>
              <a:gd name="connsiteX98" fmla="*/ 2597944 w 3886200"/>
              <a:gd name="connsiteY98" fmla="*/ 1362075 h 5012531"/>
              <a:gd name="connsiteX99" fmla="*/ 2419350 w 3886200"/>
              <a:gd name="connsiteY99" fmla="*/ 1500187 h 5012531"/>
              <a:gd name="connsiteX100" fmla="*/ 2407444 w 3886200"/>
              <a:gd name="connsiteY100" fmla="*/ 1738313 h 5012531"/>
              <a:gd name="connsiteX101" fmla="*/ 2381250 w 3886200"/>
              <a:gd name="connsiteY101" fmla="*/ 2295525 h 5012531"/>
              <a:gd name="connsiteX102" fmla="*/ 2366962 w 3886200"/>
              <a:gd name="connsiteY102" fmla="*/ 2959894 h 5012531"/>
              <a:gd name="connsiteX103" fmla="*/ 2309812 w 3886200"/>
              <a:gd name="connsiteY103" fmla="*/ 2959893 h 5012531"/>
              <a:gd name="connsiteX104" fmla="*/ 2381250 w 3886200"/>
              <a:gd name="connsiteY104" fmla="*/ 3833813 h 5012531"/>
              <a:gd name="connsiteX105" fmla="*/ 2374107 w 3886200"/>
              <a:gd name="connsiteY105" fmla="*/ 4207669 h 5012531"/>
              <a:gd name="connsiteX106" fmla="*/ 2376488 w 3886200"/>
              <a:gd name="connsiteY106" fmla="*/ 4381500 h 5012531"/>
              <a:gd name="connsiteX107" fmla="*/ 2390775 w 3886200"/>
              <a:gd name="connsiteY107" fmla="*/ 4414837 h 5012531"/>
              <a:gd name="connsiteX108" fmla="*/ 2390775 w 3886200"/>
              <a:gd name="connsiteY108" fmla="*/ 4791075 h 5012531"/>
              <a:gd name="connsiteX109" fmla="*/ 2395537 w 3886200"/>
              <a:gd name="connsiteY109" fmla="*/ 5010150 h 5012531"/>
              <a:gd name="connsiteX110" fmla="*/ 2150269 w 3886200"/>
              <a:gd name="connsiteY110" fmla="*/ 5012531 h 5012531"/>
              <a:gd name="connsiteX111" fmla="*/ 2133600 w 3886200"/>
              <a:gd name="connsiteY111" fmla="*/ 4552950 h 5012531"/>
              <a:gd name="connsiteX112" fmla="*/ 2076450 w 3886200"/>
              <a:gd name="connsiteY112" fmla="*/ 4255294 h 5012531"/>
              <a:gd name="connsiteX113" fmla="*/ 2040731 w 3886200"/>
              <a:gd name="connsiteY113" fmla="*/ 3943350 h 5012531"/>
              <a:gd name="connsiteX114" fmla="*/ 2009775 w 3886200"/>
              <a:gd name="connsiteY114" fmla="*/ 3638550 h 5012531"/>
              <a:gd name="connsiteX115" fmla="*/ 1952625 w 3886200"/>
              <a:gd name="connsiteY115" fmla="*/ 3243262 h 5012531"/>
              <a:gd name="connsiteX116" fmla="*/ 1962150 w 3886200"/>
              <a:gd name="connsiteY116" fmla="*/ 3571875 h 5012531"/>
              <a:gd name="connsiteX117" fmla="*/ 1943100 w 3886200"/>
              <a:gd name="connsiteY117" fmla="*/ 3748087 h 5012531"/>
              <a:gd name="connsiteX118" fmla="*/ 1952625 w 3886200"/>
              <a:gd name="connsiteY118" fmla="*/ 4162425 h 5012531"/>
              <a:gd name="connsiteX119" fmla="*/ 1935956 w 3886200"/>
              <a:gd name="connsiteY119" fmla="*/ 4357687 h 5012531"/>
              <a:gd name="connsiteX120" fmla="*/ 1928812 w 3886200"/>
              <a:gd name="connsiteY120" fmla="*/ 4443413 h 5012531"/>
              <a:gd name="connsiteX121" fmla="*/ 1943100 w 3886200"/>
              <a:gd name="connsiteY121" fmla="*/ 4486275 h 5012531"/>
              <a:gd name="connsiteX122" fmla="*/ 1914525 w 3886200"/>
              <a:gd name="connsiteY122" fmla="*/ 4591050 h 5012531"/>
              <a:gd name="connsiteX123" fmla="*/ 1959769 w 3886200"/>
              <a:gd name="connsiteY123"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81225 w 3886200"/>
              <a:gd name="connsiteY61" fmla="*/ 542925 h 5012531"/>
              <a:gd name="connsiteX62" fmla="*/ 2143125 w 3886200"/>
              <a:gd name="connsiteY62" fmla="*/ 695325 h 5012531"/>
              <a:gd name="connsiteX63" fmla="*/ 2143125 w 3886200"/>
              <a:gd name="connsiteY63" fmla="*/ 695325 h 5012531"/>
              <a:gd name="connsiteX64" fmla="*/ 2105025 w 3886200"/>
              <a:gd name="connsiteY64" fmla="*/ 685801 h 5012531"/>
              <a:gd name="connsiteX65" fmla="*/ 2076450 w 3886200"/>
              <a:gd name="connsiteY65" fmla="*/ 783432 h 5012531"/>
              <a:gd name="connsiteX66" fmla="*/ 2066925 w 3886200"/>
              <a:gd name="connsiteY66" fmla="*/ 919163 h 5012531"/>
              <a:gd name="connsiteX67" fmla="*/ 2126456 w 3886200"/>
              <a:gd name="connsiteY67" fmla="*/ 912020 h 5012531"/>
              <a:gd name="connsiteX68" fmla="*/ 2224087 w 3886200"/>
              <a:gd name="connsiteY68" fmla="*/ 900113 h 5012531"/>
              <a:gd name="connsiteX69" fmla="*/ 2324100 w 3886200"/>
              <a:gd name="connsiteY69" fmla="*/ 912019 h 5012531"/>
              <a:gd name="connsiteX70" fmla="*/ 2543175 w 3886200"/>
              <a:gd name="connsiteY70" fmla="*/ 942975 h 5012531"/>
              <a:gd name="connsiteX71" fmla="*/ 2847975 w 3886200"/>
              <a:gd name="connsiteY71" fmla="*/ 914400 h 5012531"/>
              <a:gd name="connsiteX72" fmla="*/ 3000375 w 3886200"/>
              <a:gd name="connsiteY72" fmla="*/ 838200 h 5012531"/>
              <a:gd name="connsiteX73" fmla="*/ 3267075 w 3886200"/>
              <a:gd name="connsiteY73" fmla="*/ 809625 h 5012531"/>
              <a:gd name="connsiteX74" fmla="*/ 3467100 w 3886200"/>
              <a:gd name="connsiteY74" fmla="*/ 752475 h 5012531"/>
              <a:gd name="connsiteX75" fmla="*/ 3476625 w 3886200"/>
              <a:gd name="connsiteY75" fmla="*/ 571500 h 5012531"/>
              <a:gd name="connsiteX76" fmla="*/ 3533775 w 3886200"/>
              <a:gd name="connsiteY76" fmla="*/ 504825 h 5012531"/>
              <a:gd name="connsiteX77" fmla="*/ 3571875 w 3886200"/>
              <a:gd name="connsiteY77" fmla="*/ 371475 h 5012531"/>
              <a:gd name="connsiteX78" fmla="*/ 3629025 w 3886200"/>
              <a:gd name="connsiteY78" fmla="*/ 390525 h 5012531"/>
              <a:gd name="connsiteX79" fmla="*/ 3609975 w 3886200"/>
              <a:gd name="connsiteY79" fmla="*/ 504825 h 5012531"/>
              <a:gd name="connsiteX80" fmla="*/ 3543300 w 3886200"/>
              <a:gd name="connsiteY80" fmla="*/ 581025 h 5012531"/>
              <a:gd name="connsiteX81" fmla="*/ 3838575 w 3886200"/>
              <a:gd name="connsiteY81" fmla="*/ 533400 h 5012531"/>
              <a:gd name="connsiteX82" fmla="*/ 3867150 w 3886200"/>
              <a:gd name="connsiteY82" fmla="*/ 600075 h 5012531"/>
              <a:gd name="connsiteX83" fmla="*/ 3667125 w 3886200"/>
              <a:gd name="connsiteY83" fmla="*/ 647700 h 5012531"/>
              <a:gd name="connsiteX84" fmla="*/ 3886200 w 3886200"/>
              <a:gd name="connsiteY84" fmla="*/ 666750 h 5012531"/>
              <a:gd name="connsiteX85" fmla="*/ 3867150 w 3886200"/>
              <a:gd name="connsiteY85" fmla="*/ 704850 h 5012531"/>
              <a:gd name="connsiteX86" fmla="*/ 3705225 w 3886200"/>
              <a:gd name="connsiteY86" fmla="*/ 704850 h 5012531"/>
              <a:gd name="connsiteX87" fmla="*/ 3867150 w 3886200"/>
              <a:gd name="connsiteY87" fmla="*/ 752475 h 5012531"/>
              <a:gd name="connsiteX88" fmla="*/ 3857625 w 3886200"/>
              <a:gd name="connsiteY88" fmla="*/ 809625 h 5012531"/>
              <a:gd name="connsiteX89" fmla="*/ 3714750 w 3886200"/>
              <a:gd name="connsiteY89" fmla="*/ 781050 h 5012531"/>
              <a:gd name="connsiteX90" fmla="*/ 3819525 w 3886200"/>
              <a:gd name="connsiteY90" fmla="*/ 828675 h 5012531"/>
              <a:gd name="connsiteX91" fmla="*/ 3781425 w 3886200"/>
              <a:gd name="connsiteY91" fmla="*/ 885825 h 5012531"/>
              <a:gd name="connsiteX92" fmla="*/ 3657600 w 3886200"/>
              <a:gd name="connsiteY92" fmla="*/ 857250 h 5012531"/>
              <a:gd name="connsiteX93" fmla="*/ 3590925 w 3886200"/>
              <a:gd name="connsiteY93" fmla="*/ 904875 h 5012531"/>
              <a:gd name="connsiteX94" fmla="*/ 3476625 w 3886200"/>
              <a:gd name="connsiteY94" fmla="*/ 952500 h 5012531"/>
              <a:gd name="connsiteX95" fmla="*/ 3381375 w 3886200"/>
              <a:gd name="connsiteY95" fmla="*/ 933450 h 5012531"/>
              <a:gd name="connsiteX96" fmla="*/ 2867025 w 3886200"/>
              <a:gd name="connsiteY96" fmla="*/ 1114425 h 5012531"/>
              <a:gd name="connsiteX97" fmla="*/ 2743200 w 3886200"/>
              <a:gd name="connsiteY97" fmla="*/ 1152525 h 5012531"/>
              <a:gd name="connsiteX98" fmla="*/ 2702719 w 3886200"/>
              <a:gd name="connsiteY98" fmla="*/ 1373982 h 5012531"/>
              <a:gd name="connsiteX99" fmla="*/ 2597944 w 3886200"/>
              <a:gd name="connsiteY99" fmla="*/ 1362075 h 5012531"/>
              <a:gd name="connsiteX100" fmla="*/ 2419350 w 3886200"/>
              <a:gd name="connsiteY100" fmla="*/ 1500187 h 5012531"/>
              <a:gd name="connsiteX101" fmla="*/ 2407444 w 3886200"/>
              <a:gd name="connsiteY101" fmla="*/ 1738313 h 5012531"/>
              <a:gd name="connsiteX102" fmla="*/ 2381250 w 3886200"/>
              <a:gd name="connsiteY102" fmla="*/ 2295525 h 5012531"/>
              <a:gd name="connsiteX103" fmla="*/ 2366962 w 3886200"/>
              <a:gd name="connsiteY103" fmla="*/ 2959894 h 5012531"/>
              <a:gd name="connsiteX104" fmla="*/ 2309812 w 3886200"/>
              <a:gd name="connsiteY104" fmla="*/ 2959893 h 5012531"/>
              <a:gd name="connsiteX105" fmla="*/ 2381250 w 3886200"/>
              <a:gd name="connsiteY105" fmla="*/ 3833813 h 5012531"/>
              <a:gd name="connsiteX106" fmla="*/ 2374107 w 3886200"/>
              <a:gd name="connsiteY106" fmla="*/ 4207669 h 5012531"/>
              <a:gd name="connsiteX107" fmla="*/ 2376488 w 3886200"/>
              <a:gd name="connsiteY107" fmla="*/ 4381500 h 5012531"/>
              <a:gd name="connsiteX108" fmla="*/ 2390775 w 3886200"/>
              <a:gd name="connsiteY108" fmla="*/ 4414837 h 5012531"/>
              <a:gd name="connsiteX109" fmla="*/ 2390775 w 3886200"/>
              <a:gd name="connsiteY109" fmla="*/ 4791075 h 5012531"/>
              <a:gd name="connsiteX110" fmla="*/ 2395537 w 3886200"/>
              <a:gd name="connsiteY110" fmla="*/ 5010150 h 5012531"/>
              <a:gd name="connsiteX111" fmla="*/ 2150269 w 3886200"/>
              <a:gd name="connsiteY111" fmla="*/ 5012531 h 5012531"/>
              <a:gd name="connsiteX112" fmla="*/ 2133600 w 3886200"/>
              <a:gd name="connsiteY112" fmla="*/ 4552950 h 5012531"/>
              <a:gd name="connsiteX113" fmla="*/ 2076450 w 3886200"/>
              <a:gd name="connsiteY113" fmla="*/ 4255294 h 5012531"/>
              <a:gd name="connsiteX114" fmla="*/ 2040731 w 3886200"/>
              <a:gd name="connsiteY114" fmla="*/ 3943350 h 5012531"/>
              <a:gd name="connsiteX115" fmla="*/ 2009775 w 3886200"/>
              <a:gd name="connsiteY115" fmla="*/ 3638550 h 5012531"/>
              <a:gd name="connsiteX116" fmla="*/ 1952625 w 3886200"/>
              <a:gd name="connsiteY116" fmla="*/ 3243262 h 5012531"/>
              <a:gd name="connsiteX117" fmla="*/ 1962150 w 3886200"/>
              <a:gd name="connsiteY117" fmla="*/ 3571875 h 5012531"/>
              <a:gd name="connsiteX118" fmla="*/ 1943100 w 3886200"/>
              <a:gd name="connsiteY118" fmla="*/ 3748087 h 5012531"/>
              <a:gd name="connsiteX119" fmla="*/ 1952625 w 3886200"/>
              <a:gd name="connsiteY119" fmla="*/ 4162425 h 5012531"/>
              <a:gd name="connsiteX120" fmla="*/ 1935956 w 3886200"/>
              <a:gd name="connsiteY120" fmla="*/ 4357687 h 5012531"/>
              <a:gd name="connsiteX121" fmla="*/ 1928812 w 3886200"/>
              <a:gd name="connsiteY121" fmla="*/ 4443413 h 5012531"/>
              <a:gd name="connsiteX122" fmla="*/ 1943100 w 3886200"/>
              <a:gd name="connsiteY122" fmla="*/ 4486275 h 5012531"/>
              <a:gd name="connsiteX123" fmla="*/ 1914525 w 3886200"/>
              <a:gd name="connsiteY123" fmla="*/ 4591050 h 5012531"/>
              <a:gd name="connsiteX124" fmla="*/ 1959769 w 3886200"/>
              <a:gd name="connsiteY124"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81225 w 3886200"/>
              <a:gd name="connsiteY59" fmla="*/ 314325 h 5012531"/>
              <a:gd name="connsiteX60" fmla="*/ 2143125 w 3886200"/>
              <a:gd name="connsiteY60" fmla="*/ 542925 h 5012531"/>
              <a:gd name="connsiteX61" fmla="*/ 2169319 w 3886200"/>
              <a:gd name="connsiteY61" fmla="*/ 550069 h 5012531"/>
              <a:gd name="connsiteX62" fmla="*/ 2143125 w 3886200"/>
              <a:gd name="connsiteY62" fmla="*/ 695325 h 5012531"/>
              <a:gd name="connsiteX63" fmla="*/ 2143125 w 3886200"/>
              <a:gd name="connsiteY63" fmla="*/ 695325 h 5012531"/>
              <a:gd name="connsiteX64" fmla="*/ 2105025 w 3886200"/>
              <a:gd name="connsiteY64" fmla="*/ 685801 h 5012531"/>
              <a:gd name="connsiteX65" fmla="*/ 2076450 w 3886200"/>
              <a:gd name="connsiteY65" fmla="*/ 783432 h 5012531"/>
              <a:gd name="connsiteX66" fmla="*/ 2066925 w 3886200"/>
              <a:gd name="connsiteY66" fmla="*/ 919163 h 5012531"/>
              <a:gd name="connsiteX67" fmla="*/ 2126456 w 3886200"/>
              <a:gd name="connsiteY67" fmla="*/ 912020 h 5012531"/>
              <a:gd name="connsiteX68" fmla="*/ 2224087 w 3886200"/>
              <a:gd name="connsiteY68" fmla="*/ 900113 h 5012531"/>
              <a:gd name="connsiteX69" fmla="*/ 2324100 w 3886200"/>
              <a:gd name="connsiteY69" fmla="*/ 912019 h 5012531"/>
              <a:gd name="connsiteX70" fmla="*/ 2543175 w 3886200"/>
              <a:gd name="connsiteY70" fmla="*/ 942975 h 5012531"/>
              <a:gd name="connsiteX71" fmla="*/ 2847975 w 3886200"/>
              <a:gd name="connsiteY71" fmla="*/ 914400 h 5012531"/>
              <a:gd name="connsiteX72" fmla="*/ 3000375 w 3886200"/>
              <a:gd name="connsiteY72" fmla="*/ 838200 h 5012531"/>
              <a:gd name="connsiteX73" fmla="*/ 3267075 w 3886200"/>
              <a:gd name="connsiteY73" fmla="*/ 809625 h 5012531"/>
              <a:gd name="connsiteX74" fmla="*/ 3467100 w 3886200"/>
              <a:gd name="connsiteY74" fmla="*/ 752475 h 5012531"/>
              <a:gd name="connsiteX75" fmla="*/ 3476625 w 3886200"/>
              <a:gd name="connsiteY75" fmla="*/ 571500 h 5012531"/>
              <a:gd name="connsiteX76" fmla="*/ 3533775 w 3886200"/>
              <a:gd name="connsiteY76" fmla="*/ 504825 h 5012531"/>
              <a:gd name="connsiteX77" fmla="*/ 3571875 w 3886200"/>
              <a:gd name="connsiteY77" fmla="*/ 371475 h 5012531"/>
              <a:gd name="connsiteX78" fmla="*/ 3629025 w 3886200"/>
              <a:gd name="connsiteY78" fmla="*/ 390525 h 5012531"/>
              <a:gd name="connsiteX79" fmla="*/ 3609975 w 3886200"/>
              <a:gd name="connsiteY79" fmla="*/ 504825 h 5012531"/>
              <a:gd name="connsiteX80" fmla="*/ 3543300 w 3886200"/>
              <a:gd name="connsiteY80" fmla="*/ 581025 h 5012531"/>
              <a:gd name="connsiteX81" fmla="*/ 3838575 w 3886200"/>
              <a:gd name="connsiteY81" fmla="*/ 533400 h 5012531"/>
              <a:gd name="connsiteX82" fmla="*/ 3867150 w 3886200"/>
              <a:gd name="connsiteY82" fmla="*/ 600075 h 5012531"/>
              <a:gd name="connsiteX83" fmla="*/ 3667125 w 3886200"/>
              <a:gd name="connsiteY83" fmla="*/ 647700 h 5012531"/>
              <a:gd name="connsiteX84" fmla="*/ 3886200 w 3886200"/>
              <a:gd name="connsiteY84" fmla="*/ 666750 h 5012531"/>
              <a:gd name="connsiteX85" fmla="*/ 3867150 w 3886200"/>
              <a:gd name="connsiteY85" fmla="*/ 704850 h 5012531"/>
              <a:gd name="connsiteX86" fmla="*/ 3705225 w 3886200"/>
              <a:gd name="connsiteY86" fmla="*/ 704850 h 5012531"/>
              <a:gd name="connsiteX87" fmla="*/ 3867150 w 3886200"/>
              <a:gd name="connsiteY87" fmla="*/ 752475 h 5012531"/>
              <a:gd name="connsiteX88" fmla="*/ 3857625 w 3886200"/>
              <a:gd name="connsiteY88" fmla="*/ 809625 h 5012531"/>
              <a:gd name="connsiteX89" fmla="*/ 3714750 w 3886200"/>
              <a:gd name="connsiteY89" fmla="*/ 781050 h 5012531"/>
              <a:gd name="connsiteX90" fmla="*/ 3819525 w 3886200"/>
              <a:gd name="connsiteY90" fmla="*/ 828675 h 5012531"/>
              <a:gd name="connsiteX91" fmla="*/ 3781425 w 3886200"/>
              <a:gd name="connsiteY91" fmla="*/ 885825 h 5012531"/>
              <a:gd name="connsiteX92" fmla="*/ 3657600 w 3886200"/>
              <a:gd name="connsiteY92" fmla="*/ 857250 h 5012531"/>
              <a:gd name="connsiteX93" fmla="*/ 3590925 w 3886200"/>
              <a:gd name="connsiteY93" fmla="*/ 904875 h 5012531"/>
              <a:gd name="connsiteX94" fmla="*/ 3476625 w 3886200"/>
              <a:gd name="connsiteY94" fmla="*/ 952500 h 5012531"/>
              <a:gd name="connsiteX95" fmla="*/ 3381375 w 3886200"/>
              <a:gd name="connsiteY95" fmla="*/ 933450 h 5012531"/>
              <a:gd name="connsiteX96" fmla="*/ 2867025 w 3886200"/>
              <a:gd name="connsiteY96" fmla="*/ 1114425 h 5012531"/>
              <a:gd name="connsiteX97" fmla="*/ 2743200 w 3886200"/>
              <a:gd name="connsiteY97" fmla="*/ 1152525 h 5012531"/>
              <a:gd name="connsiteX98" fmla="*/ 2702719 w 3886200"/>
              <a:gd name="connsiteY98" fmla="*/ 1373982 h 5012531"/>
              <a:gd name="connsiteX99" fmla="*/ 2597944 w 3886200"/>
              <a:gd name="connsiteY99" fmla="*/ 1362075 h 5012531"/>
              <a:gd name="connsiteX100" fmla="*/ 2419350 w 3886200"/>
              <a:gd name="connsiteY100" fmla="*/ 1500187 h 5012531"/>
              <a:gd name="connsiteX101" fmla="*/ 2407444 w 3886200"/>
              <a:gd name="connsiteY101" fmla="*/ 1738313 h 5012531"/>
              <a:gd name="connsiteX102" fmla="*/ 2381250 w 3886200"/>
              <a:gd name="connsiteY102" fmla="*/ 2295525 h 5012531"/>
              <a:gd name="connsiteX103" fmla="*/ 2366962 w 3886200"/>
              <a:gd name="connsiteY103" fmla="*/ 2959894 h 5012531"/>
              <a:gd name="connsiteX104" fmla="*/ 2309812 w 3886200"/>
              <a:gd name="connsiteY104" fmla="*/ 2959893 h 5012531"/>
              <a:gd name="connsiteX105" fmla="*/ 2381250 w 3886200"/>
              <a:gd name="connsiteY105" fmla="*/ 3833813 h 5012531"/>
              <a:gd name="connsiteX106" fmla="*/ 2374107 w 3886200"/>
              <a:gd name="connsiteY106" fmla="*/ 4207669 h 5012531"/>
              <a:gd name="connsiteX107" fmla="*/ 2376488 w 3886200"/>
              <a:gd name="connsiteY107" fmla="*/ 4381500 h 5012531"/>
              <a:gd name="connsiteX108" fmla="*/ 2390775 w 3886200"/>
              <a:gd name="connsiteY108" fmla="*/ 4414837 h 5012531"/>
              <a:gd name="connsiteX109" fmla="*/ 2390775 w 3886200"/>
              <a:gd name="connsiteY109" fmla="*/ 4791075 h 5012531"/>
              <a:gd name="connsiteX110" fmla="*/ 2395537 w 3886200"/>
              <a:gd name="connsiteY110" fmla="*/ 5010150 h 5012531"/>
              <a:gd name="connsiteX111" fmla="*/ 2150269 w 3886200"/>
              <a:gd name="connsiteY111" fmla="*/ 5012531 h 5012531"/>
              <a:gd name="connsiteX112" fmla="*/ 2133600 w 3886200"/>
              <a:gd name="connsiteY112" fmla="*/ 4552950 h 5012531"/>
              <a:gd name="connsiteX113" fmla="*/ 2076450 w 3886200"/>
              <a:gd name="connsiteY113" fmla="*/ 4255294 h 5012531"/>
              <a:gd name="connsiteX114" fmla="*/ 2040731 w 3886200"/>
              <a:gd name="connsiteY114" fmla="*/ 3943350 h 5012531"/>
              <a:gd name="connsiteX115" fmla="*/ 2009775 w 3886200"/>
              <a:gd name="connsiteY115" fmla="*/ 3638550 h 5012531"/>
              <a:gd name="connsiteX116" fmla="*/ 1952625 w 3886200"/>
              <a:gd name="connsiteY116" fmla="*/ 3243262 h 5012531"/>
              <a:gd name="connsiteX117" fmla="*/ 1962150 w 3886200"/>
              <a:gd name="connsiteY117" fmla="*/ 3571875 h 5012531"/>
              <a:gd name="connsiteX118" fmla="*/ 1943100 w 3886200"/>
              <a:gd name="connsiteY118" fmla="*/ 3748087 h 5012531"/>
              <a:gd name="connsiteX119" fmla="*/ 1952625 w 3886200"/>
              <a:gd name="connsiteY119" fmla="*/ 4162425 h 5012531"/>
              <a:gd name="connsiteX120" fmla="*/ 1935956 w 3886200"/>
              <a:gd name="connsiteY120" fmla="*/ 4357687 h 5012531"/>
              <a:gd name="connsiteX121" fmla="*/ 1928812 w 3886200"/>
              <a:gd name="connsiteY121" fmla="*/ 4443413 h 5012531"/>
              <a:gd name="connsiteX122" fmla="*/ 1943100 w 3886200"/>
              <a:gd name="connsiteY122" fmla="*/ 4486275 h 5012531"/>
              <a:gd name="connsiteX123" fmla="*/ 1914525 w 3886200"/>
              <a:gd name="connsiteY123" fmla="*/ 4591050 h 5012531"/>
              <a:gd name="connsiteX124" fmla="*/ 1959769 w 3886200"/>
              <a:gd name="connsiteY124"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24075 w 3886200"/>
              <a:gd name="connsiteY57" fmla="*/ 85725 h 5012531"/>
              <a:gd name="connsiteX58" fmla="*/ 2152650 w 3886200"/>
              <a:gd name="connsiteY58" fmla="*/ 257175 h 5012531"/>
              <a:gd name="connsiteX59" fmla="*/ 2171700 w 3886200"/>
              <a:gd name="connsiteY59" fmla="*/ 321469 h 5012531"/>
              <a:gd name="connsiteX60" fmla="*/ 2143125 w 3886200"/>
              <a:gd name="connsiteY60" fmla="*/ 542925 h 5012531"/>
              <a:gd name="connsiteX61" fmla="*/ 2169319 w 3886200"/>
              <a:gd name="connsiteY61" fmla="*/ 550069 h 5012531"/>
              <a:gd name="connsiteX62" fmla="*/ 2143125 w 3886200"/>
              <a:gd name="connsiteY62" fmla="*/ 695325 h 5012531"/>
              <a:gd name="connsiteX63" fmla="*/ 2143125 w 3886200"/>
              <a:gd name="connsiteY63" fmla="*/ 695325 h 5012531"/>
              <a:gd name="connsiteX64" fmla="*/ 2105025 w 3886200"/>
              <a:gd name="connsiteY64" fmla="*/ 685801 h 5012531"/>
              <a:gd name="connsiteX65" fmla="*/ 2076450 w 3886200"/>
              <a:gd name="connsiteY65" fmla="*/ 783432 h 5012531"/>
              <a:gd name="connsiteX66" fmla="*/ 2066925 w 3886200"/>
              <a:gd name="connsiteY66" fmla="*/ 919163 h 5012531"/>
              <a:gd name="connsiteX67" fmla="*/ 2126456 w 3886200"/>
              <a:gd name="connsiteY67" fmla="*/ 912020 h 5012531"/>
              <a:gd name="connsiteX68" fmla="*/ 2224087 w 3886200"/>
              <a:gd name="connsiteY68" fmla="*/ 900113 h 5012531"/>
              <a:gd name="connsiteX69" fmla="*/ 2324100 w 3886200"/>
              <a:gd name="connsiteY69" fmla="*/ 912019 h 5012531"/>
              <a:gd name="connsiteX70" fmla="*/ 2543175 w 3886200"/>
              <a:gd name="connsiteY70" fmla="*/ 942975 h 5012531"/>
              <a:gd name="connsiteX71" fmla="*/ 2847975 w 3886200"/>
              <a:gd name="connsiteY71" fmla="*/ 914400 h 5012531"/>
              <a:gd name="connsiteX72" fmla="*/ 3000375 w 3886200"/>
              <a:gd name="connsiteY72" fmla="*/ 838200 h 5012531"/>
              <a:gd name="connsiteX73" fmla="*/ 3267075 w 3886200"/>
              <a:gd name="connsiteY73" fmla="*/ 809625 h 5012531"/>
              <a:gd name="connsiteX74" fmla="*/ 3467100 w 3886200"/>
              <a:gd name="connsiteY74" fmla="*/ 752475 h 5012531"/>
              <a:gd name="connsiteX75" fmla="*/ 3476625 w 3886200"/>
              <a:gd name="connsiteY75" fmla="*/ 571500 h 5012531"/>
              <a:gd name="connsiteX76" fmla="*/ 3533775 w 3886200"/>
              <a:gd name="connsiteY76" fmla="*/ 504825 h 5012531"/>
              <a:gd name="connsiteX77" fmla="*/ 3571875 w 3886200"/>
              <a:gd name="connsiteY77" fmla="*/ 371475 h 5012531"/>
              <a:gd name="connsiteX78" fmla="*/ 3629025 w 3886200"/>
              <a:gd name="connsiteY78" fmla="*/ 390525 h 5012531"/>
              <a:gd name="connsiteX79" fmla="*/ 3609975 w 3886200"/>
              <a:gd name="connsiteY79" fmla="*/ 504825 h 5012531"/>
              <a:gd name="connsiteX80" fmla="*/ 3543300 w 3886200"/>
              <a:gd name="connsiteY80" fmla="*/ 581025 h 5012531"/>
              <a:gd name="connsiteX81" fmla="*/ 3838575 w 3886200"/>
              <a:gd name="connsiteY81" fmla="*/ 533400 h 5012531"/>
              <a:gd name="connsiteX82" fmla="*/ 3867150 w 3886200"/>
              <a:gd name="connsiteY82" fmla="*/ 600075 h 5012531"/>
              <a:gd name="connsiteX83" fmla="*/ 3667125 w 3886200"/>
              <a:gd name="connsiteY83" fmla="*/ 647700 h 5012531"/>
              <a:gd name="connsiteX84" fmla="*/ 3886200 w 3886200"/>
              <a:gd name="connsiteY84" fmla="*/ 666750 h 5012531"/>
              <a:gd name="connsiteX85" fmla="*/ 3867150 w 3886200"/>
              <a:gd name="connsiteY85" fmla="*/ 704850 h 5012531"/>
              <a:gd name="connsiteX86" fmla="*/ 3705225 w 3886200"/>
              <a:gd name="connsiteY86" fmla="*/ 704850 h 5012531"/>
              <a:gd name="connsiteX87" fmla="*/ 3867150 w 3886200"/>
              <a:gd name="connsiteY87" fmla="*/ 752475 h 5012531"/>
              <a:gd name="connsiteX88" fmla="*/ 3857625 w 3886200"/>
              <a:gd name="connsiteY88" fmla="*/ 809625 h 5012531"/>
              <a:gd name="connsiteX89" fmla="*/ 3714750 w 3886200"/>
              <a:gd name="connsiteY89" fmla="*/ 781050 h 5012531"/>
              <a:gd name="connsiteX90" fmla="*/ 3819525 w 3886200"/>
              <a:gd name="connsiteY90" fmla="*/ 828675 h 5012531"/>
              <a:gd name="connsiteX91" fmla="*/ 3781425 w 3886200"/>
              <a:gd name="connsiteY91" fmla="*/ 885825 h 5012531"/>
              <a:gd name="connsiteX92" fmla="*/ 3657600 w 3886200"/>
              <a:gd name="connsiteY92" fmla="*/ 857250 h 5012531"/>
              <a:gd name="connsiteX93" fmla="*/ 3590925 w 3886200"/>
              <a:gd name="connsiteY93" fmla="*/ 904875 h 5012531"/>
              <a:gd name="connsiteX94" fmla="*/ 3476625 w 3886200"/>
              <a:gd name="connsiteY94" fmla="*/ 952500 h 5012531"/>
              <a:gd name="connsiteX95" fmla="*/ 3381375 w 3886200"/>
              <a:gd name="connsiteY95" fmla="*/ 933450 h 5012531"/>
              <a:gd name="connsiteX96" fmla="*/ 2867025 w 3886200"/>
              <a:gd name="connsiteY96" fmla="*/ 1114425 h 5012531"/>
              <a:gd name="connsiteX97" fmla="*/ 2743200 w 3886200"/>
              <a:gd name="connsiteY97" fmla="*/ 1152525 h 5012531"/>
              <a:gd name="connsiteX98" fmla="*/ 2702719 w 3886200"/>
              <a:gd name="connsiteY98" fmla="*/ 1373982 h 5012531"/>
              <a:gd name="connsiteX99" fmla="*/ 2597944 w 3886200"/>
              <a:gd name="connsiteY99" fmla="*/ 1362075 h 5012531"/>
              <a:gd name="connsiteX100" fmla="*/ 2419350 w 3886200"/>
              <a:gd name="connsiteY100" fmla="*/ 1500187 h 5012531"/>
              <a:gd name="connsiteX101" fmla="*/ 2407444 w 3886200"/>
              <a:gd name="connsiteY101" fmla="*/ 1738313 h 5012531"/>
              <a:gd name="connsiteX102" fmla="*/ 2381250 w 3886200"/>
              <a:gd name="connsiteY102" fmla="*/ 2295525 h 5012531"/>
              <a:gd name="connsiteX103" fmla="*/ 2366962 w 3886200"/>
              <a:gd name="connsiteY103" fmla="*/ 2959894 h 5012531"/>
              <a:gd name="connsiteX104" fmla="*/ 2309812 w 3886200"/>
              <a:gd name="connsiteY104" fmla="*/ 2959893 h 5012531"/>
              <a:gd name="connsiteX105" fmla="*/ 2381250 w 3886200"/>
              <a:gd name="connsiteY105" fmla="*/ 3833813 h 5012531"/>
              <a:gd name="connsiteX106" fmla="*/ 2374107 w 3886200"/>
              <a:gd name="connsiteY106" fmla="*/ 4207669 h 5012531"/>
              <a:gd name="connsiteX107" fmla="*/ 2376488 w 3886200"/>
              <a:gd name="connsiteY107" fmla="*/ 4381500 h 5012531"/>
              <a:gd name="connsiteX108" fmla="*/ 2390775 w 3886200"/>
              <a:gd name="connsiteY108" fmla="*/ 4414837 h 5012531"/>
              <a:gd name="connsiteX109" fmla="*/ 2390775 w 3886200"/>
              <a:gd name="connsiteY109" fmla="*/ 4791075 h 5012531"/>
              <a:gd name="connsiteX110" fmla="*/ 2395537 w 3886200"/>
              <a:gd name="connsiteY110" fmla="*/ 5010150 h 5012531"/>
              <a:gd name="connsiteX111" fmla="*/ 2150269 w 3886200"/>
              <a:gd name="connsiteY111" fmla="*/ 5012531 h 5012531"/>
              <a:gd name="connsiteX112" fmla="*/ 2133600 w 3886200"/>
              <a:gd name="connsiteY112" fmla="*/ 4552950 h 5012531"/>
              <a:gd name="connsiteX113" fmla="*/ 2076450 w 3886200"/>
              <a:gd name="connsiteY113" fmla="*/ 4255294 h 5012531"/>
              <a:gd name="connsiteX114" fmla="*/ 2040731 w 3886200"/>
              <a:gd name="connsiteY114" fmla="*/ 3943350 h 5012531"/>
              <a:gd name="connsiteX115" fmla="*/ 2009775 w 3886200"/>
              <a:gd name="connsiteY115" fmla="*/ 3638550 h 5012531"/>
              <a:gd name="connsiteX116" fmla="*/ 1952625 w 3886200"/>
              <a:gd name="connsiteY116" fmla="*/ 3243262 h 5012531"/>
              <a:gd name="connsiteX117" fmla="*/ 1962150 w 3886200"/>
              <a:gd name="connsiteY117" fmla="*/ 3571875 h 5012531"/>
              <a:gd name="connsiteX118" fmla="*/ 1943100 w 3886200"/>
              <a:gd name="connsiteY118" fmla="*/ 3748087 h 5012531"/>
              <a:gd name="connsiteX119" fmla="*/ 1952625 w 3886200"/>
              <a:gd name="connsiteY119" fmla="*/ 4162425 h 5012531"/>
              <a:gd name="connsiteX120" fmla="*/ 1935956 w 3886200"/>
              <a:gd name="connsiteY120" fmla="*/ 4357687 h 5012531"/>
              <a:gd name="connsiteX121" fmla="*/ 1928812 w 3886200"/>
              <a:gd name="connsiteY121" fmla="*/ 4443413 h 5012531"/>
              <a:gd name="connsiteX122" fmla="*/ 1943100 w 3886200"/>
              <a:gd name="connsiteY122" fmla="*/ 4486275 h 5012531"/>
              <a:gd name="connsiteX123" fmla="*/ 1914525 w 3886200"/>
              <a:gd name="connsiteY123" fmla="*/ 4591050 h 5012531"/>
              <a:gd name="connsiteX124" fmla="*/ 1959769 w 3886200"/>
              <a:gd name="connsiteY124"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14550 w 3886200"/>
              <a:gd name="connsiteY57" fmla="*/ 97631 h 5012531"/>
              <a:gd name="connsiteX58" fmla="*/ 2152650 w 3886200"/>
              <a:gd name="connsiteY58" fmla="*/ 257175 h 5012531"/>
              <a:gd name="connsiteX59" fmla="*/ 2171700 w 3886200"/>
              <a:gd name="connsiteY59" fmla="*/ 321469 h 5012531"/>
              <a:gd name="connsiteX60" fmla="*/ 2143125 w 3886200"/>
              <a:gd name="connsiteY60" fmla="*/ 542925 h 5012531"/>
              <a:gd name="connsiteX61" fmla="*/ 2169319 w 3886200"/>
              <a:gd name="connsiteY61" fmla="*/ 550069 h 5012531"/>
              <a:gd name="connsiteX62" fmla="*/ 2143125 w 3886200"/>
              <a:gd name="connsiteY62" fmla="*/ 695325 h 5012531"/>
              <a:gd name="connsiteX63" fmla="*/ 2143125 w 3886200"/>
              <a:gd name="connsiteY63" fmla="*/ 695325 h 5012531"/>
              <a:gd name="connsiteX64" fmla="*/ 2105025 w 3886200"/>
              <a:gd name="connsiteY64" fmla="*/ 685801 h 5012531"/>
              <a:gd name="connsiteX65" fmla="*/ 2076450 w 3886200"/>
              <a:gd name="connsiteY65" fmla="*/ 783432 h 5012531"/>
              <a:gd name="connsiteX66" fmla="*/ 2066925 w 3886200"/>
              <a:gd name="connsiteY66" fmla="*/ 919163 h 5012531"/>
              <a:gd name="connsiteX67" fmla="*/ 2126456 w 3886200"/>
              <a:gd name="connsiteY67" fmla="*/ 912020 h 5012531"/>
              <a:gd name="connsiteX68" fmla="*/ 2224087 w 3886200"/>
              <a:gd name="connsiteY68" fmla="*/ 900113 h 5012531"/>
              <a:gd name="connsiteX69" fmla="*/ 2324100 w 3886200"/>
              <a:gd name="connsiteY69" fmla="*/ 912019 h 5012531"/>
              <a:gd name="connsiteX70" fmla="*/ 2543175 w 3886200"/>
              <a:gd name="connsiteY70" fmla="*/ 942975 h 5012531"/>
              <a:gd name="connsiteX71" fmla="*/ 2847975 w 3886200"/>
              <a:gd name="connsiteY71" fmla="*/ 914400 h 5012531"/>
              <a:gd name="connsiteX72" fmla="*/ 3000375 w 3886200"/>
              <a:gd name="connsiteY72" fmla="*/ 838200 h 5012531"/>
              <a:gd name="connsiteX73" fmla="*/ 3267075 w 3886200"/>
              <a:gd name="connsiteY73" fmla="*/ 809625 h 5012531"/>
              <a:gd name="connsiteX74" fmla="*/ 3467100 w 3886200"/>
              <a:gd name="connsiteY74" fmla="*/ 752475 h 5012531"/>
              <a:gd name="connsiteX75" fmla="*/ 3476625 w 3886200"/>
              <a:gd name="connsiteY75" fmla="*/ 571500 h 5012531"/>
              <a:gd name="connsiteX76" fmla="*/ 3533775 w 3886200"/>
              <a:gd name="connsiteY76" fmla="*/ 504825 h 5012531"/>
              <a:gd name="connsiteX77" fmla="*/ 3571875 w 3886200"/>
              <a:gd name="connsiteY77" fmla="*/ 371475 h 5012531"/>
              <a:gd name="connsiteX78" fmla="*/ 3629025 w 3886200"/>
              <a:gd name="connsiteY78" fmla="*/ 390525 h 5012531"/>
              <a:gd name="connsiteX79" fmla="*/ 3609975 w 3886200"/>
              <a:gd name="connsiteY79" fmla="*/ 504825 h 5012531"/>
              <a:gd name="connsiteX80" fmla="*/ 3543300 w 3886200"/>
              <a:gd name="connsiteY80" fmla="*/ 581025 h 5012531"/>
              <a:gd name="connsiteX81" fmla="*/ 3838575 w 3886200"/>
              <a:gd name="connsiteY81" fmla="*/ 533400 h 5012531"/>
              <a:gd name="connsiteX82" fmla="*/ 3867150 w 3886200"/>
              <a:gd name="connsiteY82" fmla="*/ 600075 h 5012531"/>
              <a:gd name="connsiteX83" fmla="*/ 3667125 w 3886200"/>
              <a:gd name="connsiteY83" fmla="*/ 647700 h 5012531"/>
              <a:gd name="connsiteX84" fmla="*/ 3886200 w 3886200"/>
              <a:gd name="connsiteY84" fmla="*/ 666750 h 5012531"/>
              <a:gd name="connsiteX85" fmla="*/ 3867150 w 3886200"/>
              <a:gd name="connsiteY85" fmla="*/ 704850 h 5012531"/>
              <a:gd name="connsiteX86" fmla="*/ 3705225 w 3886200"/>
              <a:gd name="connsiteY86" fmla="*/ 704850 h 5012531"/>
              <a:gd name="connsiteX87" fmla="*/ 3867150 w 3886200"/>
              <a:gd name="connsiteY87" fmla="*/ 752475 h 5012531"/>
              <a:gd name="connsiteX88" fmla="*/ 3857625 w 3886200"/>
              <a:gd name="connsiteY88" fmla="*/ 809625 h 5012531"/>
              <a:gd name="connsiteX89" fmla="*/ 3714750 w 3886200"/>
              <a:gd name="connsiteY89" fmla="*/ 781050 h 5012531"/>
              <a:gd name="connsiteX90" fmla="*/ 3819525 w 3886200"/>
              <a:gd name="connsiteY90" fmla="*/ 828675 h 5012531"/>
              <a:gd name="connsiteX91" fmla="*/ 3781425 w 3886200"/>
              <a:gd name="connsiteY91" fmla="*/ 885825 h 5012531"/>
              <a:gd name="connsiteX92" fmla="*/ 3657600 w 3886200"/>
              <a:gd name="connsiteY92" fmla="*/ 857250 h 5012531"/>
              <a:gd name="connsiteX93" fmla="*/ 3590925 w 3886200"/>
              <a:gd name="connsiteY93" fmla="*/ 904875 h 5012531"/>
              <a:gd name="connsiteX94" fmla="*/ 3476625 w 3886200"/>
              <a:gd name="connsiteY94" fmla="*/ 952500 h 5012531"/>
              <a:gd name="connsiteX95" fmla="*/ 3381375 w 3886200"/>
              <a:gd name="connsiteY95" fmla="*/ 933450 h 5012531"/>
              <a:gd name="connsiteX96" fmla="*/ 2867025 w 3886200"/>
              <a:gd name="connsiteY96" fmla="*/ 1114425 h 5012531"/>
              <a:gd name="connsiteX97" fmla="*/ 2743200 w 3886200"/>
              <a:gd name="connsiteY97" fmla="*/ 1152525 h 5012531"/>
              <a:gd name="connsiteX98" fmla="*/ 2702719 w 3886200"/>
              <a:gd name="connsiteY98" fmla="*/ 1373982 h 5012531"/>
              <a:gd name="connsiteX99" fmla="*/ 2597944 w 3886200"/>
              <a:gd name="connsiteY99" fmla="*/ 1362075 h 5012531"/>
              <a:gd name="connsiteX100" fmla="*/ 2419350 w 3886200"/>
              <a:gd name="connsiteY100" fmla="*/ 1500187 h 5012531"/>
              <a:gd name="connsiteX101" fmla="*/ 2407444 w 3886200"/>
              <a:gd name="connsiteY101" fmla="*/ 1738313 h 5012531"/>
              <a:gd name="connsiteX102" fmla="*/ 2381250 w 3886200"/>
              <a:gd name="connsiteY102" fmla="*/ 2295525 h 5012531"/>
              <a:gd name="connsiteX103" fmla="*/ 2366962 w 3886200"/>
              <a:gd name="connsiteY103" fmla="*/ 2959894 h 5012531"/>
              <a:gd name="connsiteX104" fmla="*/ 2309812 w 3886200"/>
              <a:gd name="connsiteY104" fmla="*/ 2959893 h 5012531"/>
              <a:gd name="connsiteX105" fmla="*/ 2381250 w 3886200"/>
              <a:gd name="connsiteY105" fmla="*/ 3833813 h 5012531"/>
              <a:gd name="connsiteX106" fmla="*/ 2374107 w 3886200"/>
              <a:gd name="connsiteY106" fmla="*/ 4207669 h 5012531"/>
              <a:gd name="connsiteX107" fmla="*/ 2376488 w 3886200"/>
              <a:gd name="connsiteY107" fmla="*/ 4381500 h 5012531"/>
              <a:gd name="connsiteX108" fmla="*/ 2390775 w 3886200"/>
              <a:gd name="connsiteY108" fmla="*/ 4414837 h 5012531"/>
              <a:gd name="connsiteX109" fmla="*/ 2390775 w 3886200"/>
              <a:gd name="connsiteY109" fmla="*/ 4791075 h 5012531"/>
              <a:gd name="connsiteX110" fmla="*/ 2395537 w 3886200"/>
              <a:gd name="connsiteY110" fmla="*/ 5010150 h 5012531"/>
              <a:gd name="connsiteX111" fmla="*/ 2150269 w 3886200"/>
              <a:gd name="connsiteY111" fmla="*/ 5012531 h 5012531"/>
              <a:gd name="connsiteX112" fmla="*/ 2133600 w 3886200"/>
              <a:gd name="connsiteY112" fmla="*/ 4552950 h 5012531"/>
              <a:gd name="connsiteX113" fmla="*/ 2076450 w 3886200"/>
              <a:gd name="connsiteY113" fmla="*/ 4255294 h 5012531"/>
              <a:gd name="connsiteX114" fmla="*/ 2040731 w 3886200"/>
              <a:gd name="connsiteY114" fmla="*/ 3943350 h 5012531"/>
              <a:gd name="connsiteX115" fmla="*/ 2009775 w 3886200"/>
              <a:gd name="connsiteY115" fmla="*/ 3638550 h 5012531"/>
              <a:gd name="connsiteX116" fmla="*/ 1952625 w 3886200"/>
              <a:gd name="connsiteY116" fmla="*/ 3243262 h 5012531"/>
              <a:gd name="connsiteX117" fmla="*/ 1962150 w 3886200"/>
              <a:gd name="connsiteY117" fmla="*/ 3571875 h 5012531"/>
              <a:gd name="connsiteX118" fmla="*/ 1943100 w 3886200"/>
              <a:gd name="connsiteY118" fmla="*/ 3748087 h 5012531"/>
              <a:gd name="connsiteX119" fmla="*/ 1952625 w 3886200"/>
              <a:gd name="connsiteY119" fmla="*/ 4162425 h 5012531"/>
              <a:gd name="connsiteX120" fmla="*/ 1935956 w 3886200"/>
              <a:gd name="connsiteY120" fmla="*/ 4357687 h 5012531"/>
              <a:gd name="connsiteX121" fmla="*/ 1928812 w 3886200"/>
              <a:gd name="connsiteY121" fmla="*/ 4443413 h 5012531"/>
              <a:gd name="connsiteX122" fmla="*/ 1943100 w 3886200"/>
              <a:gd name="connsiteY122" fmla="*/ 4486275 h 5012531"/>
              <a:gd name="connsiteX123" fmla="*/ 1914525 w 3886200"/>
              <a:gd name="connsiteY123" fmla="*/ 4591050 h 5012531"/>
              <a:gd name="connsiteX124" fmla="*/ 1959769 w 3886200"/>
              <a:gd name="connsiteY124"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62150 w 3886200"/>
              <a:gd name="connsiteY55" fmla="*/ 9525 h 5012531"/>
              <a:gd name="connsiteX56" fmla="*/ 2057400 w 3886200"/>
              <a:gd name="connsiteY56" fmla="*/ 0 h 5012531"/>
              <a:gd name="connsiteX57" fmla="*/ 2114550 w 3886200"/>
              <a:gd name="connsiteY57" fmla="*/ 97631 h 5012531"/>
              <a:gd name="connsiteX58" fmla="*/ 2152650 w 3886200"/>
              <a:gd name="connsiteY58" fmla="*/ 257175 h 5012531"/>
              <a:gd name="connsiteX59" fmla="*/ 2171700 w 3886200"/>
              <a:gd name="connsiteY59" fmla="*/ 321469 h 5012531"/>
              <a:gd name="connsiteX60" fmla="*/ 2143125 w 3886200"/>
              <a:gd name="connsiteY60" fmla="*/ 542925 h 5012531"/>
              <a:gd name="connsiteX61" fmla="*/ 2169319 w 3886200"/>
              <a:gd name="connsiteY61" fmla="*/ 550069 h 5012531"/>
              <a:gd name="connsiteX62" fmla="*/ 2143125 w 3886200"/>
              <a:gd name="connsiteY62" fmla="*/ 695325 h 5012531"/>
              <a:gd name="connsiteX63" fmla="*/ 2143125 w 3886200"/>
              <a:gd name="connsiteY63" fmla="*/ 695325 h 5012531"/>
              <a:gd name="connsiteX64" fmla="*/ 2105025 w 3886200"/>
              <a:gd name="connsiteY64" fmla="*/ 685801 h 5012531"/>
              <a:gd name="connsiteX65" fmla="*/ 2076450 w 3886200"/>
              <a:gd name="connsiteY65" fmla="*/ 783432 h 5012531"/>
              <a:gd name="connsiteX66" fmla="*/ 2066925 w 3886200"/>
              <a:gd name="connsiteY66" fmla="*/ 919163 h 5012531"/>
              <a:gd name="connsiteX67" fmla="*/ 2126456 w 3886200"/>
              <a:gd name="connsiteY67" fmla="*/ 912020 h 5012531"/>
              <a:gd name="connsiteX68" fmla="*/ 2224087 w 3886200"/>
              <a:gd name="connsiteY68" fmla="*/ 900113 h 5012531"/>
              <a:gd name="connsiteX69" fmla="*/ 2324100 w 3886200"/>
              <a:gd name="connsiteY69" fmla="*/ 912019 h 5012531"/>
              <a:gd name="connsiteX70" fmla="*/ 2543175 w 3886200"/>
              <a:gd name="connsiteY70" fmla="*/ 942975 h 5012531"/>
              <a:gd name="connsiteX71" fmla="*/ 2847975 w 3886200"/>
              <a:gd name="connsiteY71" fmla="*/ 914400 h 5012531"/>
              <a:gd name="connsiteX72" fmla="*/ 3000375 w 3886200"/>
              <a:gd name="connsiteY72" fmla="*/ 838200 h 5012531"/>
              <a:gd name="connsiteX73" fmla="*/ 3267075 w 3886200"/>
              <a:gd name="connsiteY73" fmla="*/ 809625 h 5012531"/>
              <a:gd name="connsiteX74" fmla="*/ 3467100 w 3886200"/>
              <a:gd name="connsiteY74" fmla="*/ 752475 h 5012531"/>
              <a:gd name="connsiteX75" fmla="*/ 3476625 w 3886200"/>
              <a:gd name="connsiteY75" fmla="*/ 571500 h 5012531"/>
              <a:gd name="connsiteX76" fmla="*/ 3533775 w 3886200"/>
              <a:gd name="connsiteY76" fmla="*/ 504825 h 5012531"/>
              <a:gd name="connsiteX77" fmla="*/ 3571875 w 3886200"/>
              <a:gd name="connsiteY77" fmla="*/ 371475 h 5012531"/>
              <a:gd name="connsiteX78" fmla="*/ 3629025 w 3886200"/>
              <a:gd name="connsiteY78" fmla="*/ 390525 h 5012531"/>
              <a:gd name="connsiteX79" fmla="*/ 3609975 w 3886200"/>
              <a:gd name="connsiteY79" fmla="*/ 504825 h 5012531"/>
              <a:gd name="connsiteX80" fmla="*/ 3543300 w 3886200"/>
              <a:gd name="connsiteY80" fmla="*/ 581025 h 5012531"/>
              <a:gd name="connsiteX81" fmla="*/ 3838575 w 3886200"/>
              <a:gd name="connsiteY81" fmla="*/ 533400 h 5012531"/>
              <a:gd name="connsiteX82" fmla="*/ 3867150 w 3886200"/>
              <a:gd name="connsiteY82" fmla="*/ 600075 h 5012531"/>
              <a:gd name="connsiteX83" fmla="*/ 3667125 w 3886200"/>
              <a:gd name="connsiteY83" fmla="*/ 647700 h 5012531"/>
              <a:gd name="connsiteX84" fmla="*/ 3886200 w 3886200"/>
              <a:gd name="connsiteY84" fmla="*/ 666750 h 5012531"/>
              <a:gd name="connsiteX85" fmla="*/ 3867150 w 3886200"/>
              <a:gd name="connsiteY85" fmla="*/ 704850 h 5012531"/>
              <a:gd name="connsiteX86" fmla="*/ 3705225 w 3886200"/>
              <a:gd name="connsiteY86" fmla="*/ 704850 h 5012531"/>
              <a:gd name="connsiteX87" fmla="*/ 3867150 w 3886200"/>
              <a:gd name="connsiteY87" fmla="*/ 752475 h 5012531"/>
              <a:gd name="connsiteX88" fmla="*/ 3857625 w 3886200"/>
              <a:gd name="connsiteY88" fmla="*/ 809625 h 5012531"/>
              <a:gd name="connsiteX89" fmla="*/ 3714750 w 3886200"/>
              <a:gd name="connsiteY89" fmla="*/ 781050 h 5012531"/>
              <a:gd name="connsiteX90" fmla="*/ 3819525 w 3886200"/>
              <a:gd name="connsiteY90" fmla="*/ 828675 h 5012531"/>
              <a:gd name="connsiteX91" fmla="*/ 3781425 w 3886200"/>
              <a:gd name="connsiteY91" fmla="*/ 885825 h 5012531"/>
              <a:gd name="connsiteX92" fmla="*/ 3657600 w 3886200"/>
              <a:gd name="connsiteY92" fmla="*/ 857250 h 5012531"/>
              <a:gd name="connsiteX93" fmla="*/ 3590925 w 3886200"/>
              <a:gd name="connsiteY93" fmla="*/ 904875 h 5012531"/>
              <a:gd name="connsiteX94" fmla="*/ 3476625 w 3886200"/>
              <a:gd name="connsiteY94" fmla="*/ 952500 h 5012531"/>
              <a:gd name="connsiteX95" fmla="*/ 3381375 w 3886200"/>
              <a:gd name="connsiteY95" fmla="*/ 933450 h 5012531"/>
              <a:gd name="connsiteX96" fmla="*/ 2867025 w 3886200"/>
              <a:gd name="connsiteY96" fmla="*/ 1114425 h 5012531"/>
              <a:gd name="connsiteX97" fmla="*/ 2743200 w 3886200"/>
              <a:gd name="connsiteY97" fmla="*/ 1152525 h 5012531"/>
              <a:gd name="connsiteX98" fmla="*/ 2702719 w 3886200"/>
              <a:gd name="connsiteY98" fmla="*/ 1373982 h 5012531"/>
              <a:gd name="connsiteX99" fmla="*/ 2597944 w 3886200"/>
              <a:gd name="connsiteY99" fmla="*/ 1362075 h 5012531"/>
              <a:gd name="connsiteX100" fmla="*/ 2419350 w 3886200"/>
              <a:gd name="connsiteY100" fmla="*/ 1500187 h 5012531"/>
              <a:gd name="connsiteX101" fmla="*/ 2407444 w 3886200"/>
              <a:gd name="connsiteY101" fmla="*/ 1738313 h 5012531"/>
              <a:gd name="connsiteX102" fmla="*/ 2381250 w 3886200"/>
              <a:gd name="connsiteY102" fmla="*/ 2295525 h 5012531"/>
              <a:gd name="connsiteX103" fmla="*/ 2366962 w 3886200"/>
              <a:gd name="connsiteY103" fmla="*/ 2959894 h 5012531"/>
              <a:gd name="connsiteX104" fmla="*/ 2309812 w 3886200"/>
              <a:gd name="connsiteY104" fmla="*/ 2959893 h 5012531"/>
              <a:gd name="connsiteX105" fmla="*/ 2381250 w 3886200"/>
              <a:gd name="connsiteY105" fmla="*/ 3833813 h 5012531"/>
              <a:gd name="connsiteX106" fmla="*/ 2374107 w 3886200"/>
              <a:gd name="connsiteY106" fmla="*/ 4207669 h 5012531"/>
              <a:gd name="connsiteX107" fmla="*/ 2376488 w 3886200"/>
              <a:gd name="connsiteY107" fmla="*/ 4381500 h 5012531"/>
              <a:gd name="connsiteX108" fmla="*/ 2390775 w 3886200"/>
              <a:gd name="connsiteY108" fmla="*/ 4414837 h 5012531"/>
              <a:gd name="connsiteX109" fmla="*/ 2390775 w 3886200"/>
              <a:gd name="connsiteY109" fmla="*/ 4791075 h 5012531"/>
              <a:gd name="connsiteX110" fmla="*/ 2395537 w 3886200"/>
              <a:gd name="connsiteY110" fmla="*/ 5010150 h 5012531"/>
              <a:gd name="connsiteX111" fmla="*/ 2150269 w 3886200"/>
              <a:gd name="connsiteY111" fmla="*/ 5012531 h 5012531"/>
              <a:gd name="connsiteX112" fmla="*/ 2133600 w 3886200"/>
              <a:gd name="connsiteY112" fmla="*/ 4552950 h 5012531"/>
              <a:gd name="connsiteX113" fmla="*/ 2076450 w 3886200"/>
              <a:gd name="connsiteY113" fmla="*/ 4255294 h 5012531"/>
              <a:gd name="connsiteX114" fmla="*/ 2040731 w 3886200"/>
              <a:gd name="connsiteY114" fmla="*/ 3943350 h 5012531"/>
              <a:gd name="connsiteX115" fmla="*/ 2009775 w 3886200"/>
              <a:gd name="connsiteY115" fmla="*/ 3638550 h 5012531"/>
              <a:gd name="connsiteX116" fmla="*/ 1952625 w 3886200"/>
              <a:gd name="connsiteY116" fmla="*/ 3243262 h 5012531"/>
              <a:gd name="connsiteX117" fmla="*/ 1962150 w 3886200"/>
              <a:gd name="connsiteY117" fmla="*/ 3571875 h 5012531"/>
              <a:gd name="connsiteX118" fmla="*/ 1943100 w 3886200"/>
              <a:gd name="connsiteY118" fmla="*/ 3748087 h 5012531"/>
              <a:gd name="connsiteX119" fmla="*/ 1952625 w 3886200"/>
              <a:gd name="connsiteY119" fmla="*/ 4162425 h 5012531"/>
              <a:gd name="connsiteX120" fmla="*/ 1935956 w 3886200"/>
              <a:gd name="connsiteY120" fmla="*/ 4357687 h 5012531"/>
              <a:gd name="connsiteX121" fmla="*/ 1928812 w 3886200"/>
              <a:gd name="connsiteY121" fmla="*/ 4443413 h 5012531"/>
              <a:gd name="connsiteX122" fmla="*/ 1943100 w 3886200"/>
              <a:gd name="connsiteY122" fmla="*/ 4486275 h 5012531"/>
              <a:gd name="connsiteX123" fmla="*/ 1914525 w 3886200"/>
              <a:gd name="connsiteY123" fmla="*/ 4591050 h 5012531"/>
              <a:gd name="connsiteX124" fmla="*/ 1959769 w 3886200"/>
              <a:gd name="connsiteY124"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43100 w 3886200"/>
              <a:gd name="connsiteY55" fmla="*/ 21432 h 5012531"/>
              <a:gd name="connsiteX56" fmla="*/ 2057400 w 3886200"/>
              <a:gd name="connsiteY56" fmla="*/ 0 h 5012531"/>
              <a:gd name="connsiteX57" fmla="*/ 2114550 w 3886200"/>
              <a:gd name="connsiteY57" fmla="*/ 97631 h 5012531"/>
              <a:gd name="connsiteX58" fmla="*/ 2152650 w 3886200"/>
              <a:gd name="connsiteY58" fmla="*/ 257175 h 5012531"/>
              <a:gd name="connsiteX59" fmla="*/ 2171700 w 3886200"/>
              <a:gd name="connsiteY59" fmla="*/ 321469 h 5012531"/>
              <a:gd name="connsiteX60" fmla="*/ 2143125 w 3886200"/>
              <a:gd name="connsiteY60" fmla="*/ 542925 h 5012531"/>
              <a:gd name="connsiteX61" fmla="*/ 2169319 w 3886200"/>
              <a:gd name="connsiteY61" fmla="*/ 550069 h 5012531"/>
              <a:gd name="connsiteX62" fmla="*/ 2143125 w 3886200"/>
              <a:gd name="connsiteY62" fmla="*/ 695325 h 5012531"/>
              <a:gd name="connsiteX63" fmla="*/ 2143125 w 3886200"/>
              <a:gd name="connsiteY63" fmla="*/ 695325 h 5012531"/>
              <a:gd name="connsiteX64" fmla="*/ 2105025 w 3886200"/>
              <a:gd name="connsiteY64" fmla="*/ 685801 h 5012531"/>
              <a:gd name="connsiteX65" fmla="*/ 2076450 w 3886200"/>
              <a:gd name="connsiteY65" fmla="*/ 783432 h 5012531"/>
              <a:gd name="connsiteX66" fmla="*/ 2066925 w 3886200"/>
              <a:gd name="connsiteY66" fmla="*/ 919163 h 5012531"/>
              <a:gd name="connsiteX67" fmla="*/ 2126456 w 3886200"/>
              <a:gd name="connsiteY67" fmla="*/ 912020 h 5012531"/>
              <a:gd name="connsiteX68" fmla="*/ 2224087 w 3886200"/>
              <a:gd name="connsiteY68" fmla="*/ 900113 h 5012531"/>
              <a:gd name="connsiteX69" fmla="*/ 2324100 w 3886200"/>
              <a:gd name="connsiteY69" fmla="*/ 912019 h 5012531"/>
              <a:gd name="connsiteX70" fmla="*/ 2543175 w 3886200"/>
              <a:gd name="connsiteY70" fmla="*/ 942975 h 5012531"/>
              <a:gd name="connsiteX71" fmla="*/ 2847975 w 3886200"/>
              <a:gd name="connsiteY71" fmla="*/ 914400 h 5012531"/>
              <a:gd name="connsiteX72" fmla="*/ 3000375 w 3886200"/>
              <a:gd name="connsiteY72" fmla="*/ 838200 h 5012531"/>
              <a:gd name="connsiteX73" fmla="*/ 3267075 w 3886200"/>
              <a:gd name="connsiteY73" fmla="*/ 809625 h 5012531"/>
              <a:gd name="connsiteX74" fmla="*/ 3467100 w 3886200"/>
              <a:gd name="connsiteY74" fmla="*/ 752475 h 5012531"/>
              <a:gd name="connsiteX75" fmla="*/ 3476625 w 3886200"/>
              <a:gd name="connsiteY75" fmla="*/ 571500 h 5012531"/>
              <a:gd name="connsiteX76" fmla="*/ 3533775 w 3886200"/>
              <a:gd name="connsiteY76" fmla="*/ 504825 h 5012531"/>
              <a:gd name="connsiteX77" fmla="*/ 3571875 w 3886200"/>
              <a:gd name="connsiteY77" fmla="*/ 371475 h 5012531"/>
              <a:gd name="connsiteX78" fmla="*/ 3629025 w 3886200"/>
              <a:gd name="connsiteY78" fmla="*/ 390525 h 5012531"/>
              <a:gd name="connsiteX79" fmla="*/ 3609975 w 3886200"/>
              <a:gd name="connsiteY79" fmla="*/ 504825 h 5012531"/>
              <a:gd name="connsiteX80" fmla="*/ 3543300 w 3886200"/>
              <a:gd name="connsiteY80" fmla="*/ 581025 h 5012531"/>
              <a:gd name="connsiteX81" fmla="*/ 3838575 w 3886200"/>
              <a:gd name="connsiteY81" fmla="*/ 533400 h 5012531"/>
              <a:gd name="connsiteX82" fmla="*/ 3867150 w 3886200"/>
              <a:gd name="connsiteY82" fmla="*/ 600075 h 5012531"/>
              <a:gd name="connsiteX83" fmla="*/ 3667125 w 3886200"/>
              <a:gd name="connsiteY83" fmla="*/ 647700 h 5012531"/>
              <a:gd name="connsiteX84" fmla="*/ 3886200 w 3886200"/>
              <a:gd name="connsiteY84" fmla="*/ 666750 h 5012531"/>
              <a:gd name="connsiteX85" fmla="*/ 3867150 w 3886200"/>
              <a:gd name="connsiteY85" fmla="*/ 704850 h 5012531"/>
              <a:gd name="connsiteX86" fmla="*/ 3705225 w 3886200"/>
              <a:gd name="connsiteY86" fmla="*/ 704850 h 5012531"/>
              <a:gd name="connsiteX87" fmla="*/ 3867150 w 3886200"/>
              <a:gd name="connsiteY87" fmla="*/ 752475 h 5012531"/>
              <a:gd name="connsiteX88" fmla="*/ 3857625 w 3886200"/>
              <a:gd name="connsiteY88" fmla="*/ 809625 h 5012531"/>
              <a:gd name="connsiteX89" fmla="*/ 3714750 w 3886200"/>
              <a:gd name="connsiteY89" fmla="*/ 781050 h 5012531"/>
              <a:gd name="connsiteX90" fmla="*/ 3819525 w 3886200"/>
              <a:gd name="connsiteY90" fmla="*/ 828675 h 5012531"/>
              <a:gd name="connsiteX91" fmla="*/ 3781425 w 3886200"/>
              <a:gd name="connsiteY91" fmla="*/ 885825 h 5012531"/>
              <a:gd name="connsiteX92" fmla="*/ 3657600 w 3886200"/>
              <a:gd name="connsiteY92" fmla="*/ 857250 h 5012531"/>
              <a:gd name="connsiteX93" fmla="*/ 3590925 w 3886200"/>
              <a:gd name="connsiteY93" fmla="*/ 904875 h 5012531"/>
              <a:gd name="connsiteX94" fmla="*/ 3476625 w 3886200"/>
              <a:gd name="connsiteY94" fmla="*/ 952500 h 5012531"/>
              <a:gd name="connsiteX95" fmla="*/ 3381375 w 3886200"/>
              <a:gd name="connsiteY95" fmla="*/ 933450 h 5012531"/>
              <a:gd name="connsiteX96" fmla="*/ 2867025 w 3886200"/>
              <a:gd name="connsiteY96" fmla="*/ 1114425 h 5012531"/>
              <a:gd name="connsiteX97" fmla="*/ 2743200 w 3886200"/>
              <a:gd name="connsiteY97" fmla="*/ 1152525 h 5012531"/>
              <a:gd name="connsiteX98" fmla="*/ 2702719 w 3886200"/>
              <a:gd name="connsiteY98" fmla="*/ 1373982 h 5012531"/>
              <a:gd name="connsiteX99" fmla="*/ 2597944 w 3886200"/>
              <a:gd name="connsiteY99" fmla="*/ 1362075 h 5012531"/>
              <a:gd name="connsiteX100" fmla="*/ 2419350 w 3886200"/>
              <a:gd name="connsiteY100" fmla="*/ 1500187 h 5012531"/>
              <a:gd name="connsiteX101" fmla="*/ 2407444 w 3886200"/>
              <a:gd name="connsiteY101" fmla="*/ 1738313 h 5012531"/>
              <a:gd name="connsiteX102" fmla="*/ 2381250 w 3886200"/>
              <a:gd name="connsiteY102" fmla="*/ 2295525 h 5012531"/>
              <a:gd name="connsiteX103" fmla="*/ 2366962 w 3886200"/>
              <a:gd name="connsiteY103" fmla="*/ 2959894 h 5012531"/>
              <a:gd name="connsiteX104" fmla="*/ 2309812 w 3886200"/>
              <a:gd name="connsiteY104" fmla="*/ 2959893 h 5012531"/>
              <a:gd name="connsiteX105" fmla="*/ 2381250 w 3886200"/>
              <a:gd name="connsiteY105" fmla="*/ 3833813 h 5012531"/>
              <a:gd name="connsiteX106" fmla="*/ 2374107 w 3886200"/>
              <a:gd name="connsiteY106" fmla="*/ 4207669 h 5012531"/>
              <a:gd name="connsiteX107" fmla="*/ 2376488 w 3886200"/>
              <a:gd name="connsiteY107" fmla="*/ 4381500 h 5012531"/>
              <a:gd name="connsiteX108" fmla="*/ 2390775 w 3886200"/>
              <a:gd name="connsiteY108" fmla="*/ 4414837 h 5012531"/>
              <a:gd name="connsiteX109" fmla="*/ 2390775 w 3886200"/>
              <a:gd name="connsiteY109" fmla="*/ 4791075 h 5012531"/>
              <a:gd name="connsiteX110" fmla="*/ 2395537 w 3886200"/>
              <a:gd name="connsiteY110" fmla="*/ 5010150 h 5012531"/>
              <a:gd name="connsiteX111" fmla="*/ 2150269 w 3886200"/>
              <a:gd name="connsiteY111" fmla="*/ 5012531 h 5012531"/>
              <a:gd name="connsiteX112" fmla="*/ 2133600 w 3886200"/>
              <a:gd name="connsiteY112" fmla="*/ 4552950 h 5012531"/>
              <a:gd name="connsiteX113" fmla="*/ 2076450 w 3886200"/>
              <a:gd name="connsiteY113" fmla="*/ 4255294 h 5012531"/>
              <a:gd name="connsiteX114" fmla="*/ 2040731 w 3886200"/>
              <a:gd name="connsiteY114" fmla="*/ 3943350 h 5012531"/>
              <a:gd name="connsiteX115" fmla="*/ 2009775 w 3886200"/>
              <a:gd name="connsiteY115" fmla="*/ 3638550 h 5012531"/>
              <a:gd name="connsiteX116" fmla="*/ 1952625 w 3886200"/>
              <a:gd name="connsiteY116" fmla="*/ 3243262 h 5012531"/>
              <a:gd name="connsiteX117" fmla="*/ 1962150 w 3886200"/>
              <a:gd name="connsiteY117" fmla="*/ 3571875 h 5012531"/>
              <a:gd name="connsiteX118" fmla="*/ 1943100 w 3886200"/>
              <a:gd name="connsiteY118" fmla="*/ 3748087 h 5012531"/>
              <a:gd name="connsiteX119" fmla="*/ 1952625 w 3886200"/>
              <a:gd name="connsiteY119" fmla="*/ 4162425 h 5012531"/>
              <a:gd name="connsiteX120" fmla="*/ 1935956 w 3886200"/>
              <a:gd name="connsiteY120" fmla="*/ 4357687 h 5012531"/>
              <a:gd name="connsiteX121" fmla="*/ 1928812 w 3886200"/>
              <a:gd name="connsiteY121" fmla="*/ 4443413 h 5012531"/>
              <a:gd name="connsiteX122" fmla="*/ 1943100 w 3886200"/>
              <a:gd name="connsiteY122" fmla="*/ 4486275 h 5012531"/>
              <a:gd name="connsiteX123" fmla="*/ 1914525 w 3886200"/>
              <a:gd name="connsiteY123" fmla="*/ 4591050 h 5012531"/>
              <a:gd name="connsiteX124" fmla="*/ 1959769 w 3886200"/>
              <a:gd name="connsiteY124"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28800 w 3886200"/>
              <a:gd name="connsiteY54" fmla="*/ 123825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381375 w 3886200"/>
              <a:gd name="connsiteY96" fmla="*/ 933450 h 5012531"/>
              <a:gd name="connsiteX97" fmla="*/ 2867025 w 3886200"/>
              <a:gd name="connsiteY97" fmla="*/ 1114425 h 5012531"/>
              <a:gd name="connsiteX98" fmla="*/ 2743200 w 3886200"/>
              <a:gd name="connsiteY98" fmla="*/ 1152525 h 5012531"/>
              <a:gd name="connsiteX99" fmla="*/ 2702719 w 3886200"/>
              <a:gd name="connsiteY99" fmla="*/ 1373982 h 5012531"/>
              <a:gd name="connsiteX100" fmla="*/ 2597944 w 3886200"/>
              <a:gd name="connsiteY100" fmla="*/ 1362075 h 5012531"/>
              <a:gd name="connsiteX101" fmla="*/ 2419350 w 3886200"/>
              <a:gd name="connsiteY101" fmla="*/ 1500187 h 5012531"/>
              <a:gd name="connsiteX102" fmla="*/ 2407444 w 3886200"/>
              <a:gd name="connsiteY102" fmla="*/ 1738313 h 5012531"/>
              <a:gd name="connsiteX103" fmla="*/ 2381250 w 3886200"/>
              <a:gd name="connsiteY103" fmla="*/ 2295525 h 5012531"/>
              <a:gd name="connsiteX104" fmla="*/ 2366962 w 3886200"/>
              <a:gd name="connsiteY104" fmla="*/ 2959894 h 5012531"/>
              <a:gd name="connsiteX105" fmla="*/ 2309812 w 3886200"/>
              <a:gd name="connsiteY105" fmla="*/ 2959893 h 5012531"/>
              <a:gd name="connsiteX106" fmla="*/ 2381250 w 3886200"/>
              <a:gd name="connsiteY106" fmla="*/ 3833813 h 5012531"/>
              <a:gd name="connsiteX107" fmla="*/ 2374107 w 3886200"/>
              <a:gd name="connsiteY107" fmla="*/ 4207669 h 5012531"/>
              <a:gd name="connsiteX108" fmla="*/ 2376488 w 3886200"/>
              <a:gd name="connsiteY108" fmla="*/ 4381500 h 5012531"/>
              <a:gd name="connsiteX109" fmla="*/ 2390775 w 3886200"/>
              <a:gd name="connsiteY109" fmla="*/ 4414837 h 5012531"/>
              <a:gd name="connsiteX110" fmla="*/ 2390775 w 3886200"/>
              <a:gd name="connsiteY110" fmla="*/ 4791075 h 5012531"/>
              <a:gd name="connsiteX111" fmla="*/ 2395537 w 3886200"/>
              <a:gd name="connsiteY111" fmla="*/ 5010150 h 5012531"/>
              <a:gd name="connsiteX112" fmla="*/ 2150269 w 3886200"/>
              <a:gd name="connsiteY112" fmla="*/ 5012531 h 5012531"/>
              <a:gd name="connsiteX113" fmla="*/ 2133600 w 3886200"/>
              <a:gd name="connsiteY113" fmla="*/ 4552950 h 5012531"/>
              <a:gd name="connsiteX114" fmla="*/ 2076450 w 3886200"/>
              <a:gd name="connsiteY114" fmla="*/ 4255294 h 5012531"/>
              <a:gd name="connsiteX115" fmla="*/ 2040731 w 3886200"/>
              <a:gd name="connsiteY115" fmla="*/ 3943350 h 5012531"/>
              <a:gd name="connsiteX116" fmla="*/ 2009775 w 3886200"/>
              <a:gd name="connsiteY116" fmla="*/ 3638550 h 5012531"/>
              <a:gd name="connsiteX117" fmla="*/ 1952625 w 3886200"/>
              <a:gd name="connsiteY117" fmla="*/ 3243262 h 5012531"/>
              <a:gd name="connsiteX118" fmla="*/ 1962150 w 3886200"/>
              <a:gd name="connsiteY118" fmla="*/ 3571875 h 5012531"/>
              <a:gd name="connsiteX119" fmla="*/ 1943100 w 3886200"/>
              <a:gd name="connsiteY119" fmla="*/ 3748087 h 5012531"/>
              <a:gd name="connsiteX120" fmla="*/ 1952625 w 3886200"/>
              <a:gd name="connsiteY120" fmla="*/ 4162425 h 5012531"/>
              <a:gd name="connsiteX121" fmla="*/ 1935956 w 3886200"/>
              <a:gd name="connsiteY121" fmla="*/ 4357687 h 5012531"/>
              <a:gd name="connsiteX122" fmla="*/ 1928812 w 3886200"/>
              <a:gd name="connsiteY122" fmla="*/ 4443413 h 5012531"/>
              <a:gd name="connsiteX123" fmla="*/ 1943100 w 3886200"/>
              <a:gd name="connsiteY123" fmla="*/ 4486275 h 5012531"/>
              <a:gd name="connsiteX124" fmla="*/ 1914525 w 3886200"/>
              <a:gd name="connsiteY124" fmla="*/ 4591050 h 5012531"/>
              <a:gd name="connsiteX125" fmla="*/ 1959769 w 3886200"/>
              <a:gd name="connsiteY125"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81175 w 3886200"/>
              <a:gd name="connsiteY53" fmla="*/ 285750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381375 w 3886200"/>
              <a:gd name="connsiteY96" fmla="*/ 933450 h 5012531"/>
              <a:gd name="connsiteX97" fmla="*/ 2867025 w 3886200"/>
              <a:gd name="connsiteY97" fmla="*/ 1114425 h 5012531"/>
              <a:gd name="connsiteX98" fmla="*/ 2743200 w 3886200"/>
              <a:gd name="connsiteY98" fmla="*/ 1152525 h 5012531"/>
              <a:gd name="connsiteX99" fmla="*/ 2702719 w 3886200"/>
              <a:gd name="connsiteY99" fmla="*/ 1373982 h 5012531"/>
              <a:gd name="connsiteX100" fmla="*/ 2597944 w 3886200"/>
              <a:gd name="connsiteY100" fmla="*/ 1362075 h 5012531"/>
              <a:gd name="connsiteX101" fmla="*/ 2419350 w 3886200"/>
              <a:gd name="connsiteY101" fmla="*/ 1500187 h 5012531"/>
              <a:gd name="connsiteX102" fmla="*/ 2407444 w 3886200"/>
              <a:gd name="connsiteY102" fmla="*/ 1738313 h 5012531"/>
              <a:gd name="connsiteX103" fmla="*/ 2381250 w 3886200"/>
              <a:gd name="connsiteY103" fmla="*/ 2295525 h 5012531"/>
              <a:gd name="connsiteX104" fmla="*/ 2366962 w 3886200"/>
              <a:gd name="connsiteY104" fmla="*/ 2959894 h 5012531"/>
              <a:gd name="connsiteX105" fmla="*/ 2309812 w 3886200"/>
              <a:gd name="connsiteY105" fmla="*/ 2959893 h 5012531"/>
              <a:gd name="connsiteX106" fmla="*/ 2381250 w 3886200"/>
              <a:gd name="connsiteY106" fmla="*/ 3833813 h 5012531"/>
              <a:gd name="connsiteX107" fmla="*/ 2374107 w 3886200"/>
              <a:gd name="connsiteY107" fmla="*/ 4207669 h 5012531"/>
              <a:gd name="connsiteX108" fmla="*/ 2376488 w 3886200"/>
              <a:gd name="connsiteY108" fmla="*/ 4381500 h 5012531"/>
              <a:gd name="connsiteX109" fmla="*/ 2390775 w 3886200"/>
              <a:gd name="connsiteY109" fmla="*/ 4414837 h 5012531"/>
              <a:gd name="connsiteX110" fmla="*/ 2390775 w 3886200"/>
              <a:gd name="connsiteY110" fmla="*/ 4791075 h 5012531"/>
              <a:gd name="connsiteX111" fmla="*/ 2395537 w 3886200"/>
              <a:gd name="connsiteY111" fmla="*/ 5010150 h 5012531"/>
              <a:gd name="connsiteX112" fmla="*/ 2150269 w 3886200"/>
              <a:gd name="connsiteY112" fmla="*/ 5012531 h 5012531"/>
              <a:gd name="connsiteX113" fmla="*/ 2133600 w 3886200"/>
              <a:gd name="connsiteY113" fmla="*/ 4552950 h 5012531"/>
              <a:gd name="connsiteX114" fmla="*/ 2076450 w 3886200"/>
              <a:gd name="connsiteY114" fmla="*/ 4255294 h 5012531"/>
              <a:gd name="connsiteX115" fmla="*/ 2040731 w 3886200"/>
              <a:gd name="connsiteY115" fmla="*/ 3943350 h 5012531"/>
              <a:gd name="connsiteX116" fmla="*/ 2009775 w 3886200"/>
              <a:gd name="connsiteY116" fmla="*/ 3638550 h 5012531"/>
              <a:gd name="connsiteX117" fmla="*/ 1952625 w 3886200"/>
              <a:gd name="connsiteY117" fmla="*/ 3243262 h 5012531"/>
              <a:gd name="connsiteX118" fmla="*/ 1962150 w 3886200"/>
              <a:gd name="connsiteY118" fmla="*/ 3571875 h 5012531"/>
              <a:gd name="connsiteX119" fmla="*/ 1943100 w 3886200"/>
              <a:gd name="connsiteY119" fmla="*/ 3748087 h 5012531"/>
              <a:gd name="connsiteX120" fmla="*/ 1952625 w 3886200"/>
              <a:gd name="connsiteY120" fmla="*/ 4162425 h 5012531"/>
              <a:gd name="connsiteX121" fmla="*/ 1935956 w 3886200"/>
              <a:gd name="connsiteY121" fmla="*/ 4357687 h 5012531"/>
              <a:gd name="connsiteX122" fmla="*/ 1928812 w 3886200"/>
              <a:gd name="connsiteY122" fmla="*/ 4443413 h 5012531"/>
              <a:gd name="connsiteX123" fmla="*/ 1943100 w 3886200"/>
              <a:gd name="connsiteY123" fmla="*/ 4486275 h 5012531"/>
              <a:gd name="connsiteX124" fmla="*/ 1914525 w 3886200"/>
              <a:gd name="connsiteY124" fmla="*/ 4591050 h 5012531"/>
              <a:gd name="connsiteX125" fmla="*/ 1959769 w 3886200"/>
              <a:gd name="connsiteY125"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381375 w 3886200"/>
              <a:gd name="connsiteY96" fmla="*/ 933450 h 5012531"/>
              <a:gd name="connsiteX97" fmla="*/ 2867025 w 3886200"/>
              <a:gd name="connsiteY97" fmla="*/ 1114425 h 5012531"/>
              <a:gd name="connsiteX98" fmla="*/ 2743200 w 3886200"/>
              <a:gd name="connsiteY98" fmla="*/ 1152525 h 5012531"/>
              <a:gd name="connsiteX99" fmla="*/ 2702719 w 3886200"/>
              <a:gd name="connsiteY99" fmla="*/ 1373982 h 5012531"/>
              <a:gd name="connsiteX100" fmla="*/ 2597944 w 3886200"/>
              <a:gd name="connsiteY100" fmla="*/ 1362075 h 5012531"/>
              <a:gd name="connsiteX101" fmla="*/ 2419350 w 3886200"/>
              <a:gd name="connsiteY101" fmla="*/ 1500187 h 5012531"/>
              <a:gd name="connsiteX102" fmla="*/ 2407444 w 3886200"/>
              <a:gd name="connsiteY102" fmla="*/ 1738313 h 5012531"/>
              <a:gd name="connsiteX103" fmla="*/ 2381250 w 3886200"/>
              <a:gd name="connsiteY103" fmla="*/ 2295525 h 5012531"/>
              <a:gd name="connsiteX104" fmla="*/ 2366962 w 3886200"/>
              <a:gd name="connsiteY104" fmla="*/ 2959894 h 5012531"/>
              <a:gd name="connsiteX105" fmla="*/ 2309812 w 3886200"/>
              <a:gd name="connsiteY105" fmla="*/ 2959893 h 5012531"/>
              <a:gd name="connsiteX106" fmla="*/ 2381250 w 3886200"/>
              <a:gd name="connsiteY106" fmla="*/ 3833813 h 5012531"/>
              <a:gd name="connsiteX107" fmla="*/ 2374107 w 3886200"/>
              <a:gd name="connsiteY107" fmla="*/ 4207669 h 5012531"/>
              <a:gd name="connsiteX108" fmla="*/ 2376488 w 3886200"/>
              <a:gd name="connsiteY108" fmla="*/ 4381500 h 5012531"/>
              <a:gd name="connsiteX109" fmla="*/ 2390775 w 3886200"/>
              <a:gd name="connsiteY109" fmla="*/ 4414837 h 5012531"/>
              <a:gd name="connsiteX110" fmla="*/ 2390775 w 3886200"/>
              <a:gd name="connsiteY110" fmla="*/ 4791075 h 5012531"/>
              <a:gd name="connsiteX111" fmla="*/ 2395537 w 3886200"/>
              <a:gd name="connsiteY111" fmla="*/ 5010150 h 5012531"/>
              <a:gd name="connsiteX112" fmla="*/ 2150269 w 3886200"/>
              <a:gd name="connsiteY112" fmla="*/ 5012531 h 5012531"/>
              <a:gd name="connsiteX113" fmla="*/ 2133600 w 3886200"/>
              <a:gd name="connsiteY113" fmla="*/ 4552950 h 5012531"/>
              <a:gd name="connsiteX114" fmla="*/ 2076450 w 3886200"/>
              <a:gd name="connsiteY114" fmla="*/ 4255294 h 5012531"/>
              <a:gd name="connsiteX115" fmla="*/ 2040731 w 3886200"/>
              <a:gd name="connsiteY115" fmla="*/ 3943350 h 5012531"/>
              <a:gd name="connsiteX116" fmla="*/ 2009775 w 3886200"/>
              <a:gd name="connsiteY116" fmla="*/ 3638550 h 5012531"/>
              <a:gd name="connsiteX117" fmla="*/ 1952625 w 3886200"/>
              <a:gd name="connsiteY117" fmla="*/ 3243262 h 5012531"/>
              <a:gd name="connsiteX118" fmla="*/ 1962150 w 3886200"/>
              <a:gd name="connsiteY118" fmla="*/ 3571875 h 5012531"/>
              <a:gd name="connsiteX119" fmla="*/ 1943100 w 3886200"/>
              <a:gd name="connsiteY119" fmla="*/ 3748087 h 5012531"/>
              <a:gd name="connsiteX120" fmla="*/ 1952625 w 3886200"/>
              <a:gd name="connsiteY120" fmla="*/ 4162425 h 5012531"/>
              <a:gd name="connsiteX121" fmla="*/ 1935956 w 3886200"/>
              <a:gd name="connsiteY121" fmla="*/ 4357687 h 5012531"/>
              <a:gd name="connsiteX122" fmla="*/ 1928812 w 3886200"/>
              <a:gd name="connsiteY122" fmla="*/ 4443413 h 5012531"/>
              <a:gd name="connsiteX123" fmla="*/ 1943100 w 3886200"/>
              <a:gd name="connsiteY123" fmla="*/ 4486275 h 5012531"/>
              <a:gd name="connsiteX124" fmla="*/ 1914525 w 3886200"/>
              <a:gd name="connsiteY124" fmla="*/ 4591050 h 5012531"/>
              <a:gd name="connsiteX125" fmla="*/ 1959769 w 3886200"/>
              <a:gd name="connsiteY125"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24025 w 3886200"/>
              <a:gd name="connsiteY52" fmla="*/ 466725 h 5012531"/>
              <a:gd name="connsiteX53" fmla="*/ 1795463 w 3886200"/>
              <a:gd name="connsiteY53" fmla="*/ 435770 h 5012531"/>
              <a:gd name="connsiteX54" fmla="*/ 1797844 w 3886200"/>
              <a:gd name="connsiteY54" fmla="*/ 192882 h 5012531"/>
              <a:gd name="connsiteX55" fmla="*/ 1831181 w 3886200"/>
              <a:gd name="connsiteY55" fmla="*/ 138112 h 5012531"/>
              <a:gd name="connsiteX56" fmla="*/ 1943100 w 3886200"/>
              <a:gd name="connsiteY56" fmla="*/ 21432 h 5012531"/>
              <a:gd name="connsiteX57" fmla="*/ 1995488 w 3886200"/>
              <a:gd name="connsiteY57" fmla="*/ 38101 h 5012531"/>
              <a:gd name="connsiteX58" fmla="*/ 2057400 w 3886200"/>
              <a:gd name="connsiteY58" fmla="*/ 0 h 5012531"/>
              <a:gd name="connsiteX59" fmla="*/ 2114550 w 3886200"/>
              <a:gd name="connsiteY59" fmla="*/ 97631 h 5012531"/>
              <a:gd name="connsiteX60" fmla="*/ 2152650 w 3886200"/>
              <a:gd name="connsiteY60" fmla="*/ 257175 h 5012531"/>
              <a:gd name="connsiteX61" fmla="*/ 2171700 w 3886200"/>
              <a:gd name="connsiteY61" fmla="*/ 321469 h 5012531"/>
              <a:gd name="connsiteX62" fmla="*/ 2143125 w 3886200"/>
              <a:gd name="connsiteY62" fmla="*/ 542925 h 5012531"/>
              <a:gd name="connsiteX63" fmla="*/ 2169319 w 3886200"/>
              <a:gd name="connsiteY63" fmla="*/ 550069 h 5012531"/>
              <a:gd name="connsiteX64" fmla="*/ 2143125 w 3886200"/>
              <a:gd name="connsiteY64" fmla="*/ 695325 h 5012531"/>
              <a:gd name="connsiteX65" fmla="*/ 2143125 w 3886200"/>
              <a:gd name="connsiteY65" fmla="*/ 695325 h 5012531"/>
              <a:gd name="connsiteX66" fmla="*/ 2105025 w 3886200"/>
              <a:gd name="connsiteY66" fmla="*/ 685801 h 5012531"/>
              <a:gd name="connsiteX67" fmla="*/ 2076450 w 3886200"/>
              <a:gd name="connsiteY67" fmla="*/ 783432 h 5012531"/>
              <a:gd name="connsiteX68" fmla="*/ 2066925 w 3886200"/>
              <a:gd name="connsiteY68" fmla="*/ 919163 h 5012531"/>
              <a:gd name="connsiteX69" fmla="*/ 2126456 w 3886200"/>
              <a:gd name="connsiteY69" fmla="*/ 912020 h 5012531"/>
              <a:gd name="connsiteX70" fmla="*/ 2224087 w 3886200"/>
              <a:gd name="connsiteY70" fmla="*/ 900113 h 5012531"/>
              <a:gd name="connsiteX71" fmla="*/ 2324100 w 3886200"/>
              <a:gd name="connsiteY71" fmla="*/ 912019 h 5012531"/>
              <a:gd name="connsiteX72" fmla="*/ 2543175 w 3886200"/>
              <a:gd name="connsiteY72" fmla="*/ 942975 h 5012531"/>
              <a:gd name="connsiteX73" fmla="*/ 2847975 w 3886200"/>
              <a:gd name="connsiteY73" fmla="*/ 914400 h 5012531"/>
              <a:gd name="connsiteX74" fmla="*/ 3000375 w 3886200"/>
              <a:gd name="connsiteY74" fmla="*/ 838200 h 5012531"/>
              <a:gd name="connsiteX75" fmla="*/ 3267075 w 3886200"/>
              <a:gd name="connsiteY75" fmla="*/ 809625 h 5012531"/>
              <a:gd name="connsiteX76" fmla="*/ 3467100 w 3886200"/>
              <a:gd name="connsiteY76" fmla="*/ 752475 h 5012531"/>
              <a:gd name="connsiteX77" fmla="*/ 3476625 w 3886200"/>
              <a:gd name="connsiteY77" fmla="*/ 571500 h 5012531"/>
              <a:gd name="connsiteX78" fmla="*/ 3533775 w 3886200"/>
              <a:gd name="connsiteY78" fmla="*/ 504825 h 5012531"/>
              <a:gd name="connsiteX79" fmla="*/ 3571875 w 3886200"/>
              <a:gd name="connsiteY79" fmla="*/ 371475 h 5012531"/>
              <a:gd name="connsiteX80" fmla="*/ 3629025 w 3886200"/>
              <a:gd name="connsiteY80" fmla="*/ 390525 h 5012531"/>
              <a:gd name="connsiteX81" fmla="*/ 3609975 w 3886200"/>
              <a:gd name="connsiteY81" fmla="*/ 504825 h 5012531"/>
              <a:gd name="connsiteX82" fmla="*/ 3543300 w 3886200"/>
              <a:gd name="connsiteY82" fmla="*/ 581025 h 5012531"/>
              <a:gd name="connsiteX83" fmla="*/ 3838575 w 3886200"/>
              <a:gd name="connsiteY83" fmla="*/ 533400 h 5012531"/>
              <a:gd name="connsiteX84" fmla="*/ 3867150 w 3886200"/>
              <a:gd name="connsiteY84" fmla="*/ 600075 h 5012531"/>
              <a:gd name="connsiteX85" fmla="*/ 3667125 w 3886200"/>
              <a:gd name="connsiteY85" fmla="*/ 647700 h 5012531"/>
              <a:gd name="connsiteX86" fmla="*/ 3886200 w 3886200"/>
              <a:gd name="connsiteY86" fmla="*/ 666750 h 5012531"/>
              <a:gd name="connsiteX87" fmla="*/ 3867150 w 3886200"/>
              <a:gd name="connsiteY87" fmla="*/ 704850 h 5012531"/>
              <a:gd name="connsiteX88" fmla="*/ 3705225 w 3886200"/>
              <a:gd name="connsiteY88" fmla="*/ 704850 h 5012531"/>
              <a:gd name="connsiteX89" fmla="*/ 3867150 w 3886200"/>
              <a:gd name="connsiteY89" fmla="*/ 752475 h 5012531"/>
              <a:gd name="connsiteX90" fmla="*/ 3857625 w 3886200"/>
              <a:gd name="connsiteY90" fmla="*/ 809625 h 5012531"/>
              <a:gd name="connsiteX91" fmla="*/ 3714750 w 3886200"/>
              <a:gd name="connsiteY91" fmla="*/ 781050 h 5012531"/>
              <a:gd name="connsiteX92" fmla="*/ 3819525 w 3886200"/>
              <a:gd name="connsiteY92" fmla="*/ 828675 h 5012531"/>
              <a:gd name="connsiteX93" fmla="*/ 3781425 w 3886200"/>
              <a:gd name="connsiteY93" fmla="*/ 885825 h 5012531"/>
              <a:gd name="connsiteX94" fmla="*/ 3657600 w 3886200"/>
              <a:gd name="connsiteY94" fmla="*/ 857250 h 5012531"/>
              <a:gd name="connsiteX95" fmla="*/ 3590925 w 3886200"/>
              <a:gd name="connsiteY95" fmla="*/ 904875 h 5012531"/>
              <a:gd name="connsiteX96" fmla="*/ 3476625 w 3886200"/>
              <a:gd name="connsiteY96" fmla="*/ 952500 h 5012531"/>
              <a:gd name="connsiteX97" fmla="*/ 3381375 w 3886200"/>
              <a:gd name="connsiteY97" fmla="*/ 933450 h 5012531"/>
              <a:gd name="connsiteX98" fmla="*/ 2867025 w 3886200"/>
              <a:gd name="connsiteY98" fmla="*/ 1114425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24025 w 3886200"/>
              <a:gd name="connsiteY51" fmla="*/ 466725 h 5012531"/>
              <a:gd name="connsiteX52" fmla="*/ 1764506 w 3886200"/>
              <a:gd name="connsiteY52" fmla="*/ 476250 h 5012531"/>
              <a:gd name="connsiteX53" fmla="*/ 1795463 w 3886200"/>
              <a:gd name="connsiteY53" fmla="*/ 435770 h 5012531"/>
              <a:gd name="connsiteX54" fmla="*/ 1797844 w 3886200"/>
              <a:gd name="connsiteY54" fmla="*/ 192882 h 5012531"/>
              <a:gd name="connsiteX55" fmla="*/ 1831181 w 3886200"/>
              <a:gd name="connsiteY55" fmla="*/ 138112 h 5012531"/>
              <a:gd name="connsiteX56" fmla="*/ 1943100 w 3886200"/>
              <a:gd name="connsiteY56" fmla="*/ 21432 h 5012531"/>
              <a:gd name="connsiteX57" fmla="*/ 1995488 w 3886200"/>
              <a:gd name="connsiteY57" fmla="*/ 38101 h 5012531"/>
              <a:gd name="connsiteX58" fmla="*/ 2057400 w 3886200"/>
              <a:gd name="connsiteY58" fmla="*/ 0 h 5012531"/>
              <a:gd name="connsiteX59" fmla="*/ 2114550 w 3886200"/>
              <a:gd name="connsiteY59" fmla="*/ 97631 h 5012531"/>
              <a:gd name="connsiteX60" fmla="*/ 2152650 w 3886200"/>
              <a:gd name="connsiteY60" fmla="*/ 257175 h 5012531"/>
              <a:gd name="connsiteX61" fmla="*/ 2171700 w 3886200"/>
              <a:gd name="connsiteY61" fmla="*/ 321469 h 5012531"/>
              <a:gd name="connsiteX62" fmla="*/ 2143125 w 3886200"/>
              <a:gd name="connsiteY62" fmla="*/ 542925 h 5012531"/>
              <a:gd name="connsiteX63" fmla="*/ 2169319 w 3886200"/>
              <a:gd name="connsiteY63" fmla="*/ 550069 h 5012531"/>
              <a:gd name="connsiteX64" fmla="*/ 2143125 w 3886200"/>
              <a:gd name="connsiteY64" fmla="*/ 695325 h 5012531"/>
              <a:gd name="connsiteX65" fmla="*/ 2143125 w 3886200"/>
              <a:gd name="connsiteY65" fmla="*/ 695325 h 5012531"/>
              <a:gd name="connsiteX66" fmla="*/ 2105025 w 3886200"/>
              <a:gd name="connsiteY66" fmla="*/ 685801 h 5012531"/>
              <a:gd name="connsiteX67" fmla="*/ 2076450 w 3886200"/>
              <a:gd name="connsiteY67" fmla="*/ 783432 h 5012531"/>
              <a:gd name="connsiteX68" fmla="*/ 2066925 w 3886200"/>
              <a:gd name="connsiteY68" fmla="*/ 919163 h 5012531"/>
              <a:gd name="connsiteX69" fmla="*/ 2126456 w 3886200"/>
              <a:gd name="connsiteY69" fmla="*/ 912020 h 5012531"/>
              <a:gd name="connsiteX70" fmla="*/ 2224087 w 3886200"/>
              <a:gd name="connsiteY70" fmla="*/ 900113 h 5012531"/>
              <a:gd name="connsiteX71" fmla="*/ 2324100 w 3886200"/>
              <a:gd name="connsiteY71" fmla="*/ 912019 h 5012531"/>
              <a:gd name="connsiteX72" fmla="*/ 2543175 w 3886200"/>
              <a:gd name="connsiteY72" fmla="*/ 942975 h 5012531"/>
              <a:gd name="connsiteX73" fmla="*/ 2847975 w 3886200"/>
              <a:gd name="connsiteY73" fmla="*/ 914400 h 5012531"/>
              <a:gd name="connsiteX74" fmla="*/ 3000375 w 3886200"/>
              <a:gd name="connsiteY74" fmla="*/ 838200 h 5012531"/>
              <a:gd name="connsiteX75" fmla="*/ 3267075 w 3886200"/>
              <a:gd name="connsiteY75" fmla="*/ 809625 h 5012531"/>
              <a:gd name="connsiteX76" fmla="*/ 3467100 w 3886200"/>
              <a:gd name="connsiteY76" fmla="*/ 752475 h 5012531"/>
              <a:gd name="connsiteX77" fmla="*/ 3476625 w 3886200"/>
              <a:gd name="connsiteY77" fmla="*/ 571500 h 5012531"/>
              <a:gd name="connsiteX78" fmla="*/ 3533775 w 3886200"/>
              <a:gd name="connsiteY78" fmla="*/ 504825 h 5012531"/>
              <a:gd name="connsiteX79" fmla="*/ 3571875 w 3886200"/>
              <a:gd name="connsiteY79" fmla="*/ 371475 h 5012531"/>
              <a:gd name="connsiteX80" fmla="*/ 3629025 w 3886200"/>
              <a:gd name="connsiteY80" fmla="*/ 390525 h 5012531"/>
              <a:gd name="connsiteX81" fmla="*/ 3609975 w 3886200"/>
              <a:gd name="connsiteY81" fmla="*/ 504825 h 5012531"/>
              <a:gd name="connsiteX82" fmla="*/ 3543300 w 3886200"/>
              <a:gd name="connsiteY82" fmla="*/ 581025 h 5012531"/>
              <a:gd name="connsiteX83" fmla="*/ 3838575 w 3886200"/>
              <a:gd name="connsiteY83" fmla="*/ 533400 h 5012531"/>
              <a:gd name="connsiteX84" fmla="*/ 3867150 w 3886200"/>
              <a:gd name="connsiteY84" fmla="*/ 600075 h 5012531"/>
              <a:gd name="connsiteX85" fmla="*/ 3667125 w 3886200"/>
              <a:gd name="connsiteY85" fmla="*/ 647700 h 5012531"/>
              <a:gd name="connsiteX86" fmla="*/ 3886200 w 3886200"/>
              <a:gd name="connsiteY86" fmla="*/ 666750 h 5012531"/>
              <a:gd name="connsiteX87" fmla="*/ 3867150 w 3886200"/>
              <a:gd name="connsiteY87" fmla="*/ 704850 h 5012531"/>
              <a:gd name="connsiteX88" fmla="*/ 3705225 w 3886200"/>
              <a:gd name="connsiteY88" fmla="*/ 704850 h 5012531"/>
              <a:gd name="connsiteX89" fmla="*/ 3867150 w 3886200"/>
              <a:gd name="connsiteY89" fmla="*/ 752475 h 5012531"/>
              <a:gd name="connsiteX90" fmla="*/ 3857625 w 3886200"/>
              <a:gd name="connsiteY90" fmla="*/ 809625 h 5012531"/>
              <a:gd name="connsiteX91" fmla="*/ 3714750 w 3886200"/>
              <a:gd name="connsiteY91" fmla="*/ 781050 h 5012531"/>
              <a:gd name="connsiteX92" fmla="*/ 3819525 w 3886200"/>
              <a:gd name="connsiteY92" fmla="*/ 828675 h 5012531"/>
              <a:gd name="connsiteX93" fmla="*/ 3781425 w 3886200"/>
              <a:gd name="connsiteY93" fmla="*/ 885825 h 5012531"/>
              <a:gd name="connsiteX94" fmla="*/ 3657600 w 3886200"/>
              <a:gd name="connsiteY94" fmla="*/ 857250 h 5012531"/>
              <a:gd name="connsiteX95" fmla="*/ 3590925 w 3886200"/>
              <a:gd name="connsiteY95" fmla="*/ 904875 h 5012531"/>
              <a:gd name="connsiteX96" fmla="*/ 3476625 w 3886200"/>
              <a:gd name="connsiteY96" fmla="*/ 952500 h 5012531"/>
              <a:gd name="connsiteX97" fmla="*/ 3381375 w 3886200"/>
              <a:gd name="connsiteY97" fmla="*/ 933450 h 5012531"/>
              <a:gd name="connsiteX98" fmla="*/ 2867025 w 3886200"/>
              <a:gd name="connsiteY98" fmla="*/ 1114425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33550 w 3886200"/>
              <a:gd name="connsiteY50" fmla="*/ 619125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381375 w 3886200"/>
              <a:gd name="connsiteY96" fmla="*/ 933450 h 5012531"/>
              <a:gd name="connsiteX97" fmla="*/ 2867025 w 3886200"/>
              <a:gd name="connsiteY97" fmla="*/ 1114425 h 5012531"/>
              <a:gd name="connsiteX98" fmla="*/ 2743200 w 3886200"/>
              <a:gd name="connsiteY98" fmla="*/ 1152525 h 5012531"/>
              <a:gd name="connsiteX99" fmla="*/ 2702719 w 3886200"/>
              <a:gd name="connsiteY99" fmla="*/ 1373982 h 5012531"/>
              <a:gd name="connsiteX100" fmla="*/ 2597944 w 3886200"/>
              <a:gd name="connsiteY100" fmla="*/ 1362075 h 5012531"/>
              <a:gd name="connsiteX101" fmla="*/ 2419350 w 3886200"/>
              <a:gd name="connsiteY101" fmla="*/ 1500187 h 5012531"/>
              <a:gd name="connsiteX102" fmla="*/ 2407444 w 3886200"/>
              <a:gd name="connsiteY102" fmla="*/ 1738313 h 5012531"/>
              <a:gd name="connsiteX103" fmla="*/ 2381250 w 3886200"/>
              <a:gd name="connsiteY103" fmla="*/ 2295525 h 5012531"/>
              <a:gd name="connsiteX104" fmla="*/ 2366962 w 3886200"/>
              <a:gd name="connsiteY104" fmla="*/ 2959894 h 5012531"/>
              <a:gd name="connsiteX105" fmla="*/ 2309812 w 3886200"/>
              <a:gd name="connsiteY105" fmla="*/ 2959893 h 5012531"/>
              <a:gd name="connsiteX106" fmla="*/ 2381250 w 3886200"/>
              <a:gd name="connsiteY106" fmla="*/ 3833813 h 5012531"/>
              <a:gd name="connsiteX107" fmla="*/ 2374107 w 3886200"/>
              <a:gd name="connsiteY107" fmla="*/ 4207669 h 5012531"/>
              <a:gd name="connsiteX108" fmla="*/ 2376488 w 3886200"/>
              <a:gd name="connsiteY108" fmla="*/ 4381500 h 5012531"/>
              <a:gd name="connsiteX109" fmla="*/ 2390775 w 3886200"/>
              <a:gd name="connsiteY109" fmla="*/ 4414837 h 5012531"/>
              <a:gd name="connsiteX110" fmla="*/ 2390775 w 3886200"/>
              <a:gd name="connsiteY110" fmla="*/ 4791075 h 5012531"/>
              <a:gd name="connsiteX111" fmla="*/ 2395537 w 3886200"/>
              <a:gd name="connsiteY111" fmla="*/ 5010150 h 5012531"/>
              <a:gd name="connsiteX112" fmla="*/ 2150269 w 3886200"/>
              <a:gd name="connsiteY112" fmla="*/ 5012531 h 5012531"/>
              <a:gd name="connsiteX113" fmla="*/ 2133600 w 3886200"/>
              <a:gd name="connsiteY113" fmla="*/ 4552950 h 5012531"/>
              <a:gd name="connsiteX114" fmla="*/ 2076450 w 3886200"/>
              <a:gd name="connsiteY114" fmla="*/ 4255294 h 5012531"/>
              <a:gd name="connsiteX115" fmla="*/ 2040731 w 3886200"/>
              <a:gd name="connsiteY115" fmla="*/ 3943350 h 5012531"/>
              <a:gd name="connsiteX116" fmla="*/ 2009775 w 3886200"/>
              <a:gd name="connsiteY116" fmla="*/ 3638550 h 5012531"/>
              <a:gd name="connsiteX117" fmla="*/ 1952625 w 3886200"/>
              <a:gd name="connsiteY117" fmla="*/ 3243262 h 5012531"/>
              <a:gd name="connsiteX118" fmla="*/ 1962150 w 3886200"/>
              <a:gd name="connsiteY118" fmla="*/ 3571875 h 5012531"/>
              <a:gd name="connsiteX119" fmla="*/ 1943100 w 3886200"/>
              <a:gd name="connsiteY119" fmla="*/ 3748087 h 5012531"/>
              <a:gd name="connsiteX120" fmla="*/ 1952625 w 3886200"/>
              <a:gd name="connsiteY120" fmla="*/ 4162425 h 5012531"/>
              <a:gd name="connsiteX121" fmla="*/ 1935956 w 3886200"/>
              <a:gd name="connsiteY121" fmla="*/ 4357687 h 5012531"/>
              <a:gd name="connsiteX122" fmla="*/ 1928812 w 3886200"/>
              <a:gd name="connsiteY122" fmla="*/ 4443413 h 5012531"/>
              <a:gd name="connsiteX123" fmla="*/ 1943100 w 3886200"/>
              <a:gd name="connsiteY123" fmla="*/ 4486275 h 5012531"/>
              <a:gd name="connsiteX124" fmla="*/ 1914525 w 3886200"/>
              <a:gd name="connsiteY124" fmla="*/ 4591050 h 5012531"/>
              <a:gd name="connsiteX125" fmla="*/ 1959769 w 3886200"/>
              <a:gd name="connsiteY125"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4982 w 3886200"/>
              <a:gd name="connsiteY50" fmla="*/ 600075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381375 w 3886200"/>
              <a:gd name="connsiteY96" fmla="*/ 933450 h 5012531"/>
              <a:gd name="connsiteX97" fmla="*/ 2867025 w 3886200"/>
              <a:gd name="connsiteY97" fmla="*/ 1114425 h 5012531"/>
              <a:gd name="connsiteX98" fmla="*/ 2743200 w 3886200"/>
              <a:gd name="connsiteY98" fmla="*/ 1152525 h 5012531"/>
              <a:gd name="connsiteX99" fmla="*/ 2702719 w 3886200"/>
              <a:gd name="connsiteY99" fmla="*/ 1373982 h 5012531"/>
              <a:gd name="connsiteX100" fmla="*/ 2597944 w 3886200"/>
              <a:gd name="connsiteY100" fmla="*/ 1362075 h 5012531"/>
              <a:gd name="connsiteX101" fmla="*/ 2419350 w 3886200"/>
              <a:gd name="connsiteY101" fmla="*/ 1500187 h 5012531"/>
              <a:gd name="connsiteX102" fmla="*/ 2407444 w 3886200"/>
              <a:gd name="connsiteY102" fmla="*/ 1738313 h 5012531"/>
              <a:gd name="connsiteX103" fmla="*/ 2381250 w 3886200"/>
              <a:gd name="connsiteY103" fmla="*/ 2295525 h 5012531"/>
              <a:gd name="connsiteX104" fmla="*/ 2366962 w 3886200"/>
              <a:gd name="connsiteY104" fmla="*/ 2959894 h 5012531"/>
              <a:gd name="connsiteX105" fmla="*/ 2309812 w 3886200"/>
              <a:gd name="connsiteY105" fmla="*/ 2959893 h 5012531"/>
              <a:gd name="connsiteX106" fmla="*/ 2381250 w 3886200"/>
              <a:gd name="connsiteY106" fmla="*/ 3833813 h 5012531"/>
              <a:gd name="connsiteX107" fmla="*/ 2374107 w 3886200"/>
              <a:gd name="connsiteY107" fmla="*/ 4207669 h 5012531"/>
              <a:gd name="connsiteX108" fmla="*/ 2376488 w 3886200"/>
              <a:gd name="connsiteY108" fmla="*/ 4381500 h 5012531"/>
              <a:gd name="connsiteX109" fmla="*/ 2390775 w 3886200"/>
              <a:gd name="connsiteY109" fmla="*/ 4414837 h 5012531"/>
              <a:gd name="connsiteX110" fmla="*/ 2390775 w 3886200"/>
              <a:gd name="connsiteY110" fmla="*/ 4791075 h 5012531"/>
              <a:gd name="connsiteX111" fmla="*/ 2395537 w 3886200"/>
              <a:gd name="connsiteY111" fmla="*/ 5010150 h 5012531"/>
              <a:gd name="connsiteX112" fmla="*/ 2150269 w 3886200"/>
              <a:gd name="connsiteY112" fmla="*/ 5012531 h 5012531"/>
              <a:gd name="connsiteX113" fmla="*/ 2133600 w 3886200"/>
              <a:gd name="connsiteY113" fmla="*/ 4552950 h 5012531"/>
              <a:gd name="connsiteX114" fmla="*/ 2076450 w 3886200"/>
              <a:gd name="connsiteY114" fmla="*/ 4255294 h 5012531"/>
              <a:gd name="connsiteX115" fmla="*/ 2040731 w 3886200"/>
              <a:gd name="connsiteY115" fmla="*/ 3943350 h 5012531"/>
              <a:gd name="connsiteX116" fmla="*/ 2009775 w 3886200"/>
              <a:gd name="connsiteY116" fmla="*/ 3638550 h 5012531"/>
              <a:gd name="connsiteX117" fmla="*/ 1952625 w 3886200"/>
              <a:gd name="connsiteY117" fmla="*/ 3243262 h 5012531"/>
              <a:gd name="connsiteX118" fmla="*/ 1962150 w 3886200"/>
              <a:gd name="connsiteY118" fmla="*/ 3571875 h 5012531"/>
              <a:gd name="connsiteX119" fmla="*/ 1943100 w 3886200"/>
              <a:gd name="connsiteY119" fmla="*/ 3748087 h 5012531"/>
              <a:gd name="connsiteX120" fmla="*/ 1952625 w 3886200"/>
              <a:gd name="connsiteY120" fmla="*/ 4162425 h 5012531"/>
              <a:gd name="connsiteX121" fmla="*/ 1935956 w 3886200"/>
              <a:gd name="connsiteY121" fmla="*/ 4357687 h 5012531"/>
              <a:gd name="connsiteX122" fmla="*/ 1928812 w 3886200"/>
              <a:gd name="connsiteY122" fmla="*/ 4443413 h 5012531"/>
              <a:gd name="connsiteX123" fmla="*/ 1943100 w 3886200"/>
              <a:gd name="connsiteY123" fmla="*/ 4486275 h 5012531"/>
              <a:gd name="connsiteX124" fmla="*/ 1914525 w 3886200"/>
              <a:gd name="connsiteY124" fmla="*/ 4591050 h 5012531"/>
              <a:gd name="connsiteX125" fmla="*/ 1959769 w 3886200"/>
              <a:gd name="connsiteY125"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381375 w 3886200"/>
              <a:gd name="connsiteY96" fmla="*/ 933450 h 5012531"/>
              <a:gd name="connsiteX97" fmla="*/ 2867025 w 3886200"/>
              <a:gd name="connsiteY97" fmla="*/ 1114425 h 5012531"/>
              <a:gd name="connsiteX98" fmla="*/ 2743200 w 3886200"/>
              <a:gd name="connsiteY98" fmla="*/ 1152525 h 5012531"/>
              <a:gd name="connsiteX99" fmla="*/ 2702719 w 3886200"/>
              <a:gd name="connsiteY99" fmla="*/ 1373982 h 5012531"/>
              <a:gd name="connsiteX100" fmla="*/ 2597944 w 3886200"/>
              <a:gd name="connsiteY100" fmla="*/ 1362075 h 5012531"/>
              <a:gd name="connsiteX101" fmla="*/ 2419350 w 3886200"/>
              <a:gd name="connsiteY101" fmla="*/ 1500187 h 5012531"/>
              <a:gd name="connsiteX102" fmla="*/ 2407444 w 3886200"/>
              <a:gd name="connsiteY102" fmla="*/ 1738313 h 5012531"/>
              <a:gd name="connsiteX103" fmla="*/ 2381250 w 3886200"/>
              <a:gd name="connsiteY103" fmla="*/ 2295525 h 5012531"/>
              <a:gd name="connsiteX104" fmla="*/ 2366962 w 3886200"/>
              <a:gd name="connsiteY104" fmla="*/ 2959894 h 5012531"/>
              <a:gd name="connsiteX105" fmla="*/ 2309812 w 3886200"/>
              <a:gd name="connsiteY105" fmla="*/ 2959893 h 5012531"/>
              <a:gd name="connsiteX106" fmla="*/ 2381250 w 3886200"/>
              <a:gd name="connsiteY106" fmla="*/ 3833813 h 5012531"/>
              <a:gd name="connsiteX107" fmla="*/ 2374107 w 3886200"/>
              <a:gd name="connsiteY107" fmla="*/ 4207669 h 5012531"/>
              <a:gd name="connsiteX108" fmla="*/ 2376488 w 3886200"/>
              <a:gd name="connsiteY108" fmla="*/ 4381500 h 5012531"/>
              <a:gd name="connsiteX109" fmla="*/ 2390775 w 3886200"/>
              <a:gd name="connsiteY109" fmla="*/ 4414837 h 5012531"/>
              <a:gd name="connsiteX110" fmla="*/ 2390775 w 3886200"/>
              <a:gd name="connsiteY110" fmla="*/ 4791075 h 5012531"/>
              <a:gd name="connsiteX111" fmla="*/ 2395537 w 3886200"/>
              <a:gd name="connsiteY111" fmla="*/ 5010150 h 5012531"/>
              <a:gd name="connsiteX112" fmla="*/ 2150269 w 3886200"/>
              <a:gd name="connsiteY112" fmla="*/ 5012531 h 5012531"/>
              <a:gd name="connsiteX113" fmla="*/ 2133600 w 3886200"/>
              <a:gd name="connsiteY113" fmla="*/ 4552950 h 5012531"/>
              <a:gd name="connsiteX114" fmla="*/ 2076450 w 3886200"/>
              <a:gd name="connsiteY114" fmla="*/ 4255294 h 5012531"/>
              <a:gd name="connsiteX115" fmla="*/ 2040731 w 3886200"/>
              <a:gd name="connsiteY115" fmla="*/ 3943350 h 5012531"/>
              <a:gd name="connsiteX116" fmla="*/ 2009775 w 3886200"/>
              <a:gd name="connsiteY116" fmla="*/ 3638550 h 5012531"/>
              <a:gd name="connsiteX117" fmla="*/ 1952625 w 3886200"/>
              <a:gd name="connsiteY117" fmla="*/ 3243262 h 5012531"/>
              <a:gd name="connsiteX118" fmla="*/ 1962150 w 3886200"/>
              <a:gd name="connsiteY118" fmla="*/ 3571875 h 5012531"/>
              <a:gd name="connsiteX119" fmla="*/ 1943100 w 3886200"/>
              <a:gd name="connsiteY119" fmla="*/ 3748087 h 5012531"/>
              <a:gd name="connsiteX120" fmla="*/ 1952625 w 3886200"/>
              <a:gd name="connsiteY120" fmla="*/ 4162425 h 5012531"/>
              <a:gd name="connsiteX121" fmla="*/ 1935956 w 3886200"/>
              <a:gd name="connsiteY121" fmla="*/ 4357687 h 5012531"/>
              <a:gd name="connsiteX122" fmla="*/ 1928812 w 3886200"/>
              <a:gd name="connsiteY122" fmla="*/ 4443413 h 5012531"/>
              <a:gd name="connsiteX123" fmla="*/ 1943100 w 3886200"/>
              <a:gd name="connsiteY123" fmla="*/ 4486275 h 5012531"/>
              <a:gd name="connsiteX124" fmla="*/ 1914525 w 3886200"/>
              <a:gd name="connsiteY124" fmla="*/ 4591050 h 5012531"/>
              <a:gd name="connsiteX125" fmla="*/ 1959769 w 3886200"/>
              <a:gd name="connsiteY125"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381375 w 3886200"/>
              <a:gd name="connsiteY96" fmla="*/ 933450 h 5012531"/>
              <a:gd name="connsiteX97" fmla="*/ 2876550 w 3886200"/>
              <a:gd name="connsiteY97" fmla="*/ 1119187 h 5012531"/>
              <a:gd name="connsiteX98" fmla="*/ 2743200 w 3886200"/>
              <a:gd name="connsiteY98" fmla="*/ 1152525 h 5012531"/>
              <a:gd name="connsiteX99" fmla="*/ 2702719 w 3886200"/>
              <a:gd name="connsiteY99" fmla="*/ 1373982 h 5012531"/>
              <a:gd name="connsiteX100" fmla="*/ 2597944 w 3886200"/>
              <a:gd name="connsiteY100" fmla="*/ 1362075 h 5012531"/>
              <a:gd name="connsiteX101" fmla="*/ 2419350 w 3886200"/>
              <a:gd name="connsiteY101" fmla="*/ 1500187 h 5012531"/>
              <a:gd name="connsiteX102" fmla="*/ 2407444 w 3886200"/>
              <a:gd name="connsiteY102" fmla="*/ 1738313 h 5012531"/>
              <a:gd name="connsiteX103" fmla="*/ 2381250 w 3886200"/>
              <a:gd name="connsiteY103" fmla="*/ 2295525 h 5012531"/>
              <a:gd name="connsiteX104" fmla="*/ 2366962 w 3886200"/>
              <a:gd name="connsiteY104" fmla="*/ 2959894 h 5012531"/>
              <a:gd name="connsiteX105" fmla="*/ 2309812 w 3886200"/>
              <a:gd name="connsiteY105" fmla="*/ 2959893 h 5012531"/>
              <a:gd name="connsiteX106" fmla="*/ 2381250 w 3886200"/>
              <a:gd name="connsiteY106" fmla="*/ 3833813 h 5012531"/>
              <a:gd name="connsiteX107" fmla="*/ 2374107 w 3886200"/>
              <a:gd name="connsiteY107" fmla="*/ 4207669 h 5012531"/>
              <a:gd name="connsiteX108" fmla="*/ 2376488 w 3886200"/>
              <a:gd name="connsiteY108" fmla="*/ 4381500 h 5012531"/>
              <a:gd name="connsiteX109" fmla="*/ 2390775 w 3886200"/>
              <a:gd name="connsiteY109" fmla="*/ 4414837 h 5012531"/>
              <a:gd name="connsiteX110" fmla="*/ 2390775 w 3886200"/>
              <a:gd name="connsiteY110" fmla="*/ 4791075 h 5012531"/>
              <a:gd name="connsiteX111" fmla="*/ 2395537 w 3886200"/>
              <a:gd name="connsiteY111" fmla="*/ 5010150 h 5012531"/>
              <a:gd name="connsiteX112" fmla="*/ 2150269 w 3886200"/>
              <a:gd name="connsiteY112" fmla="*/ 5012531 h 5012531"/>
              <a:gd name="connsiteX113" fmla="*/ 2133600 w 3886200"/>
              <a:gd name="connsiteY113" fmla="*/ 4552950 h 5012531"/>
              <a:gd name="connsiteX114" fmla="*/ 2076450 w 3886200"/>
              <a:gd name="connsiteY114" fmla="*/ 4255294 h 5012531"/>
              <a:gd name="connsiteX115" fmla="*/ 2040731 w 3886200"/>
              <a:gd name="connsiteY115" fmla="*/ 3943350 h 5012531"/>
              <a:gd name="connsiteX116" fmla="*/ 2009775 w 3886200"/>
              <a:gd name="connsiteY116" fmla="*/ 3638550 h 5012531"/>
              <a:gd name="connsiteX117" fmla="*/ 1952625 w 3886200"/>
              <a:gd name="connsiteY117" fmla="*/ 3243262 h 5012531"/>
              <a:gd name="connsiteX118" fmla="*/ 1962150 w 3886200"/>
              <a:gd name="connsiteY118" fmla="*/ 3571875 h 5012531"/>
              <a:gd name="connsiteX119" fmla="*/ 1943100 w 3886200"/>
              <a:gd name="connsiteY119" fmla="*/ 3748087 h 5012531"/>
              <a:gd name="connsiteX120" fmla="*/ 1952625 w 3886200"/>
              <a:gd name="connsiteY120" fmla="*/ 4162425 h 5012531"/>
              <a:gd name="connsiteX121" fmla="*/ 1935956 w 3886200"/>
              <a:gd name="connsiteY121" fmla="*/ 4357687 h 5012531"/>
              <a:gd name="connsiteX122" fmla="*/ 1928812 w 3886200"/>
              <a:gd name="connsiteY122" fmla="*/ 4443413 h 5012531"/>
              <a:gd name="connsiteX123" fmla="*/ 1943100 w 3886200"/>
              <a:gd name="connsiteY123" fmla="*/ 4486275 h 5012531"/>
              <a:gd name="connsiteX124" fmla="*/ 1914525 w 3886200"/>
              <a:gd name="connsiteY124" fmla="*/ 4591050 h 5012531"/>
              <a:gd name="connsiteX125" fmla="*/ 1959769 w 3886200"/>
              <a:gd name="connsiteY125"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381375 w 3886200"/>
              <a:gd name="connsiteY96" fmla="*/ 933450 h 5012531"/>
              <a:gd name="connsiteX97" fmla="*/ 3150394 w 3886200"/>
              <a:gd name="connsiteY97" fmla="*/ 1050132 h 5012531"/>
              <a:gd name="connsiteX98" fmla="*/ 2876550 w 3886200"/>
              <a:gd name="connsiteY98" fmla="*/ 1119187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476625 w 3886200"/>
              <a:gd name="connsiteY95" fmla="*/ 952500 h 5012531"/>
              <a:gd name="connsiteX96" fmla="*/ 3459956 w 3886200"/>
              <a:gd name="connsiteY96" fmla="*/ 902494 h 5012531"/>
              <a:gd name="connsiteX97" fmla="*/ 3150394 w 3886200"/>
              <a:gd name="connsiteY97" fmla="*/ 1050132 h 5012531"/>
              <a:gd name="connsiteX98" fmla="*/ 2876550 w 3886200"/>
              <a:gd name="connsiteY98" fmla="*/ 1119187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0925 w 3886200"/>
              <a:gd name="connsiteY94" fmla="*/ 904875 h 5012531"/>
              <a:gd name="connsiteX95" fmla="*/ 3533775 w 3886200"/>
              <a:gd name="connsiteY95" fmla="*/ 923925 h 5012531"/>
              <a:gd name="connsiteX96" fmla="*/ 3459956 w 3886200"/>
              <a:gd name="connsiteY96" fmla="*/ 902494 h 5012531"/>
              <a:gd name="connsiteX97" fmla="*/ 3150394 w 3886200"/>
              <a:gd name="connsiteY97" fmla="*/ 1050132 h 5012531"/>
              <a:gd name="connsiteX98" fmla="*/ 2876550 w 3886200"/>
              <a:gd name="connsiteY98" fmla="*/ 1119187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9525 w 3886200"/>
              <a:gd name="connsiteY91" fmla="*/ 828675 h 5012531"/>
              <a:gd name="connsiteX92" fmla="*/ 3781425 w 3886200"/>
              <a:gd name="connsiteY92" fmla="*/ 885825 h 5012531"/>
              <a:gd name="connsiteX93" fmla="*/ 3657600 w 3886200"/>
              <a:gd name="connsiteY93" fmla="*/ 857250 h 5012531"/>
              <a:gd name="connsiteX94" fmla="*/ 3593307 w 3886200"/>
              <a:gd name="connsiteY94" fmla="*/ 885825 h 5012531"/>
              <a:gd name="connsiteX95" fmla="*/ 3533775 w 3886200"/>
              <a:gd name="connsiteY95" fmla="*/ 923925 h 5012531"/>
              <a:gd name="connsiteX96" fmla="*/ 3459956 w 3886200"/>
              <a:gd name="connsiteY96" fmla="*/ 902494 h 5012531"/>
              <a:gd name="connsiteX97" fmla="*/ 3150394 w 3886200"/>
              <a:gd name="connsiteY97" fmla="*/ 1050132 h 5012531"/>
              <a:gd name="connsiteX98" fmla="*/ 2876550 w 3886200"/>
              <a:gd name="connsiteY98" fmla="*/ 1119187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2381 w 3886200"/>
              <a:gd name="connsiteY91" fmla="*/ 816769 h 5012531"/>
              <a:gd name="connsiteX92" fmla="*/ 3781425 w 3886200"/>
              <a:gd name="connsiteY92" fmla="*/ 885825 h 5012531"/>
              <a:gd name="connsiteX93" fmla="*/ 3657600 w 3886200"/>
              <a:gd name="connsiteY93" fmla="*/ 857250 h 5012531"/>
              <a:gd name="connsiteX94" fmla="*/ 3593307 w 3886200"/>
              <a:gd name="connsiteY94" fmla="*/ 885825 h 5012531"/>
              <a:gd name="connsiteX95" fmla="*/ 3533775 w 3886200"/>
              <a:gd name="connsiteY95" fmla="*/ 923925 h 5012531"/>
              <a:gd name="connsiteX96" fmla="*/ 3459956 w 3886200"/>
              <a:gd name="connsiteY96" fmla="*/ 902494 h 5012531"/>
              <a:gd name="connsiteX97" fmla="*/ 3150394 w 3886200"/>
              <a:gd name="connsiteY97" fmla="*/ 1050132 h 5012531"/>
              <a:gd name="connsiteX98" fmla="*/ 2876550 w 3886200"/>
              <a:gd name="connsiteY98" fmla="*/ 1119187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14750 w 3886200"/>
              <a:gd name="connsiteY90" fmla="*/ 781050 h 5012531"/>
              <a:gd name="connsiteX91" fmla="*/ 3812381 w 3886200"/>
              <a:gd name="connsiteY91" fmla="*/ 816769 h 5012531"/>
              <a:gd name="connsiteX92" fmla="*/ 3802856 w 3886200"/>
              <a:gd name="connsiteY92" fmla="*/ 857250 h 5012531"/>
              <a:gd name="connsiteX93" fmla="*/ 3657600 w 3886200"/>
              <a:gd name="connsiteY93" fmla="*/ 857250 h 5012531"/>
              <a:gd name="connsiteX94" fmla="*/ 3593307 w 3886200"/>
              <a:gd name="connsiteY94" fmla="*/ 885825 h 5012531"/>
              <a:gd name="connsiteX95" fmla="*/ 3533775 w 3886200"/>
              <a:gd name="connsiteY95" fmla="*/ 923925 h 5012531"/>
              <a:gd name="connsiteX96" fmla="*/ 3459956 w 3886200"/>
              <a:gd name="connsiteY96" fmla="*/ 902494 h 5012531"/>
              <a:gd name="connsiteX97" fmla="*/ 3150394 w 3886200"/>
              <a:gd name="connsiteY97" fmla="*/ 1050132 h 5012531"/>
              <a:gd name="connsiteX98" fmla="*/ 2876550 w 3886200"/>
              <a:gd name="connsiteY98" fmla="*/ 1119187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679031 w 3886200"/>
              <a:gd name="connsiteY90" fmla="*/ 812007 h 5012531"/>
              <a:gd name="connsiteX91" fmla="*/ 3812381 w 3886200"/>
              <a:gd name="connsiteY91" fmla="*/ 816769 h 5012531"/>
              <a:gd name="connsiteX92" fmla="*/ 3802856 w 3886200"/>
              <a:gd name="connsiteY92" fmla="*/ 857250 h 5012531"/>
              <a:gd name="connsiteX93" fmla="*/ 3657600 w 3886200"/>
              <a:gd name="connsiteY93" fmla="*/ 857250 h 5012531"/>
              <a:gd name="connsiteX94" fmla="*/ 3593307 w 3886200"/>
              <a:gd name="connsiteY94" fmla="*/ 885825 h 5012531"/>
              <a:gd name="connsiteX95" fmla="*/ 3533775 w 3886200"/>
              <a:gd name="connsiteY95" fmla="*/ 923925 h 5012531"/>
              <a:gd name="connsiteX96" fmla="*/ 3459956 w 3886200"/>
              <a:gd name="connsiteY96" fmla="*/ 902494 h 5012531"/>
              <a:gd name="connsiteX97" fmla="*/ 3150394 w 3886200"/>
              <a:gd name="connsiteY97" fmla="*/ 1050132 h 5012531"/>
              <a:gd name="connsiteX98" fmla="*/ 2876550 w 3886200"/>
              <a:gd name="connsiteY98" fmla="*/ 1119187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683793 w 3886200"/>
              <a:gd name="connsiteY90" fmla="*/ 778670 h 5012531"/>
              <a:gd name="connsiteX91" fmla="*/ 3812381 w 3886200"/>
              <a:gd name="connsiteY91" fmla="*/ 816769 h 5012531"/>
              <a:gd name="connsiteX92" fmla="*/ 3802856 w 3886200"/>
              <a:gd name="connsiteY92" fmla="*/ 857250 h 5012531"/>
              <a:gd name="connsiteX93" fmla="*/ 3657600 w 3886200"/>
              <a:gd name="connsiteY93" fmla="*/ 857250 h 5012531"/>
              <a:gd name="connsiteX94" fmla="*/ 3593307 w 3886200"/>
              <a:gd name="connsiteY94" fmla="*/ 885825 h 5012531"/>
              <a:gd name="connsiteX95" fmla="*/ 3533775 w 3886200"/>
              <a:gd name="connsiteY95" fmla="*/ 923925 h 5012531"/>
              <a:gd name="connsiteX96" fmla="*/ 3459956 w 3886200"/>
              <a:gd name="connsiteY96" fmla="*/ 902494 h 5012531"/>
              <a:gd name="connsiteX97" fmla="*/ 3150394 w 3886200"/>
              <a:gd name="connsiteY97" fmla="*/ 1050132 h 5012531"/>
              <a:gd name="connsiteX98" fmla="*/ 2876550 w 3886200"/>
              <a:gd name="connsiteY98" fmla="*/ 1119187 h 5012531"/>
              <a:gd name="connsiteX99" fmla="*/ 2743200 w 3886200"/>
              <a:gd name="connsiteY99" fmla="*/ 1152525 h 5012531"/>
              <a:gd name="connsiteX100" fmla="*/ 2702719 w 3886200"/>
              <a:gd name="connsiteY100" fmla="*/ 1373982 h 5012531"/>
              <a:gd name="connsiteX101" fmla="*/ 2597944 w 3886200"/>
              <a:gd name="connsiteY101" fmla="*/ 1362075 h 5012531"/>
              <a:gd name="connsiteX102" fmla="*/ 2419350 w 3886200"/>
              <a:gd name="connsiteY102" fmla="*/ 1500187 h 5012531"/>
              <a:gd name="connsiteX103" fmla="*/ 2407444 w 3886200"/>
              <a:gd name="connsiteY103" fmla="*/ 1738313 h 5012531"/>
              <a:gd name="connsiteX104" fmla="*/ 2381250 w 3886200"/>
              <a:gd name="connsiteY104" fmla="*/ 2295525 h 5012531"/>
              <a:gd name="connsiteX105" fmla="*/ 2366962 w 3886200"/>
              <a:gd name="connsiteY105" fmla="*/ 2959894 h 5012531"/>
              <a:gd name="connsiteX106" fmla="*/ 2309812 w 3886200"/>
              <a:gd name="connsiteY106" fmla="*/ 2959893 h 5012531"/>
              <a:gd name="connsiteX107" fmla="*/ 2381250 w 3886200"/>
              <a:gd name="connsiteY107" fmla="*/ 3833813 h 5012531"/>
              <a:gd name="connsiteX108" fmla="*/ 2374107 w 3886200"/>
              <a:gd name="connsiteY108" fmla="*/ 4207669 h 5012531"/>
              <a:gd name="connsiteX109" fmla="*/ 2376488 w 3886200"/>
              <a:gd name="connsiteY109" fmla="*/ 4381500 h 5012531"/>
              <a:gd name="connsiteX110" fmla="*/ 2390775 w 3886200"/>
              <a:gd name="connsiteY110" fmla="*/ 4414837 h 5012531"/>
              <a:gd name="connsiteX111" fmla="*/ 2390775 w 3886200"/>
              <a:gd name="connsiteY111" fmla="*/ 4791075 h 5012531"/>
              <a:gd name="connsiteX112" fmla="*/ 2395537 w 3886200"/>
              <a:gd name="connsiteY112" fmla="*/ 5010150 h 5012531"/>
              <a:gd name="connsiteX113" fmla="*/ 2150269 w 3886200"/>
              <a:gd name="connsiteY113" fmla="*/ 5012531 h 5012531"/>
              <a:gd name="connsiteX114" fmla="*/ 2133600 w 3886200"/>
              <a:gd name="connsiteY114" fmla="*/ 4552950 h 5012531"/>
              <a:gd name="connsiteX115" fmla="*/ 2076450 w 3886200"/>
              <a:gd name="connsiteY115" fmla="*/ 4255294 h 5012531"/>
              <a:gd name="connsiteX116" fmla="*/ 2040731 w 3886200"/>
              <a:gd name="connsiteY116" fmla="*/ 3943350 h 5012531"/>
              <a:gd name="connsiteX117" fmla="*/ 2009775 w 3886200"/>
              <a:gd name="connsiteY117" fmla="*/ 3638550 h 5012531"/>
              <a:gd name="connsiteX118" fmla="*/ 1952625 w 3886200"/>
              <a:gd name="connsiteY118" fmla="*/ 3243262 h 5012531"/>
              <a:gd name="connsiteX119" fmla="*/ 1962150 w 3886200"/>
              <a:gd name="connsiteY119" fmla="*/ 3571875 h 5012531"/>
              <a:gd name="connsiteX120" fmla="*/ 1943100 w 3886200"/>
              <a:gd name="connsiteY120" fmla="*/ 3748087 h 5012531"/>
              <a:gd name="connsiteX121" fmla="*/ 1952625 w 3886200"/>
              <a:gd name="connsiteY121" fmla="*/ 4162425 h 5012531"/>
              <a:gd name="connsiteX122" fmla="*/ 1935956 w 3886200"/>
              <a:gd name="connsiteY122" fmla="*/ 4357687 h 5012531"/>
              <a:gd name="connsiteX123" fmla="*/ 1928812 w 3886200"/>
              <a:gd name="connsiteY123" fmla="*/ 4443413 h 5012531"/>
              <a:gd name="connsiteX124" fmla="*/ 1943100 w 3886200"/>
              <a:gd name="connsiteY124" fmla="*/ 4486275 h 5012531"/>
              <a:gd name="connsiteX125" fmla="*/ 1914525 w 3886200"/>
              <a:gd name="connsiteY125" fmla="*/ 4591050 h 5012531"/>
              <a:gd name="connsiteX126" fmla="*/ 1959769 w 3886200"/>
              <a:gd name="connsiteY126"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76663 w 3886200"/>
              <a:gd name="connsiteY90" fmla="*/ 773907 h 5012531"/>
              <a:gd name="connsiteX91" fmla="*/ 3683793 w 3886200"/>
              <a:gd name="connsiteY91" fmla="*/ 778670 h 5012531"/>
              <a:gd name="connsiteX92" fmla="*/ 3812381 w 3886200"/>
              <a:gd name="connsiteY92" fmla="*/ 816769 h 5012531"/>
              <a:gd name="connsiteX93" fmla="*/ 3802856 w 3886200"/>
              <a:gd name="connsiteY93" fmla="*/ 857250 h 5012531"/>
              <a:gd name="connsiteX94" fmla="*/ 3657600 w 3886200"/>
              <a:gd name="connsiteY94" fmla="*/ 857250 h 5012531"/>
              <a:gd name="connsiteX95" fmla="*/ 3593307 w 3886200"/>
              <a:gd name="connsiteY95" fmla="*/ 885825 h 5012531"/>
              <a:gd name="connsiteX96" fmla="*/ 3533775 w 3886200"/>
              <a:gd name="connsiteY96" fmla="*/ 923925 h 5012531"/>
              <a:gd name="connsiteX97" fmla="*/ 3459956 w 3886200"/>
              <a:gd name="connsiteY97" fmla="*/ 902494 h 5012531"/>
              <a:gd name="connsiteX98" fmla="*/ 3150394 w 3886200"/>
              <a:gd name="connsiteY98" fmla="*/ 1050132 h 5012531"/>
              <a:gd name="connsiteX99" fmla="*/ 2876550 w 3886200"/>
              <a:gd name="connsiteY99" fmla="*/ 1119187 h 5012531"/>
              <a:gd name="connsiteX100" fmla="*/ 2743200 w 3886200"/>
              <a:gd name="connsiteY100" fmla="*/ 1152525 h 5012531"/>
              <a:gd name="connsiteX101" fmla="*/ 2702719 w 3886200"/>
              <a:gd name="connsiteY101" fmla="*/ 1373982 h 5012531"/>
              <a:gd name="connsiteX102" fmla="*/ 2597944 w 3886200"/>
              <a:gd name="connsiteY102" fmla="*/ 1362075 h 5012531"/>
              <a:gd name="connsiteX103" fmla="*/ 2419350 w 3886200"/>
              <a:gd name="connsiteY103" fmla="*/ 1500187 h 5012531"/>
              <a:gd name="connsiteX104" fmla="*/ 2407444 w 3886200"/>
              <a:gd name="connsiteY104" fmla="*/ 1738313 h 5012531"/>
              <a:gd name="connsiteX105" fmla="*/ 2381250 w 3886200"/>
              <a:gd name="connsiteY105" fmla="*/ 2295525 h 5012531"/>
              <a:gd name="connsiteX106" fmla="*/ 2366962 w 3886200"/>
              <a:gd name="connsiteY106" fmla="*/ 2959894 h 5012531"/>
              <a:gd name="connsiteX107" fmla="*/ 2309812 w 3886200"/>
              <a:gd name="connsiteY107" fmla="*/ 2959893 h 5012531"/>
              <a:gd name="connsiteX108" fmla="*/ 2381250 w 3886200"/>
              <a:gd name="connsiteY108" fmla="*/ 3833813 h 5012531"/>
              <a:gd name="connsiteX109" fmla="*/ 2374107 w 3886200"/>
              <a:gd name="connsiteY109" fmla="*/ 4207669 h 5012531"/>
              <a:gd name="connsiteX110" fmla="*/ 2376488 w 3886200"/>
              <a:gd name="connsiteY110" fmla="*/ 4381500 h 5012531"/>
              <a:gd name="connsiteX111" fmla="*/ 2390775 w 3886200"/>
              <a:gd name="connsiteY111" fmla="*/ 4414837 h 5012531"/>
              <a:gd name="connsiteX112" fmla="*/ 2390775 w 3886200"/>
              <a:gd name="connsiteY112" fmla="*/ 4791075 h 5012531"/>
              <a:gd name="connsiteX113" fmla="*/ 2395537 w 3886200"/>
              <a:gd name="connsiteY113" fmla="*/ 5010150 h 5012531"/>
              <a:gd name="connsiteX114" fmla="*/ 2150269 w 3886200"/>
              <a:gd name="connsiteY114" fmla="*/ 5012531 h 5012531"/>
              <a:gd name="connsiteX115" fmla="*/ 2133600 w 3886200"/>
              <a:gd name="connsiteY115" fmla="*/ 4552950 h 5012531"/>
              <a:gd name="connsiteX116" fmla="*/ 2076450 w 3886200"/>
              <a:gd name="connsiteY116" fmla="*/ 4255294 h 5012531"/>
              <a:gd name="connsiteX117" fmla="*/ 2040731 w 3886200"/>
              <a:gd name="connsiteY117" fmla="*/ 3943350 h 5012531"/>
              <a:gd name="connsiteX118" fmla="*/ 2009775 w 3886200"/>
              <a:gd name="connsiteY118" fmla="*/ 3638550 h 5012531"/>
              <a:gd name="connsiteX119" fmla="*/ 1952625 w 3886200"/>
              <a:gd name="connsiteY119" fmla="*/ 3243262 h 5012531"/>
              <a:gd name="connsiteX120" fmla="*/ 1962150 w 3886200"/>
              <a:gd name="connsiteY120" fmla="*/ 3571875 h 5012531"/>
              <a:gd name="connsiteX121" fmla="*/ 1943100 w 3886200"/>
              <a:gd name="connsiteY121" fmla="*/ 3748087 h 5012531"/>
              <a:gd name="connsiteX122" fmla="*/ 1952625 w 3886200"/>
              <a:gd name="connsiteY122" fmla="*/ 4162425 h 5012531"/>
              <a:gd name="connsiteX123" fmla="*/ 1935956 w 3886200"/>
              <a:gd name="connsiteY123" fmla="*/ 4357687 h 5012531"/>
              <a:gd name="connsiteX124" fmla="*/ 1928812 w 3886200"/>
              <a:gd name="connsiteY124" fmla="*/ 4443413 h 5012531"/>
              <a:gd name="connsiteX125" fmla="*/ 1943100 w 3886200"/>
              <a:gd name="connsiteY125" fmla="*/ 4486275 h 5012531"/>
              <a:gd name="connsiteX126" fmla="*/ 1914525 w 3886200"/>
              <a:gd name="connsiteY126" fmla="*/ 4591050 h 5012531"/>
              <a:gd name="connsiteX127" fmla="*/ 1959769 w 3886200"/>
              <a:gd name="connsiteY127"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76663 w 3886200"/>
              <a:gd name="connsiteY90" fmla="*/ 773907 h 5012531"/>
              <a:gd name="connsiteX91" fmla="*/ 3669506 w 3886200"/>
              <a:gd name="connsiteY91" fmla="*/ 812008 h 5012531"/>
              <a:gd name="connsiteX92" fmla="*/ 3812381 w 3886200"/>
              <a:gd name="connsiteY92" fmla="*/ 816769 h 5012531"/>
              <a:gd name="connsiteX93" fmla="*/ 3802856 w 3886200"/>
              <a:gd name="connsiteY93" fmla="*/ 857250 h 5012531"/>
              <a:gd name="connsiteX94" fmla="*/ 3657600 w 3886200"/>
              <a:gd name="connsiteY94" fmla="*/ 857250 h 5012531"/>
              <a:gd name="connsiteX95" fmla="*/ 3593307 w 3886200"/>
              <a:gd name="connsiteY95" fmla="*/ 885825 h 5012531"/>
              <a:gd name="connsiteX96" fmla="*/ 3533775 w 3886200"/>
              <a:gd name="connsiteY96" fmla="*/ 923925 h 5012531"/>
              <a:gd name="connsiteX97" fmla="*/ 3459956 w 3886200"/>
              <a:gd name="connsiteY97" fmla="*/ 902494 h 5012531"/>
              <a:gd name="connsiteX98" fmla="*/ 3150394 w 3886200"/>
              <a:gd name="connsiteY98" fmla="*/ 1050132 h 5012531"/>
              <a:gd name="connsiteX99" fmla="*/ 2876550 w 3886200"/>
              <a:gd name="connsiteY99" fmla="*/ 1119187 h 5012531"/>
              <a:gd name="connsiteX100" fmla="*/ 2743200 w 3886200"/>
              <a:gd name="connsiteY100" fmla="*/ 1152525 h 5012531"/>
              <a:gd name="connsiteX101" fmla="*/ 2702719 w 3886200"/>
              <a:gd name="connsiteY101" fmla="*/ 1373982 h 5012531"/>
              <a:gd name="connsiteX102" fmla="*/ 2597944 w 3886200"/>
              <a:gd name="connsiteY102" fmla="*/ 1362075 h 5012531"/>
              <a:gd name="connsiteX103" fmla="*/ 2419350 w 3886200"/>
              <a:gd name="connsiteY103" fmla="*/ 1500187 h 5012531"/>
              <a:gd name="connsiteX104" fmla="*/ 2407444 w 3886200"/>
              <a:gd name="connsiteY104" fmla="*/ 1738313 h 5012531"/>
              <a:gd name="connsiteX105" fmla="*/ 2381250 w 3886200"/>
              <a:gd name="connsiteY105" fmla="*/ 2295525 h 5012531"/>
              <a:gd name="connsiteX106" fmla="*/ 2366962 w 3886200"/>
              <a:gd name="connsiteY106" fmla="*/ 2959894 h 5012531"/>
              <a:gd name="connsiteX107" fmla="*/ 2309812 w 3886200"/>
              <a:gd name="connsiteY107" fmla="*/ 2959893 h 5012531"/>
              <a:gd name="connsiteX108" fmla="*/ 2381250 w 3886200"/>
              <a:gd name="connsiteY108" fmla="*/ 3833813 h 5012531"/>
              <a:gd name="connsiteX109" fmla="*/ 2374107 w 3886200"/>
              <a:gd name="connsiteY109" fmla="*/ 4207669 h 5012531"/>
              <a:gd name="connsiteX110" fmla="*/ 2376488 w 3886200"/>
              <a:gd name="connsiteY110" fmla="*/ 4381500 h 5012531"/>
              <a:gd name="connsiteX111" fmla="*/ 2390775 w 3886200"/>
              <a:gd name="connsiteY111" fmla="*/ 4414837 h 5012531"/>
              <a:gd name="connsiteX112" fmla="*/ 2390775 w 3886200"/>
              <a:gd name="connsiteY112" fmla="*/ 4791075 h 5012531"/>
              <a:gd name="connsiteX113" fmla="*/ 2395537 w 3886200"/>
              <a:gd name="connsiteY113" fmla="*/ 5010150 h 5012531"/>
              <a:gd name="connsiteX114" fmla="*/ 2150269 w 3886200"/>
              <a:gd name="connsiteY114" fmla="*/ 5012531 h 5012531"/>
              <a:gd name="connsiteX115" fmla="*/ 2133600 w 3886200"/>
              <a:gd name="connsiteY115" fmla="*/ 4552950 h 5012531"/>
              <a:gd name="connsiteX116" fmla="*/ 2076450 w 3886200"/>
              <a:gd name="connsiteY116" fmla="*/ 4255294 h 5012531"/>
              <a:gd name="connsiteX117" fmla="*/ 2040731 w 3886200"/>
              <a:gd name="connsiteY117" fmla="*/ 3943350 h 5012531"/>
              <a:gd name="connsiteX118" fmla="*/ 2009775 w 3886200"/>
              <a:gd name="connsiteY118" fmla="*/ 3638550 h 5012531"/>
              <a:gd name="connsiteX119" fmla="*/ 1952625 w 3886200"/>
              <a:gd name="connsiteY119" fmla="*/ 3243262 h 5012531"/>
              <a:gd name="connsiteX120" fmla="*/ 1962150 w 3886200"/>
              <a:gd name="connsiteY120" fmla="*/ 3571875 h 5012531"/>
              <a:gd name="connsiteX121" fmla="*/ 1943100 w 3886200"/>
              <a:gd name="connsiteY121" fmla="*/ 3748087 h 5012531"/>
              <a:gd name="connsiteX122" fmla="*/ 1952625 w 3886200"/>
              <a:gd name="connsiteY122" fmla="*/ 4162425 h 5012531"/>
              <a:gd name="connsiteX123" fmla="*/ 1935956 w 3886200"/>
              <a:gd name="connsiteY123" fmla="*/ 4357687 h 5012531"/>
              <a:gd name="connsiteX124" fmla="*/ 1928812 w 3886200"/>
              <a:gd name="connsiteY124" fmla="*/ 4443413 h 5012531"/>
              <a:gd name="connsiteX125" fmla="*/ 1943100 w 3886200"/>
              <a:gd name="connsiteY125" fmla="*/ 4486275 h 5012531"/>
              <a:gd name="connsiteX126" fmla="*/ 1914525 w 3886200"/>
              <a:gd name="connsiteY126" fmla="*/ 4591050 h 5012531"/>
              <a:gd name="connsiteX127" fmla="*/ 1959769 w 3886200"/>
              <a:gd name="connsiteY127"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7625 w 3886200"/>
              <a:gd name="connsiteY89" fmla="*/ 809625 h 5012531"/>
              <a:gd name="connsiteX90" fmla="*/ 3702844 w 3886200"/>
              <a:gd name="connsiteY90" fmla="*/ 785813 h 5012531"/>
              <a:gd name="connsiteX91" fmla="*/ 3669506 w 3886200"/>
              <a:gd name="connsiteY91" fmla="*/ 812008 h 5012531"/>
              <a:gd name="connsiteX92" fmla="*/ 3812381 w 3886200"/>
              <a:gd name="connsiteY92" fmla="*/ 816769 h 5012531"/>
              <a:gd name="connsiteX93" fmla="*/ 3802856 w 3886200"/>
              <a:gd name="connsiteY93" fmla="*/ 857250 h 5012531"/>
              <a:gd name="connsiteX94" fmla="*/ 3657600 w 3886200"/>
              <a:gd name="connsiteY94" fmla="*/ 857250 h 5012531"/>
              <a:gd name="connsiteX95" fmla="*/ 3593307 w 3886200"/>
              <a:gd name="connsiteY95" fmla="*/ 885825 h 5012531"/>
              <a:gd name="connsiteX96" fmla="*/ 3533775 w 3886200"/>
              <a:gd name="connsiteY96" fmla="*/ 923925 h 5012531"/>
              <a:gd name="connsiteX97" fmla="*/ 3459956 w 3886200"/>
              <a:gd name="connsiteY97" fmla="*/ 902494 h 5012531"/>
              <a:gd name="connsiteX98" fmla="*/ 3150394 w 3886200"/>
              <a:gd name="connsiteY98" fmla="*/ 1050132 h 5012531"/>
              <a:gd name="connsiteX99" fmla="*/ 2876550 w 3886200"/>
              <a:gd name="connsiteY99" fmla="*/ 1119187 h 5012531"/>
              <a:gd name="connsiteX100" fmla="*/ 2743200 w 3886200"/>
              <a:gd name="connsiteY100" fmla="*/ 1152525 h 5012531"/>
              <a:gd name="connsiteX101" fmla="*/ 2702719 w 3886200"/>
              <a:gd name="connsiteY101" fmla="*/ 1373982 h 5012531"/>
              <a:gd name="connsiteX102" fmla="*/ 2597944 w 3886200"/>
              <a:gd name="connsiteY102" fmla="*/ 1362075 h 5012531"/>
              <a:gd name="connsiteX103" fmla="*/ 2419350 w 3886200"/>
              <a:gd name="connsiteY103" fmla="*/ 1500187 h 5012531"/>
              <a:gd name="connsiteX104" fmla="*/ 2407444 w 3886200"/>
              <a:gd name="connsiteY104" fmla="*/ 1738313 h 5012531"/>
              <a:gd name="connsiteX105" fmla="*/ 2381250 w 3886200"/>
              <a:gd name="connsiteY105" fmla="*/ 2295525 h 5012531"/>
              <a:gd name="connsiteX106" fmla="*/ 2366962 w 3886200"/>
              <a:gd name="connsiteY106" fmla="*/ 2959894 h 5012531"/>
              <a:gd name="connsiteX107" fmla="*/ 2309812 w 3886200"/>
              <a:gd name="connsiteY107" fmla="*/ 2959893 h 5012531"/>
              <a:gd name="connsiteX108" fmla="*/ 2381250 w 3886200"/>
              <a:gd name="connsiteY108" fmla="*/ 3833813 h 5012531"/>
              <a:gd name="connsiteX109" fmla="*/ 2374107 w 3886200"/>
              <a:gd name="connsiteY109" fmla="*/ 4207669 h 5012531"/>
              <a:gd name="connsiteX110" fmla="*/ 2376488 w 3886200"/>
              <a:gd name="connsiteY110" fmla="*/ 4381500 h 5012531"/>
              <a:gd name="connsiteX111" fmla="*/ 2390775 w 3886200"/>
              <a:gd name="connsiteY111" fmla="*/ 4414837 h 5012531"/>
              <a:gd name="connsiteX112" fmla="*/ 2390775 w 3886200"/>
              <a:gd name="connsiteY112" fmla="*/ 4791075 h 5012531"/>
              <a:gd name="connsiteX113" fmla="*/ 2395537 w 3886200"/>
              <a:gd name="connsiteY113" fmla="*/ 5010150 h 5012531"/>
              <a:gd name="connsiteX114" fmla="*/ 2150269 w 3886200"/>
              <a:gd name="connsiteY114" fmla="*/ 5012531 h 5012531"/>
              <a:gd name="connsiteX115" fmla="*/ 2133600 w 3886200"/>
              <a:gd name="connsiteY115" fmla="*/ 4552950 h 5012531"/>
              <a:gd name="connsiteX116" fmla="*/ 2076450 w 3886200"/>
              <a:gd name="connsiteY116" fmla="*/ 4255294 h 5012531"/>
              <a:gd name="connsiteX117" fmla="*/ 2040731 w 3886200"/>
              <a:gd name="connsiteY117" fmla="*/ 3943350 h 5012531"/>
              <a:gd name="connsiteX118" fmla="*/ 2009775 w 3886200"/>
              <a:gd name="connsiteY118" fmla="*/ 3638550 h 5012531"/>
              <a:gd name="connsiteX119" fmla="*/ 1952625 w 3886200"/>
              <a:gd name="connsiteY119" fmla="*/ 3243262 h 5012531"/>
              <a:gd name="connsiteX120" fmla="*/ 1962150 w 3886200"/>
              <a:gd name="connsiteY120" fmla="*/ 3571875 h 5012531"/>
              <a:gd name="connsiteX121" fmla="*/ 1943100 w 3886200"/>
              <a:gd name="connsiteY121" fmla="*/ 3748087 h 5012531"/>
              <a:gd name="connsiteX122" fmla="*/ 1952625 w 3886200"/>
              <a:gd name="connsiteY122" fmla="*/ 4162425 h 5012531"/>
              <a:gd name="connsiteX123" fmla="*/ 1935956 w 3886200"/>
              <a:gd name="connsiteY123" fmla="*/ 4357687 h 5012531"/>
              <a:gd name="connsiteX124" fmla="*/ 1928812 w 3886200"/>
              <a:gd name="connsiteY124" fmla="*/ 4443413 h 5012531"/>
              <a:gd name="connsiteX125" fmla="*/ 1943100 w 3886200"/>
              <a:gd name="connsiteY125" fmla="*/ 4486275 h 5012531"/>
              <a:gd name="connsiteX126" fmla="*/ 1914525 w 3886200"/>
              <a:gd name="connsiteY126" fmla="*/ 4591050 h 5012531"/>
              <a:gd name="connsiteX127" fmla="*/ 1959769 w 3886200"/>
              <a:gd name="connsiteY127"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867150 w 3886200"/>
              <a:gd name="connsiteY88" fmla="*/ 752475 h 5012531"/>
              <a:gd name="connsiteX89" fmla="*/ 3855244 w 3886200"/>
              <a:gd name="connsiteY89" fmla="*/ 792956 h 5012531"/>
              <a:gd name="connsiteX90" fmla="*/ 3702844 w 3886200"/>
              <a:gd name="connsiteY90" fmla="*/ 785813 h 5012531"/>
              <a:gd name="connsiteX91" fmla="*/ 3669506 w 3886200"/>
              <a:gd name="connsiteY91" fmla="*/ 812008 h 5012531"/>
              <a:gd name="connsiteX92" fmla="*/ 3812381 w 3886200"/>
              <a:gd name="connsiteY92" fmla="*/ 816769 h 5012531"/>
              <a:gd name="connsiteX93" fmla="*/ 3802856 w 3886200"/>
              <a:gd name="connsiteY93" fmla="*/ 857250 h 5012531"/>
              <a:gd name="connsiteX94" fmla="*/ 3657600 w 3886200"/>
              <a:gd name="connsiteY94" fmla="*/ 857250 h 5012531"/>
              <a:gd name="connsiteX95" fmla="*/ 3593307 w 3886200"/>
              <a:gd name="connsiteY95" fmla="*/ 885825 h 5012531"/>
              <a:gd name="connsiteX96" fmla="*/ 3533775 w 3886200"/>
              <a:gd name="connsiteY96" fmla="*/ 923925 h 5012531"/>
              <a:gd name="connsiteX97" fmla="*/ 3459956 w 3886200"/>
              <a:gd name="connsiteY97" fmla="*/ 902494 h 5012531"/>
              <a:gd name="connsiteX98" fmla="*/ 3150394 w 3886200"/>
              <a:gd name="connsiteY98" fmla="*/ 1050132 h 5012531"/>
              <a:gd name="connsiteX99" fmla="*/ 2876550 w 3886200"/>
              <a:gd name="connsiteY99" fmla="*/ 1119187 h 5012531"/>
              <a:gd name="connsiteX100" fmla="*/ 2743200 w 3886200"/>
              <a:gd name="connsiteY100" fmla="*/ 1152525 h 5012531"/>
              <a:gd name="connsiteX101" fmla="*/ 2702719 w 3886200"/>
              <a:gd name="connsiteY101" fmla="*/ 1373982 h 5012531"/>
              <a:gd name="connsiteX102" fmla="*/ 2597944 w 3886200"/>
              <a:gd name="connsiteY102" fmla="*/ 1362075 h 5012531"/>
              <a:gd name="connsiteX103" fmla="*/ 2419350 w 3886200"/>
              <a:gd name="connsiteY103" fmla="*/ 1500187 h 5012531"/>
              <a:gd name="connsiteX104" fmla="*/ 2407444 w 3886200"/>
              <a:gd name="connsiteY104" fmla="*/ 1738313 h 5012531"/>
              <a:gd name="connsiteX105" fmla="*/ 2381250 w 3886200"/>
              <a:gd name="connsiteY105" fmla="*/ 2295525 h 5012531"/>
              <a:gd name="connsiteX106" fmla="*/ 2366962 w 3886200"/>
              <a:gd name="connsiteY106" fmla="*/ 2959894 h 5012531"/>
              <a:gd name="connsiteX107" fmla="*/ 2309812 w 3886200"/>
              <a:gd name="connsiteY107" fmla="*/ 2959893 h 5012531"/>
              <a:gd name="connsiteX108" fmla="*/ 2381250 w 3886200"/>
              <a:gd name="connsiteY108" fmla="*/ 3833813 h 5012531"/>
              <a:gd name="connsiteX109" fmla="*/ 2374107 w 3886200"/>
              <a:gd name="connsiteY109" fmla="*/ 4207669 h 5012531"/>
              <a:gd name="connsiteX110" fmla="*/ 2376488 w 3886200"/>
              <a:gd name="connsiteY110" fmla="*/ 4381500 h 5012531"/>
              <a:gd name="connsiteX111" fmla="*/ 2390775 w 3886200"/>
              <a:gd name="connsiteY111" fmla="*/ 4414837 h 5012531"/>
              <a:gd name="connsiteX112" fmla="*/ 2390775 w 3886200"/>
              <a:gd name="connsiteY112" fmla="*/ 4791075 h 5012531"/>
              <a:gd name="connsiteX113" fmla="*/ 2395537 w 3886200"/>
              <a:gd name="connsiteY113" fmla="*/ 5010150 h 5012531"/>
              <a:gd name="connsiteX114" fmla="*/ 2150269 w 3886200"/>
              <a:gd name="connsiteY114" fmla="*/ 5012531 h 5012531"/>
              <a:gd name="connsiteX115" fmla="*/ 2133600 w 3886200"/>
              <a:gd name="connsiteY115" fmla="*/ 4552950 h 5012531"/>
              <a:gd name="connsiteX116" fmla="*/ 2076450 w 3886200"/>
              <a:gd name="connsiteY116" fmla="*/ 4255294 h 5012531"/>
              <a:gd name="connsiteX117" fmla="*/ 2040731 w 3886200"/>
              <a:gd name="connsiteY117" fmla="*/ 3943350 h 5012531"/>
              <a:gd name="connsiteX118" fmla="*/ 2009775 w 3886200"/>
              <a:gd name="connsiteY118" fmla="*/ 3638550 h 5012531"/>
              <a:gd name="connsiteX119" fmla="*/ 1952625 w 3886200"/>
              <a:gd name="connsiteY119" fmla="*/ 3243262 h 5012531"/>
              <a:gd name="connsiteX120" fmla="*/ 1962150 w 3886200"/>
              <a:gd name="connsiteY120" fmla="*/ 3571875 h 5012531"/>
              <a:gd name="connsiteX121" fmla="*/ 1943100 w 3886200"/>
              <a:gd name="connsiteY121" fmla="*/ 3748087 h 5012531"/>
              <a:gd name="connsiteX122" fmla="*/ 1952625 w 3886200"/>
              <a:gd name="connsiteY122" fmla="*/ 4162425 h 5012531"/>
              <a:gd name="connsiteX123" fmla="*/ 1935956 w 3886200"/>
              <a:gd name="connsiteY123" fmla="*/ 4357687 h 5012531"/>
              <a:gd name="connsiteX124" fmla="*/ 1928812 w 3886200"/>
              <a:gd name="connsiteY124" fmla="*/ 4443413 h 5012531"/>
              <a:gd name="connsiteX125" fmla="*/ 1943100 w 3886200"/>
              <a:gd name="connsiteY125" fmla="*/ 4486275 h 5012531"/>
              <a:gd name="connsiteX126" fmla="*/ 1914525 w 3886200"/>
              <a:gd name="connsiteY126" fmla="*/ 4591050 h 5012531"/>
              <a:gd name="connsiteX127" fmla="*/ 1959769 w 3886200"/>
              <a:gd name="connsiteY127" fmla="*/ 5010150 h 5012531"/>
              <a:gd name="connsiteX0" fmla="*/ 1959769 w 3886200"/>
              <a:gd name="connsiteY0" fmla="*/ 5010150 h 5012531"/>
              <a:gd name="connsiteX1" fmla="*/ 1704975 w 3886200"/>
              <a:gd name="connsiteY1" fmla="*/ 5010150 h 5012531"/>
              <a:gd name="connsiteX2" fmla="*/ 1695450 w 3886200"/>
              <a:gd name="connsiteY2" fmla="*/ 4724400 h 5012531"/>
              <a:gd name="connsiteX3" fmla="*/ 1681162 w 3886200"/>
              <a:gd name="connsiteY3" fmla="*/ 4426744 h 5012531"/>
              <a:gd name="connsiteX4" fmla="*/ 1704975 w 3886200"/>
              <a:gd name="connsiteY4" fmla="*/ 4324350 h 5012531"/>
              <a:gd name="connsiteX5" fmla="*/ 1628775 w 3886200"/>
              <a:gd name="connsiteY5" fmla="*/ 3743325 h 5012531"/>
              <a:gd name="connsiteX6" fmla="*/ 1600200 w 3886200"/>
              <a:gd name="connsiteY6" fmla="*/ 3231356 h 5012531"/>
              <a:gd name="connsiteX7" fmla="*/ 1590675 w 3886200"/>
              <a:gd name="connsiteY7" fmla="*/ 3131344 h 5012531"/>
              <a:gd name="connsiteX8" fmla="*/ 1600200 w 3886200"/>
              <a:gd name="connsiteY8" fmla="*/ 2952750 h 5012531"/>
              <a:gd name="connsiteX9" fmla="*/ 1569244 w 3886200"/>
              <a:gd name="connsiteY9" fmla="*/ 2936081 h 5012531"/>
              <a:gd name="connsiteX10" fmla="*/ 1581150 w 3886200"/>
              <a:gd name="connsiteY10" fmla="*/ 2419350 h 5012531"/>
              <a:gd name="connsiteX11" fmla="*/ 1550194 w 3886200"/>
              <a:gd name="connsiteY11" fmla="*/ 1802606 h 5012531"/>
              <a:gd name="connsiteX12" fmla="*/ 1531144 w 3886200"/>
              <a:gd name="connsiteY12" fmla="*/ 1604963 h 5012531"/>
              <a:gd name="connsiteX13" fmla="*/ 1500187 w 3886200"/>
              <a:gd name="connsiteY13" fmla="*/ 1462088 h 5012531"/>
              <a:gd name="connsiteX14" fmla="*/ 1383506 w 3886200"/>
              <a:gd name="connsiteY14" fmla="*/ 1359694 h 5012531"/>
              <a:gd name="connsiteX15" fmla="*/ 1257300 w 3886200"/>
              <a:gd name="connsiteY15" fmla="*/ 1333500 h 5012531"/>
              <a:gd name="connsiteX16" fmla="*/ 1228725 w 3886200"/>
              <a:gd name="connsiteY16" fmla="*/ 1123950 h 5012531"/>
              <a:gd name="connsiteX17" fmla="*/ 914400 w 3886200"/>
              <a:gd name="connsiteY17" fmla="*/ 981075 h 5012531"/>
              <a:gd name="connsiteX18" fmla="*/ 495300 w 3886200"/>
              <a:gd name="connsiteY18" fmla="*/ 733425 h 5012531"/>
              <a:gd name="connsiteX19" fmla="*/ 428625 w 3886200"/>
              <a:gd name="connsiteY19" fmla="*/ 647700 h 5012531"/>
              <a:gd name="connsiteX20" fmla="*/ 266700 w 3886200"/>
              <a:gd name="connsiteY20" fmla="*/ 666750 h 5012531"/>
              <a:gd name="connsiteX21" fmla="*/ 266700 w 3886200"/>
              <a:gd name="connsiteY21" fmla="*/ 666750 h 5012531"/>
              <a:gd name="connsiteX22" fmla="*/ 76200 w 3886200"/>
              <a:gd name="connsiteY22" fmla="*/ 609600 h 5012531"/>
              <a:gd name="connsiteX23" fmla="*/ 76200 w 3886200"/>
              <a:gd name="connsiteY23" fmla="*/ 609600 h 5012531"/>
              <a:gd name="connsiteX24" fmla="*/ 190500 w 3886200"/>
              <a:gd name="connsiteY24" fmla="*/ 542925 h 5012531"/>
              <a:gd name="connsiteX25" fmla="*/ 28575 w 3886200"/>
              <a:gd name="connsiteY25" fmla="*/ 514350 h 5012531"/>
              <a:gd name="connsiteX26" fmla="*/ 38100 w 3886200"/>
              <a:gd name="connsiteY26" fmla="*/ 466725 h 5012531"/>
              <a:gd name="connsiteX27" fmla="*/ 200025 w 3886200"/>
              <a:gd name="connsiteY27" fmla="*/ 466725 h 5012531"/>
              <a:gd name="connsiteX28" fmla="*/ 0 w 3886200"/>
              <a:gd name="connsiteY28" fmla="*/ 400050 h 5012531"/>
              <a:gd name="connsiteX29" fmla="*/ 0 w 3886200"/>
              <a:gd name="connsiteY29" fmla="*/ 400050 h 5012531"/>
              <a:gd name="connsiteX30" fmla="*/ 190500 w 3886200"/>
              <a:gd name="connsiteY30" fmla="*/ 381000 h 5012531"/>
              <a:gd name="connsiteX31" fmla="*/ 38100 w 3886200"/>
              <a:gd name="connsiteY31" fmla="*/ 276225 h 5012531"/>
              <a:gd name="connsiteX32" fmla="*/ 57150 w 3886200"/>
              <a:gd name="connsiteY32" fmla="*/ 238125 h 5012531"/>
              <a:gd name="connsiteX33" fmla="*/ 314325 w 3886200"/>
              <a:gd name="connsiteY33" fmla="*/ 342900 h 5012531"/>
              <a:gd name="connsiteX34" fmla="*/ 266700 w 3886200"/>
              <a:gd name="connsiteY34" fmla="*/ 190500 h 5012531"/>
              <a:gd name="connsiteX35" fmla="*/ 238125 w 3886200"/>
              <a:gd name="connsiteY35" fmla="*/ 76200 h 5012531"/>
              <a:gd name="connsiteX36" fmla="*/ 295275 w 3886200"/>
              <a:gd name="connsiteY36" fmla="*/ 76200 h 5012531"/>
              <a:gd name="connsiteX37" fmla="*/ 333375 w 3886200"/>
              <a:gd name="connsiteY37" fmla="*/ 333375 h 5012531"/>
              <a:gd name="connsiteX38" fmla="*/ 409575 w 3886200"/>
              <a:gd name="connsiteY38" fmla="*/ 438150 h 5012531"/>
              <a:gd name="connsiteX39" fmla="*/ 504825 w 3886200"/>
              <a:gd name="connsiteY39" fmla="*/ 571500 h 5012531"/>
              <a:gd name="connsiteX40" fmla="*/ 771525 w 3886200"/>
              <a:gd name="connsiteY40" fmla="*/ 666750 h 5012531"/>
              <a:gd name="connsiteX41" fmla="*/ 962025 w 3886200"/>
              <a:gd name="connsiteY41" fmla="*/ 733425 h 5012531"/>
              <a:gd name="connsiteX42" fmla="*/ 1066800 w 3886200"/>
              <a:gd name="connsiteY42" fmla="*/ 819150 h 5012531"/>
              <a:gd name="connsiteX43" fmla="*/ 1321593 w 3886200"/>
              <a:gd name="connsiteY43" fmla="*/ 883444 h 5012531"/>
              <a:gd name="connsiteX44" fmla="*/ 1540669 w 3886200"/>
              <a:gd name="connsiteY44" fmla="*/ 890588 h 5012531"/>
              <a:gd name="connsiteX45" fmla="*/ 1633538 w 3886200"/>
              <a:gd name="connsiteY45" fmla="*/ 888207 h 5012531"/>
              <a:gd name="connsiteX46" fmla="*/ 1745456 w 3886200"/>
              <a:gd name="connsiteY46" fmla="*/ 940594 h 5012531"/>
              <a:gd name="connsiteX47" fmla="*/ 1826418 w 3886200"/>
              <a:gd name="connsiteY47" fmla="*/ 919163 h 5012531"/>
              <a:gd name="connsiteX48" fmla="*/ 1828800 w 3886200"/>
              <a:gd name="connsiteY48" fmla="*/ 647700 h 5012531"/>
              <a:gd name="connsiteX49" fmla="*/ 1790700 w 3886200"/>
              <a:gd name="connsiteY49" fmla="*/ 628650 h 5012531"/>
              <a:gd name="connsiteX50" fmla="*/ 1757364 w 3886200"/>
              <a:gd name="connsiteY50" fmla="*/ 585788 h 5012531"/>
              <a:gd name="connsiteX51" fmla="*/ 1764506 w 3886200"/>
              <a:gd name="connsiteY51" fmla="*/ 476250 h 5012531"/>
              <a:gd name="connsiteX52" fmla="*/ 1795463 w 3886200"/>
              <a:gd name="connsiteY52" fmla="*/ 435770 h 5012531"/>
              <a:gd name="connsiteX53" fmla="*/ 1797844 w 3886200"/>
              <a:gd name="connsiteY53" fmla="*/ 192882 h 5012531"/>
              <a:gd name="connsiteX54" fmla="*/ 1831181 w 3886200"/>
              <a:gd name="connsiteY54" fmla="*/ 138112 h 5012531"/>
              <a:gd name="connsiteX55" fmla="*/ 1943100 w 3886200"/>
              <a:gd name="connsiteY55" fmla="*/ 21432 h 5012531"/>
              <a:gd name="connsiteX56" fmla="*/ 1995488 w 3886200"/>
              <a:gd name="connsiteY56" fmla="*/ 38101 h 5012531"/>
              <a:gd name="connsiteX57" fmla="*/ 2057400 w 3886200"/>
              <a:gd name="connsiteY57" fmla="*/ 0 h 5012531"/>
              <a:gd name="connsiteX58" fmla="*/ 2114550 w 3886200"/>
              <a:gd name="connsiteY58" fmla="*/ 97631 h 5012531"/>
              <a:gd name="connsiteX59" fmla="*/ 2152650 w 3886200"/>
              <a:gd name="connsiteY59" fmla="*/ 257175 h 5012531"/>
              <a:gd name="connsiteX60" fmla="*/ 2171700 w 3886200"/>
              <a:gd name="connsiteY60" fmla="*/ 321469 h 5012531"/>
              <a:gd name="connsiteX61" fmla="*/ 2143125 w 3886200"/>
              <a:gd name="connsiteY61" fmla="*/ 542925 h 5012531"/>
              <a:gd name="connsiteX62" fmla="*/ 2169319 w 3886200"/>
              <a:gd name="connsiteY62" fmla="*/ 550069 h 5012531"/>
              <a:gd name="connsiteX63" fmla="*/ 2143125 w 3886200"/>
              <a:gd name="connsiteY63" fmla="*/ 695325 h 5012531"/>
              <a:gd name="connsiteX64" fmla="*/ 2143125 w 3886200"/>
              <a:gd name="connsiteY64" fmla="*/ 695325 h 5012531"/>
              <a:gd name="connsiteX65" fmla="*/ 2105025 w 3886200"/>
              <a:gd name="connsiteY65" fmla="*/ 685801 h 5012531"/>
              <a:gd name="connsiteX66" fmla="*/ 2076450 w 3886200"/>
              <a:gd name="connsiteY66" fmla="*/ 783432 h 5012531"/>
              <a:gd name="connsiteX67" fmla="*/ 2066925 w 3886200"/>
              <a:gd name="connsiteY67" fmla="*/ 919163 h 5012531"/>
              <a:gd name="connsiteX68" fmla="*/ 2126456 w 3886200"/>
              <a:gd name="connsiteY68" fmla="*/ 912020 h 5012531"/>
              <a:gd name="connsiteX69" fmla="*/ 2224087 w 3886200"/>
              <a:gd name="connsiteY69" fmla="*/ 900113 h 5012531"/>
              <a:gd name="connsiteX70" fmla="*/ 2324100 w 3886200"/>
              <a:gd name="connsiteY70" fmla="*/ 912019 h 5012531"/>
              <a:gd name="connsiteX71" fmla="*/ 2543175 w 3886200"/>
              <a:gd name="connsiteY71" fmla="*/ 942975 h 5012531"/>
              <a:gd name="connsiteX72" fmla="*/ 2847975 w 3886200"/>
              <a:gd name="connsiteY72" fmla="*/ 914400 h 5012531"/>
              <a:gd name="connsiteX73" fmla="*/ 3000375 w 3886200"/>
              <a:gd name="connsiteY73" fmla="*/ 838200 h 5012531"/>
              <a:gd name="connsiteX74" fmla="*/ 3267075 w 3886200"/>
              <a:gd name="connsiteY74" fmla="*/ 809625 h 5012531"/>
              <a:gd name="connsiteX75" fmla="*/ 3467100 w 3886200"/>
              <a:gd name="connsiteY75" fmla="*/ 752475 h 5012531"/>
              <a:gd name="connsiteX76" fmla="*/ 3476625 w 3886200"/>
              <a:gd name="connsiteY76" fmla="*/ 571500 h 5012531"/>
              <a:gd name="connsiteX77" fmla="*/ 3533775 w 3886200"/>
              <a:gd name="connsiteY77" fmla="*/ 504825 h 5012531"/>
              <a:gd name="connsiteX78" fmla="*/ 3571875 w 3886200"/>
              <a:gd name="connsiteY78" fmla="*/ 371475 h 5012531"/>
              <a:gd name="connsiteX79" fmla="*/ 3629025 w 3886200"/>
              <a:gd name="connsiteY79" fmla="*/ 390525 h 5012531"/>
              <a:gd name="connsiteX80" fmla="*/ 3609975 w 3886200"/>
              <a:gd name="connsiteY80" fmla="*/ 504825 h 5012531"/>
              <a:gd name="connsiteX81" fmla="*/ 3543300 w 3886200"/>
              <a:gd name="connsiteY81" fmla="*/ 581025 h 5012531"/>
              <a:gd name="connsiteX82" fmla="*/ 3838575 w 3886200"/>
              <a:gd name="connsiteY82" fmla="*/ 533400 h 5012531"/>
              <a:gd name="connsiteX83" fmla="*/ 3867150 w 3886200"/>
              <a:gd name="connsiteY83" fmla="*/ 600075 h 5012531"/>
              <a:gd name="connsiteX84" fmla="*/ 3667125 w 3886200"/>
              <a:gd name="connsiteY84" fmla="*/ 647700 h 5012531"/>
              <a:gd name="connsiteX85" fmla="*/ 3886200 w 3886200"/>
              <a:gd name="connsiteY85" fmla="*/ 666750 h 5012531"/>
              <a:gd name="connsiteX86" fmla="*/ 3867150 w 3886200"/>
              <a:gd name="connsiteY86" fmla="*/ 704850 h 5012531"/>
              <a:gd name="connsiteX87" fmla="*/ 3705225 w 3886200"/>
              <a:gd name="connsiteY87" fmla="*/ 704850 h 5012531"/>
              <a:gd name="connsiteX88" fmla="*/ 3705225 w 3886200"/>
              <a:gd name="connsiteY88" fmla="*/ 738189 h 5012531"/>
              <a:gd name="connsiteX89" fmla="*/ 3867150 w 3886200"/>
              <a:gd name="connsiteY89" fmla="*/ 752475 h 5012531"/>
              <a:gd name="connsiteX90" fmla="*/ 3855244 w 3886200"/>
              <a:gd name="connsiteY90" fmla="*/ 792956 h 5012531"/>
              <a:gd name="connsiteX91" fmla="*/ 3702844 w 3886200"/>
              <a:gd name="connsiteY91" fmla="*/ 785813 h 5012531"/>
              <a:gd name="connsiteX92" fmla="*/ 3669506 w 3886200"/>
              <a:gd name="connsiteY92" fmla="*/ 812008 h 5012531"/>
              <a:gd name="connsiteX93" fmla="*/ 3812381 w 3886200"/>
              <a:gd name="connsiteY93" fmla="*/ 816769 h 5012531"/>
              <a:gd name="connsiteX94" fmla="*/ 3802856 w 3886200"/>
              <a:gd name="connsiteY94" fmla="*/ 857250 h 5012531"/>
              <a:gd name="connsiteX95" fmla="*/ 3657600 w 3886200"/>
              <a:gd name="connsiteY95" fmla="*/ 857250 h 5012531"/>
              <a:gd name="connsiteX96" fmla="*/ 3593307 w 3886200"/>
              <a:gd name="connsiteY96" fmla="*/ 885825 h 5012531"/>
              <a:gd name="connsiteX97" fmla="*/ 3533775 w 3886200"/>
              <a:gd name="connsiteY97" fmla="*/ 923925 h 5012531"/>
              <a:gd name="connsiteX98" fmla="*/ 3459956 w 3886200"/>
              <a:gd name="connsiteY98" fmla="*/ 902494 h 5012531"/>
              <a:gd name="connsiteX99" fmla="*/ 3150394 w 3886200"/>
              <a:gd name="connsiteY99" fmla="*/ 1050132 h 5012531"/>
              <a:gd name="connsiteX100" fmla="*/ 2876550 w 3886200"/>
              <a:gd name="connsiteY100" fmla="*/ 1119187 h 5012531"/>
              <a:gd name="connsiteX101" fmla="*/ 2743200 w 3886200"/>
              <a:gd name="connsiteY101" fmla="*/ 1152525 h 5012531"/>
              <a:gd name="connsiteX102" fmla="*/ 2702719 w 3886200"/>
              <a:gd name="connsiteY102" fmla="*/ 1373982 h 5012531"/>
              <a:gd name="connsiteX103" fmla="*/ 2597944 w 3886200"/>
              <a:gd name="connsiteY103" fmla="*/ 1362075 h 5012531"/>
              <a:gd name="connsiteX104" fmla="*/ 2419350 w 3886200"/>
              <a:gd name="connsiteY104" fmla="*/ 1500187 h 5012531"/>
              <a:gd name="connsiteX105" fmla="*/ 2407444 w 3886200"/>
              <a:gd name="connsiteY105" fmla="*/ 1738313 h 5012531"/>
              <a:gd name="connsiteX106" fmla="*/ 2381250 w 3886200"/>
              <a:gd name="connsiteY106" fmla="*/ 2295525 h 5012531"/>
              <a:gd name="connsiteX107" fmla="*/ 2366962 w 3886200"/>
              <a:gd name="connsiteY107" fmla="*/ 2959894 h 5012531"/>
              <a:gd name="connsiteX108" fmla="*/ 2309812 w 3886200"/>
              <a:gd name="connsiteY108" fmla="*/ 2959893 h 5012531"/>
              <a:gd name="connsiteX109" fmla="*/ 2381250 w 3886200"/>
              <a:gd name="connsiteY109" fmla="*/ 3833813 h 5012531"/>
              <a:gd name="connsiteX110" fmla="*/ 2374107 w 3886200"/>
              <a:gd name="connsiteY110" fmla="*/ 4207669 h 5012531"/>
              <a:gd name="connsiteX111" fmla="*/ 2376488 w 3886200"/>
              <a:gd name="connsiteY111" fmla="*/ 4381500 h 5012531"/>
              <a:gd name="connsiteX112" fmla="*/ 2390775 w 3886200"/>
              <a:gd name="connsiteY112" fmla="*/ 4414837 h 5012531"/>
              <a:gd name="connsiteX113" fmla="*/ 2390775 w 3886200"/>
              <a:gd name="connsiteY113" fmla="*/ 4791075 h 5012531"/>
              <a:gd name="connsiteX114" fmla="*/ 2395537 w 3886200"/>
              <a:gd name="connsiteY114" fmla="*/ 5010150 h 5012531"/>
              <a:gd name="connsiteX115" fmla="*/ 2150269 w 3886200"/>
              <a:gd name="connsiteY115" fmla="*/ 5012531 h 5012531"/>
              <a:gd name="connsiteX116" fmla="*/ 2133600 w 3886200"/>
              <a:gd name="connsiteY116" fmla="*/ 4552950 h 5012531"/>
              <a:gd name="connsiteX117" fmla="*/ 2076450 w 3886200"/>
              <a:gd name="connsiteY117" fmla="*/ 4255294 h 5012531"/>
              <a:gd name="connsiteX118" fmla="*/ 2040731 w 3886200"/>
              <a:gd name="connsiteY118" fmla="*/ 3943350 h 5012531"/>
              <a:gd name="connsiteX119" fmla="*/ 2009775 w 3886200"/>
              <a:gd name="connsiteY119" fmla="*/ 3638550 h 5012531"/>
              <a:gd name="connsiteX120" fmla="*/ 1952625 w 3886200"/>
              <a:gd name="connsiteY120" fmla="*/ 3243262 h 5012531"/>
              <a:gd name="connsiteX121" fmla="*/ 1962150 w 3886200"/>
              <a:gd name="connsiteY121" fmla="*/ 3571875 h 5012531"/>
              <a:gd name="connsiteX122" fmla="*/ 1943100 w 3886200"/>
              <a:gd name="connsiteY122" fmla="*/ 3748087 h 5012531"/>
              <a:gd name="connsiteX123" fmla="*/ 1952625 w 3886200"/>
              <a:gd name="connsiteY123" fmla="*/ 4162425 h 5012531"/>
              <a:gd name="connsiteX124" fmla="*/ 1935956 w 3886200"/>
              <a:gd name="connsiteY124" fmla="*/ 4357687 h 5012531"/>
              <a:gd name="connsiteX125" fmla="*/ 1928812 w 3886200"/>
              <a:gd name="connsiteY125" fmla="*/ 4443413 h 5012531"/>
              <a:gd name="connsiteX126" fmla="*/ 1943100 w 3886200"/>
              <a:gd name="connsiteY126" fmla="*/ 4486275 h 5012531"/>
              <a:gd name="connsiteX127" fmla="*/ 1914525 w 3886200"/>
              <a:gd name="connsiteY127" fmla="*/ 4591050 h 5012531"/>
              <a:gd name="connsiteX128" fmla="*/ 1959769 w 3886200"/>
              <a:gd name="connsiteY128"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29025 w 3876675"/>
              <a:gd name="connsiteY79" fmla="*/ 390525 h 5012531"/>
              <a:gd name="connsiteX80" fmla="*/ 3609975 w 3876675"/>
              <a:gd name="connsiteY80" fmla="*/ 504825 h 5012531"/>
              <a:gd name="connsiteX81" fmla="*/ 3543300 w 3876675"/>
              <a:gd name="connsiteY81" fmla="*/ 581025 h 5012531"/>
              <a:gd name="connsiteX82" fmla="*/ 3838575 w 3876675"/>
              <a:gd name="connsiteY82" fmla="*/ 533400 h 5012531"/>
              <a:gd name="connsiteX83" fmla="*/ 3867150 w 3876675"/>
              <a:gd name="connsiteY83" fmla="*/ 600075 h 5012531"/>
              <a:gd name="connsiteX84" fmla="*/ 3667125 w 3876675"/>
              <a:gd name="connsiteY84" fmla="*/ 647700 h 5012531"/>
              <a:gd name="connsiteX85" fmla="*/ 3876675 w 3876675"/>
              <a:gd name="connsiteY85" fmla="*/ 652463 h 5012531"/>
              <a:gd name="connsiteX86" fmla="*/ 3867150 w 3876675"/>
              <a:gd name="connsiteY86" fmla="*/ 704850 h 5012531"/>
              <a:gd name="connsiteX87" fmla="*/ 3705225 w 3876675"/>
              <a:gd name="connsiteY87" fmla="*/ 704850 h 5012531"/>
              <a:gd name="connsiteX88" fmla="*/ 3705225 w 3876675"/>
              <a:gd name="connsiteY88" fmla="*/ 738189 h 5012531"/>
              <a:gd name="connsiteX89" fmla="*/ 3867150 w 3876675"/>
              <a:gd name="connsiteY89" fmla="*/ 752475 h 5012531"/>
              <a:gd name="connsiteX90" fmla="*/ 3855244 w 3876675"/>
              <a:gd name="connsiteY90" fmla="*/ 792956 h 5012531"/>
              <a:gd name="connsiteX91" fmla="*/ 3702844 w 3876675"/>
              <a:gd name="connsiteY91" fmla="*/ 785813 h 5012531"/>
              <a:gd name="connsiteX92" fmla="*/ 3669506 w 3876675"/>
              <a:gd name="connsiteY92" fmla="*/ 812008 h 5012531"/>
              <a:gd name="connsiteX93" fmla="*/ 3812381 w 3876675"/>
              <a:gd name="connsiteY93" fmla="*/ 816769 h 5012531"/>
              <a:gd name="connsiteX94" fmla="*/ 3802856 w 3876675"/>
              <a:gd name="connsiteY94" fmla="*/ 857250 h 5012531"/>
              <a:gd name="connsiteX95" fmla="*/ 3657600 w 3876675"/>
              <a:gd name="connsiteY95" fmla="*/ 857250 h 5012531"/>
              <a:gd name="connsiteX96" fmla="*/ 3593307 w 3876675"/>
              <a:gd name="connsiteY96" fmla="*/ 885825 h 5012531"/>
              <a:gd name="connsiteX97" fmla="*/ 3533775 w 3876675"/>
              <a:gd name="connsiteY97" fmla="*/ 923925 h 5012531"/>
              <a:gd name="connsiteX98" fmla="*/ 3459956 w 3876675"/>
              <a:gd name="connsiteY98" fmla="*/ 902494 h 5012531"/>
              <a:gd name="connsiteX99" fmla="*/ 3150394 w 3876675"/>
              <a:gd name="connsiteY99" fmla="*/ 1050132 h 5012531"/>
              <a:gd name="connsiteX100" fmla="*/ 2876550 w 3876675"/>
              <a:gd name="connsiteY100" fmla="*/ 1119187 h 5012531"/>
              <a:gd name="connsiteX101" fmla="*/ 2743200 w 3876675"/>
              <a:gd name="connsiteY101" fmla="*/ 1152525 h 5012531"/>
              <a:gd name="connsiteX102" fmla="*/ 2702719 w 3876675"/>
              <a:gd name="connsiteY102" fmla="*/ 1373982 h 5012531"/>
              <a:gd name="connsiteX103" fmla="*/ 2597944 w 3876675"/>
              <a:gd name="connsiteY103" fmla="*/ 1362075 h 5012531"/>
              <a:gd name="connsiteX104" fmla="*/ 2419350 w 3876675"/>
              <a:gd name="connsiteY104" fmla="*/ 1500187 h 5012531"/>
              <a:gd name="connsiteX105" fmla="*/ 2407444 w 3876675"/>
              <a:gd name="connsiteY105" fmla="*/ 1738313 h 5012531"/>
              <a:gd name="connsiteX106" fmla="*/ 2381250 w 3876675"/>
              <a:gd name="connsiteY106" fmla="*/ 2295525 h 5012531"/>
              <a:gd name="connsiteX107" fmla="*/ 2366962 w 3876675"/>
              <a:gd name="connsiteY107" fmla="*/ 2959894 h 5012531"/>
              <a:gd name="connsiteX108" fmla="*/ 2309812 w 3876675"/>
              <a:gd name="connsiteY108" fmla="*/ 2959893 h 5012531"/>
              <a:gd name="connsiteX109" fmla="*/ 2381250 w 3876675"/>
              <a:gd name="connsiteY109" fmla="*/ 3833813 h 5012531"/>
              <a:gd name="connsiteX110" fmla="*/ 2374107 w 3876675"/>
              <a:gd name="connsiteY110" fmla="*/ 4207669 h 5012531"/>
              <a:gd name="connsiteX111" fmla="*/ 2376488 w 3876675"/>
              <a:gd name="connsiteY111" fmla="*/ 4381500 h 5012531"/>
              <a:gd name="connsiteX112" fmla="*/ 2390775 w 3876675"/>
              <a:gd name="connsiteY112" fmla="*/ 4414837 h 5012531"/>
              <a:gd name="connsiteX113" fmla="*/ 2390775 w 3876675"/>
              <a:gd name="connsiteY113" fmla="*/ 4791075 h 5012531"/>
              <a:gd name="connsiteX114" fmla="*/ 2395537 w 3876675"/>
              <a:gd name="connsiteY114" fmla="*/ 5010150 h 5012531"/>
              <a:gd name="connsiteX115" fmla="*/ 2150269 w 3876675"/>
              <a:gd name="connsiteY115" fmla="*/ 5012531 h 5012531"/>
              <a:gd name="connsiteX116" fmla="*/ 2133600 w 3876675"/>
              <a:gd name="connsiteY116" fmla="*/ 4552950 h 5012531"/>
              <a:gd name="connsiteX117" fmla="*/ 2076450 w 3876675"/>
              <a:gd name="connsiteY117" fmla="*/ 4255294 h 5012531"/>
              <a:gd name="connsiteX118" fmla="*/ 2040731 w 3876675"/>
              <a:gd name="connsiteY118" fmla="*/ 3943350 h 5012531"/>
              <a:gd name="connsiteX119" fmla="*/ 2009775 w 3876675"/>
              <a:gd name="connsiteY119" fmla="*/ 3638550 h 5012531"/>
              <a:gd name="connsiteX120" fmla="*/ 1952625 w 3876675"/>
              <a:gd name="connsiteY120" fmla="*/ 3243262 h 5012531"/>
              <a:gd name="connsiteX121" fmla="*/ 1962150 w 3876675"/>
              <a:gd name="connsiteY121" fmla="*/ 3571875 h 5012531"/>
              <a:gd name="connsiteX122" fmla="*/ 1943100 w 3876675"/>
              <a:gd name="connsiteY122" fmla="*/ 3748087 h 5012531"/>
              <a:gd name="connsiteX123" fmla="*/ 1952625 w 3876675"/>
              <a:gd name="connsiteY123" fmla="*/ 4162425 h 5012531"/>
              <a:gd name="connsiteX124" fmla="*/ 1935956 w 3876675"/>
              <a:gd name="connsiteY124" fmla="*/ 4357687 h 5012531"/>
              <a:gd name="connsiteX125" fmla="*/ 1928812 w 3876675"/>
              <a:gd name="connsiteY125" fmla="*/ 4443413 h 5012531"/>
              <a:gd name="connsiteX126" fmla="*/ 1943100 w 3876675"/>
              <a:gd name="connsiteY126" fmla="*/ 4486275 h 5012531"/>
              <a:gd name="connsiteX127" fmla="*/ 1914525 w 3876675"/>
              <a:gd name="connsiteY127" fmla="*/ 4591050 h 5012531"/>
              <a:gd name="connsiteX128" fmla="*/ 1959769 w 3876675"/>
              <a:gd name="connsiteY128"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29025 w 3876675"/>
              <a:gd name="connsiteY79" fmla="*/ 390525 h 5012531"/>
              <a:gd name="connsiteX80" fmla="*/ 3609975 w 3876675"/>
              <a:gd name="connsiteY80" fmla="*/ 504825 h 5012531"/>
              <a:gd name="connsiteX81" fmla="*/ 3543300 w 3876675"/>
              <a:gd name="connsiteY81" fmla="*/ 581025 h 5012531"/>
              <a:gd name="connsiteX82" fmla="*/ 3838575 w 3876675"/>
              <a:gd name="connsiteY82" fmla="*/ 533400 h 5012531"/>
              <a:gd name="connsiteX83" fmla="*/ 3867150 w 3876675"/>
              <a:gd name="connsiteY83" fmla="*/ 600075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29025 w 3876675"/>
              <a:gd name="connsiteY79" fmla="*/ 390525 h 5012531"/>
              <a:gd name="connsiteX80" fmla="*/ 3609975 w 3876675"/>
              <a:gd name="connsiteY80" fmla="*/ 504825 h 5012531"/>
              <a:gd name="connsiteX81" fmla="*/ 3543300 w 3876675"/>
              <a:gd name="connsiteY81" fmla="*/ 581025 h 5012531"/>
              <a:gd name="connsiteX82" fmla="*/ 3838575 w 3876675"/>
              <a:gd name="connsiteY82" fmla="*/ 533400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29025 w 3876675"/>
              <a:gd name="connsiteY79" fmla="*/ 390525 h 5012531"/>
              <a:gd name="connsiteX80" fmla="*/ 3609975 w 3876675"/>
              <a:gd name="connsiteY80" fmla="*/ 504825 h 5012531"/>
              <a:gd name="connsiteX81" fmla="*/ 3543300 w 3876675"/>
              <a:gd name="connsiteY81" fmla="*/ 581025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29025 w 3876675"/>
              <a:gd name="connsiteY79" fmla="*/ 390525 h 5012531"/>
              <a:gd name="connsiteX80" fmla="*/ 3609975 w 3876675"/>
              <a:gd name="connsiteY80" fmla="*/ 504825 h 5012531"/>
              <a:gd name="connsiteX81" fmla="*/ 3571875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29025 w 3876675"/>
              <a:gd name="connsiteY79" fmla="*/ 390525 h 5012531"/>
              <a:gd name="connsiteX80" fmla="*/ 3609975 w 3876675"/>
              <a:gd name="connsiteY80" fmla="*/ 504825 h 5012531"/>
              <a:gd name="connsiteX81" fmla="*/ 3571875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17119 w 3876675"/>
              <a:gd name="connsiteY79" fmla="*/ 397669 h 5012531"/>
              <a:gd name="connsiteX80" fmla="*/ 3609975 w 3876675"/>
              <a:gd name="connsiteY80" fmla="*/ 504825 h 5012531"/>
              <a:gd name="connsiteX81" fmla="*/ 3571875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17119 w 3876675"/>
              <a:gd name="connsiteY79" fmla="*/ 397669 h 5012531"/>
              <a:gd name="connsiteX80" fmla="*/ 3609975 w 3876675"/>
              <a:gd name="connsiteY80" fmla="*/ 504825 h 5012531"/>
              <a:gd name="connsiteX81" fmla="*/ 3571875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1875 w 3876675"/>
              <a:gd name="connsiteY78" fmla="*/ 37147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33775 w 3876675"/>
              <a:gd name="connsiteY77" fmla="*/ 504825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76625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67100 w 3876675"/>
              <a:gd name="connsiteY75" fmla="*/ 752475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47975 w 3876675"/>
              <a:gd name="connsiteY72" fmla="*/ 914400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23925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62025 w 3876675"/>
              <a:gd name="connsiteY41" fmla="*/ 733425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19162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28625 w 3876675"/>
              <a:gd name="connsiteY19" fmla="*/ 647700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47738 w 3876675"/>
              <a:gd name="connsiteY41" fmla="*/ 740569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19162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66700 w 3876675"/>
              <a:gd name="connsiteY21" fmla="*/ 666750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47738 w 3876675"/>
              <a:gd name="connsiteY41" fmla="*/ 740569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19162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76200 w 3876675"/>
              <a:gd name="connsiteY22" fmla="*/ 609600 h 5012531"/>
              <a:gd name="connsiteX23" fmla="*/ 76200 w 3876675"/>
              <a:gd name="connsiteY23" fmla="*/ 609600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47738 w 3876675"/>
              <a:gd name="connsiteY41" fmla="*/ 740569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19162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76200 w 3876675"/>
              <a:gd name="connsiteY22" fmla="*/ 609600 h 5012531"/>
              <a:gd name="connsiteX23" fmla="*/ 85725 w 3876675"/>
              <a:gd name="connsiteY23" fmla="*/ 604838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47738 w 3876675"/>
              <a:gd name="connsiteY41" fmla="*/ 740569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19162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76200 w 3876675"/>
              <a:gd name="connsiteY22" fmla="*/ 609600 h 5012531"/>
              <a:gd name="connsiteX23" fmla="*/ 85725 w 3876675"/>
              <a:gd name="connsiteY23" fmla="*/ 604838 h 5012531"/>
              <a:gd name="connsiteX24" fmla="*/ 73820 w 3876675"/>
              <a:gd name="connsiteY24" fmla="*/ 566739 h 5012531"/>
              <a:gd name="connsiteX25" fmla="*/ 190500 w 3876675"/>
              <a:gd name="connsiteY25" fmla="*/ 542925 h 5012531"/>
              <a:gd name="connsiteX26" fmla="*/ 28575 w 3876675"/>
              <a:gd name="connsiteY26" fmla="*/ 514350 h 5012531"/>
              <a:gd name="connsiteX27" fmla="*/ 38100 w 3876675"/>
              <a:gd name="connsiteY27" fmla="*/ 466725 h 5012531"/>
              <a:gd name="connsiteX28" fmla="*/ 200025 w 3876675"/>
              <a:gd name="connsiteY28" fmla="*/ 466725 h 5012531"/>
              <a:gd name="connsiteX29" fmla="*/ 0 w 3876675"/>
              <a:gd name="connsiteY29" fmla="*/ 400050 h 5012531"/>
              <a:gd name="connsiteX30" fmla="*/ 0 w 3876675"/>
              <a:gd name="connsiteY30" fmla="*/ 400050 h 5012531"/>
              <a:gd name="connsiteX31" fmla="*/ 190500 w 3876675"/>
              <a:gd name="connsiteY31" fmla="*/ 381000 h 5012531"/>
              <a:gd name="connsiteX32" fmla="*/ 38100 w 3876675"/>
              <a:gd name="connsiteY32" fmla="*/ 276225 h 5012531"/>
              <a:gd name="connsiteX33" fmla="*/ 57150 w 3876675"/>
              <a:gd name="connsiteY33" fmla="*/ 238125 h 5012531"/>
              <a:gd name="connsiteX34" fmla="*/ 314325 w 3876675"/>
              <a:gd name="connsiteY34" fmla="*/ 342900 h 5012531"/>
              <a:gd name="connsiteX35" fmla="*/ 266700 w 3876675"/>
              <a:gd name="connsiteY35" fmla="*/ 190500 h 5012531"/>
              <a:gd name="connsiteX36" fmla="*/ 238125 w 3876675"/>
              <a:gd name="connsiteY36" fmla="*/ 76200 h 5012531"/>
              <a:gd name="connsiteX37" fmla="*/ 295275 w 3876675"/>
              <a:gd name="connsiteY37" fmla="*/ 76200 h 5012531"/>
              <a:gd name="connsiteX38" fmla="*/ 333375 w 3876675"/>
              <a:gd name="connsiteY38" fmla="*/ 333375 h 5012531"/>
              <a:gd name="connsiteX39" fmla="*/ 409575 w 3876675"/>
              <a:gd name="connsiteY39" fmla="*/ 438150 h 5012531"/>
              <a:gd name="connsiteX40" fmla="*/ 504825 w 3876675"/>
              <a:gd name="connsiteY40" fmla="*/ 571500 h 5012531"/>
              <a:gd name="connsiteX41" fmla="*/ 771525 w 3876675"/>
              <a:gd name="connsiteY41" fmla="*/ 666750 h 5012531"/>
              <a:gd name="connsiteX42" fmla="*/ 947738 w 3876675"/>
              <a:gd name="connsiteY42" fmla="*/ 740569 h 5012531"/>
              <a:gd name="connsiteX43" fmla="*/ 1066800 w 3876675"/>
              <a:gd name="connsiteY43" fmla="*/ 819150 h 5012531"/>
              <a:gd name="connsiteX44" fmla="*/ 1321593 w 3876675"/>
              <a:gd name="connsiteY44" fmla="*/ 883444 h 5012531"/>
              <a:gd name="connsiteX45" fmla="*/ 1540669 w 3876675"/>
              <a:gd name="connsiteY45" fmla="*/ 890588 h 5012531"/>
              <a:gd name="connsiteX46" fmla="*/ 1633538 w 3876675"/>
              <a:gd name="connsiteY46" fmla="*/ 888207 h 5012531"/>
              <a:gd name="connsiteX47" fmla="*/ 1745456 w 3876675"/>
              <a:gd name="connsiteY47" fmla="*/ 940594 h 5012531"/>
              <a:gd name="connsiteX48" fmla="*/ 1826418 w 3876675"/>
              <a:gd name="connsiteY48" fmla="*/ 919163 h 5012531"/>
              <a:gd name="connsiteX49" fmla="*/ 1828800 w 3876675"/>
              <a:gd name="connsiteY49" fmla="*/ 647700 h 5012531"/>
              <a:gd name="connsiteX50" fmla="*/ 1790700 w 3876675"/>
              <a:gd name="connsiteY50" fmla="*/ 628650 h 5012531"/>
              <a:gd name="connsiteX51" fmla="*/ 1757364 w 3876675"/>
              <a:gd name="connsiteY51" fmla="*/ 585788 h 5012531"/>
              <a:gd name="connsiteX52" fmla="*/ 1764506 w 3876675"/>
              <a:gd name="connsiteY52" fmla="*/ 476250 h 5012531"/>
              <a:gd name="connsiteX53" fmla="*/ 1795463 w 3876675"/>
              <a:gd name="connsiteY53" fmla="*/ 435770 h 5012531"/>
              <a:gd name="connsiteX54" fmla="*/ 1797844 w 3876675"/>
              <a:gd name="connsiteY54" fmla="*/ 192882 h 5012531"/>
              <a:gd name="connsiteX55" fmla="*/ 1831181 w 3876675"/>
              <a:gd name="connsiteY55" fmla="*/ 138112 h 5012531"/>
              <a:gd name="connsiteX56" fmla="*/ 1943100 w 3876675"/>
              <a:gd name="connsiteY56" fmla="*/ 21432 h 5012531"/>
              <a:gd name="connsiteX57" fmla="*/ 1995488 w 3876675"/>
              <a:gd name="connsiteY57" fmla="*/ 38101 h 5012531"/>
              <a:gd name="connsiteX58" fmla="*/ 2057400 w 3876675"/>
              <a:gd name="connsiteY58" fmla="*/ 0 h 5012531"/>
              <a:gd name="connsiteX59" fmla="*/ 2114550 w 3876675"/>
              <a:gd name="connsiteY59" fmla="*/ 97631 h 5012531"/>
              <a:gd name="connsiteX60" fmla="*/ 2152650 w 3876675"/>
              <a:gd name="connsiteY60" fmla="*/ 257175 h 5012531"/>
              <a:gd name="connsiteX61" fmla="*/ 2171700 w 3876675"/>
              <a:gd name="connsiteY61" fmla="*/ 321469 h 5012531"/>
              <a:gd name="connsiteX62" fmla="*/ 2143125 w 3876675"/>
              <a:gd name="connsiteY62" fmla="*/ 542925 h 5012531"/>
              <a:gd name="connsiteX63" fmla="*/ 2169319 w 3876675"/>
              <a:gd name="connsiteY63" fmla="*/ 550069 h 5012531"/>
              <a:gd name="connsiteX64" fmla="*/ 2143125 w 3876675"/>
              <a:gd name="connsiteY64" fmla="*/ 695325 h 5012531"/>
              <a:gd name="connsiteX65" fmla="*/ 2143125 w 3876675"/>
              <a:gd name="connsiteY65" fmla="*/ 695325 h 5012531"/>
              <a:gd name="connsiteX66" fmla="*/ 2105025 w 3876675"/>
              <a:gd name="connsiteY66" fmla="*/ 685801 h 5012531"/>
              <a:gd name="connsiteX67" fmla="*/ 2076450 w 3876675"/>
              <a:gd name="connsiteY67" fmla="*/ 783432 h 5012531"/>
              <a:gd name="connsiteX68" fmla="*/ 2066925 w 3876675"/>
              <a:gd name="connsiteY68" fmla="*/ 919163 h 5012531"/>
              <a:gd name="connsiteX69" fmla="*/ 2126456 w 3876675"/>
              <a:gd name="connsiteY69" fmla="*/ 912020 h 5012531"/>
              <a:gd name="connsiteX70" fmla="*/ 2224087 w 3876675"/>
              <a:gd name="connsiteY70" fmla="*/ 900113 h 5012531"/>
              <a:gd name="connsiteX71" fmla="*/ 2324100 w 3876675"/>
              <a:gd name="connsiteY71" fmla="*/ 912019 h 5012531"/>
              <a:gd name="connsiteX72" fmla="*/ 2543175 w 3876675"/>
              <a:gd name="connsiteY72" fmla="*/ 942975 h 5012531"/>
              <a:gd name="connsiteX73" fmla="*/ 2838450 w 3876675"/>
              <a:gd name="connsiteY73" fmla="*/ 907257 h 5012531"/>
              <a:gd name="connsiteX74" fmla="*/ 3000375 w 3876675"/>
              <a:gd name="connsiteY74" fmla="*/ 838200 h 5012531"/>
              <a:gd name="connsiteX75" fmla="*/ 3267075 w 3876675"/>
              <a:gd name="connsiteY75" fmla="*/ 809625 h 5012531"/>
              <a:gd name="connsiteX76" fmla="*/ 3436144 w 3876675"/>
              <a:gd name="connsiteY76" fmla="*/ 747713 h 5012531"/>
              <a:gd name="connsiteX77" fmla="*/ 3493294 w 3876675"/>
              <a:gd name="connsiteY77" fmla="*/ 571500 h 5012531"/>
              <a:gd name="connsiteX78" fmla="*/ 3562350 w 3876675"/>
              <a:gd name="connsiteY78" fmla="*/ 488157 h 5012531"/>
              <a:gd name="connsiteX79" fmla="*/ 3579019 w 3876675"/>
              <a:gd name="connsiteY79" fmla="*/ 390525 h 5012531"/>
              <a:gd name="connsiteX80" fmla="*/ 3617119 w 3876675"/>
              <a:gd name="connsiteY80" fmla="*/ 397669 h 5012531"/>
              <a:gd name="connsiteX81" fmla="*/ 3609975 w 3876675"/>
              <a:gd name="connsiteY81" fmla="*/ 504825 h 5012531"/>
              <a:gd name="connsiteX82" fmla="*/ 3564732 w 3876675"/>
              <a:gd name="connsiteY82" fmla="*/ 611981 h 5012531"/>
              <a:gd name="connsiteX83" fmla="*/ 3826668 w 3876675"/>
              <a:gd name="connsiteY83" fmla="*/ 545306 h 5012531"/>
              <a:gd name="connsiteX84" fmla="*/ 3843338 w 3876675"/>
              <a:gd name="connsiteY84" fmla="*/ 595312 h 5012531"/>
              <a:gd name="connsiteX85" fmla="*/ 3667125 w 3876675"/>
              <a:gd name="connsiteY85" fmla="*/ 647700 h 5012531"/>
              <a:gd name="connsiteX86" fmla="*/ 3700464 w 3876675"/>
              <a:gd name="connsiteY86" fmla="*/ 666751 h 5012531"/>
              <a:gd name="connsiteX87" fmla="*/ 3876675 w 3876675"/>
              <a:gd name="connsiteY87" fmla="*/ 652463 h 5012531"/>
              <a:gd name="connsiteX88" fmla="*/ 3867150 w 3876675"/>
              <a:gd name="connsiteY88" fmla="*/ 704850 h 5012531"/>
              <a:gd name="connsiteX89" fmla="*/ 3705225 w 3876675"/>
              <a:gd name="connsiteY89" fmla="*/ 704850 h 5012531"/>
              <a:gd name="connsiteX90" fmla="*/ 3705225 w 3876675"/>
              <a:gd name="connsiteY90" fmla="*/ 738189 h 5012531"/>
              <a:gd name="connsiteX91" fmla="*/ 3867150 w 3876675"/>
              <a:gd name="connsiteY91" fmla="*/ 752475 h 5012531"/>
              <a:gd name="connsiteX92" fmla="*/ 3855244 w 3876675"/>
              <a:gd name="connsiteY92" fmla="*/ 792956 h 5012531"/>
              <a:gd name="connsiteX93" fmla="*/ 3702844 w 3876675"/>
              <a:gd name="connsiteY93" fmla="*/ 785813 h 5012531"/>
              <a:gd name="connsiteX94" fmla="*/ 3669506 w 3876675"/>
              <a:gd name="connsiteY94" fmla="*/ 812008 h 5012531"/>
              <a:gd name="connsiteX95" fmla="*/ 3812381 w 3876675"/>
              <a:gd name="connsiteY95" fmla="*/ 816769 h 5012531"/>
              <a:gd name="connsiteX96" fmla="*/ 3802856 w 3876675"/>
              <a:gd name="connsiteY96" fmla="*/ 857250 h 5012531"/>
              <a:gd name="connsiteX97" fmla="*/ 3657600 w 3876675"/>
              <a:gd name="connsiteY97" fmla="*/ 857250 h 5012531"/>
              <a:gd name="connsiteX98" fmla="*/ 3593307 w 3876675"/>
              <a:gd name="connsiteY98" fmla="*/ 885825 h 5012531"/>
              <a:gd name="connsiteX99" fmla="*/ 3533775 w 3876675"/>
              <a:gd name="connsiteY99" fmla="*/ 919162 h 5012531"/>
              <a:gd name="connsiteX100" fmla="*/ 3459956 w 3876675"/>
              <a:gd name="connsiteY100" fmla="*/ 902494 h 5012531"/>
              <a:gd name="connsiteX101" fmla="*/ 3150394 w 3876675"/>
              <a:gd name="connsiteY101" fmla="*/ 1050132 h 5012531"/>
              <a:gd name="connsiteX102" fmla="*/ 2876550 w 3876675"/>
              <a:gd name="connsiteY102" fmla="*/ 1119187 h 5012531"/>
              <a:gd name="connsiteX103" fmla="*/ 2743200 w 3876675"/>
              <a:gd name="connsiteY103" fmla="*/ 1152525 h 5012531"/>
              <a:gd name="connsiteX104" fmla="*/ 2702719 w 3876675"/>
              <a:gd name="connsiteY104" fmla="*/ 1373982 h 5012531"/>
              <a:gd name="connsiteX105" fmla="*/ 2597944 w 3876675"/>
              <a:gd name="connsiteY105" fmla="*/ 1362075 h 5012531"/>
              <a:gd name="connsiteX106" fmla="*/ 2419350 w 3876675"/>
              <a:gd name="connsiteY106" fmla="*/ 1500187 h 5012531"/>
              <a:gd name="connsiteX107" fmla="*/ 2407444 w 3876675"/>
              <a:gd name="connsiteY107" fmla="*/ 1738313 h 5012531"/>
              <a:gd name="connsiteX108" fmla="*/ 2381250 w 3876675"/>
              <a:gd name="connsiteY108" fmla="*/ 2295525 h 5012531"/>
              <a:gd name="connsiteX109" fmla="*/ 2366962 w 3876675"/>
              <a:gd name="connsiteY109" fmla="*/ 2959894 h 5012531"/>
              <a:gd name="connsiteX110" fmla="*/ 2309812 w 3876675"/>
              <a:gd name="connsiteY110" fmla="*/ 2959893 h 5012531"/>
              <a:gd name="connsiteX111" fmla="*/ 2381250 w 3876675"/>
              <a:gd name="connsiteY111" fmla="*/ 3833813 h 5012531"/>
              <a:gd name="connsiteX112" fmla="*/ 2374107 w 3876675"/>
              <a:gd name="connsiteY112" fmla="*/ 4207669 h 5012531"/>
              <a:gd name="connsiteX113" fmla="*/ 2376488 w 3876675"/>
              <a:gd name="connsiteY113" fmla="*/ 4381500 h 5012531"/>
              <a:gd name="connsiteX114" fmla="*/ 2390775 w 3876675"/>
              <a:gd name="connsiteY114" fmla="*/ 4414837 h 5012531"/>
              <a:gd name="connsiteX115" fmla="*/ 2390775 w 3876675"/>
              <a:gd name="connsiteY115" fmla="*/ 4791075 h 5012531"/>
              <a:gd name="connsiteX116" fmla="*/ 2395537 w 3876675"/>
              <a:gd name="connsiteY116" fmla="*/ 5010150 h 5012531"/>
              <a:gd name="connsiteX117" fmla="*/ 2150269 w 3876675"/>
              <a:gd name="connsiteY117" fmla="*/ 5012531 h 5012531"/>
              <a:gd name="connsiteX118" fmla="*/ 2133600 w 3876675"/>
              <a:gd name="connsiteY118" fmla="*/ 4552950 h 5012531"/>
              <a:gd name="connsiteX119" fmla="*/ 2076450 w 3876675"/>
              <a:gd name="connsiteY119" fmla="*/ 4255294 h 5012531"/>
              <a:gd name="connsiteX120" fmla="*/ 2040731 w 3876675"/>
              <a:gd name="connsiteY120" fmla="*/ 3943350 h 5012531"/>
              <a:gd name="connsiteX121" fmla="*/ 2009775 w 3876675"/>
              <a:gd name="connsiteY121" fmla="*/ 3638550 h 5012531"/>
              <a:gd name="connsiteX122" fmla="*/ 1952625 w 3876675"/>
              <a:gd name="connsiteY122" fmla="*/ 3243262 h 5012531"/>
              <a:gd name="connsiteX123" fmla="*/ 1962150 w 3876675"/>
              <a:gd name="connsiteY123" fmla="*/ 3571875 h 5012531"/>
              <a:gd name="connsiteX124" fmla="*/ 1943100 w 3876675"/>
              <a:gd name="connsiteY124" fmla="*/ 3748087 h 5012531"/>
              <a:gd name="connsiteX125" fmla="*/ 1952625 w 3876675"/>
              <a:gd name="connsiteY125" fmla="*/ 4162425 h 5012531"/>
              <a:gd name="connsiteX126" fmla="*/ 1935956 w 3876675"/>
              <a:gd name="connsiteY126" fmla="*/ 4357687 h 5012531"/>
              <a:gd name="connsiteX127" fmla="*/ 1928812 w 3876675"/>
              <a:gd name="connsiteY127" fmla="*/ 4443413 h 5012531"/>
              <a:gd name="connsiteX128" fmla="*/ 1943100 w 3876675"/>
              <a:gd name="connsiteY128" fmla="*/ 4486275 h 5012531"/>
              <a:gd name="connsiteX129" fmla="*/ 1914525 w 3876675"/>
              <a:gd name="connsiteY129" fmla="*/ 4591050 h 5012531"/>
              <a:gd name="connsiteX130" fmla="*/ 1959769 w 3876675"/>
              <a:gd name="connsiteY130"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76200 w 3876675"/>
              <a:gd name="connsiteY22" fmla="*/ 609600 h 5012531"/>
              <a:gd name="connsiteX23" fmla="*/ 73820 w 3876675"/>
              <a:gd name="connsiteY23" fmla="*/ 566739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47738 w 3876675"/>
              <a:gd name="connsiteY41" fmla="*/ 740569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19162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190500 w 3876675"/>
              <a:gd name="connsiteY24" fmla="*/ 542925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47738 w 3876675"/>
              <a:gd name="connsiteY41" fmla="*/ 740569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19162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28575 w 3876675"/>
              <a:gd name="connsiteY25" fmla="*/ 514350 h 5012531"/>
              <a:gd name="connsiteX26" fmla="*/ 38100 w 3876675"/>
              <a:gd name="connsiteY26" fmla="*/ 466725 h 5012531"/>
              <a:gd name="connsiteX27" fmla="*/ 200025 w 3876675"/>
              <a:gd name="connsiteY27" fmla="*/ 466725 h 5012531"/>
              <a:gd name="connsiteX28" fmla="*/ 0 w 3876675"/>
              <a:gd name="connsiteY28" fmla="*/ 400050 h 5012531"/>
              <a:gd name="connsiteX29" fmla="*/ 0 w 3876675"/>
              <a:gd name="connsiteY29" fmla="*/ 400050 h 5012531"/>
              <a:gd name="connsiteX30" fmla="*/ 190500 w 3876675"/>
              <a:gd name="connsiteY30" fmla="*/ 381000 h 5012531"/>
              <a:gd name="connsiteX31" fmla="*/ 38100 w 3876675"/>
              <a:gd name="connsiteY31" fmla="*/ 276225 h 5012531"/>
              <a:gd name="connsiteX32" fmla="*/ 57150 w 3876675"/>
              <a:gd name="connsiteY32" fmla="*/ 238125 h 5012531"/>
              <a:gd name="connsiteX33" fmla="*/ 314325 w 3876675"/>
              <a:gd name="connsiteY33" fmla="*/ 342900 h 5012531"/>
              <a:gd name="connsiteX34" fmla="*/ 266700 w 3876675"/>
              <a:gd name="connsiteY34" fmla="*/ 190500 h 5012531"/>
              <a:gd name="connsiteX35" fmla="*/ 238125 w 3876675"/>
              <a:gd name="connsiteY35" fmla="*/ 76200 h 5012531"/>
              <a:gd name="connsiteX36" fmla="*/ 295275 w 3876675"/>
              <a:gd name="connsiteY36" fmla="*/ 76200 h 5012531"/>
              <a:gd name="connsiteX37" fmla="*/ 333375 w 3876675"/>
              <a:gd name="connsiteY37" fmla="*/ 333375 h 5012531"/>
              <a:gd name="connsiteX38" fmla="*/ 409575 w 3876675"/>
              <a:gd name="connsiteY38" fmla="*/ 438150 h 5012531"/>
              <a:gd name="connsiteX39" fmla="*/ 504825 w 3876675"/>
              <a:gd name="connsiteY39" fmla="*/ 571500 h 5012531"/>
              <a:gd name="connsiteX40" fmla="*/ 771525 w 3876675"/>
              <a:gd name="connsiteY40" fmla="*/ 666750 h 5012531"/>
              <a:gd name="connsiteX41" fmla="*/ 947738 w 3876675"/>
              <a:gd name="connsiteY41" fmla="*/ 740569 h 5012531"/>
              <a:gd name="connsiteX42" fmla="*/ 1066800 w 3876675"/>
              <a:gd name="connsiteY42" fmla="*/ 819150 h 5012531"/>
              <a:gd name="connsiteX43" fmla="*/ 1321593 w 3876675"/>
              <a:gd name="connsiteY43" fmla="*/ 883444 h 5012531"/>
              <a:gd name="connsiteX44" fmla="*/ 1540669 w 3876675"/>
              <a:gd name="connsiteY44" fmla="*/ 890588 h 5012531"/>
              <a:gd name="connsiteX45" fmla="*/ 1633538 w 3876675"/>
              <a:gd name="connsiteY45" fmla="*/ 888207 h 5012531"/>
              <a:gd name="connsiteX46" fmla="*/ 1745456 w 3876675"/>
              <a:gd name="connsiteY46" fmla="*/ 940594 h 5012531"/>
              <a:gd name="connsiteX47" fmla="*/ 1826418 w 3876675"/>
              <a:gd name="connsiteY47" fmla="*/ 919163 h 5012531"/>
              <a:gd name="connsiteX48" fmla="*/ 1828800 w 3876675"/>
              <a:gd name="connsiteY48" fmla="*/ 647700 h 5012531"/>
              <a:gd name="connsiteX49" fmla="*/ 1790700 w 3876675"/>
              <a:gd name="connsiteY49" fmla="*/ 628650 h 5012531"/>
              <a:gd name="connsiteX50" fmla="*/ 1757364 w 3876675"/>
              <a:gd name="connsiteY50" fmla="*/ 585788 h 5012531"/>
              <a:gd name="connsiteX51" fmla="*/ 1764506 w 3876675"/>
              <a:gd name="connsiteY51" fmla="*/ 476250 h 5012531"/>
              <a:gd name="connsiteX52" fmla="*/ 1795463 w 3876675"/>
              <a:gd name="connsiteY52" fmla="*/ 435770 h 5012531"/>
              <a:gd name="connsiteX53" fmla="*/ 1797844 w 3876675"/>
              <a:gd name="connsiteY53" fmla="*/ 192882 h 5012531"/>
              <a:gd name="connsiteX54" fmla="*/ 1831181 w 3876675"/>
              <a:gd name="connsiteY54" fmla="*/ 138112 h 5012531"/>
              <a:gd name="connsiteX55" fmla="*/ 1943100 w 3876675"/>
              <a:gd name="connsiteY55" fmla="*/ 21432 h 5012531"/>
              <a:gd name="connsiteX56" fmla="*/ 1995488 w 3876675"/>
              <a:gd name="connsiteY56" fmla="*/ 38101 h 5012531"/>
              <a:gd name="connsiteX57" fmla="*/ 2057400 w 3876675"/>
              <a:gd name="connsiteY57" fmla="*/ 0 h 5012531"/>
              <a:gd name="connsiteX58" fmla="*/ 2114550 w 3876675"/>
              <a:gd name="connsiteY58" fmla="*/ 97631 h 5012531"/>
              <a:gd name="connsiteX59" fmla="*/ 2152650 w 3876675"/>
              <a:gd name="connsiteY59" fmla="*/ 257175 h 5012531"/>
              <a:gd name="connsiteX60" fmla="*/ 2171700 w 3876675"/>
              <a:gd name="connsiteY60" fmla="*/ 321469 h 5012531"/>
              <a:gd name="connsiteX61" fmla="*/ 2143125 w 3876675"/>
              <a:gd name="connsiteY61" fmla="*/ 542925 h 5012531"/>
              <a:gd name="connsiteX62" fmla="*/ 2169319 w 3876675"/>
              <a:gd name="connsiteY62" fmla="*/ 550069 h 5012531"/>
              <a:gd name="connsiteX63" fmla="*/ 2143125 w 3876675"/>
              <a:gd name="connsiteY63" fmla="*/ 695325 h 5012531"/>
              <a:gd name="connsiteX64" fmla="*/ 2143125 w 3876675"/>
              <a:gd name="connsiteY64" fmla="*/ 695325 h 5012531"/>
              <a:gd name="connsiteX65" fmla="*/ 2105025 w 3876675"/>
              <a:gd name="connsiteY65" fmla="*/ 685801 h 5012531"/>
              <a:gd name="connsiteX66" fmla="*/ 2076450 w 3876675"/>
              <a:gd name="connsiteY66" fmla="*/ 783432 h 5012531"/>
              <a:gd name="connsiteX67" fmla="*/ 2066925 w 3876675"/>
              <a:gd name="connsiteY67" fmla="*/ 919163 h 5012531"/>
              <a:gd name="connsiteX68" fmla="*/ 2126456 w 3876675"/>
              <a:gd name="connsiteY68" fmla="*/ 912020 h 5012531"/>
              <a:gd name="connsiteX69" fmla="*/ 2224087 w 3876675"/>
              <a:gd name="connsiteY69" fmla="*/ 900113 h 5012531"/>
              <a:gd name="connsiteX70" fmla="*/ 2324100 w 3876675"/>
              <a:gd name="connsiteY70" fmla="*/ 912019 h 5012531"/>
              <a:gd name="connsiteX71" fmla="*/ 2543175 w 3876675"/>
              <a:gd name="connsiteY71" fmla="*/ 942975 h 5012531"/>
              <a:gd name="connsiteX72" fmla="*/ 2838450 w 3876675"/>
              <a:gd name="connsiteY72" fmla="*/ 907257 h 5012531"/>
              <a:gd name="connsiteX73" fmla="*/ 3000375 w 3876675"/>
              <a:gd name="connsiteY73" fmla="*/ 838200 h 5012531"/>
              <a:gd name="connsiteX74" fmla="*/ 3267075 w 3876675"/>
              <a:gd name="connsiteY74" fmla="*/ 809625 h 5012531"/>
              <a:gd name="connsiteX75" fmla="*/ 3436144 w 3876675"/>
              <a:gd name="connsiteY75" fmla="*/ 747713 h 5012531"/>
              <a:gd name="connsiteX76" fmla="*/ 3493294 w 3876675"/>
              <a:gd name="connsiteY76" fmla="*/ 571500 h 5012531"/>
              <a:gd name="connsiteX77" fmla="*/ 3562350 w 3876675"/>
              <a:gd name="connsiteY77" fmla="*/ 488157 h 5012531"/>
              <a:gd name="connsiteX78" fmla="*/ 3579019 w 3876675"/>
              <a:gd name="connsiteY78" fmla="*/ 390525 h 5012531"/>
              <a:gd name="connsiteX79" fmla="*/ 3617119 w 3876675"/>
              <a:gd name="connsiteY79" fmla="*/ 397669 h 5012531"/>
              <a:gd name="connsiteX80" fmla="*/ 3609975 w 3876675"/>
              <a:gd name="connsiteY80" fmla="*/ 504825 h 5012531"/>
              <a:gd name="connsiteX81" fmla="*/ 3564732 w 3876675"/>
              <a:gd name="connsiteY81" fmla="*/ 611981 h 5012531"/>
              <a:gd name="connsiteX82" fmla="*/ 3826668 w 3876675"/>
              <a:gd name="connsiteY82" fmla="*/ 545306 h 5012531"/>
              <a:gd name="connsiteX83" fmla="*/ 3843338 w 3876675"/>
              <a:gd name="connsiteY83" fmla="*/ 595312 h 5012531"/>
              <a:gd name="connsiteX84" fmla="*/ 3667125 w 3876675"/>
              <a:gd name="connsiteY84" fmla="*/ 647700 h 5012531"/>
              <a:gd name="connsiteX85" fmla="*/ 3700464 w 3876675"/>
              <a:gd name="connsiteY85" fmla="*/ 666751 h 5012531"/>
              <a:gd name="connsiteX86" fmla="*/ 3876675 w 3876675"/>
              <a:gd name="connsiteY86" fmla="*/ 652463 h 5012531"/>
              <a:gd name="connsiteX87" fmla="*/ 3867150 w 3876675"/>
              <a:gd name="connsiteY87" fmla="*/ 704850 h 5012531"/>
              <a:gd name="connsiteX88" fmla="*/ 3705225 w 3876675"/>
              <a:gd name="connsiteY88" fmla="*/ 704850 h 5012531"/>
              <a:gd name="connsiteX89" fmla="*/ 3705225 w 3876675"/>
              <a:gd name="connsiteY89" fmla="*/ 738189 h 5012531"/>
              <a:gd name="connsiteX90" fmla="*/ 3867150 w 3876675"/>
              <a:gd name="connsiteY90" fmla="*/ 752475 h 5012531"/>
              <a:gd name="connsiteX91" fmla="*/ 3855244 w 3876675"/>
              <a:gd name="connsiteY91" fmla="*/ 792956 h 5012531"/>
              <a:gd name="connsiteX92" fmla="*/ 3702844 w 3876675"/>
              <a:gd name="connsiteY92" fmla="*/ 785813 h 5012531"/>
              <a:gd name="connsiteX93" fmla="*/ 3669506 w 3876675"/>
              <a:gd name="connsiteY93" fmla="*/ 812008 h 5012531"/>
              <a:gd name="connsiteX94" fmla="*/ 3812381 w 3876675"/>
              <a:gd name="connsiteY94" fmla="*/ 816769 h 5012531"/>
              <a:gd name="connsiteX95" fmla="*/ 3802856 w 3876675"/>
              <a:gd name="connsiteY95" fmla="*/ 857250 h 5012531"/>
              <a:gd name="connsiteX96" fmla="*/ 3657600 w 3876675"/>
              <a:gd name="connsiteY96" fmla="*/ 857250 h 5012531"/>
              <a:gd name="connsiteX97" fmla="*/ 3593307 w 3876675"/>
              <a:gd name="connsiteY97" fmla="*/ 885825 h 5012531"/>
              <a:gd name="connsiteX98" fmla="*/ 3533775 w 3876675"/>
              <a:gd name="connsiteY98" fmla="*/ 919162 h 5012531"/>
              <a:gd name="connsiteX99" fmla="*/ 3459956 w 3876675"/>
              <a:gd name="connsiteY99" fmla="*/ 902494 h 5012531"/>
              <a:gd name="connsiteX100" fmla="*/ 3150394 w 3876675"/>
              <a:gd name="connsiteY100" fmla="*/ 1050132 h 5012531"/>
              <a:gd name="connsiteX101" fmla="*/ 2876550 w 3876675"/>
              <a:gd name="connsiteY101" fmla="*/ 1119187 h 5012531"/>
              <a:gd name="connsiteX102" fmla="*/ 2743200 w 3876675"/>
              <a:gd name="connsiteY102" fmla="*/ 1152525 h 5012531"/>
              <a:gd name="connsiteX103" fmla="*/ 2702719 w 3876675"/>
              <a:gd name="connsiteY103" fmla="*/ 1373982 h 5012531"/>
              <a:gd name="connsiteX104" fmla="*/ 2597944 w 3876675"/>
              <a:gd name="connsiteY104" fmla="*/ 1362075 h 5012531"/>
              <a:gd name="connsiteX105" fmla="*/ 2419350 w 3876675"/>
              <a:gd name="connsiteY105" fmla="*/ 1500187 h 5012531"/>
              <a:gd name="connsiteX106" fmla="*/ 2407444 w 3876675"/>
              <a:gd name="connsiteY106" fmla="*/ 1738313 h 5012531"/>
              <a:gd name="connsiteX107" fmla="*/ 2381250 w 3876675"/>
              <a:gd name="connsiteY107" fmla="*/ 2295525 h 5012531"/>
              <a:gd name="connsiteX108" fmla="*/ 2366962 w 3876675"/>
              <a:gd name="connsiteY108" fmla="*/ 2959894 h 5012531"/>
              <a:gd name="connsiteX109" fmla="*/ 2309812 w 3876675"/>
              <a:gd name="connsiteY109" fmla="*/ 2959893 h 5012531"/>
              <a:gd name="connsiteX110" fmla="*/ 2381250 w 3876675"/>
              <a:gd name="connsiteY110" fmla="*/ 3833813 h 5012531"/>
              <a:gd name="connsiteX111" fmla="*/ 2374107 w 3876675"/>
              <a:gd name="connsiteY111" fmla="*/ 4207669 h 5012531"/>
              <a:gd name="connsiteX112" fmla="*/ 2376488 w 3876675"/>
              <a:gd name="connsiteY112" fmla="*/ 4381500 h 5012531"/>
              <a:gd name="connsiteX113" fmla="*/ 2390775 w 3876675"/>
              <a:gd name="connsiteY113" fmla="*/ 4414837 h 5012531"/>
              <a:gd name="connsiteX114" fmla="*/ 2390775 w 3876675"/>
              <a:gd name="connsiteY114" fmla="*/ 4791075 h 5012531"/>
              <a:gd name="connsiteX115" fmla="*/ 2395537 w 3876675"/>
              <a:gd name="connsiteY115" fmla="*/ 5010150 h 5012531"/>
              <a:gd name="connsiteX116" fmla="*/ 2150269 w 3876675"/>
              <a:gd name="connsiteY116" fmla="*/ 5012531 h 5012531"/>
              <a:gd name="connsiteX117" fmla="*/ 2133600 w 3876675"/>
              <a:gd name="connsiteY117" fmla="*/ 4552950 h 5012531"/>
              <a:gd name="connsiteX118" fmla="*/ 2076450 w 3876675"/>
              <a:gd name="connsiteY118" fmla="*/ 4255294 h 5012531"/>
              <a:gd name="connsiteX119" fmla="*/ 2040731 w 3876675"/>
              <a:gd name="connsiteY119" fmla="*/ 3943350 h 5012531"/>
              <a:gd name="connsiteX120" fmla="*/ 2009775 w 3876675"/>
              <a:gd name="connsiteY120" fmla="*/ 3638550 h 5012531"/>
              <a:gd name="connsiteX121" fmla="*/ 1952625 w 3876675"/>
              <a:gd name="connsiteY121" fmla="*/ 3243262 h 5012531"/>
              <a:gd name="connsiteX122" fmla="*/ 1962150 w 3876675"/>
              <a:gd name="connsiteY122" fmla="*/ 3571875 h 5012531"/>
              <a:gd name="connsiteX123" fmla="*/ 1943100 w 3876675"/>
              <a:gd name="connsiteY123" fmla="*/ 3748087 h 5012531"/>
              <a:gd name="connsiteX124" fmla="*/ 1952625 w 3876675"/>
              <a:gd name="connsiteY124" fmla="*/ 4162425 h 5012531"/>
              <a:gd name="connsiteX125" fmla="*/ 1935956 w 3876675"/>
              <a:gd name="connsiteY125" fmla="*/ 4357687 h 5012531"/>
              <a:gd name="connsiteX126" fmla="*/ 1928812 w 3876675"/>
              <a:gd name="connsiteY126" fmla="*/ 4443413 h 5012531"/>
              <a:gd name="connsiteX127" fmla="*/ 1943100 w 3876675"/>
              <a:gd name="connsiteY127" fmla="*/ 4486275 h 5012531"/>
              <a:gd name="connsiteX128" fmla="*/ 1914525 w 3876675"/>
              <a:gd name="connsiteY128" fmla="*/ 4591050 h 5012531"/>
              <a:gd name="connsiteX129" fmla="*/ 1959769 w 3876675"/>
              <a:gd name="connsiteY129"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8100 w 3876675"/>
              <a:gd name="connsiteY27" fmla="*/ 466725 h 5012531"/>
              <a:gd name="connsiteX28" fmla="*/ 200025 w 3876675"/>
              <a:gd name="connsiteY28" fmla="*/ 466725 h 5012531"/>
              <a:gd name="connsiteX29" fmla="*/ 0 w 3876675"/>
              <a:gd name="connsiteY29" fmla="*/ 400050 h 5012531"/>
              <a:gd name="connsiteX30" fmla="*/ 0 w 3876675"/>
              <a:gd name="connsiteY30" fmla="*/ 400050 h 5012531"/>
              <a:gd name="connsiteX31" fmla="*/ 190500 w 3876675"/>
              <a:gd name="connsiteY31" fmla="*/ 381000 h 5012531"/>
              <a:gd name="connsiteX32" fmla="*/ 38100 w 3876675"/>
              <a:gd name="connsiteY32" fmla="*/ 276225 h 5012531"/>
              <a:gd name="connsiteX33" fmla="*/ 57150 w 3876675"/>
              <a:gd name="connsiteY33" fmla="*/ 238125 h 5012531"/>
              <a:gd name="connsiteX34" fmla="*/ 314325 w 3876675"/>
              <a:gd name="connsiteY34" fmla="*/ 342900 h 5012531"/>
              <a:gd name="connsiteX35" fmla="*/ 266700 w 3876675"/>
              <a:gd name="connsiteY35" fmla="*/ 190500 h 5012531"/>
              <a:gd name="connsiteX36" fmla="*/ 238125 w 3876675"/>
              <a:gd name="connsiteY36" fmla="*/ 76200 h 5012531"/>
              <a:gd name="connsiteX37" fmla="*/ 295275 w 3876675"/>
              <a:gd name="connsiteY37" fmla="*/ 76200 h 5012531"/>
              <a:gd name="connsiteX38" fmla="*/ 333375 w 3876675"/>
              <a:gd name="connsiteY38" fmla="*/ 333375 h 5012531"/>
              <a:gd name="connsiteX39" fmla="*/ 409575 w 3876675"/>
              <a:gd name="connsiteY39" fmla="*/ 438150 h 5012531"/>
              <a:gd name="connsiteX40" fmla="*/ 504825 w 3876675"/>
              <a:gd name="connsiteY40" fmla="*/ 571500 h 5012531"/>
              <a:gd name="connsiteX41" fmla="*/ 771525 w 3876675"/>
              <a:gd name="connsiteY41" fmla="*/ 666750 h 5012531"/>
              <a:gd name="connsiteX42" fmla="*/ 947738 w 3876675"/>
              <a:gd name="connsiteY42" fmla="*/ 740569 h 5012531"/>
              <a:gd name="connsiteX43" fmla="*/ 1066800 w 3876675"/>
              <a:gd name="connsiteY43" fmla="*/ 819150 h 5012531"/>
              <a:gd name="connsiteX44" fmla="*/ 1321593 w 3876675"/>
              <a:gd name="connsiteY44" fmla="*/ 883444 h 5012531"/>
              <a:gd name="connsiteX45" fmla="*/ 1540669 w 3876675"/>
              <a:gd name="connsiteY45" fmla="*/ 890588 h 5012531"/>
              <a:gd name="connsiteX46" fmla="*/ 1633538 w 3876675"/>
              <a:gd name="connsiteY46" fmla="*/ 888207 h 5012531"/>
              <a:gd name="connsiteX47" fmla="*/ 1745456 w 3876675"/>
              <a:gd name="connsiteY47" fmla="*/ 940594 h 5012531"/>
              <a:gd name="connsiteX48" fmla="*/ 1826418 w 3876675"/>
              <a:gd name="connsiteY48" fmla="*/ 919163 h 5012531"/>
              <a:gd name="connsiteX49" fmla="*/ 1828800 w 3876675"/>
              <a:gd name="connsiteY49" fmla="*/ 647700 h 5012531"/>
              <a:gd name="connsiteX50" fmla="*/ 1790700 w 3876675"/>
              <a:gd name="connsiteY50" fmla="*/ 628650 h 5012531"/>
              <a:gd name="connsiteX51" fmla="*/ 1757364 w 3876675"/>
              <a:gd name="connsiteY51" fmla="*/ 585788 h 5012531"/>
              <a:gd name="connsiteX52" fmla="*/ 1764506 w 3876675"/>
              <a:gd name="connsiteY52" fmla="*/ 476250 h 5012531"/>
              <a:gd name="connsiteX53" fmla="*/ 1795463 w 3876675"/>
              <a:gd name="connsiteY53" fmla="*/ 435770 h 5012531"/>
              <a:gd name="connsiteX54" fmla="*/ 1797844 w 3876675"/>
              <a:gd name="connsiteY54" fmla="*/ 192882 h 5012531"/>
              <a:gd name="connsiteX55" fmla="*/ 1831181 w 3876675"/>
              <a:gd name="connsiteY55" fmla="*/ 138112 h 5012531"/>
              <a:gd name="connsiteX56" fmla="*/ 1943100 w 3876675"/>
              <a:gd name="connsiteY56" fmla="*/ 21432 h 5012531"/>
              <a:gd name="connsiteX57" fmla="*/ 1995488 w 3876675"/>
              <a:gd name="connsiteY57" fmla="*/ 38101 h 5012531"/>
              <a:gd name="connsiteX58" fmla="*/ 2057400 w 3876675"/>
              <a:gd name="connsiteY58" fmla="*/ 0 h 5012531"/>
              <a:gd name="connsiteX59" fmla="*/ 2114550 w 3876675"/>
              <a:gd name="connsiteY59" fmla="*/ 97631 h 5012531"/>
              <a:gd name="connsiteX60" fmla="*/ 2152650 w 3876675"/>
              <a:gd name="connsiteY60" fmla="*/ 257175 h 5012531"/>
              <a:gd name="connsiteX61" fmla="*/ 2171700 w 3876675"/>
              <a:gd name="connsiteY61" fmla="*/ 321469 h 5012531"/>
              <a:gd name="connsiteX62" fmla="*/ 2143125 w 3876675"/>
              <a:gd name="connsiteY62" fmla="*/ 542925 h 5012531"/>
              <a:gd name="connsiteX63" fmla="*/ 2169319 w 3876675"/>
              <a:gd name="connsiteY63" fmla="*/ 550069 h 5012531"/>
              <a:gd name="connsiteX64" fmla="*/ 2143125 w 3876675"/>
              <a:gd name="connsiteY64" fmla="*/ 695325 h 5012531"/>
              <a:gd name="connsiteX65" fmla="*/ 2143125 w 3876675"/>
              <a:gd name="connsiteY65" fmla="*/ 695325 h 5012531"/>
              <a:gd name="connsiteX66" fmla="*/ 2105025 w 3876675"/>
              <a:gd name="connsiteY66" fmla="*/ 685801 h 5012531"/>
              <a:gd name="connsiteX67" fmla="*/ 2076450 w 3876675"/>
              <a:gd name="connsiteY67" fmla="*/ 783432 h 5012531"/>
              <a:gd name="connsiteX68" fmla="*/ 2066925 w 3876675"/>
              <a:gd name="connsiteY68" fmla="*/ 919163 h 5012531"/>
              <a:gd name="connsiteX69" fmla="*/ 2126456 w 3876675"/>
              <a:gd name="connsiteY69" fmla="*/ 912020 h 5012531"/>
              <a:gd name="connsiteX70" fmla="*/ 2224087 w 3876675"/>
              <a:gd name="connsiteY70" fmla="*/ 900113 h 5012531"/>
              <a:gd name="connsiteX71" fmla="*/ 2324100 w 3876675"/>
              <a:gd name="connsiteY71" fmla="*/ 912019 h 5012531"/>
              <a:gd name="connsiteX72" fmla="*/ 2543175 w 3876675"/>
              <a:gd name="connsiteY72" fmla="*/ 942975 h 5012531"/>
              <a:gd name="connsiteX73" fmla="*/ 2838450 w 3876675"/>
              <a:gd name="connsiteY73" fmla="*/ 907257 h 5012531"/>
              <a:gd name="connsiteX74" fmla="*/ 3000375 w 3876675"/>
              <a:gd name="connsiteY74" fmla="*/ 838200 h 5012531"/>
              <a:gd name="connsiteX75" fmla="*/ 3267075 w 3876675"/>
              <a:gd name="connsiteY75" fmla="*/ 809625 h 5012531"/>
              <a:gd name="connsiteX76" fmla="*/ 3436144 w 3876675"/>
              <a:gd name="connsiteY76" fmla="*/ 747713 h 5012531"/>
              <a:gd name="connsiteX77" fmla="*/ 3493294 w 3876675"/>
              <a:gd name="connsiteY77" fmla="*/ 571500 h 5012531"/>
              <a:gd name="connsiteX78" fmla="*/ 3562350 w 3876675"/>
              <a:gd name="connsiteY78" fmla="*/ 488157 h 5012531"/>
              <a:gd name="connsiteX79" fmla="*/ 3579019 w 3876675"/>
              <a:gd name="connsiteY79" fmla="*/ 390525 h 5012531"/>
              <a:gd name="connsiteX80" fmla="*/ 3617119 w 3876675"/>
              <a:gd name="connsiteY80" fmla="*/ 397669 h 5012531"/>
              <a:gd name="connsiteX81" fmla="*/ 3609975 w 3876675"/>
              <a:gd name="connsiteY81" fmla="*/ 504825 h 5012531"/>
              <a:gd name="connsiteX82" fmla="*/ 3564732 w 3876675"/>
              <a:gd name="connsiteY82" fmla="*/ 611981 h 5012531"/>
              <a:gd name="connsiteX83" fmla="*/ 3826668 w 3876675"/>
              <a:gd name="connsiteY83" fmla="*/ 545306 h 5012531"/>
              <a:gd name="connsiteX84" fmla="*/ 3843338 w 3876675"/>
              <a:gd name="connsiteY84" fmla="*/ 595312 h 5012531"/>
              <a:gd name="connsiteX85" fmla="*/ 3667125 w 3876675"/>
              <a:gd name="connsiteY85" fmla="*/ 647700 h 5012531"/>
              <a:gd name="connsiteX86" fmla="*/ 3700464 w 3876675"/>
              <a:gd name="connsiteY86" fmla="*/ 666751 h 5012531"/>
              <a:gd name="connsiteX87" fmla="*/ 3876675 w 3876675"/>
              <a:gd name="connsiteY87" fmla="*/ 652463 h 5012531"/>
              <a:gd name="connsiteX88" fmla="*/ 3867150 w 3876675"/>
              <a:gd name="connsiteY88" fmla="*/ 704850 h 5012531"/>
              <a:gd name="connsiteX89" fmla="*/ 3705225 w 3876675"/>
              <a:gd name="connsiteY89" fmla="*/ 704850 h 5012531"/>
              <a:gd name="connsiteX90" fmla="*/ 3705225 w 3876675"/>
              <a:gd name="connsiteY90" fmla="*/ 738189 h 5012531"/>
              <a:gd name="connsiteX91" fmla="*/ 3867150 w 3876675"/>
              <a:gd name="connsiteY91" fmla="*/ 752475 h 5012531"/>
              <a:gd name="connsiteX92" fmla="*/ 3855244 w 3876675"/>
              <a:gd name="connsiteY92" fmla="*/ 792956 h 5012531"/>
              <a:gd name="connsiteX93" fmla="*/ 3702844 w 3876675"/>
              <a:gd name="connsiteY93" fmla="*/ 785813 h 5012531"/>
              <a:gd name="connsiteX94" fmla="*/ 3669506 w 3876675"/>
              <a:gd name="connsiteY94" fmla="*/ 812008 h 5012531"/>
              <a:gd name="connsiteX95" fmla="*/ 3812381 w 3876675"/>
              <a:gd name="connsiteY95" fmla="*/ 816769 h 5012531"/>
              <a:gd name="connsiteX96" fmla="*/ 3802856 w 3876675"/>
              <a:gd name="connsiteY96" fmla="*/ 857250 h 5012531"/>
              <a:gd name="connsiteX97" fmla="*/ 3657600 w 3876675"/>
              <a:gd name="connsiteY97" fmla="*/ 857250 h 5012531"/>
              <a:gd name="connsiteX98" fmla="*/ 3593307 w 3876675"/>
              <a:gd name="connsiteY98" fmla="*/ 885825 h 5012531"/>
              <a:gd name="connsiteX99" fmla="*/ 3533775 w 3876675"/>
              <a:gd name="connsiteY99" fmla="*/ 919162 h 5012531"/>
              <a:gd name="connsiteX100" fmla="*/ 3459956 w 3876675"/>
              <a:gd name="connsiteY100" fmla="*/ 902494 h 5012531"/>
              <a:gd name="connsiteX101" fmla="*/ 3150394 w 3876675"/>
              <a:gd name="connsiteY101" fmla="*/ 1050132 h 5012531"/>
              <a:gd name="connsiteX102" fmla="*/ 2876550 w 3876675"/>
              <a:gd name="connsiteY102" fmla="*/ 1119187 h 5012531"/>
              <a:gd name="connsiteX103" fmla="*/ 2743200 w 3876675"/>
              <a:gd name="connsiteY103" fmla="*/ 1152525 h 5012531"/>
              <a:gd name="connsiteX104" fmla="*/ 2702719 w 3876675"/>
              <a:gd name="connsiteY104" fmla="*/ 1373982 h 5012531"/>
              <a:gd name="connsiteX105" fmla="*/ 2597944 w 3876675"/>
              <a:gd name="connsiteY105" fmla="*/ 1362075 h 5012531"/>
              <a:gd name="connsiteX106" fmla="*/ 2419350 w 3876675"/>
              <a:gd name="connsiteY106" fmla="*/ 1500187 h 5012531"/>
              <a:gd name="connsiteX107" fmla="*/ 2407444 w 3876675"/>
              <a:gd name="connsiteY107" fmla="*/ 1738313 h 5012531"/>
              <a:gd name="connsiteX108" fmla="*/ 2381250 w 3876675"/>
              <a:gd name="connsiteY108" fmla="*/ 2295525 h 5012531"/>
              <a:gd name="connsiteX109" fmla="*/ 2366962 w 3876675"/>
              <a:gd name="connsiteY109" fmla="*/ 2959894 h 5012531"/>
              <a:gd name="connsiteX110" fmla="*/ 2309812 w 3876675"/>
              <a:gd name="connsiteY110" fmla="*/ 2959893 h 5012531"/>
              <a:gd name="connsiteX111" fmla="*/ 2381250 w 3876675"/>
              <a:gd name="connsiteY111" fmla="*/ 3833813 h 5012531"/>
              <a:gd name="connsiteX112" fmla="*/ 2374107 w 3876675"/>
              <a:gd name="connsiteY112" fmla="*/ 4207669 h 5012531"/>
              <a:gd name="connsiteX113" fmla="*/ 2376488 w 3876675"/>
              <a:gd name="connsiteY113" fmla="*/ 4381500 h 5012531"/>
              <a:gd name="connsiteX114" fmla="*/ 2390775 w 3876675"/>
              <a:gd name="connsiteY114" fmla="*/ 4414837 h 5012531"/>
              <a:gd name="connsiteX115" fmla="*/ 2390775 w 3876675"/>
              <a:gd name="connsiteY115" fmla="*/ 4791075 h 5012531"/>
              <a:gd name="connsiteX116" fmla="*/ 2395537 w 3876675"/>
              <a:gd name="connsiteY116" fmla="*/ 5010150 h 5012531"/>
              <a:gd name="connsiteX117" fmla="*/ 2150269 w 3876675"/>
              <a:gd name="connsiteY117" fmla="*/ 5012531 h 5012531"/>
              <a:gd name="connsiteX118" fmla="*/ 2133600 w 3876675"/>
              <a:gd name="connsiteY118" fmla="*/ 4552950 h 5012531"/>
              <a:gd name="connsiteX119" fmla="*/ 2076450 w 3876675"/>
              <a:gd name="connsiteY119" fmla="*/ 4255294 h 5012531"/>
              <a:gd name="connsiteX120" fmla="*/ 2040731 w 3876675"/>
              <a:gd name="connsiteY120" fmla="*/ 3943350 h 5012531"/>
              <a:gd name="connsiteX121" fmla="*/ 2009775 w 3876675"/>
              <a:gd name="connsiteY121" fmla="*/ 3638550 h 5012531"/>
              <a:gd name="connsiteX122" fmla="*/ 1952625 w 3876675"/>
              <a:gd name="connsiteY122" fmla="*/ 3243262 h 5012531"/>
              <a:gd name="connsiteX123" fmla="*/ 1962150 w 3876675"/>
              <a:gd name="connsiteY123" fmla="*/ 3571875 h 5012531"/>
              <a:gd name="connsiteX124" fmla="*/ 1943100 w 3876675"/>
              <a:gd name="connsiteY124" fmla="*/ 3748087 h 5012531"/>
              <a:gd name="connsiteX125" fmla="*/ 1952625 w 3876675"/>
              <a:gd name="connsiteY125" fmla="*/ 4162425 h 5012531"/>
              <a:gd name="connsiteX126" fmla="*/ 1935956 w 3876675"/>
              <a:gd name="connsiteY126" fmla="*/ 4357687 h 5012531"/>
              <a:gd name="connsiteX127" fmla="*/ 1928812 w 3876675"/>
              <a:gd name="connsiteY127" fmla="*/ 4443413 h 5012531"/>
              <a:gd name="connsiteX128" fmla="*/ 1943100 w 3876675"/>
              <a:gd name="connsiteY128" fmla="*/ 4486275 h 5012531"/>
              <a:gd name="connsiteX129" fmla="*/ 1914525 w 3876675"/>
              <a:gd name="connsiteY129" fmla="*/ 4591050 h 5012531"/>
              <a:gd name="connsiteX130" fmla="*/ 1959769 w 3876675"/>
              <a:gd name="connsiteY130"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200025 w 3876675"/>
              <a:gd name="connsiteY28" fmla="*/ 466725 h 5012531"/>
              <a:gd name="connsiteX29" fmla="*/ 0 w 3876675"/>
              <a:gd name="connsiteY29" fmla="*/ 400050 h 5012531"/>
              <a:gd name="connsiteX30" fmla="*/ 0 w 3876675"/>
              <a:gd name="connsiteY30" fmla="*/ 400050 h 5012531"/>
              <a:gd name="connsiteX31" fmla="*/ 190500 w 3876675"/>
              <a:gd name="connsiteY31" fmla="*/ 381000 h 5012531"/>
              <a:gd name="connsiteX32" fmla="*/ 38100 w 3876675"/>
              <a:gd name="connsiteY32" fmla="*/ 276225 h 5012531"/>
              <a:gd name="connsiteX33" fmla="*/ 57150 w 3876675"/>
              <a:gd name="connsiteY33" fmla="*/ 238125 h 5012531"/>
              <a:gd name="connsiteX34" fmla="*/ 314325 w 3876675"/>
              <a:gd name="connsiteY34" fmla="*/ 342900 h 5012531"/>
              <a:gd name="connsiteX35" fmla="*/ 266700 w 3876675"/>
              <a:gd name="connsiteY35" fmla="*/ 190500 h 5012531"/>
              <a:gd name="connsiteX36" fmla="*/ 238125 w 3876675"/>
              <a:gd name="connsiteY36" fmla="*/ 76200 h 5012531"/>
              <a:gd name="connsiteX37" fmla="*/ 295275 w 3876675"/>
              <a:gd name="connsiteY37" fmla="*/ 76200 h 5012531"/>
              <a:gd name="connsiteX38" fmla="*/ 333375 w 3876675"/>
              <a:gd name="connsiteY38" fmla="*/ 333375 h 5012531"/>
              <a:gd name="connsiteX39" fmla="*/ 409575 w 3876675"/>
              <a:gd name="connsiteY39" fmla="*/ 438150 h 5012531"/>
              <a:gd name="connsiteX40" fmla="*/ 504825 w 3876675"/>
              <a:gd name="connsiteY40" fmla="*/ 571500 h 5012531"/>
              <a:gd name="connsiteX41" fmla="*/ 771525 w 3876675"/>
              <a:gd name="connsiteY41" fmla="*/ 666750 h 5012531"/>
              <a:gd name="connsiteX42" fmla="*/ 947738 w 3876675"/>
              <a:gd name="connsiteY42" fmla="*/ 740569 h 5012531"/>
              <a:gd name="connsiteX43" fmla="*/ 1066800 w 3876675"/>
              <a:gd name="connsiteY43" fmla="*/ 819150 h 5012531"/>
              <a:gd name="connsiteX44" fmla="*/ 1321593 w 3876675"/>
              <a:gd name="connsiteY44" fmla="*/ 883444 h 5012531"/>
              <a:gd name="connsiteX45" fmla="*/ 1540669 w 3876675"/>
              <a:gd name="connsiteY45" fmla="*/ 890588 h 5012531"/>
              <a:gd name="connsiteX46" fmla="*/ 1633538 w 3876675"/>
              <a:gd name="connsiteY46" fmla="*/ 888207 h 5012531"/>
              <a:gd name="connsiteX47" fmla="*/ 1745456 w 3876675"/>
              <a:gd name="connsiteY47" fmla="*/ 940594 h 5012531"/>
              <a:gd name="connsiteX48" fmla="*/ 1826418 w 3876675"/>
              <a:gd name="connsiteY48" fmla="*/ 919163 h 5012531"/>
              <a:gd name="connsiteX49" fmla="*/ 1828800 w 3876675"/>
              <a:gd name="connsiteY49" fmla="*/ 647700 h 5012531"/>
              <a:gd name="connsiteX50" fmla="*/ 1790700 w 3876675"/>
              <a:gd name="connsiteY50" fmla="*/ 628650 h 5012531"/>
              <a:gd name="connsiteX51" fmla="*/ 1757364 w 3876675"/>
              <a:gd name="connsiteY51" fmla="*/ 585788 h 5012531"/>
              <a:gd name="connsiteX52" fmla="*/ 1764506 w 3876675"/>
              <a:gd name="connsiteY52" fmla="*/ 476250 h 5012531"/>
              <a:gd name="connsiteX53" fmla="*/ 1795463 w 3876675"/>
              <a:gd name="connsiteY53" fmla="*/ 435770 h 5012531"/>
              <a:gd name="connsiteX54" fmla="*/ 1797844 w 3876675"/>
              <a:gd name="connsiteY54" fmla="*/ 192882 h 5012531"/>
              <a:gd name="connsiteX55" fmla="*/ 1831181 w 3876675"/>
              <a:gd name="connsiteY55" fmla="*/ 138112 h 5012531"/>
              <a:gd name="connsiteX56" fmla="*/ 1943100 w 3876675"/>
              <a:gd name="connsiteY56" fmla="*/ 21432 h 5012531"/>
              <a:gd name="connsiteX57" fmla="*/ 1995488 w 3876675"/>
              <a:gd name="connsiteY57" fmla="*/ 38101 h 5012531"/>
              <a:gd name="connsiteX58" fmla="*/ 2057400 w 3876675"/>
              <a:gd name="connsiteY58" fmla="*/ 0 h 5012531"/>
              <a:gd name="connsiteX59" fmla="*/ 2114550 w 3876675"/>
              <a:gd name="connsiteY59" fmla="*/ 97631 h 5012531"/>
              <a:gd name="connsiteX60" fmla="*/ 2152650 w 3876675"/>
              <a:gd name="connsiteY60" fmla="*/ 257175 h 5012531"/>
              <a:gd name="connsiteX61" fmla="*/ 2171700 w 3876675"/>
              <a:gd name="connsiteY61" fmla="*/ 321469 h 5012531"/>
              <a:gd name="connsiteX62" fmla="*/ 2143125 w 3876675"/>
              <a:gd name="connsiteY62" fmla="*/ 542925 h 5012531"/>
              <a:gd name="connsiteX63" fmla="*/ 2169319 w 3876675"/>
              <a:gd name="connsiteY63" fmla="*/ 550069 h 5012531"/>
              <a:gd name="connsiteX64" fmla="*/ 2143125 w 3876675"/>
              <a:gd name="connsiteY64" fmla="*/ 695325 h 5012531"/>
              <a:gd name="connsiteX65" fmla="*/ 2143125 w 3876675"/>
              <a:gd name="connsiteY65" fmla="*/ 695325 h 5012531"/>
              <a:gd name="connsiteX66" fmla="*/ 2105025 w 3876675"/>
              <a:gd name="connsiteY66" fmla="*/ 685801 h 5012531"/>
              <a:gd name="connsiteX67" fmla="*/ 2076450 w 3876675"/>
              <a:gd name="connsiteY67" fmla="*/ 783432 h 5012531"/>
              <a:gd name="connsiteX68" fmla="*/ 2066925 w 3876675"/>
              <a:gd name="connsiteY68" fmla="*/ 919163 h 5012531"/>
              <a:gd name="connsiteX69" fmla="*/ 2126456 w 3876675"/>
              <a:gd name="connsiteY69" fmla="*/ 912020 h 5012531"/>
              <a:gd name="connsiteX70" fmla="*/ 2224087 w 3876675"/>
              <a:gd name="connsiteY70" fmla="*/ 900113 h 5012531"/>
              <a:gd name="connsiteX71" fmla="*/ 2324100 w 3876675"/>
              <a:gd name="connsiteY71" fmla="*/ 912019 h 5012531"/>
              <a:gd name="connsiteX72" fmla="*/ 2543175 w 3876675"/>
              <a:gd name="connsiteY72" fmla="*/ 942975 h 5012531"/>
              <a:gd name="connsiteX73" fmla="*/ 2838450 w 3876675"/>
              <a:gd name="connsiteY73" fmla="*/ 907257 h 5012531"/>
              <a:gd name="connsiteX74" fmla="*/ 3000375 w 3876675"/>
              <a:gd name="connsiteY74" fmla="*/ 838200 h 5012531"/>
              <a:gd name="connsiteX75" fmla="*/ 3267075 w 3876675"/>
              <a:gd name="connsiteY75" fmla="*/ 809625 h 5012531"/>
              <a:gd name="connsiteX76" fmla="*/ 3436144 w 3876675"/>
              <a:gd name="connsiteY76" fmla="*/ 747713 h 5012531"/>
              <a:gd name="connsiteX77" fmla="*/ 3493294 w 3876675"/>
              <a:gd name="connsiteY77" fmla="*/ 571500 h 5012531"/>
              <a:gd name="connsiteX78" fmla="*/ 3562350 w 3876675"/>
              <a:gd name="connsiteY78" fmla="*/ 488157 h 5012531"/>
              <a:gd name="connsiteX79" fmla="*/ 3579019 w 3876675"/>
              <a:gd name="connsiteY79" fmla="*/ 390525 h 5012531"/>
              <a:gd name="connsiteX80" fmla="*/ 3617119 w 3876675"/>
              <a:gd name="connsiteY80" fmla="*/ 397669 h 5012531"/>
              <a:gd name="connsiteX81" fmla="*/ 3609975 w 3876675"/>
              <a:gd name="connsiteY81" fmla="*/ 504825 h 5012531"/>
              <a:gd name="connsiteX82" fmla="*/ 3564732 w 3876675"/>
              <a:gd name="connsiteY82" fmla="*/ 611981 h 5012531"/>
              <a:gd name="connsiteX83" fmla="*/ 3826668 w 3876675"/>
              <a:gd name="connsiteY83" fmla="*/ 545306 h 5012531"/>
              <a:gd name="connsiteX84" fmla="*/ 3843338 w 3876675"/>
              <a:gd name="connsiteY84" fmla="*/ 595312 h 5012531"/>
              <a:gd name="connsiteX85" fmla="*/ 3667125 w 3876675"/>
              <a:gd name="connsiteY85" fmla="*/ 647700 h 5012531"/>
              <a:gd name="connsiteX86" fmla="*/ 3700464 w 3876675"/>
              <a:gd name="connsiteY86" fmla="*/ 666751 h 5012531"/>
              <a:gd name="connsiteX87" fmla="*/ 3876675 w 3876675"/>
              <a:gd name="connsiteY87" fmla="*/ 652463 h 5012531"/>
              <a:gd name="connsiteX88" fmla="*/ 3867150 w 3876675"/>
              <a:gd name="connsiteY88" fmla="*/ 704850 h 5012531"/>
              <a:gd name="connsiteX89" fmla="*/ 3705225 w 3876675"/>
              <a:gd name="connsiteY89" fmla="*/ 704850 h 5012531"/>
              <a:gd name="connsiteX90" fmla="*/ 3705225 w 3876675"/>
              <a:gd name="connsiteY90" fmla="*/ 738189 h 5012531"/>
              <a:gd name="connsiteX91" fmla="*/ 3867150 w 3876675"/>
              <a:gd name="connsiteY91" fmla="*/ 752475 h 5012531"/>
              <a:gd name="connsiteX92" fmla="*/ 3855244 w 3876675"/>
              <a:gd name="connsiteY92" fmla="*/ 792956 h 5012531"/>
              <a:gd name="connsiteX93" fmla="*/ 3702844 w 3876675"/>
              <a:gd name="connsiteY93" fmla="*/ 785813 h 5012531"/>
              <a:gd name="connsiteX94" fmla="*/ 3669506 w 3876675"/>
              <a:gd name="connsiteY94" fmla="*/ 812008 h 5012531"/>
              <a:gd name="connsiteX95" fmla="*/ 3812381 w 3876675"/>
              <a:gd name="connsiteY95" fmla="*/ 816769 h 5012531"/>
              <a:gd name="connsiteX96" fmla="*/ 3802856 w 3876675"/>
              <a:gd name="connsiteY96" fmla="*/ 857250 h 5012531"/>
              <a:gd name="connsiteX97" fmla="*/ 3657600 w 3876675"/>
              <a:gd name="connsiteY97" fmla="*/ 857250 h 5012531"/>
              <a:gd name="connsiteX98" fmla="*/ 3593307 w 3876675"/>
              <a:gd name="connsiteY98" fmla="*/ 885825 h 5012531"/>
              <a:gd name="connsiteX99" fmla="*/ 3533775 w 3876675"/>
              <a:gd name="connsiteY99" fmla="*/ 919162 h 5012531"/>
              <a:gd name="connsiteX100" fmla="*/ 3459956 w 3876675"/>
              <a:gd name="connsiteY100" fmla="*/ 902494 h 5012531"/>
              <a:gd name="connsiteX101" fmla="*/ 3150394 w 3876675"/>
              <a:gd name="connsiteY101" fmla="*/ 1050132 h 5012531"/>
              <a:gd name="connsiteX102" fmla="*/ 2876550 w 3876675"/>
              <a:gd name="connsiteY102" fmla="*/ 1119187 h 5012531"/>
              <a:gd name="connsiteX103" fmla="*/ 2743200 w 3876675"/>
              <a:gd name="connsiteY103" fmla="*/ 1152525 h 5012531"/>
              <a:gd name="connsiteX104" fmla="*/ 2702719 w 3876675"/>
              <a:gd name="connsiteY104" fmla="*/ 1373982 h 5012531"/>
              <a:gd name="connsiteX105" fmla="*/ 2597944 w 3876675"/>
              <a:gd name="connsiteY105" fmla="*/ 1362075 h 5012531"/>
              <a:gd name="connsiteX106" fmla="*/ 2419350 w 3876675"/>
              <a:gd name="connsiteY106" fmla="*/ 1500187 h 5012531"/>
              <a:gd name="connsiteX107" fmla="*/ 2407444 w 3876675"/>
              <a:gd name="connsiteY107" fmla="*/ 1738313 h 5012531"/>
              <a:gd name="connsiteX108" fmla="*/ 2381250 w 3876675"/>
              <a:gd name="connsiteY108" fmla="*/ 2295525 h 5012531"/>
              <a:gd name="connsiteX109" fmla="*/ 2366962 w 3876675"/>
              <a:gd name="connsiteY109" fmla="*/ 2959894 h 5012531"/>
              <a:gd name="connsiteX110" fmla="*/ 2309812 w 3876675"/>
              <a:gd name="connsiteY110" fmla="*/ 2959893 h 5012531"/>
              <a:gd name="connsiteX111" fmla="*/ 2381250 w 3876675"/>
              <a:gd name="connsiteY111" fmla="*/ 3833813 h 5012531"/>
              <a:gd name="connsiteX112" fmla="*/ 2374107 w 3876675"/>
              <a:gd name="connsiteY112" fmla="*/ 4207669 h 5012531"/>
              <a:gd name="connsiteX113" fmla="*/ 2376488 w 3876675"/>
              <a:gd name="connsiteY113" fmla="*/ 4381500 h 5012531"/>
              <a:gd name="connsiteX114" fmla="*/ 2390775 w 3876675"/>
              <a:gd name="connsiteY114" fmla="*/ 4414837 h 5012531"/>
              <a:gd name="connsiteX115" fmla="*/ 2390775 w 3876675"/>
              <a:gd name="connsiteY115" fmla="*/ 4791075 h 5012531"/>
              <a:gd name="connsiteX116" fmla="*/ 2395537 w 3876675"/>
              <a:gd name="connsiteY116" fmla="*/ 5010150 h 5012531"/>
              <a:gd name="connsiteX117" fmla="*/ 2150269 w 3876675"/>
              <a:gd name="connsiteY117" fmla="*/ 5012531 h 5012531"/>
              <a:gd name="connsiteX118" fmla="*/ 2133600 w 3876675"/>
              <a:gd name="connsiteY118" fmla="*/ 4552950 h 5012531"/>
              <a:gd name="connsiteX119" fmla="*/ 2076450 w 3876675"/>
              <a:gd name="connsiteY119" fmla="*/ 4255294 h 5012531"/>
              <a:gd name="connsiteX120" fmla="*/ 2040731 w 3876675"/>
              <a:gd name="connsiteY120" fmla="*/ 3943350 h 5012531"/>
              <a:gd name="connsiteX121" fmla="*/ 2009775 w 3876675"/>
              <a:gd name="connsiteY121" fmla="*/ 3638550 h 5012531"/>
              <a:gd name="connsiteX122" fmla="*/ 1952625 w 3876675"/>
              <a:gd name="connsiteY122" fmla="*/ 3243262 h 5012531"/>
              <a:gd name="connsiteX123" fmla="*/ 1962150 w 3876675"/>
              <a:gd name="connsiteY123" fmla="*/ 3571875 h 5012531"/>
              <a:gd name="connsiteX124" fmla="*/ 1943100 w 3876675"/>
              <a:gd name="connsiteY124" fmla="*/ 3748087 h 5012531"/>
              <a:gd name="connsiteX125" fmla="*/ 1952625 w 3876675"/>
              <a:gd name="connsiteY125" fmla="*/ 4162425 h 5012531"/>
              <a:gd name="connsiteX126" fmla="*/ 1935956 w 3876675"/>
              <a:gd name="connsiteY126" fmla="*/ 4357687 h 5012531"/>
              <a:gd name="connsiteX127" fmla="*/ 1928812 w 3876675"/>
              <a:gd name="connsiteY127" fmla="*/ 4443413 h 5012531"/>
              <a:gd name="connsiteX128" fmla="*/ 1943100 w 3876675"/>
              <a:gd name="connsiteY128" fmla="*/ 4486275 h 5012531"/>
              <a:gd name="connsiteX129" fmla="*/ 1914525 w 3876675"/>
              <a:gd name="connsiteY129" fmla="*/ 4591050 h 5012531"/>
              <a:gd name="connsiteX130" fmla="*/ 1959769 w 3876675"/>
              <a:gd name="connsiteY130"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0 w 3876675"/>
              <a:gd name="connsiteY29" fmla="*/ 400050 h 5012531"/>
              <a:gd name="connsiteX30" fmla="*/ 0 w 3876675"/>
              <a:gd name="connsiteY30" fmla="*/ 400050 h 5012531"/>
              <a:gd name="connsiteX31" fmla="*/ 190500 w 3876675"/>
              <a:gd name="connsiteY31" fmla="*/ 381000 h 5012531"/>
              <a:gd name="connsiteX32" fmla="*/ 38100 w 3876675"/>
              <a:gd name="connsiteY32" fmla="*/ 276225 h 5012531"/>
              <a:gd name="connsiteX33" fmla="*/ 57150 w 3876675"/>
              <a:gd name="connsiteY33" fmla="*/ 238125 h 5012531"/>
              <a:gd name="connsiteX34" fmla="*/ 314325 w 3876675"/>
              <a:gd name="connsiteY34" fmla="*/ 342900 h 5012531"/>
              <a:gd name="connsiteX35" fmla="*/ 266700 w 3876675"/>
              <a:gd name="connsiteY35" fmla="*/ 190500 h 5012531"/>
              <a:gd name="connsiteX36" fmla="*/ 238125 w 3876675"/>
              <a:gd name="connsiteY36" fmla="*/ 76200 h 5012531"/>
              <a:gd name="connsiteX37" fmla="*/ 295275 w 3876675"/>
              <a:gd name="connsiteY37" fmla="*/ 76200 h 5012531"/>
              <a:gd name="connsiteX38" fmla="*/ 333375 w 3876675"/>
              <a:gd name="connsiteY38" fmla="*/ 333375 h 5012531"/>
              <a:gd name="connsiteX39" fmla="*/ 409575 w 3876675"/>
              <a:gd name="connsiteY39" fmla="*/ 438150 h 5012531"/>
              <a:gd name="connsiteX40" fmla="*/ 504825 w 3876675"/>
              <a:gd name="connsiteY40" fmla="*/ 571500 h 5012531"/>
              <a:gd name="connsiteX41" fmla="*/ 771525 w 3876675"/>
              <a:gd name="connsiteY41" fmla="*/ 666750 h 5012531"/>
              <a:gd name="connsiteX42" fmla="*/ 947738 w 3876675"/>
              <a:gd name="connsiteY42" fmla="*/ 740569 h 5012531"/>
              <a:gd name="connsiteX43" fmla="*/ 1066800 w 3876675"/>
              <a:gd name="connsiteY43" fmla="*/ 819150 h 5012531"/>
              <a:gd name="connsiteX44" fmla="*/ 1321593 w 3876675"/>
              <a:gd name="connsiteY44" fmla="*/ 883444 h 5012531"/>
              <a:gd name="connsiteX45" fmla="*/ 1540669 w 3876675"/>
              <a:gd name="connsiteY45" fmla="*/ 890588 h 5012531"/>
              <a:gd name="connsiteX46" fmla="*/ 1633538 w 3876675"/>
              <a:gd name="connsiteY46" fmla="*/ 888207 h 5012531"/>
              <a:gd name="connsiteX47" fmla="*/ 1745456 w 3876675"/>
              <a:gd name="connsiteY47" fmla="*/ 940594 h 5012531"/>
              <a:gd name="connsiteX48" fmla="*/ 1826418 w 3876675"/>
              <a:gd name="connsiteY48" fmla="*/ 919163 h 5012531"/>
              <a:gd name="connsiteX49" fmla="*/ 1828800 w 3876675"/>
              <a:gd name="connsiteY49" fmla="*/ 647700 h 5012531"/>
              <a:gd name="connsiteX50" fmla="*/ 1790700 w 3876675"/>
              <a:gd name="connsiteY50" fmla="*/ 628650 h 5012531"/>
              <a:gd name="connsiteX51" fmla="*/ 1757364 w 3876675"/>
              <a:gd name="connsiteY51" fmla="*/ 585788 h 5012531"/>
              <a:gd name="connsiteX52" fmla="*/ 1764506 w 3876675"/>
              <a:gd name="connsiteY52" fmla="*/ 476250 h 5012531"/>
              <a:gd name="connsiteX53" fmla="*/ 1795463 w 3876675"/>
              <a:gd name="connsiteY53" fmla="*/ 435770 h 5012531"/>
              <a:gd name="connsiteX54" fmla="*/ 1797844 w 3876675"/>
              <a:gd name="connsiteY54" fmla="*/ 192882 h 5012531"/>
              <a:gd name="connsiteX55" fmla="*/ 1831181 w 3876675"/>
              <a:gd name="connsiteY55" fmla="*/ 138112 h 5012531"/>
              <a:gd name="connsiteX56" fmla="*/ 1943100 w 3876675"/>
              <a:gd name="connsiteY56" fmla="*/ 21432 h 5012531"/>
              <a:gd name="connsiteX57" fmla="*/ 1995488 w 3876675"/>
              <a:gd name="connsiteY57" fmla="*/ 38101 h 5012531"/>
              <a:gd name="connsiteX58" fmla="*/ 2057400 w 3876675"/>
              <a:gd name="connsiteY58" fmla="*/ 0 h 5012531"/>
              <a:gd name="connsiteX59" fmla="*/ 2114550 w 3876675"/>
              <a:gd name="connsiteY59" fmla="*/ 97631 h 5012531"/>
              <a:gd name="connsiteX60" fmla="*/ 2152650 w 3876675"/>
              <a:gd name="connsiteY60" fmla="*/ 257175 h 5012531"/>
              <a:gd name="connsiteX61" fmla="*/ 2171700 w 3876675"/>
              <a:gd name="connsiteY61" fmla="*/ 321469 h 5012531"/>
              <a:gd name="connsiteX62" fmla="*/ 2143125 w 3876675"/>
              <a:gd name="connsiteY62" fmla="*/ 542925 h 5012531"/>
              <a:gd name="connsiteX63" fmla="*/ 2169319 w 3876675"/>
              <a:gd name="connsiteY63" fmla="*/ 550069 h 5012531"/>
              <a:gd name="connsiteX64" fmla="*/ 2143125 w 3876675"/>
              <a:gd name="connsiteY64" fmla="*/ 695325 h 5012531"/>
              <a:gd name="connsiteX65" fmla="*/ 2143125 w 3876675"/>
              <a:gd name="connsiteY65" fmla="*/ 695325 h 5012531"/>
              <a:gd name="connsiteX66" fmla="*/ 2105025 w 3876675"/>
              <a:gd name="connsiteY66" fmla="*/ 685801 h 5012531"/>
              <a:gd name="connsiteX67" fmla="*/ 2076450 w 3876675"/>
              <a:gd name="connsiteY67" fmla="*/ 783432 h 5012531"/>
              <a:gd name="connsiteX68" fmla="*/ 2066925 w 3876675"/>
              <a:gd name="connsiteY68" fmla="*/ 919163 h 5012531"/>
              <a:gd name="connsiteX69" fmla="*/ 2126456 w 3876675"/>
              <a:gd name="connsiteY69" fmla="*/ 912020 h 5012531"/>
              <a:gd name="connsiteX70" fmla="*/ 2224087 w 3876675"/>
              <a:gd name="connsiteY70" fmla="*/ 900113 h 5012531"/>
              <a:gd name="connsiteX71" fmla="*/ 2324100 w 3876675"/>
              <a:gd name="connsiteY71" fmla="*/ 912019 h 5012531"/>
              <a:gd name="connsiteX72" fmla="*/ 2543175 w 3876675"/>
              <a:gd name="connsiteY72" fmla="*/ 942975 h 5012531"/>
              <a:gd name="connsiteX73" fmla="*/ 2838450 w 3876675"/>
              <a:gd name="connsiteY73" fmla="*/ 907257 h 5012531"/>
              <a:gd name="connsiteX74" fmla="*/ 3000375 w 3876675"/>
              <a:gd name="connsiteY74" fmla="*/ 838200 h 5012531"/>
              <a:gd name="connsiteX75" fmla="*/ 3267075 w 3876675"/>
              <a:gd name="connsiteY75" fmla="*/ 809625 h 5012531"/>
              <a:gd name="connsiteX76" fmla="*/ 3436144 w 3876675"/>
              <a:gd name="connsiteY76" fmla="*/ 747713 h 5012531"/>
              <a:gd name="connsiteX77" fmla="*/ 3493294 w 3876675"/>
              <a:gd name="connsiteY77" fmla="*/ 571500 h 5012531"/>
              <a:gd name="connsiteX78" fmla="*/ 3562350 w 3876675"/>
              <a:gd name="connsiteY78" fmla="*/ 488157 h 5012531"/>
              <a:gd name="connsiteX79" fmla="*/ 3579019 w 3876675"/>
              <a:gd name="connsiteY79" fmla="*/ 390525 h 5012531"/>
              <a:gd name="connsiteX80" fmla="*/ 3617119 w 3876675"/>
              <a:gd name="connsiteY80" fmla="*/ 397669 h 5012531"/>
              <a:gd name="connsiteX81" fmla="*/ 3609975 w 3876675"/>
              <a:gd name="connsiteY81" fmla="*/ 504825 h 5012531"/>
              <a:gd name="connsiteX82" fmla="*/ 3564732 w 3876675"/>
              <a:gd name="connsiteY82" fmla="*/ 611981 h 5012531"/>
              <a:gd name="connsiteX83" fmla="*/ 3826668 w 3876675"/>
              <a:gd name="connsiteY83" fmla="*/ 545306 h 5012531"/>
              <a:gd name="connsiteX84" fmla="*/ 3843338 w 3876675"/>
              <a:gd name="connsiteY84" fmla="*/ 595312 h 5012531"/>
              <a:gd name="connsiteX85" fmla="*/ 3667125 w 3876675"/>
              <a:gd name="connsiteY85" fmla="*/ 647700 h 5012531"/>
              <a:gd name="connsiteX86" fmla="*/ 3700464 w 3876675"/>
              <a:gd name="connsiteY86" fmla="*/ 666751 h 5012531"/>
              <a:gd name="connsiteX87" fmla="*/ 3876675 w 3876675"/>
              <a:gd name="connsiteY87" fmla="*/ 652463 h 5012531"/>
              <a:gd name="connsiteX88" fmla="*/ 3867150 w 3876675"/>
              <a:gd name="connsiteY88" fmla="*/ 704850 h 5012531"/>
              <a:gd name="connsiteX89" fmla="*/ 3705225 w 3876675"/>
              <a:gd name="connsiteY89" fmla="*/ 704850 h 5012531"/>
              <a:gd name="connsiteX90" fmla="*/ 3705225 w 3876675"/>
              <a:gd name="connsiteY90" fmla="*/ 738189 h 5012531"/>
              <a:gd name="connsiteX91" fmla="*/ 3867150 w 3876675"/>
              <a:gd name="connsiteY91" fmla="*/ 752475 h 5012531"/>
              <a:gd name="connsiteX92" fmla="*/ 3855244 w 3876675"/>
              <a:gd name="connsiteY92" fmla="*/ 792956 h 5012531"/>
              <a:gd name="connsiteX93" fmla="*/ 3702844 w 3876675"/>
              <a:gd name="connsiteY93" fmla="*/ 785813 h 5012531"/>
              <a:gd name="connsiteX94" fmla="*/ 3669506 w 3876675"/>
              <a:gd name="connsiteY94" fmla="*/ 812008 h 5012531"/>
              <a:gd name="connsiteX95" fmla="*/ 3812381 w 3876675"/>
              <a:gd name="connsiteY95" fmla="*/ 816769 h 5012531"/>
              <a:gd name="connsiteX96" fmla="*/ 3802856 w 3876675"/>
              <a:gd name="connsiteY96" fmla="*/ 857250 h 5012531"/>
              <a:gd name="connsiteX97" fmla="*/ 3657600 w 3876675"/>
              <a:gd name="connsiteY97" fmla="*/ 857250 h 5012531"/>
              <a:gd name="connsiteX98" fmla="*/ 3593307 w 3876675"/>
              <a:gd name="connsiteY98" fmla="*/ 885825 h 5012531"/>
              <a:gd name="connsiteX99" fmla="*/ 3533775 w 3876675"/>
              <a:gd name="connsiteY99" fmla="*/ 919162 h 5012531"/>
              <a:gd name="connsiteX100" fmla="*/ 3459956 w 3876675"/>
              <a:gd name="connsiteY100" fmla="*/ 902494 h 5012531"/>
              <a:gd name="connsiteX101" fmla="*/ 3150394 w 3876675"/>
              <a:gd name="connsiteY101" fmla="*/ 1050132 h 5012531"/>
              <a:gd name="connsiteX102" fmla="*/ 2876550 w 3876675"/>
              <a:gd name="connsiteY102" fmla="*/ 1119187 h 5012531"/>
              <a:gd name="connsiteX103" fmla="*/ 2743200 w 3876675"/>
              <a:gd name="connsiteY103" fmla="*/ 1152525 h 5012531"/>
              <a:gd name="connsiteX104" fmla="*/ 2702719 w 3876675"/>
              <a:gd name="connsiteY104" fmla="*/ 1373982 h 5012531"/>
              <a:gd name="connsiteX105" fmla="*/ 2597944 w 3876675"/>
              <a:gd name="connsiteY105" fmla="*/ 1362075 h 5012531"/>
              <a:gd name="connsiteX106" fmla="*/ 2419350 w 3876675"/>
              <a:gd name="connsiteY106" fmla="*/ 1500187 h 5012531"/>
              <a:gd name="connsiteX107" fmla="*/ 2407444 w 3876675"/>
              <a:gd name="connsiteY107" fmla="*/ 1738313 h 5012531"/>
              <a:gd name="connsiteX108" fmla="*/ 2381250 w 3876675"/>
              <a:gd name="connsiteY108" fmla="*/ 2295525 h 5012531"/>
              <a:gd name="connsiteX109" fmla="*/ 2366962 w 3876675"/>
              <a:gd name="connsiteY109" fmla="*/ 2959894 h 5012531"/>
              <a:gd name="connsiteX110" fmla="*/ 2309812 w 3876675"/>
              <a:gd name="connsiteY110" fmla="*/ 2959893 h 5012531"/>
              <a:gd name="connsiteX111" fmla="*/ 2381250 w 3876675"/>
              <a:gd name="connsiteY111" fmla="*/ 3833813 h 5012531"/>
              <a:gd name="connsiteX112" fmla="*/ 2374107 w 3876675"/>
              <a:gd name="connsiteY112" fmla="*/ 4207669 h 5012531"/>
              <a:gd name="connsiteX113" fmla="*/ 2376488 w 3876675"/>
              <a:gd name="connsiteY113" fmla="*/ 4381500 h 5012531"/>
              <a:gd name="connsiteX114" fmla="*/ 2390775 w 3876675"/>
              <a:gd name="connsiteY114" fmla="*/ 4414837 h 5012531"/>
              <a:gd name="connsiteX115" fmla="*/ 2390775 w 3876675"/>
              <a:gd name="connsiteY115" fmla="*/ 4791075 h 5012531"/>
              <a:gd name="connsiteX116" fmla="*/ 2395537 w 3876675"/>
              <a:gd name="connsiteY116" fmla="*/ 5010150 h 5012531"/>
              <a:gd name="connsiteX117" fmla="*/ 2150269 w 3876675"/>
              <a:gd name="connsiteY117" fmla="*/ 5012531 h 5012531"/>
              <a:gd name="connsiteX118" fmla="*/ 2133600 w 3876675"/>
              <a:gd name="connsiteY118" fmla="*/ 4552950 h 5012531"/>
              <a:gd name="connsiteX119" fmla="*/ 2076450 w 3876675"/>
              <a:gd name="connsiteY119" fmla="*/ 4255294 h 5012531"/>
              <a:gd name="connsiteX120" fmla="*/ 2040731 w 3876675"/>
              <a:gd name="connsiteY120" fmla="*/ 3943350 h 5012531"/>
              <a:gd name="connsiteX121" fmla="*/ 2009775 w 3876675"/>
              <a:gd name="connsiteY121" fmla="*/ 3638550 h 5012531"/>
              <a:gd name="connsiteX122" fmla="*/ 1952625 w 3876675"/>
              <a:gd name="connsiteY122" fmla="*/ 3243262 h 5012531"/>
              <a:gd name="connsiteX123" fmla="*/ 1962150 w 3876675"/>
              <a:gd name="connsiteY123" fmla="*/ 3571875 h 5012531"/>
              <a:gd name="connsiteX124" fmla="*/ 1943100 w 3876675"/>
              <a:gd name="connsiteY124" fmla="*/ 3748087 h 5012531"/>
              <a:gd name="connsiteX125" fmla="*/ 1952625 w 3876675"/>
              <a:gd name="connsiteY125" fmla="*/ 4162425 h 5012531"/>
              <a:gd name="connsiteX126" fmla="*/ 1935956 w 3876675"/>
              <a:gd name="connsiteY126" fmla="*/ 4357687 h 5012531"/>
              <a:gd name="connsiteX127" fmla="*/ 1928812 w 3876675"/>
              <a:gd name="connsiteY127" fmla="*/ 4443413 h 5012531"/>
              <a:gd name="connsiteX128" fmla="*/ 1943100 w 3876675"/>
              <a:gd name="connsiteY128" fmla="*/ 4486275 h 5012531"/>
              <a:gd name="connsiteX129" fmla="*/ 1914525 w 3876675"/>
              <a:gd name="connsiteY129" fmla="*/ 4591050 h 5012531"/>
              <a:gd name="connsiteX130" fmla="*/ 1959769 w 3876675"/>
              <a:gd name="connsiteY130"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90500 w 3876675"/>
              <a:gd name="connsiteY32" fmla="*/ 381000 h 5012531"/>
              <a:gd name="connsiteX33" fmla="*/ 38100 w 3876675"/>
              <a:gd name="connsiteY33" fmla="*/ 276225 h 5012531"/>
              <a:gd name="connsiteX34" fmla="*/ 57150 w 3876675"/>
              <a:gd name="connsiteY34" fmla="*/ 238125 h 5012531"/>
              <a:gd name="connsiteX35" fmla="*/ 314325 w 3876675"/>
              <a:gd name="connsiteY35" fmla="*/ 342900 h 5012531"/>
              <a:gd name="connsiteX36" fmla="*/ 266700 w 3876675"/>
              <a:gd name="connsiteY36" fmla="*/ 190500 h 5012531"/>
              <a:gd name="connsiteX37" fmla="*/ 238125 w 3876675"/>
              <a:gd name="connsiteY37" fmla="*/ 76200 h 5012531"/>
              <a:gd name="connsiteX38" fmla="*/ 295275 w 3876675"/>
              <a:gd name="connsiteY38" fmla="*/ 76200 h 5012531"/>
              <a:gd name="connsiteX39" fmla="*/ 333375 w 3876675"/>
              <a:gd name="connsiteY39" fmla="*/ 333375 h 5012531"/>
              <a:gd name="connsiteX40" fmla="*/ 409575 w 3876675"/>
              <a:gd name="connsiteY40" fmla="*/ 438150 h 5012531"/>
              <a:gd name="connsiteX41" fmla="*/ 504825 w 3876675"/>
              <a:gd name="connsiteY41" fmla="*/ 571500 h 5012531"/>
              <a:gd name="connsiteX42" fmla="*/ 771525 w 3876675"/>
              <a:gd name="connsiteY42" fmla="*/ 666750 h 5012531"/>
              <a:gd name="connsiteX43" fmla="*/ 947738 w 3876675"/>
              <a:gd name="connsiteY43" fmla="*/ 740569 h 5012531"/>
              <a:gd name="connsiteX44" fmla="*/ 1066800 w 3876675"/>
              <a:gd name="connsiteY44" fmla="*/ 819150 h 5012531"/>
              <a:gd name="connsiteX45" fmla="*/ 1321593 w 3876675"/>
              <a:gd name="connsiteY45" fmla="*/ 883444 h 5012531"/>
              <a:gd name="connsiteX46" fmla="*/ 1540669 w 3876675"/>
              <a:gd name="connsiteY46" fmla="*/ 890588 h 5012531"/>
              <a:gd name="connsiteX47" fmla="*/ 1633538 w 3876675"/>
              <a:gd name="connsiteY47" fmla="*/ 888207 h 5012531"/>
              <a:gd name="connsiteX48" fmla="*/ 1745456 w 3876675"/>
              <a:gd name="connsiteY48" fmla="*/ 940594 h 5012531"/>
              <a:gd name="connsiteX49" fmla="*/ 1826418 w 3876675"/>
              <a:gd name="connsiteY49" fmla="*/ 919163 h 5012531"/>
              <a:gd name="connsiteX50" fmla="*/ 1828800 w 3876675"/>
              <a:gd name="connsiteY50" fmla="*/ 647700 h 5012531"/>
              <a:gd name="connsiteX51" fmla="*/ 1790700 w 3876675"/>
              <a:gd name="connsiteY51" fmla="*/ 628650 h 5012531"/>
              <a:gd name="connsiteX52" fmla="*/ 1757364 w 3876675"/>
              <a:gd name="connsiteY52" fmla="*/ 585788 h 5012531"/>
              <a:gd name="connsiteX53" fmla="*/ 1764506 w 3876675"/>
              <a:gd name="connsiteY53" fmla="*/ 476250 h 5012531"/>
              <a:gd name="connsiteX54" fmla="*/ 1795463 w 3876675"/>
              <a:gd name="connsiteY54" fmla="*/ 435770 h 5012531"/>
              <a:gd name="connsiteX55" fmla="*/ 1797844 w 3876675"/>
              <a:gd name="connsiteY55" fmla="*/ 192882 h 5012531"/>
              <a:gd name="connsiteX56" fmla="*/ 1831181 w 3876675"/>
              <a:gd name="connsiteY56" fmla="*/ 138112 h 5012531"/>
              <a:gd name="connsiteX57" fmla="*/ 1943100 w 3876675"/>
              <a:gd name="connsiteY57" fmla="*/ 21432 h 5012531"/>
              <a:gd name="connsiteX58" fmla="*/ 1995488 w 3876675"/>
              <a:gd name="connsiteY58" fmla="*/ 38101 h 5012531"/>
              <a:gd name="connsiteX59" fmla="*/ 2057400 w 3876675"/>
              <a:gd name="connsiteY59" fmla="*/ 0 h 5012531"/>
              <a:gd name="connsiteX60" fmla="*/ 2114550 w 3876675"/>
              <a:gd name="connsiteY60" fmla="*/ 97631 h 5012531"/>
              <a:gd name="connsiteX61" fmla="*/ 2152650 w 3876675"/>
              <a:gd name="connsiteY61" fmla="*/ 257175 h 5012531"/>
              <a:gd name="connsiteX62" fmla="*/ 2171700 w 3876675"/>
              <a:gd name="connsiteY62" fmla="*/ 321469 h 5012531"/>
              <a:gd name="connsiteX63" fmla="*/ 2143125 w 3876675"/>
              <a:gd name="connsiteY63" fmla="*/ 542925 h 5012531"/>
              <a:gd name="connsiteX64" fmla="*/ 2169319 w 3876675"/>
              <a:gd name="connsiteY64" fmla="*/ 550069 h 5012531"/>
              <a:gd name="connsiteX65" fmla="*/ 2143125 w 3876675"/>
              <a:gd name="connsiteY65" fmla="*/ 695325 h 5012531"/>
              <a:gd name="connsiteX66" fmla="*/ 2143125 w 3876675"/>
              <a:gd name="connsiteY66" fmla="*/ 695325 h 5012531"/>
              <a:gd name="connsiteX67" fmla="*/ 2105025 w 3876675"/>
              <a:gd name="connsiteY67" fmla="*/ 685801 h 5012531"/>
              <a:gd name="connsiteX68" fmla="*/ 2076450 w 3876675"/>
              <a:gd name="connsiteY68" fmla="*/ 783432 h 5012531"/>
              <a:gd name="connsiteX69" fmla="*/ 2066925 w 3876675"/>
              <a:gd name="connsiteY69" fmla="*/ 919163 h 5012531"/>
              <a:gd name="connsiteX70" fmla="*/ 2126456 w 3876675"/>
              <a:gd name="connsiteY70" fmla="*/ 912020 h 5012531"/>
              <a:gd name="connsiteX71" fmla="*/ 2224087 w 3876675"/>
              <a:gd name="connsiteY71" fmla="*/ 900113 h 5012531"/>
              <a:gd name="connsiteX72" fmla="*/ 2324100 w 3876675"/>
              <a:gd name="connsiteY72" fmla="*/ 912019 h 5012531"/>
              <a:gd name="connsiteX73" fmla="*/ 2543175 w 3876675"/>
              <a:gd name="connsiteY73" fmla="*/ 942975 h 5012531"/>
              <a:gd name="connsiteX74" fmla="*/ 2838450 w 3876675"/>
              <a:gd name="connsiteY74" fmla="*/ 907257 h 5012531"/>
              <a:gd name="connsiteX75" fmla="*/ 3000375 w 3876675"/>
              <a:gd name="connsiteY75" fmla="*/ 838200 h 5012531"/>
              <a:gd name="connsiteX76" fmla="*/ 3267075 w 3876675"/>
              <a:gd name="connsiteY76" fmla="*/ 809625 h 5012531"/>
              <a:gd name="connsiteX77" fmla="*/ 3436144 w 3876675"/>
              <a:gd name="connsiteY77" fmla="*/ 747713 h 5012531"/>
              <a:gd name="connsiteX78" fmla="*/ 3493294 w 3876675"/>
              <a:gd name="connsiteY78" fmla="*/ 571500 h 5012531"/>
              <a:gd name="connsiteX79" fmla="*/ 3562350 w 3876675"/>
              <a:gd name="connsiteY79" fmla="*/ 488157 h 5012531"/>
              <a:gd name="connsiteX80" fmla="*/ 3579019 w 3876675"/>
              <a:gd name="connsiteY80" fmla="*/ 390525 h 5012531"/>
              <a:gd name="connsiteX81" fmla="*/ 3617119 w 3876675"/>
              <a:gd name="connsiteY81" fmla="*/ 397669 h 5012531"/>
              <a:gd name="connsiteX82" fmla="*/ 3609975 w 3876675"/>
              <a:gd name="connsiteY82" fmla="*/ 504825 h 5012531"/>
              <a:gd name="connsiteX83" fmla="*/ 3564732 w 3876675"/>
              <a:gd name="connsiteY83" fmla="*/ 611981 h 5012531"/>
              <a:gd name="connsiteX84" fmla="*/ 3826668 w 3876675"/>
              <a:gd name="connsiteY84" fmla="*/ 545306 h 5012531"/>
              <a:gd name="connsiteX85" fmla="*/ 3843338 w 3876675"/>
              <a:gd name="connsiteY85" fmla="*/ 595312 h 5012531"/>
              <a:gd name="connsiteX86" fmla="*/ 3667125 w 3876675"/>
              <a:gd name="connsiteY86" fmla="*/ 647700 h 5012531"/>
              <a:gd name="connsiteX87" fmla="*/ 3700464 w 3876675"/>
              <a:gd name="connsiteY87" fmla="*/ 666751 h 5012531"/>
              <a:gd name="connsiteX88" fmla="*/ 3876675 w 3876675"/>
              <a:gd name="connsiteY88" fmla="*/ 652463 h 5012531"/>
              <a:gd name="connsiteX89" fmla="*/ 3867150 w 3876675"/>
              <a:gd name="connsiteY89" fmla="*/ 704850 h 5012531"/>
              <a:gd name="connsiteX90" fmla="*/ 3705225 w 3876675"/>
              <a:gd name="connsiteY90" fmla="*/ 704850 h 5012531"/>
              <a:gd name="connsiteX91" fmla="*/ 3705225 w 3876675"/>
              <a:gd name="connsiteY91" fmla="*/ 738189 h 5012531"/>
              <a:gd name="connsiteX92" fmla="*/ 3867150 w 3876675"/>
              <a:gd name="connsiteY92" fmla="*/ 752475 h 5012531"/>
              <a:gd name="connsiteX93" fmla="*/ 3855244 w 3876675"/>
              <a:gd name="connsiteY93" fmla="*/ 792956 h 5012531"/>
              <a:gd name="connsiteX94" fmla="*/ 3702844 w 3876675"/>
              <a:gd name="connsiteY94" fmla="*/ 785813 h 5012531"/>
              <a:gd name="connsiteX95" fmla="*/ 3669506 w 3876675"/>
              <a:gd name="connsiteY95" fmla="*/ 812008 h 5012531"/>
              <a:gd name="connsiteX96" fmla="*/ 3812381 w 3876675"/>
              <a:gd name="connsiteY96" fmla="*/ 816769 h 5012531"/>
              <a:gd name="connsiteX97" fmla="*/ 3802856 w 3876675"/>
              <a:gd name="connsiteY97" fmla="*/ 857250 h 5012531"/>
              <a:gd name="connsiteX98" fmla="*/ 3657600 w 3876675"/>
              <a:gd name="connsiteY98" fmla="*/ 857250 h 5012531"/>
              <a:gd name="connsiteX99" fmla="*/ 3593307 w 3876675"/>
              <a:gd name="connsiteY99" fmla="*/ 885825 h 5012531"/>
              <a:gd name="connsiteX100" fmla="*/ 3533775 w 3876675"/>
              <a:gd name="connsiteY100" fmla="*/ 919162 h 5012531"/>
              <a:gd name="connsiteX101" fmla="*/ 3459956 w 3876675"/>
              <a:gd name="connsiteY101" fmla="*/ 902494 h 5012531"/>
              <a:gd name="connsiteX102" fmla="*/ 3150394 w 3876675"/>
              <a:gd name="connsiteY102" fmla="*/ 1050132 h 5012531"/>
              <a:gd name="connsiteX103" fmla="*/ 2876550 w 3876675"/>
              <a:gd name="connsiteY103" fmla="*/ 1119187 h 5012531"/>
              <a:gd name="connsiteX104" fmla="*/ 2743200 w 3876675"/>
              <a:gd name="connsiteY104" fmla="*/ 1152525 h 5012531"/>
              <a:gd name="connsiteX105" fmla="*/ 2702719 w 3876675"/>
              <a:gd name="connsiteY105" fmla="*/ 1373982 h 5012531"/>
              <a:gd name="connsiteX106" fmla="*/ 2597944 w 3876675"/>
              <a:gd name="connsiteY106" fmla="*/ 1362075 h 5012531"/>
              <a:gd name="connsiteX107" fmla="*/ 2419350 w 3876675"/>
              <a:gd name="connsiteY107" fmla="*/ 1500187 h 5012531"/>
              <a:gd name="connsiteX108" fmla="*/ 2407444 w 3876675"/>
              <a:gd name="connsiteY108" fmla="*/ 1738313 h 5012531"/>
              <a:gd name="connsiteX109" fmla="*/ 2381250 w 3876675"/>
              <a:gd name="connsiteY109" fmla="*/ 2295525 h 5012531"/>
              <a:gd name="connsiteX110" fmla="*/ 2366962 w 3876675"/>
              <a:gd name="connsiteY110" fmla="*/ 2959894 h 5012531"/>
              <a:gd name="connsiteX111" fmla="*/ 2309812 w 3876675"/>
              <a:gd name="connsiteY111" fmla="*/ 2959893 h 5012531"/>
              <a:gd name="connsiteX112" fmla="*/ 2381250 w 3876675"/>
              <a:gd name="connsiteY112" fmla="*/ 3833813 h 5012531"/>
              <a:gd name="connsiteX113" fmla="*/ 2374107 w 3876675"/>
              <a:gd name="connsiteY113" fmla="*/ 4207669 h 5012531"/>
              <a:gd name="connsiteX114" fmla="*/ 2376488 w 3876675"/>
              <a:gd name="connsiteY114" fmla="*/ 4381500 h 5012531"/>
              <a:gd name="connsiteX115" fmla="*/ 2390775 w 3876675"/>
              <a:gd name="connsiteY115" fmla="*/ 4414837 h 5012531"/>
              <a:gd name="connsiteX116" fmla="*/ 2390775 w 3876675"/>
              <a:gd name="connsiteY116" fmla="*/ 4791075 h 5012531"/>
              <a:gd name="connsiteX117" fmla="*/ 2395537 w 3876675"/>
              <a:gd name="connsiteY117" fmla="*/ 5010150 h 5012531"/>
              <a:gd name="connsiteX118" fmla="*/ 2150269 w 3876675"/>
              <a:gd name="connsiteY118" fmla="*/ 5012531 h 5012531"/>
              <a:gd name="connsiteX119" fmla="*/ 2133600 w 3876675"/>
              <a:gd name="connsiteY119" fmla="*/ 4552950 h 5012531"/>
              <a:gd name="connsiteX120" fmla="*/ 2076450 w 3876675"/>
              <a:gd name="connsiteY120" fmla="*/ 4255294 h 5012531"/>
              <a:gd name="connsiteX121" fmla="*/ 2040731 w 3876675"/>
              <a:gd name="connsiteY121" fmla="*/ 3943350 h 5012531"/>
              <a:gd name="connsiteX122" fmla="*/ 2009775 w 3876675"/>
              <a:gd name="connsiteY122" fmla="*/ 3638550 h 5012531"/>
              <a:gd name="connsiteX123" fmla="*/ 1952625 w 3876675"/>
              <a:gd name="connsiteY123" fmla="*/ 3243262 h 5012531"/>
              <a:gd name="connsiteX124" fmla="*/ 1962150 w 3876675"/>
              <a:gd name="connsiteY124" fmla="*/ 3571875 h 5012531"/>
              <a:gd name="connsiteX125" fmla="*/ 1943100 w 3876675"/>
              <a:gd name="connsiteY125" fmla="*/ 3748087 h 5012531"/>
              <a:gd name="connsiteX126" fmla="*/ 1952625 w 3876675"/>
              <a:gd name="connsiteY126" fmla="*/ 4162425 h 5012531"/>
              <a:gd name="connsiteX127" fmla="*/ 1935956 w 3876675"/>
              <a:gd name="connsiteY127" fmla="*/ 4357687 h 5012531"/>
              <a:gd name="connsiteX128" fmla="*/ 1928812 w 3876675"/>
              <a:gd name="connsiteY128" fmla="*/ 4443413 h 5012531"/>
              <a:gd name="connsiteX129" fmla="*/ 1943100 w 3876675"/>
              <a:gd name="connsiteY129" fmla="*/ 4486275 h 5012531"/>
              <a:gd name="connsiteX130" fmla="*/ 1914525 w 3876675"/>
              <a:gd name="connsiteY130" fmla="*/ 4591050 h 5012531"/>
              <a:gd name="connsiteX131" fmla="*/ 1959769 w 3876675"/>
              <a:gd name="connsiteY131"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190500 w 3876675"/>
              <a:gd name="connsiteY33" fmla="*/ 381000 h 5012531"/>
              <a:gd name="connsiteX34" fmla="*/ 38100 w 3876675"/>
              <a:gd name="connsiteY34" fmla="*/ 276225 h 5012531"/>
              <a:gd name="connsiteX35" fmla="*/ 57150 w 3876675"/>
              <a:gd name="connsiteY35" fmla="*/ 238125 h 5012531"/>
              <a:gd name="connsiteX36" fmla="*/ 314325 w 3876675"/>
              <a:gd name="connsiteY36" fmla="*/ 342900 h 5012531"/>
              <a:gd name="connsiteX37" fmla="*/ 266700 w 3876675"/>
              <a:gd name="connsiteY37" fmla="*/ 190500 h 5012531"/>
              <a:gd name="connsiteX38" fmla="*/ 238125 w 3876675"/>
              <a:gd name="connsiteY38" fmla="*/ 76200 h 5012531"/>
              <a:gd name="connsiteX39" fmla="*/ 295275 w 3876675"/>
              <a:gd name="connsiteY39" fmla="*/ 76200 h 5012531"/>
              <a:gd name="connsiteX40" fmla="*/ 333375 w 3876675"/>
              <a:gd name="connsiteY40" fmla="*/ 333375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38100 w 3876675"/>
              <a:gd name="connsiteY34" fmla="*/ 276225 h 5012531"/>
              <a:gd name="connsiteX35" fmla="*/ 57150 w 3876675"/>
              <a:gd name="connsiteY35" fmla="*/ 238125 h 5012531"/>
              <a:gd name="connsiteX36" fmla="*/ 314325 w 3876675"/>
              <a:gd name="connsiteY36" fmla="*/ 342900 h 5012531"/>
              <a:gd name="connsiteX37" fmla="*/ 266700 w 3876675"/>
              <a:gd name="connsiteY37" fmla="*/ 190500 h 5012531"/>
              <a:gd name="connsiteX38" fmla="*/ 238125 w 3876675"/>
              <a:gd name="connsiteY38" fmla="*/ 76200 h 5012531"/>
              <a:gd name="connsiteX39" fmla="*/ 295275 w 3876675"/>
              <a:gd name="connsiteY39" fmla="*/ 76200 h 5012531"/>
              <a:gd name="connsiteX40" fmla="*/ 333375 w 3876675"/>
              <a:gd name="connsiteY40" fmla="*/ 333375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57150 w 3876675"/>
              <a:gd name="connsiteY35" fmla="*/ 238125 h 5012531"/>
              <a:gd name="connsiteX36" fmla="*/ 314325 w 3876675"/>
              <a:gd name="connsiteY36" fmla="*/ 342900 h 5012531"/>
              <a:gd name="connsiteX37" fmla="*/ 266700 w 3876675"/>
              <a:gd name="connsiteY37" fmla="*/ 190500 h 5012531"/>
              <a:gd name="connsiteX38" fmla="*/ 238125 w 3876675"/>
              <a:gd name="connsiteY38" fmla="*/ 76200 h 5012531"/>
              <a:gd name="connsiteX39" fmla="*/ 295275 w 3876675"/>
              <a:gd name="connsiteY39" fmla="*/ 76200 h 5012531"/>
              <a:gd name="connsiteX40" fmla="*/ 333375 w 3876675"/>
              <a:gd name="connsiteY40" fmla="*/ 333375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6700 w 3876675"/>
              <a:gd name="connsiteY37" fmla="*/ 190500 h 5012531"/>
              <a:gd name="connsiteX38" fmla="*/ 238125 w 3876675"/>
              <a:gd name="connsiteY38" fmla="*/ 76200 h 5012531"/>
              <a:gd name="connsiteX39" fmla="*/ 295275 w 3876675"/>
              <a:gd name="connsiteY39" fmla="*/ 76200 h 5012531"/>
              <a:gd name="connsiteX40" fmla="*/ 333375 w 3876675"/>
              <a:gd name="connsiteY40" fmla="*/ 333375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6700 w 3876675"/>
              <a:gd name="connsiteY37" fmla="*/ 190500 h 5012531"/>
              <a:gd name="connsiteX38" fmla="*/ 238125 w 3876675"/>
              <a:gd name="connsiteY38" fmla="*/ 76200 h 5012531"/>
              <a:gd name="connsiteX39" fmla="*/ 295275 w 3876675"/>
              <a:gd name="connsiteY39" fmla="*/ 76200 h 5012531"/>
              <a:gd name="connsiteX40" fmla="*/ 376238 w 3876675"/>
              <a:gd name="connsiteY40" fmla="*/ 316707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76200 h 5012531"/>
              <a:gd name="connsiteX39" fmla="*/ 295275 w 3876675"/>
              <a:gd name="connsiteY39" fmla="*/ 76200 h 5012531"/>
              <a:gd name="connsiteX40" fmla="*/ 376238 w 3876675"/>
              <a:gd name="connsiteY40" fmla="*/ 316707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95275 w 3876675"/>
              <a:gd name="connsiteY39" fmla="*/ 76200 h 5012531"/>
              <a:gd name="connsiteX40" fmla="*/ 376238 w 3876675"/>
              <a:gd name="connsiteY40" fmla="*/ 316707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78606 w 3876675"/>
              <a:gd name="connsiteY39" fmla="*/ 104775 h 5012531"/>
              <a:gd name="connsiteX40" fmla="*/ 376238 w 3876675"/>
              <a:gd name="connsiteY40" fmla="*/ 316707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78606 w 3876675"/>
              <a:gd name="connsiteY39" fmla="*/ 104775 h 5012531"/>
              <a:gd name="connsiteX40" fmla="*/ 376238 w 3876675"/>
              <a:gd name="connsiteY40" fmla="*/ 316707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78606 w 3876675"/>
              <a:gd name="connsiteY39" fmla="*/ 104775 h 5012531"/>
              <a:gd name="connsiteX40" fmla="*/ 376238 w 3876675"/>
              <a:gd name="connsiteY40" fmla="*/ 316707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78606 w 3876675"/>
              <a:gd name="connsiteY39" fmla="*/ 104775 h 5012531"/>
              <a:gd name="connsiteX40" fmla="*/ 376238 w 3876675"/>
              <a:gd name="connsiteY40" fmla="*/ 316707 h 5012531"/>
              <a:gd name="connsiteX41" fmla="*/ 409575 w 3876675"/>
              <a:gd name="connsiteY41" fmla="*/ 438150 h 5012531"/>
              <a:gd name="connsiteX42" fmla="*/ 504825 w 3876675"/>
              <a:gd name="connsiteY42" fmla="*/ 571500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78606 w 3876675"/>
              <a:gd name="connsiteY39" fmla="*/ 104775 h 5012531"/>
              <a:gd name="connsiteX40" fmla="*/ 376238 w 3876675"/>
              <a:gd name="connsiteY40" fmla="*/ 316707 h 5012531"/>
              <a:gd name="connsiteX41" fmla="*/ 409575 w 3876675"/>
              <a:gd name="connsiteY41" fmla="*/ 438150 h 5012531"/>
              <a:gd name="connsiteX42" fmla="*/ 433388 w 3876675"/>
              <a:gd name="connsiteY42" fmla="*/ 516732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78606 w 3876675"/>
              <a:gd name="connsiteY39" fmla="*/ 104775 h 5012531"/>
              <a:gd name="connsiteX40" fmla="*/ 376238 w 3876675"/>
              <a:gd name="connsiteY40" fmla="*/ 316707 h 5012531"/>
              <a:gd name="connsiteX41" fmla="*/ 409575 w 3876675"/>
              <a:gd name="connsiteY41" fmla="*/ 438150 h 5012531"/>
              <a:gd name="connsiteX42" fmla="*/ 433388 w 3876675"/>
              <a:gd name="connsiteY42" fmla="*/ 516732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78606 w 3876675"/>
              <a:gd name="connsiteY39" fmla="*/ 104775 h 5012531"/>
              <a:gd name="connsiteX40" fmla="*/ 376238 w 3876675"/>
              <a:gd name="connsiteY40" fmla="*/ 316707 h 5012531"/>
              <a:gd name="connsiteX41" fmla="*/ 409575 w 3876675"/>
              <a:gd name="connsiteY41" fmla="*/ 438150 h 5012531"/>
              <a:gd name="connsiteX42" fmla="*/ 433388 w 3876675"/>
              <a:gd name="connsiteY42" fmla="*/ 516732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38125 w 3876675"/>
              <a:gd name="connsiteY38" fmla="*/ 97631 h 5012531"/>
              <a:gd name="connsiteX39" fmla="*/ 285750 w 3876675"/>
              <a:gd name="connsiteY39" fmla="*/ 90488 h 5012531"/>
              <a:gd name="connsiteX40" fmla="*/ 376238 w 3876675"/>
              <a:gd name="connsiteY40" fmla="*/ 316707 h 5012531"/>
              <a:gd name="connsiteX41" fmla="*/ 409575 w 3876675"/>
              <a:gd name="connsiteY41" fmla="*/ 438150 h 5012531"/>
              <a:gd name="connsiteX42" fmla="*/ 433388 w 3876675"/>
              <a:gd name="connsiteY42" fmla="*/ 516732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42888 w 3876675"/>
              <a:gd name="connsiteY38" fmla="*/ 80963 h 5012531"/>
              <a:gd name="connsiteX39" fmla="*/ 285750 w 3876675"/>
              <a:gd name="connsiteY39" fmla="*/ 90488 h 5012531"/>
              <a:gd name="connsiteX40" fmla="*/ 376238 w 3876675"/>
              <a:gd name="connsiteY40" fmla="*/ 316707 h 5012531"/>
              <a:gd name="connsiteX41" fmla="*/ 409575 w 3876675"/>
              <a:gd name="connsiteY41" fmla="*/ 438150 h 5012531"/>
              <a:gd name="connsiteX42" fmla="*/ 433388 w 3876675"/>
              <a:gd name="connsiteY42" fmla="*/ 516732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42888 w 3876675"/>
              <a:gd name="connsiteY38" fmla="*/ 80963 h 5012531"/>
              <a:gd name="connsiteX39" fmla="*/ 285750 w 3876675"/>
              <a:gd name="connsiteY39" fmla="*/ 95250 h 5012531"/>
              <a:gd name="connsiteX40" fmla="*/ 376238 w 3876675"/>
              <a:gd name="connsiteY40" fmla="*/ 316707 h 5012531"/>
              <a:gd name="connsiteX41" fmla="*/ 409575 w 3876675"/>
              <a:gd name="connsiteY41" fmla="*/ 438150 h 5012531"/>
              <a:gd name="connsiteX42" fmla="*/ 433388 w 3876675"/>
              <a:gd name="connsiteY42" fmla="*/ 516732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42888 w 3876675"/>
              <a:gd name="connsiteY38" fmla="*/ 80963 h 5012531"/>
              <a:gd name="connsiteX39" fmla="*/ 285750 w 3876675"/>
              <a:gd name="connsiteY39" fmla="*/ 95250 h 5012531"/>
              <a:gd name="connsiteX40" fmla="*/ 376238 w 3876675"/>
              <a:gd name="connsiteY40" fmla="*/ 316707 h 5012531"/>
              <a:gd name="connsiteX41" fmla="*/ 409575 w 3876675"/>
              <a:gd name="connsiteY41" fmla="*/ 438150 h 5012531"/>
              <a:gd name="connsiteX42" fmla="*/ 433388 w 3876675"/>
              <a:gd name="connsiteY42" fmla="*/ 516732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 name="connsiteX0" fmla="*/ 1959769 w 3876675"/>
              <a:gd name="connsiteY0" fmla="*/ 5010150 h 5012531"/>
              <a:gd name="connsiteX1" fmla="*/ 1704975 w 3876675"/>
              <a:gd name="connsiteY1" fmla="*/ 5010150 h 5012531"/>
              <a:gd name="connsiteX2" fmla="*/ 1695450 w 3876675"/>
              <a:gd name="connsiteY2" fmla="*/ 4724400 h 5012531"/>
              <a:gd name="connsiteX3" fmla="*/ 1681162 w 3876675"/>
              <a:gd name="connsiteY3" fmla="*/ 4426744 h 5012531"/>
              <a:gd name="connsiteX4" fmla="*/ 1704975 w 3876675"/>
              <a:gd name="connsiteY4" fmla="*/ 4324350 h 5012531"/>
              <a:gd name="connsiteX5" fmla="*/ 1628775 w 3876675"/>
              <a:gd name="connsiteY5" fmla="*/ 3743325 h 5012531"/>
              <a:gd name="connsiteX6" fmla="*/ 1600200 w 3876675"/>
              <a:gd name="connsiteY6" fmla="*/ 3231356 h 5012531"/>
              <a:gd name="connsiteX7" fmla="*/ 1590675 w 3876675"/>
              <a:gd name="connsiteY7" fmla="*/ 3131344 h 5012531"/>
              <a:gd name="connsiteX8" fmla="*/ 1600200 w 3876675"/>
              <a:gd name="connsiteY8" fmla="*/ 2952750 h 5012531"/>
              <a:gd name="connsiteX9" fmla="*/ 1569244 w 3876675"/>
              <a:gd name="connsiteY9" fmla="*/ 2936081 h 5012531"/>
              <a:gd name="connsiteX10" fmla="*/ 1581150 w 3876675"/>
              <a:gd name="connsiteY10" fmla="*/ 2419350 h 5012531"/>
              <a:gd name="connsiteX11" fmla="*/ 1550194 w 3876675"/>
              <a:gd name="connsiteY11" fmla="*/ 1802606 h 5012531"/>
              <a:gd name="connsiteX12" fmla="*/ 1531144 w 3876675"/>
              <a:gd name="connsiteY12" fmla="*/ 1604963 h 5012531"/>
              <a:gd name="connsiteX13" fmla="*/ 1500187 w 3876675"/>
              <a:gd name="connsiteY13" fmla="*/ 1462088 h 5012531"/>
              <a:gd name="connsiteX14" fmla="*/ 1383506 w 3876675"/>
              <a:gd name="connsiteY14" fmla="*/ 1359694 h 5012531"/>
              <a:gd name="connsiteX15" fmla="*/ 1257300 w 3876675"/>
              <a:gd name="connsiteY15" fmla="*/ 1333500 h 5012531"/>
              <a:gd name="connsiteX16" fmla="*/ 1228725 w 3876675"/>
              <a:gd name="connsiteY16" fmla="*/ 1123950 h 5012531"/>
              <a:gd name="connsiteX17" fmla="*/ 914400 w 3876675"/>
              <a:gd name="connsiteY17" fmla="*/ 981075 h 5012531"/>
              <a:gd name="connsiteX18" fmla="*/ 495300 w 3876675"/>
              <a:gd name="connsiteY18" fmla="*/ 733425 h 5012531"/>
              <a:gd name="connsiteX19" fmla="*/ 416719 w 3876675"/>
              <a:gd name="connsiteY19" fmla="*/ 690562 h 5012531"/>
              <a:gd name="connsiteX20" fmla="*/ 266700 w 3876675"/>
              <a:gd name="connsiteY20" fmla="*/ 666750 h 5012531"/>
              <a:gd name="connsiteX21" fmla="*/ 226219 w 3876675"/>
              <a:gd name="connsiteY21" fmla="*/ 626269 h 5012531"/>
              <a:gd name="connsiteX22" fmla="*/ 80962 w 3876675"/>
              <a:gd name="connsiteY22" fmla="*/ 597693 h 5012531"/>
              <a:gd name="connsiteX23" fmla="*/ 73820 w 3876675"/>
              <a:gd name="connsiteY23" fmla="*/ 566739 h 5012531"/>
              <a:gd name="connsiteX24" fmla="*/ 200025 w 3876675"/>
              <a:gd name="connsiteY24" fmla="*/ 564356 h 5012531"/>
              <a:gd name="connsiteX25" fmla="*/ 197645 w 3876675"/>
              <a:gd name="connsiteY25" fmla="*/ 545307 h 5012531"/>
              <a:gd name="connsiteX26" fmla="*/ 28575 w 3876675"/>
              <a:gd name="connsiteY26" fmla="*/ 514350 h 5012531"/>
              <a:gd name="connsiteX27" fmla="*/ 35719 w 3876675"/>
              <a:gd name="connsiteY27" fmla="*/ 471487 h 5012531"/>
              <a:gd name="connsiteX28" fmla="*/ 190500 w 3876675"/>
              <a:gd name="connsiteY28" fmla="*/ 478631 h 5012531"/>
              <a:gd name="connsiteX29" fmla="*/ 173832 w 3876675"/>
              <a:gd name="connsiteY29" fmla="*/ 459582 h 5012531"/>
              <a:gd name="connsiteX30" fmla="*/ 0 w 3876675"/>
              <a:gd name="connsiteY30" fmla="*/ 400050 h 5012531"/>
              <a:gd name="connsiteX31" fmla="*/ 0 w 3876675"/>
              <a:gd name="connsiteY31" fmla="*/ 400050 h 5012531"/>
              <a:gd name="connsiteX32" fmla="*/ 14289 w 3876675"/>
              <a:gd name="connsiteY32" fmla="*/ 361951 h 5012531"/>
              <a:gd name="connsiteX33" fmla="*/ 207169 w 3876675"/>
              <a:gd name="connsiteY33" fmla="*/ 390525 h 5012531"/>
              <a:gd name="connsiteX34" fmla="*/ 16669 w 3876675"/>
              <a:gd name="connsiteY34" fmla="*/ 278606 h 5012531"/>
              <a:gd name="connsiteX35" fmla="*/ 40482 w 3876675"/>
              <a:gd name="connsiteY35" fmla="*/ 238125 h 5012531"/>
              <a:gd name="connsiteX36" fmla="*/ 314325 w 3876675"/>
              <a:gd name="connsiteY36" fmla="*/ 342900 h 5012531"/>
              <a:gd name="connsiteX37" fmla="*/ 261938 w 3876675"/>
              <a:gd name="connsiteY37" fmla="*/ 207169 h 5012531"/>
              <a:gd name="connsiteX38" fmla="*/ 247650 w 3876675"/>
              <a:gd name="connsiteY38" fmla="*/ 83344 h 5012531"/>
              <a:gd name="connsiteX39" fmla="*/ 285750 w 3876675"/>
              <a:gd name="connsiteY39" fmla="*/ 95250 h 5012531"/>
              <a:gd name="connsiteX40" fmla="*/ 376238 w 3876675"/>
              <a:gd name="connsiteY40" fmla="*/ 316707 h 5012531"/>
              <a:gd name="connsiteX41" fmla="*/ 409575 w 3876675"/>
              <a:gd name="connsiteY41" fmla="*/ 438150 h 5012531"/>
              <a:gd name="connsiteX42" fmla="*/ 433388 w 3876675"/>
              <a:gd name="connsiteY42" fmla="*/ 516732 h 5012531"/>
              <a:gd name="connsiteX43" fmla="*/ 771525 w 3876675"/>
              <a:gd name="connsiteY43" fmla="*/ 666750 h 5012531"/>
              <a:gd name="connsiteX44" fmla="*/ 947738 w 3876675"/>
              <a:gd name="connsiteY44" fmla="*/ 740569 h 5012531"/>
              <a:gd name="connsiteX45" fmla="*/ 1066800 w 3876675"/>
              <a:gd name="connsiteY45" fmla="*/ 819150 h 5012531"/>
              <a:gd name="connsiteX46" fmla="*/ 1321593 w 3876675"/>
              <a:gd name="connsiteY46" fmla="*/ 883444 h 5012531"/>
              <a:gd name="connsiteX47" fmla="*/ 1540669 w 3876675"/>
              <a:gd name="connsiteY47" fmla="*/ 890588 h 5012531"/>
              <a:gd name="connsiteX48" fmla="*/ 1633538 w 3876675"/>
              <a:gd name="connsiteY48" fmla="*/ 888207 h 5012531"/>
              <a:gd name="connsiteX49" fmla="*/ 1745456 w 3876675"/>
              <a:gd name="connsiteY49" fmla="*/ 940594 h 5012531"/>
              <a:gd name="connsiteX50" fmla="*/ 1826418 w 3876675"/>
              <a:gd name="connsiteY50" fmla="*/ 919163 h 5012531"/>
              <a:gd name="connsiteX51" fmla="*/ 1828800 w 3876675"/>
              <a:gd name="connsiteY51" fmla="*/ 647700 h 5012531"/>
              <a:gd name="connsiteX52" fmla="*/ 1790700 w 3876675"/>
              <a:gd name="connsiteY52" fmla="*/ 628650 h 5012531"/>
              <a:gd name="connsiteX53" fmla="*/ 1757364 w 3876675"/>
              <a:gd name="connsiteY53" fmla="*/ 585788 h 5012531"/>
              <a:gd name="connsiteX54" fmla="*/ 1764506 w 3876675"/>
              <a:gd name="connsiteY54" fmla="*/ 476250 h 5012531"/>
              <a:gd name="connsiteX55" fmla="*/ 1795463 w 3876675"/>
              <a:gd name="connsiteY55" fmla="*/ 435770 h 5012531"/>
              <a:gd name="connsiteX56" fmla="*/ 1797844 w 3876675"/>
              <a:gd name="connsiteY56" fmla="*/ 192882 h 5012531"/>
              <a:gd name="connsiteX57" fmla="*/ 1831181 w 3876675"/>
              <a:gd name="connsiteY57" fmla="*/ 138112 h 5012531"/>
              <a:gd name="connsiteX58" fmla="*/ 1943100 w 3876675"/>
              <a:gd name="connsiteY58" fmla="*/ 21432 h 5012531"/>
              <a:gd name="connsiteX59" fmla="*/ 1995488 w 3876675"/>
              <a:gd name="connsiteY59" fmla="*/ 38101 h 5012531"/>
              <a:gd name="connsiteX60" fmla="*/ 2057400 w 3876675"/>
              <a:gd name="connsiteY60" fmla="*/ 0 h 5012531"/>
              <a:gd name="connsiteX61" fmla="*/ 2114550 w 3876675"/>
              <a:gd name="connsiteY61" fmla="*/ 97631 h 5012531"/>
              <a:gd name="connsiteX62" fmla="*/ 2152650 w 3876675"/>
              <a:gd name="connsiteY62" fmla="*/ 257175 h 5012531"/>
              <a:gd name="connsiteX63" fmla="*/ 2171700 w 3876675"/>
              <a:gd name="connsiteY63" fmla="*/ 321469 h 5012531"/>
              <a:gd name="connsiteX64" fmla="*/ 2143125 w 3876675"/>
              <a:gd name="connsiteY64" fmla="*/ 542925 h 5012531"/>
              <a:gd name="connsiteX65" fmla="*/ 2169319 w 3876675"/>
              <a:gd name="connsiteY65" fmla="*/ 550069 h 5012531"/>
              <a:gd name="connsiteX66" fmla="*/ 2143125 w 3876675"/>
              <a:gd name="connsiteY66" fmla="*/ 695325 h 5012531"/>
              <a:gd name="connsiteX67" fmla="*/ 2143125 w 3876675"/>
              <a:gd name="connsiteY67" fmla="*/ 695325 h 5012531"/>
              <a:gd name="connsiteX68" fmla="*/ 2105025 w 3876675"/>
              <a:gd name="connsiteY68" fmla="*/ 685801 h 5012531"/>
              <a:gd name="connsiteX69" fmla="*/ 2076450 w 3876675"/>
              <a:gd name="connsiteY69" fmla="*/ 783432 h 5012531"/>
              <a:gd name="connsiteX70" fmla="*/ 2066925 w 3876675"/>
              <a:gd name="connsiteY70" fmla="*/ 919163 h 5012531"/>
              <a:gd name="connsiteX71" fmla="*/ 2126456 w 3876675"/>
              <a:gd name="connsiteY71" fmla="*/ 912020 h 5012531"/>
              <a:gd name="connsiteX72" fmla="*/ 2224087 w 3876675"/>
              <a:gd name="connsiteY72" fmla="*/ 900113 h 5012531"/>
              <a:gd name="connsiteX73" fmla="*/ 2324100 w 3876675"/>
              <a:gd name="connsiteY73" fmla="*/ 912019 h 5012531"/>
              <a:gd name="connsiteX74" fmla="*/ 2543175 w 3876675"/>
              <a:gd name="connsiteY74" fmla="*/ 942975 h 5012531"/>
              <a:gd name="connsiteX75" fmla="*/ 2838450 w 3876675"/>
              <a:gd name="connsiteY75" fmla="*/ 907257 h 5012531"/>
              <a:gd name="connsiteX76" fmla="*/ 3000375 w 3876675"/>
              <a:gd name="connsiteY76" fmla="*/ 838200 h 5012531"/>
              <a:gd name="connsiteX77" fmla="*/ 3267075 w 3876675"/>
              <a:gd name="connsiteY77" fmla="*/ 809625 h 5012531"/>
              <a:gd name="connsiteX78" fmla="*/ 3436144 w 3876675"/>
              <a:gd name="connsiteY78" fmla="*/ 747713 h 5012531"/>
              <a:gd name="connsiteX79" fmla="*/ 3493294 w 3876675"/>
              <a:gd name="connsiteY79" fmla="*/ 571500 h 5012531"/>
              <a:gd name="connsiteX80" fmla="*/ 3562350 w 3876675"/>
              <a:gd name="connsiteY80" fmla="*/ 488157 h 5012531"/>
              <a:gd name="connsiteX81" fmla="*/ 3579019 w 3876675"/>
              <a:gd name="connsiteY81" fmla="*/ 390525 h 5012531"/>
              <a:gd name="connsiteX82" fmla="*/ 3617119 w 3876675"/>
              <a:gd name="connsiteY82" fmla="*/ 397669 h 5012531"/>
              <a:gd name="connsiteX83" fmla="*/ 3609975 w 3876675"/>
              <a:gd name="connsiteY83" fmla="*/ 504825 h 5012531"/>
              <a:gd name="connsiteX84" fmla="*/ 3564732 w 3876675"/>
              <a:gd name="connsiteY84" fmla="*/ 611981 h 5012531"/>
              <a:gd name="connsiteX85" fmla="*/ 3826668 w 3876675"/>
              <a:gd name="connsiteY85" fmla="*/ 545306 h 5012531"/>
              <a:gd name="connsiteX86" fmla="*/ 3843338 w 3876675"/>
              <a:gd name="connsiteY86" fmla="*/ 595312 h 5012531"/>
              <a:gd name="connsiteX87" fmla="*/ 3667125 w 3876675"/>
              <a:gd name="connsiteY87" fmla="*/ 647700 h 5012531"/>
              <a:gd name="connsiteX88" fmla="*/ 3700464 w 3876675"/>
              <a:gd name="connsiteY88" fmla="*/ 666751 h 5012531"/>
              <a:gd name="connsiteX89" fmla="*/ 3876675 w 3876675"/>
              <a:gd name="connsiteY89" fmla="*/ 652463 h 5012531"/>
              <a:gd name="connsiteX90" fmla="*/ 3867150 w 3876675"/>
              <a:gd name="connsiteY90" fmla="*/ 704850 h 5012531"/>
              <a:gd name="connsiteX91" fmla="*/ 3705225 w 3876675"/>
              <a:gd name="connsiteY91" fmla="*/ 704850 h 5012531"/>
              <a:gd name="connsiteX92" fmla="*/ 3705225 w 3876675"/>
              <a:gd name="connsiteY92" fmla="*/ 738189 h 5012531"/>
              <a:gd name="connsiteX93" fmla="*/ 3867150 w 3876675"/>
              <a:gd name="connsiteY93" fmla="*/ 752475 h 5012531"/>
              <a:gd name="connsiteX94" fmla="*/ 3855244 w 3876675"/>
              <a:gd name="connsiteY94" fmla="*/ 792956 h 5012531"/>
              <a:gd name="connsiteX95" fmla="*/ 3702844 w 3876675"/>
              <a:gd name="connsiteY95" fmla="*/ 785813 h 5012531"/>
              <a:gd name="connsiteX96" fmla="*/ 3669506 w 3876675"/>
              <a:gd name="connsiteY96" fmla="*/ 812008 h 5012531"/>
              <a:gd name="connsiteX97" fmla="*/ 3812381 w 3876675"/>
              <a:gd name="connsiteY97" fmla="*/ 816769 h 5012531"/>
              <a:gd name="connsiteX98" fmla="*/ 3802856 w 3876675"/>
              <a:gd name="connsiteY98" fmla="*/ 857250 h 5012531"/>
              <a:gd name="connsiteX99" fmla="*/ 3657600 w 3876675"/>
              <a:gd name="connsiteY99" fmla="*/ 857250 h 5012531"/>
              <a:gd name="connsiteX100" fmla="*/ 3593307 w 3876675"/>
              <a:gd name="connsiteY100" fmla="*/ 885825 h 5012531"/>
              <a:gd name="connsiteX101" fmla="*/ 3533775 w 3876675"/>
              <a:gd name="connsiteY101" fmla="*/ 919162 h 5012531"/>
              <a:gd name="connsiteX102" fmla="*/ 3459956 w 3876675"/>
              <a:gd name="connsiteY102" fmla="*/ 902494 h 5012531"/>
              <a:gd name="connsiteX103" fmla="*/ 3150394 w 3876675"/>
              <a:gd name="connsiteY103" fmla="*/ 1050132 h 5012531"/>
              <a:gd name="connsiteX104" fmla="*/ 2876550 w 3876675"/>
              <a:gd name="connsiteY104" fmla="*/ 1119187 h 5012531"/>
              <a:gd name="connsiteX105" fmla="*/ 2743200 w 3876675"/>
              <a:gd name="connsiteY105" fmla="*/ 1152525 h 5012531"/>
              <a:gd name="connsiteX106" fmla="*/ 2702719 w 3876675"/>
              <a:gd name="connsiteY106" fmla="*/ 1373982 h 5012531"/>
              <a:gd name="connsiteX107" fmla="*/ 2597944 w 3876675"/>
              <a:gd name="connsiteY107" fmla="*/ 1362075 h 5012531"/>
              <a:gd name="connsiteX108" fmla="*/ 2419350 w 3876675"/>
              <a:gd name="connsiteY108" fmla="*/ 1500187 h 5012531"/>
              <a:gd name="connsiteX109" fmla="*/ 2407444 w 3876675"/>
              <a:gd name="connsiteY109" fmla="*/ 1738313 h 5012531"/>
              <a:gd name="connsiteX110" fmla="*/ 2381250 w 3876675"/>
              <a:gd name="connsiteY110" fmla="*/ 2295525 h 5012531"/>
              <a:gd name="connsiteX111" fmla="*/ 2366962 w 3876675"/>
              <a:gd name="connsiteY111" fmla="*/ 2959894 h 5012531"/>
              <a:gd name="connsiteX112" fmla="*/ 2309812 w 3876675"/>
              <a:gd name="connsiteY112" fmla="*/ 2959893 h 5012531"/>
              <a:gd name="connsiteX113" fmla="*/ 2381250 w 3876675"/>
              <a:gd name="connsiteY113" fmla="*/ 3833813 h 5012531"/>
              <a:gd name="connsiteX114" fmla="*/ 2374107 w 3876675"/>
              <a:gd name="connsiteY114" fmla="*/ 4207669 h 5012531"/>
              <a:gd name="connsiteX115" fmla="*/ 2376488 w 3876675"/>
              <a:gd name="connsiteY115" fmla="*/ 4381500 h 5012531"/>
              <a:gd name="connsiteX116" fmla="*/ 2390775 w 3876675"/>
              <a:gd name="connsiteY116" fmla="*/ 4414837 h 5012531"/>
              <a:gd name="connsiteX117" fmla="*/ 2390775 w 3876675"/>
              <a:gd name="connsiteY117" fmla="*/ 4791075 h 5012531"/>
              <a:gd name="connsiteX118" fmla="*/ 2395537 w 3876675"/>
              <a:gd name="connsiteY118" fmla="*/ 5010150 h 5012531"/>
              <a:gd name="connsiteX119" fmla="*/ 2150269 w 3876675"/>
              <a:gd name="connsiteY119" fmla="*/ 5012531 h 5012531"/>
              <a:gd name="connsiteX120" fmla="*/ 2133600 w 3876675"/>
              <a:gd name="connsiteY120" fmla="*/ 4552950 h 5012531"/>
              <a:gd name="connsiteX121" fmla="*/ 2076450 w 3876675"/>
              <a:gd name="connsiteY121" fmla="*/ 4255294 h 5012531"/>
              <a:gd name="connsiteX122" fmla="*/ 2040731 w 3876675"/>
              <a:gd name="connsiteY122" fmla="*/ 3943350 h 5012531"/>
              <a:gd name="connsiteX123" fmla="*/ 2009775 w 3876675"/>
              <a:gd name="connsiteY123" fmla="*/ 3638550 h 5012531"/>
              <a:gd name="connsiteX124" fmla="*/ 1952625 w 3876675"/>
              <a:gd name="connsiteY124" fmla="*/ 3243262 h 5012531"/>
              <a:gd name="connsiteX125" fmla="*/ 1962150 w 3876675"/>
              <a:gd name="connsiteY125" fmla="*/ 3571875 h 5012531"/>
              <a:gd name="connsiteX126" fmla="*/ 1943100 w 3876675"/>
              <a:gd name="connsiteY126" fmla="*/ 3748087 h 5012531"/>
              <a:gd name="connsiteX127" fmla="*/ 1952625 w 3876675"/>
              <a:gd name="connsiteY127" fmla="*/ 4162425 h 5012531"/>
              <a:gd name="connsiteX128" fmla="*/ 1935956 w 3876675"/>
              <a:gd name="connsiteY128" fmla="*/ 4357687 h 5012531"/>
              <a:gd name="connsiteX129" fmla="*/ 1928812 w 3876675"/>
              <a:gd name="connsiteY129" fmla="*/ 4443413 h 5012531"/>
              <a:gd name="connsiteX130" fmla="*/ 1943100 w 3876675"/>
              <a:gd name="connsiteY130" fmla="*/ 4486275 h 5012531"/>
              <a:gd name="connsiteX131" fmla="*/ 1914525 w 3876675"/>
              <a:gd name="connsiteY131" fmla="*/ 4591050 h 5012531"/>
              <a:gd name="connsiteX132" fmla="*/ 1959769 w 3876675"/>
              <a:gd name="connsiteY132" fmla="*/ 5010150 h 501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876675" h="5012531">
                <a:moveTo>
                  <a:pt x="1959769" y="5010150"/>
                </a:moveTo>
                <a:lnTo>
                  <a:pt x="1704975" y="5010150"/>
                </a:lnTo>
                <a:lnTo>
                  <a:pt x="1695450" y="4724400"/>
                </a:lnTo>
                <a:cubicBezTo>
                  <a:pt x="1690687" y="4625181"/>
                  <a:pt x="1697831" y="4525963"/>
                  <a:pt x="1681162" y="4426744"/>
                </a:cubicBezTo>
                <a:lnTo>
                  <a:pt x="1704975" y="4324350"/>
                </a:lnTo>
                <a:lnTo>
                  <a:pt x="1628775" y="3743325"/>
                </a:lnTo>
                <a:lnTo>
                  <a:pt x="1600200" y="3231356"/>
                </a:lnTo>
                <a:lnTo>
                  <a:pt x="1590675" y="3131344"/>
                </a:lnTo>
                <a:lnTo>
                  <a:pt x="1600200" y="2952750"/>
                </a:lnTo>
                <a:lnTo>
                  <a:pt x="1569244" y="2936081"/>
                </a:lnTo>
                <a:lnTo>
                  <a:pt x="1581150" y="2419350"/>
                </a:lnTo>
                <a:lnTo>
                  <a:pt x="1550194" y="1802606"/>
                </a:lnTo>
                <a:cubicBezTo>
                  <a:pt x="1550988" y="1735137"/>
                  <a:pt x="1547019" y="1674813"/>
                  <a:pt x="1531144" y="1604963"/>
                </a:cubicBezTo>
                <a:lnTo>
                  <a:pt x="1500187" y="1462088"/>
                </a:lnTo>
                <a:cubicBezTo>
                  <a:pt x="1480343" y="1420813"/>
                  <a:pt x="1434307" y="1389063"/>
                  <a:pt x="1383506" y="1359694"/>
                </a:cubicBezTo>
                <a:lnTo>
                  <a:pt x="1257300" y="1333500"/>
                </a:lnTo>
                <a:lnTo>
                  <a:pt x="1228725" y="1123950"/>
                </a:lnTo>
                <a:lnTo>
                  <a:pt x="914400" y="981075"/>
                </a:lnTo>
                <a:lnTo>
                  <a:pt x="495300" y="733425"/>
                </a:lnTo>
                <a:lnTo>
                  <a:pt x="416719" y="690562"/>
                </a:lnTo>
                <a:lnTo>
                  <a:pt x="266700" y="666750"/>
                </a:lnTo>
                <a:lnTo>
                  <a:pt x="226219" y="626269"/>
                </a:lnTo>
                <a:lnTo>
                  <a:pt x="80962" y="597693"/>
                </a:lnTo>
                <a:lnTo>
                  <a:pt x="73820" y="566739"/>
                </a:lnTo>
                <a:lnTo>
                  <a:pt x="200025" y="564356"/>
                </a:lnTo>
                <a:cubicBezTo>
                  <a:pt x="169069" y="555625"/>
                  <a:pt x="228601" y="554038"/>
                  <a:pt x="197645" y="545307"/>
                </a:cubicBezTo>
                <a:lnTo>
                  <a:pt x="28575" y="514350"/>
                </a:lnTo>
                <a:lnTo>
                  <a:pt x="35719" y="471487"/>
                </a:lnTo>
                <a:lnTo>
                  <a:pt x="190500" y="478631"/>
                </a:lnTo>
                <a:cubicBezTo>
                  <a:pt x="157957" y="465931"/>
                  <a:pt x="206375" y="472282"/>
                  <a:pt x="173832" y="459582"/>
                </a:cubicBezTo>
                <a:lnTo>
                  <a:pt x="0" y="400050"/>
                </a:lnTo>
                <a:lnTo>
                  <a:pt x="0" y="400050"/>
                </a:lnTo>
                <a:cubicBezTo>
                  <a:pt x="19050" y="397669"/>
                  <a:pt x="-4761" y="364332"/>
                  <a:pt x="14289" y="361951"/>
                </a:cubicBezTo>
                <a:lnTo>
                  <a:pt x="207169" y="390525"/>
                </a:lnTo>
                <a:lnTo>
                  <a:pt x="16669" y="278606"/>
                </a:lnTo>
                <a:lnTo>
                  <a:pt x="40482" y="238125"/>
                </a:lnTo>
                <a:cubicBezTo>
                  <a:pt x="131763" y="273050"/>
                  <a:pt x="223044" y="322263"/>
                  <a:pt x="314325" y="342900"/>
                </a:cubicBezTo>
                <a:cubicBezTo>
                  <a:pt x="318294" y="297656"/>
                  <a:pt x="279400" y="252413"/>
                  <a:pt x="261938" y="207169"/>
                </a:cubicBezTo>
                <a:lnTo>
                  <a:pt x="247650" y="83344"/>
                </a:lnTo>
                <a:lnTo>
                  <a:pt x="285750" y="95250"/>
                </a:lnTo>
                <a:cubicBezTo>
                  <a:pt x="299244" y="189707"/>
                  <a:pt x="343694" y="246063"/>
                  <a:pt x="376238" y="316707"/>
                </a:cubicBezTo>
                <a:lnTo>
                  <a:pt x="409575" y="438150"/>
                </a:lnTo>
                <a:lnTo>
                  <a:pt x="433388" y="516732"/>
                </a:lnTo>
                <a:cubicBezTo>
                  <a:pt x="543719" y="588169"/>
                  <a:pt x="639763" y="638175"/>
                  <a:pt x="771525" y="666750"/>
                </a:cubicBezTo>
                <a:lnTo>
                  <a:pt x="947738" y="740569"/>
                </a:lnTo>
                <a:lnTo>
                  <a:pt x="1066800" y="819150"/>
                </a:lnTo>
                <a:lnTo>
                  <a:pt x="1321593" y="883444"/>
                </a:lnTo>
                <a:cubicBezTo>
                  <a:pt x="1389856" y="902494"/>
                  <a:pt x="1467644" y="888207"/>
                  <a:pt x="1540669" y="890588"/>
                </a:cubicBezTo>
                <a:lnTo>
                  <a:pt x="1633538" y="888207"/>
                </a:lnTo>
                <a:lnTo>
                  <a:pt x="1745456" y="940594"/>
                </a:lnTo>
                <a:lnTo>
                  <a:pt x="1826418" y="919163"/>
                </a:lnTo>
                <a:lnTo>
                  <a:pt x="1828800" y="647700"/>
                </a:lnTo>
                <a:lnTo>
                  <a:pt x="1790700" y="628650"/>
                </a:lnTo>
                <a:lnTo>
                  <a:pt x="1757364" y="585788"/>
                </a:lnTo>
                <a:lnTo>
                  <a:pt x="1764506" y="476250"/>
                </a:lnTo>
                <a:cubicBezTo>
                  <a:pt x="1775619" y="434975"/>
                  <a:pt x="1784350" y="477045"/>
                  <a:pt x="1795463" y="435770"/>
                </a:cubicBezTo>
                <a:cubicBezTo>
                  <a:pt x="1796257" y="354807"/>
                  <a:pt x="1797050" y="273845"/>
                  <a:pt x="1797844" y="192882"/>
                </a:cubicBezTo>
                <a:lnTo>
                  <a:pt x="1831181" y="138112"/>
                </a:lnTo>
                <a:lnTo>
                  <a:pt x="1943100" y="21432"/>
                </a:lnTo>
                <a:cubicBezTo>
                  <a:pt x="1963738" y="17463"/>
                  <a:pt x="1974850" y="42070"/>
                  <a:pt x="1995488" y="38101"/>
                </a:cubicBezTo>
                <a:lnTo>
                  <a:pt x="2057400" y="0"/>
                </a:lnTo>
                <a:lnTo>
                  <a:pt x="2114550" y="97631"/>
                </a:lnTo>
                <a:lnTo>
                  <a:pt x="2152650" y="257175"/>
                </a:lnTo>
                <a:lnTo>
                  <a:pt x="2171700" y="321469"/>
                </a:lnTo>
                <a:lnTo>
                  <a:pt x="2143125" y="542925"/>
                </a:lnTo>
                <a:lnTo>
                  <a:pt x="2169319" y="550069"/>
                </a:lnTo>
                <a:lnTo>
                  <a:pt x="2143125" y="695325"/>
                </a:lnTo>
                <a:lnTo>
                  <a:pt x="2143125" y="695325"/>
                </a:lnTo>
                <a:cubicBezTo>
                  <a:pt x="2138759" y="701278"/>
                  <a:pt x="2116137" y="671117"/>
                  <a:pt x="2105025" y="685801"/>
                </a:cubicBezTo>
                <a:cubicBezTo>
                  <a:pt x="2093913" y="700485"/>
                  <a:pt x="2084784" y="752079"/>
                  <a:pt x="2076450" y="783432"/>
                </a:cubicBezTo>
                <a:lnTo>
                  <a:pt x="2066925" y="919163"/>
                </a:lnTo>
                <a:cubicBezTo>
                  <a:pt x="2062956" y="952501"/>
                  <a:pt x="2100262" y="915195"/>
                  <a:pt x="2126456" y="912020"/>
                </a:cubicBezTo>
                <a:cubicBezTo>
                  <a:pt x="2150269" y="882652"/>
                  <a:pt x="2193131" y="896938"/>
                  <a:pt x="2224087" y="900113"/>
                </a:cubicBezTo>
                <a:lnTo>
                  <a:pt x="2324100" y="912019"/>
                </a:lnTo>
                <a:lnTo>
                  <a:pt x="2543175" y="942975"/>
                </a:lnTo>
                <a:lnTo>
                  <a:pt x="2838450" y="907257"/>
                </a:lnTo>
                <a:lnTo>
                  <a:pt x="3000375" y="838200"/>
                </a:lnTo>
                <a:lnTo>
                  <a:pt x="3267075" y="809625"/>
                </a:lnTo>
                <a:lnTo>
                  <a:pt x="3436144" y="747713"/>
                </a:lnTo>
                <a:lnTo>
                  <a:pt x="3493294" y="571500"/>
                </a:lnTo>
                <a:lnTo>
                  <a:pt x="3562350" y="488157"/>
                </a:lnTo>
                <a:lnTo>
                  <a:pt x="3579019" y="390525"/>
                </a:lnTo>
                <a:lnTo>
                  <a:pt x="3617119" y="397669"/>
                </a:lnTo>
                <a:lnTo>
                  <a:pt x="3609975" y="504825"/>
                </a:lnTo>
                <a:cubicBezTo>
                  <a:pt x="3573462" y="547688"/>
                  <a:pt x="3546476" y="578643"/>
                  <a:pt x="3564732" y="611981"/>
                </a:cubicBezTo>
                <a:lnTo>
                  <a:pt x="3826668" y="545306"/>
                </a:lnTo>
                <a:lnTo>
                  <a:pt x="3843338" y="595312"/>
                </a:lnTo>
                <a:lnTo>
                  <a:pt x="3667125" y="647700"/>
                </a:lnTo>
                <a:cubicBezTo>
                  <a:pt x="3689350" y="648494"/>
                  <a:pt x="3678239" y="665957"/>
                  <a:pt x="3700464" y="666751"/>
                </a:cubicBezTo>
                <a:lnTo>
                  <a:pt x="3876675" y="652463"/>
                </a:lnTo>
                <a:lnTo>
                  <a:pt x="3867150" y="704850"/>
                </a:lnTo>
                <a:lnTo>
                  <a:pt x="3705225" y="704850"/>
                </a:lnTo>
                <a:cubicBezTo>
                  <a:pt x="3725863" y="710407"/>
                  <a:pt x="3684587" y="732632"/>
                  <a:pt x="3705225" y="738189"/>
                </a:cubicBezTo>
                <a:lnTo>
                  <a:pt x="3867150" y="752475"/>
                </a:lnTo>
                <a:lnTo>
                  <a:pt x="3855244" y="792956"/>
                </a:lnTo>
                <a:cubicBezTo>
                  <a:pt x="3833019" y="788194"/>
                  <a:pt x="3725069" y="790575"/>
                  <a:pt x="3702844" y="785813"/>
                </a:cubicBezTo>
                <a:lnTo>
                  <a:pt x="3669506" y="812008"/>
                </a:lnTo>
                <a:lnTo>
                  <a:pt x="3812381" y="816769"/>
                </a:lnTo>
                <a:lnTo>
                  <a:pt x="3802856" y="857250"/>
                </a:lnTo>
                <a:lnTo>
                  <a:pt x="3657600" y="857250"/>
                </a:lnTo>
                <a:lnTo>
                  <a:pt x="3593307" y="885825"/>
                </a:lnTo>
                <a:lnTo>
                  <a:pt x="3533775" y="919162"/>
                </a:lnTo>
                <a:lnTo>
                  <a:pt x="3459956" y="902494"/>
                </a:lnTo>
                <a:cubicBezTo>
                  <a:pt x="3374231" y="932657"/>
                  <a:pt x="3236119" y="1019969"/>
                  <a:pt x="3150394" y="1050132"/>
                </a:cubicBezTo>
                <a:lnTo>
                  <a:pt x="2876550" y="1119187"/>
                </a:lnTo>
                <a:lnTo>
                  <a:pt x="2743200" y="1152525"/>
                </a:lnTo>
                <a:lnTo>
                  <a:pt x="2702719" y="1373982"/>
                </a:lnTo>
                <a:lnTo>
                  <a:pt x="2597944" y="1362075"/>
                </a:lnTo>
                <a:cubicBezTo>
                  <a:pt x="2512219" y="1404143"/>
                  <a:pt x="2466975" y="1431925"/>
                  <a:pt x="2419350" y="1500187"/>
                </a:cubicBezTo>
                <a:lnTo>
                  <a:pt x="2407444" y="1738313"/>
                </a:lnTo>
                <a:lnTo>
                  <a:pt x="2381250" y="2295525"/>
                </a:lnTo>
                <a:lnTo>
                  <a:pt x="2366962" y="2959894"/>
                </a:lnTo>
                <a:lnTo>
                  <a:pt x="2309812" y="2959893"/>
                </a:lnTo>
                <a:lnTo>
                  <a:pt x="2381250" y="3833813"/>
                </a:lnTo>
                <a:lnTo>
                  <a:pt x="2374107" y="4207669"/>
                </a:lnTo>
                <a:cubicBezTo>
                  <a:pt x="2374901" y="4265613"/>
                  <a:pt x="2375694" y="4323556"/>
                  <a:pt x="2376488" y="4381500"/>
                </a:cubicBezTo>
                <a:lnTo>
                  <a:pt x="2390775" y="4414837"/>
                </a:lnTo>
                <a:lnTo>
                  <a:pt x="2390775" y="4791075"/>
                </a:lnTo>
                <a:lnTo>
                  <a:pt x="2395537" y="5010150"/>
                </a:lnTo>
                <a:lnTo>
                  <a:pt x="2150269" y="5012531"/>
                </a:lnTo>
                <a:lnTo>
                  <a:pt x="2133600" y="4552950"/>
                </a:lnTo>
                <a:lnTo>
                  <a:pt x="2076450" y="4255294"/>
                </a:lnTo>
                <a:lnTo>
                  <a:pt x="2040731" y="3943350"/>
                </a:lnTo>
                <a:lnTo>
                  <a:pt x="2009775" y="3638550"/>
                </a:lnTo>
                <a:cubicBezTo>
                  <a:pt x="1993900" y="3506787"/>
                  <a:pt x="2004219" y="3377406"/>
                  <a:pt x="1952625" y="3243262"/>
                </a:cubicBezTo>
                <a:lnTo>
                  <a:pt x="1962150" y="3571875"/>
                </a:lnTo>
                <a:lnTo>
                  <a:pt x="1943100" y="3748087"/>
                </a:lnTo>
                <a:lnTo>
                  <a:pt x="1952625" y="4162425"/>
                </a:lnTo>
                <a:lnTo>
                  <a:pt x="1935956" y="4357687"/>
                </a:lnTo>
                <a:lnTo>
                  <a:pt x="1928812" y="4443413"/>
                </a:lnTo>
                <a:lnTo>
                  <a:pt x="1943100" y="4486275"/>
                </a:lnTo>
                <a:lnTo>
                  <a:pt x="1914525" y="4591050"/>
                </a:lnTo>
                <a:lnTo>
                  <a:pt x="1959769" y="501015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E018EA-F717-43BE-8833-CF6DF2486C6C}"/>
              </a:ext>
            </a:extLst>
          </p:cNvPr>
          <p:cNvSpPr txBox="1">
            <a:spLocks/>
          </p:cNvSpPr>
          <p:nvPr/>
        </p:nvSpPr>
        <p:spPr>
          <a:xfrm>
            <a:off x="3245642" y="2137895"/>
            <a:ext cx="3708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889919"/>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which He called you by our gospel, for the obtaining of the glory of our Lord Jesus Christ.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2:14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23A069C-8898-4CDB-AABE-3917834E85D1}"/>
              </a:ext>
            </a:extLst>
          </p:cNvPr>
          <p:cNvSpPr txBox="1">
            <a:spLocks noChangeArrowheads="1"/>
          </p:cNvSpPr>
          <p:nvPr/>
        </p:nvSpPr>
        <p:spPr bwMode="auto">
          <a:xfrm>
            <a:off x="3281361" y="2068647"/>
            <a:ext cx="3619501" cy="76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called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93763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e Rich And The Poor – II | Gems For Living">
            <a:extLst>
              <a:ext uri="{FF2B5EF4-FFF2-40B4-BE49-F238E27FC236}">
                <a16:creationId xmlns:a16="http://schemas.microsoft.com/office/drawing/2014/main" id="{73F27EC5-BB03-43A5-850F-15245859C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153F318-A29E-4438-946A-FC0D4AF1EFC9}"/>
              </a:ext>
            </a:extLst>
          </p:cNvPr>
          <p:cNvSpPr txBox="1">
            <a:spLocks/>
          </p:cNvSpPr>
          <p:nvPr/>
        </p:nvSpPr>
        <p:spPr>
          <a:xfrm>
            <a:off x="919396" y="2473406"/>
            <a:ext cx="139038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said to him, 'If they do not hear Moses and the prophets, neither will they be persuaded though one rise from the dead.'"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16:31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FDC0EB6-EC0C-4BE9-9D15-6F825930CBAE}"/>
              </a:ext>
            </a:extLst>
          </p:cNvPr>
          <p:cNvSpPr txBox="1">
            <a:spLocks noChangeArrowheads="1"/>
          </p:cNvSpPr>
          <p:nvPr/>
        </p:nvSpPr>
        <p:spPr bwMode="auto">
          <a:xfrm>
            <a:off x="976995" y="2400925"/>
            <a:ext cx="1276526" cy="77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65092669"/>
      </p:ext>
    </p:extLst>
  </p:cSld>
  <p:clrMapOvr>
    <a:masterClrMapping/>
  </p:clrMapOvr>
  <mc:AlternateContent xmlns:mc="http://schemas.openxmlformats.org/markup-compatibility/2006" xmlns:p14="http://schemas.microsoft.com/office/powerpoint/2010/main">
    <mc:Choice Requires="p14">
      <p:transition spd="slow" p14:dur="1250">
        <p:pull dir="ru"/>
      </p:transition>
    </mc:Choice>
    <mc:Fallback xmlns="">
      <p:transition spd="slow">
        <p:pull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alled by God to be a Minister of the Gospel">
            <a:extLst>
              <a:ext uri="{FF2B5EF4-FFF2-40B4-BE49-F238E27FC236}">
                <a16:creationId xmlns:a16="http://schemas.microsoft.com/office/drawing/2014/main" id="{1BB152D4-428B-4B65-AFFB-4AB9E5EA8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B7E7AEB-053C-4309-804E-062B42BB50A2}"/>
              </a:ext>
            </a:extLst>
          </p:cNvPr>
          <p:cNvSpPr txBox="1">
            <a:spLocks/>
          </p:cNvSpPr>
          <p:nvPr/>
        </p:nvSpPr>
        <p:spPr>
          <a:xfrm>
            <a:off x="4286250" y="2441266"/>
            <a:ext cx="17126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you shall know the truth, and the truth shall make              you free."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8:32 </a:t>
            </a:r>
          </a:p>
        </p:txBody>
      </p:sp>
      <p:sp>
        <p:nvSpPr>
          <p:cNvPr id="5" name="Rectangle 2">
            <a:extLst>
              <a:ext uri="{FF2B5EF4-FFF2-40B4-BE49-F238E27FC236}">
                <a16:creationId xmlns:a16="http://schemas.microsoft.com/office/drawing/2014/main" id="{2B8535B7-D5A9-4C73-A075-5E2AD0D09220}"/>
              </a:ext>
            </a:extLst>
          </p:cNvPr>
          <p:cNvSpPr txBox="1">
            <a:spLocks noChangeArrowheads="1"/>
          </p:cNvSpPr>
          <p:nvPr/>
        </p:nvSpPr>
        <p:spPr bwMode="auto">
          <a:xfrm>
            <a:off x="4246244" y="2378050"/>
            <a:ext cx="1792915" cy="7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572945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DAC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F24879-496D-4016-9D2E-84B787280F6B}"/>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21">
            <a:extLst>
              <a:ext uri="{FF2B5EF4-FFF2-40B4-BE49-F238E27FC236}">
                <a16:creationId xmlns:a16="http://schemas.microsoft.com/office/drawing/2014/main" id="{F02F209D-FC6A-4EBC-B4C6-A29D0B451374}"/>
              </a:ext>
            </a:extLst>
          </p:cNvPr>
          <p:cNvSpPr/>
          <p:nvPr/>
        </p:nvSpPr>
        <p:spPr>
          <a:xfrm>
            <a:off x="139236" y="944780"/>
            <a:ext cx="8867554" cy="2495106"/>
          </a:xfrm>
          <a:prstGeom prst="roundRect">
            <a:avLst/>
          </a:prstGeom>
          <a:blipFill>
            <a:blip r:embed="rId3"/>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1">
            <a:extLst>
              <a:ext uri="{FF2B5EF4-FFF2-40B4-BE49-F238E27FC236}">
                <a16:creationId xmlns:a16="http://schemas.microsoft.com/office/drawing/2014/main" id="{68AB4255-4D40-446D-B564-E8B3CA4BFFAE}"/>
              </a:ext>
            </a:extLst>
          </p:cNvPr>
          <p:cNvSpPr/>
          <p:nvPr/>
        </p:nvSpPr>
        <p:spPr>
          <a:xfrm>
            <a:off x="182779" y="3285208"/>
            <a:ext cx="8797935" cy="2266506"/>
          </a:xfrm>
          <a:prstGeom prst="roundRect">
            <a:avLst/>
          </a:prstGeom>
          <a:blipFill>
            <a:blip r:embed="rId4"/>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1">
            <a:extLst>
              <a:ext uri="{FF2B5EF4-FFF2-40B4-BE49-F238E27FC236}">
                <a16:creationId xmlns:a16="http://schemas.microsoft.com/office/drawing/2014/main" id="{D939B82E-7651-4C14-B1F9-720389C805EE}"/>
              </a:ext>
            </a:extLst>
          </p:cNvPr>
          <p:cNvSpPr/>
          <p:nvPr/>
        </p:nvSpPr>
        <p:spPr>
          <a:xfrm>
            <a:off x="119743" y="5410199"/>
            <a:ext cx="8556171" cy="1332361"/>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7716337-70BD-493B-B371-F8AC2EE7C4A2}"/>
              </a:ext>
            </a:extLst>
          </p:cNvPr>
          <p:cNvSpPr txBox="1"/>
          <p:nvPr/>
        </p:nvSpPr>
        <p:spPr>
          <a:xfrm>
            <a:off x="3810000" y="1295400"/>
            <a:ext cx="1828800" cy="1569660"/>
          </a:xfrm>
          <a:prstGeom prst="rect">
            <a:avLst/>
          </a:prstGeom>
          <a:noFill/>
        </p:spPr>
        <p:txBody>
          <a:bodyPr wrap="square" rtlCol="0">
            <a:spAutoFit/>
          </a:bodyPr>
          <a:lstStyle/>
          <a:p>
            <a:r>
              <a:rPr lang="en-US" sz="9600" dirty="0">
                <a:solidFill>
                  <a:srgbClr val="0083E6"/>
                </a:solidFill>
                <a:effectLst>
                  <a:glow rad="50800">
                    <a:schemeClr val="tx1"/>
                  </a:glow>
                  <a:outerShdw blurRad="38100" dist="38100" dir="2700000" algn="tl">
                    <a:srgbClr val="000000">
                      <a:alpha val="43137"/>
                    </a:srgbClr>
                  </a:outerShdw>
                </a:effectLst>
                <a:latin typeface="Algerian" panose="04020705040A02060702" pitchFamily="82" charset="0"/>
              </a:rPr>
              <a:t>#1</a:t>
            </a:r>
          </a:p>
        </p:txBody>
      </p:sp>
      <p:sp>
        <p:nvSpPr>
          <p:cNvPr id="14" name="TextBox 13">
            <a:extLst>
              <a:ext uri="{FF2B5EF4-FFF2-40B4-BE49-F238E27FC236}">
                <a16:creationId xmlns:a16="http://schemas.microsoft.com/office/drawing/2014/main" id="{6D682644-A9D1-4506-B48E-2618DB30443E}"/>
              </a:ext>
            </a:extLst>
          </p:cNvPr>
          <p:cNvSpPr txBox="1"/>
          <p:nvPr/>
        </p:nvSpPr>
        <p:spPr>
          <a:xfrm>
            <a:off x="3810000" y="3656633"/>
            <a:ext cx="1828800" cy="1569660"/>
          </a:xfrm>
          <a:prstGeom prst="rect">
            <a:avLst/>
          </a:prstGeom>
          <a:noFill/>
        </p:spPr>
        <p:txBody>
          <a:bodyPr wrap="square" rtlCol="0">
            <a:spAutoFit/>
          </a:bodyPr>
          <a:lstStyle/>
          <a:p>
            <a:r>
              <a:rPr lang="en-US" sz="9600" dirty="0">
                <a:solidFill>
                  <a:srgbClr val="FF9900"/>
                </a:solidFill>
                <a:effectLst>
                  <a:glow rad="50800">
                    <a:schemeClr val="tx1"/>
                  </a:glow>
                  <a:outerShdw blurRad="38100" dist="38100" dir="2700000" algn="tl">
                    <a:srgbClr val="000000">
                      <a:alpha val="43137"/>
                    </a:srgbClr>
                  </a:outerShdw>
                </a:effectLst>
                <a:latin typeface="Algerian" panose="04020705040A02060702" pitchFamily="82" charset="0"/>
              </a:rPr>
              <a:t>#2</a:t>
            </a:r>
          </a:p>
        </p:txBody>
      </p:sp>
      <p:sp>
        <p:nvSpPr>
          <p:cNvPr id="15" name="TextBox 14">
            <a:extLst>
              <a:ext uri="{FF2B5EF4-FFF2-40B4-BE49-F238E27FC236}">
                <a16:creationId xmlns:a16="http://schemas.microsoft.com/office/drawing/2014/main" id="{8F1963AA-F3F1-49BF-B558-30D9B735447B}"/>
              </a:ext>
            </a:extLst>
          </p:cNvPr>
          <p:cNvSpPr txBox="1"/>
          <p:nvPr/>
        </p:nvSpPr>
        <p:spPr>
          <a:xfrm>
            <a:off x="3810000" y="5287222"/>
            <a:ext cx="1828800" cy="1569660"/>
          </a:xfrm>
          <a:prstGeom prst="rect">
            <a:avLst/>
          </a:prstGeom>
          <a:noFill/>
        </p:spPr>
        <p:txBody>
          <a:bodyPr wrap="square" rtlCol="0">
            <a:spAutoFit/>
          </a:bodyPr>
          <a:lstStyle/>
          <a:p>
            <a:r>
              <a:rPr lang="en-US" sz="9600" dirty="0">
                <a:solidFill>
                  <a:srgbClr val="9933FF"/>
                </a:solidFill>
                <a:effectLst>
                  <a:glow rad="50800">
                    <a:schemeClr val="tx1"/>
                  </a:glow>
                  <a:outerShdw blurRad="38100" dist="38100" dir="2700000" algn="tl">
                    <a:srgbClr val="000000">
                      <a:alpha val="43137"/>
                    </a:srgbClr>
                  </a:outerShdw>
                </a:effectLst>
                <a:latin typeface="Algerian" panose="04020705040A02060702" pitchFamily="82" charset="0"/>
              </a:rPr>
              <a:t>#3</a:t>
            </a:r>
          </a:p>
        </p:txBody>
      </p:sp>
    </p:spTree>
    <p:extLst>
      <p:ext uri="{BB962C8B-B14F-4D97-AF65-F5344CB8AC3E}">
        <p14:creationId xmlns:p14="http://schemas.microsoft.com/office/powerpoint/2010/main" val="2918447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stCondLst>
                                            <p:cond delay="0"/>
                                          </p:stCondLst>
                                        </p:cTn>
                                        <p:tgtEl>
                                          <p:spTgt spid="13"/>
                                        </p:tgtEl>
                                      </p:cBhvr>
                                    </p:animEffect>
                                    <p:anim to="" calcmode="lin" valueType="num">
                                      <p:cBhvr>
                                        <p:cTn id="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0" presetClass="exit" presetSubtype="0" fill="hold" grpId="1" nodeType="withEffect">
                                  <p:stCondLst>
                                    <p:cond delay="0"/>
                                  </p:stCondLst>
                                  <p:childTnLst>
                                    <p:set>
                                      <p:cBhvr>
                                        <p:cTn id="16" dur="1" fill="hold">
                                          <p:stCondLst>
                                            <p:cond delay="999"/>
                                          </p:stCondLst>
                                        </p:cTn>
                                        <p:tgtEl>
                                          <p:spTgt spid="13"/>
                                        </p:tgtEl>
                                        <p:attrNameLst>
                                          <p:attrName>style.visibility</p:attrName>
                                        </p:attrNameLst>
                                      </p:cBhvr>
                                      <p:to>
                                        <p:strVal val="hidden"/>
                                      </p:to>
                                    </p:set>
                                    <p:animEffect transition="out" filter="dissolve">
                                      <p:cBhvr>
                                        <p:cTn id="17" dur="1000">
                                          <p:stCondLst>
                                            <p:cond delay="0"/>
                                          </p:stCondLst>
                                        </p:cTn>
                                        <p:tgtEl>
                                          <p:spTgt spid="13"/>
                                        </p:tgtEl>
                                      </p:cBhvr>
                                    </p:animEffect>
                                    <p:anim to="" calcmode="lin" valueType="num">
                                      <p:cBhvr>
                                        <p:cTn id="18"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9"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20" presetID="42" presetClass="path" presetSubtype="0" accel="50000" decel="50000" fill="hold" grpId="2" nodeType="withEffect">
                                  <p:stCondLst>
                                    <p:cond delay="0"/>
                                  </p:stCondLst>
                                  <p:childTnLst>
                                    <p:animMotion origin="layout" path="M 3.33333E-6 -7.40741E-7 L 3.33333E-6 0.15208 " pathEditMode="relative" rAng="0" ptsTypes="AA">
                                      <p:cBhvr>
                                        <p:cTn id="21" dur="1000" fill="hold"/>
                                        <p:tgtEl>
                                          <p:spTgt spid="13"/>
                                        </p:tgtEl>
                                        <p:attrNameLst>
                                          <p:attrName>ppt_x</p:attrName>
                                          <p:attrName>ppt_y</p:attrName>
                                        </p:attrNameLst>
                                      </p:cBhvr>
                                      <p:rCtr x="0" y="7593"/>
                                    </p:animMotion>
                                  </p:childTnLst>
                                </p:cTn>
                              </p:par>
                              <p:par>
                                <p:cTn id="22" presetID="10" presetClass="entr" presetSubtype="0"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0" presetClass="entr" presetSubtype="0"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stCondLst>
                                            <p:cond delay="0"/>
                                          </p:stCondLst>
                                        </p:cTn>
                                        <p:tgtEl>
                                          <p:spTgt spid="14"/>
                                        </p:tgtEl>
                                      </p:cBhvr>
                                    </p:animEffect>
                                    <p:anim to="" calcmode="lin" valueType="num">
                                      <p:cBhvr>
                                        <p:cTn id="2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0" presetClass="exit" presetSubtype="0" fill="hold" grpId="1" nodeType="withEffect">
                                  <p:stCondLst>
                                    <p:cond delay="0"/>
                                  </p:stCondLst>
                                  <p:childTnLst>
                                    <p:set>
                                      <p:cBhvr>
                                        <p:cTn id="36" dur="1" fill="hold">
                                          <p:stCondLst>
                                            <p:cond delay="999"/>
                                          </p:stCondLst>
                                        </p:cTn>
                                        <p:tgtEl>
                                          <p:spTgt spid="14"/>
                                        </p:tgtEl>
                                        <p:attrNameLst>
                                          <p:attrName>style.visibility</p:attrName>
                                        </p:attrNameLst>
                                      </p:cBhvr>
                                      <p:to>
                                        <p:strVal val="hidden"/>
                                      </p:to>
                                    </p:set>
                                    <p:animEffect transition="out" filter="dissolve">
                                      <p:cBhvr>
                                        <p:cTn id="37" dur="1000">
                                          <p:stCondLst>
                                            <p:cond delay="0"/>
                                          </p:stCondLst>
                                        </p:cTn>
                                        <p:tgtEl>
                                          <p:spTgt spid="14"/>
                                        </p:tgtEl>
                                      </p:cBhvr>
                                    </p:animEffect>
                                    <p:anim to="" calcmode="lin" valueType="num">
                                      <p:cBhvr>
                                        <p:cTn id="38"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39"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40" presetID="42" presetClass="path" presetSubtype="0" accel="50000" decel="50000" fill="hold" grpId="2" nodeType="withEffect">
                                  <p:stCondLst>
                                    <p:cond delay="0"/>
                                  </p:stCondLst>
                                  <p:childTnLst>
                                    <p:animMotion origin="layout" path="M 3.33333E-6 -3.7037E-6 L 3.33333E-6 0.12338 " pathEditMode="relative" rAng="0" ptsTypes="AA">
                                      <p:cBhvr>
                                        <p:cTn id="41" dur="1000" fill="hold"/>
                                        <p:tgtEl>
                                          <p:spTgt spid="14"/>
                                        </p:tgtEl>
                                        <p:attrNameLst>
                                          <p:attrName>ppt_x</p:attrName>
                                          <p:attrName>ppt_y</p:attrName>
                                        </p:attrNameLst>
                                      </p:cBhvr>
                                      <p:rCtr x="0" y="6157"/>
                                    </p:animMotion>
                                  </p:childTnLst>
                                </p:cTn>
                              </p:par>
                              <p:par>
                                <p:cTn id="42" presetID="10" presetClass="entr" presetSubtype="0" fill="hold" grpId="0" nodeType="withEffect">
                                  <p:stCondLst>
                                    <p:cond delay="25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0" presetClass="entr" presetSubtype="0" fill="hold" grpId="0" nodeType="withEffect">
                                  <p:stCondLst>
                                    <p:cond delay="50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stCondLst>
                                            <p:cond delay="0"/>
                                          </p:stCondLst>
                                        </p:cTn>
                                        <p:tgtEl>
                                          <p:spTgt spid="15"/>
                                        </p:tgtEl>
                                      </p:cBhvr>
                                    </p:animEffect>
                                    <p:anim to="" calcmode="lin" valueType="num">
                                      <p:cBhvr>
                                        <p:cTn id="4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P spid="12" grpId="0" animBg="1"/>
      <p:bldP spid="13" grpId="0"/>
      <p:bldP spid="13" grpId="1"/>
      <p:bldP spid="13" grpId="2"/>
      <p:bldP spid="14" grpId="0"/>
      <p:bldP spid="14" grpId="1"/>
      <p:bldP spid="14" grpId="2"/>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9629C-C35E-48B5-A556-65B028B8E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12B800FB-7282-4E12-AE3B-25DDCD84912E}"/>
              </a:ext>
            </a:extLst>
          </p:cNvPr>
          <p:cNvSpPr txBox="1">
            <a:spLocks/>
          </p:cNvSpPr>
          <p:nvPr/>
        </p:nvSpPr>
        <p:spPr>
          <a:xfrm>
            <a:off x="453390" y="2812265"/>
            <a:ext cx="82524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Christ Jesus has made me free</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law of the Spirit of life       in Christ Jesus has made me free from the law of sin and death.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8:2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CA00BBB7-8016-43B0-93C1-95888325A5F6}"/>
              </a:ext>
            </a:extLst>
          </p:cNvPr>
          <p:cNvSpPr txBox="1">
            <a:spLocks noChangeArrowheads="1"/>
          </p:cNvSpPr>
          <p:nvPr/>
        </p:nvSpPr>
        <p:spPr bwMode="auto">
          <a:xfrm>
            <a:off x="531269" y="2732894"/>
            <a:ext cx="2450056" cy="7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405ADFEC-5EC7-46E9-88CE-43DFD674DBEA}"/>
              </a:ext>
            </a:extLst>
          </p:cNvPr>
          <p:cNvSpPr txBox="1">
            <a:spLocks noChangeArrowheads="1"/>
          </p:cNvSpPr>
          <p:nvPr/>
        </p:nvSpPr>
        <p:spPr bwMode="auto">
          <a:xfrm>
            <a:off x="488630" y="2740820"/>
            <a:ext cx="8166267" cy="76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Christ Jesus</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has made me free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E04BF6A8-5F8F-4CAF-8EA7-FC8F8A2C1726}"/>
              </a:ext>
            </a:extLst>
          </p:cNvPr>
          <p:cNvSpPr>
            <a:spLocks noChangeArrowheads="1"/>
          </p:cNvSpPr>
          <p:nvPr/>
        </p:nvSpPr>
        <p:spPr bwMode="auto">
          <a:xfrm>
            <a:off x="620018" y="264835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9">
            <a:extLst>
              <a:ext uri="{FF2B5EF4-FFF2-40B4-BE49-F238E27FC236}">
                <a16:creationId xmlns:a16="http://schemas.microsoft.com/office/drawing/2014/main" id="{0D6A44EC-5BD8-48F7-9DCF-DB5EA45A98B7}"/>
              </a:ext>
            </a:extLst>
          </p:cNvPr>
          <p:cNvSpPr>
            <a:spLocks noChangeArrowheads="1"/>
          </p:cNvSpPr>
          <p:nvPr/>
        </p:nvSpPr>
        <p:spPr bwMode="auto">
          <a:xfrm>
            <a:off x="1162119" y="2766985"/>
            <a:ext cx="309174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8" name="Rectangle 2">
            <a:extLst>
              <a:ext uri="{FF2B5EF4-FFF2-40B4-BE49-F238E27FC236}">
                <a16:creationId xmlns:a16="http://schemas.microsoft.com/office/drawing/2014/main" id="{E6492E87-5BEE-41F5-9019-2533F97BC457}"/>
              </a:ext>
            </a:extLst>
          </p:cNvPr>
          <p:cNvSpPr txBox="1">
            <a:spLocks noChangeArrowheads="1"/>
          </p:cNvSpPr>
          <p:nvPr/>
        </p:nvSpPr>
        <p:spPr bwMode="auto">
          <a:xfrm>
            <a:off x="2281238" y="2066925"/>
            <a:ext cx="6366510" cy="7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the Spirit of life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SpotlightShape1_rendered">
            <a:extLst>
              <a:ext uri="{FF2B5EF4-FFF2-40B4-BE49-F238E27FC236}">
                <a16:creationId xmlns:a16="http://schemas.microsoft.com/office/drawing/2014/main" id="{191CEF48-81DE-4745-A7AD-B617A2608534}"/>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3" name="Rectangle 2">
            <a:extLst>
              <a:ext uri="{FF2B5EF4-FFF2-40B4-BE49-F238E27FC236}">
                <a16:creationId xmlns:a16="http://schemas.microsoft.com/office/drawing/2014/main" id="{4A270709-8F15-46C5-B3C9-042640818011}"/>
              </a:ext>
            </a:extLst>
          </p:cNvPr>
          <p:cNvSpPr txBox="1">
            <a:spLocks noChangeArrowheads="1"/>
          </p:cNvSpPr>
          <p:nvPr/>
        </p:nvSpPr>
        <p:spPr bwMode="auto">
          <a:xfrm>
            <a:off x="2975957" y="3414713"/>
            <a:ext cx="5203534"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of sin and death</a:t>
            </a:r>
            <a:endParaRPr kumimoji="0" lang="en-US" altLang="en-US" sz="4000" b="1" i="1"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3F38D6A7-7C29-4E1C-9941-F4A13CFF8483}"/>
              </a:ext>
            </a:extLst>
          </p:cNvPr>
          <p:cNvSpPr txBox="1">
            <a:spLocks noChangeArrowheads="1"/>
          </p:cNvSpPr>
          <p:nvPr/>
        </p:nvSpPr>
        <p:spPr bwMode="auto">
          <a:xfrm>
            <a:off x="6094572" y="1369219"/>
            <a:ext cx="242316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in Christ</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534960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ppt_w*0.7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animEffect transition="in" filter="fade">
                                      <p:cBhvr>
                                        <p:cTn id="9" dur="75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par>
                                <p:cTn id="15" presetID="18" presetClass="emph" presetSubtype="0" fill="hold" grpId="1" nodeType="withEffect">
                                  <p:stCondLst>
                                    <p:cond delay="0"/>
                                  </p:stCondLst>
                                  <p:childTnLst>
                                    <p:set>
                                      <p:cBhvr override="childStyle">
                                        <p:cTn id="16" dur="10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par>
                                <p:cTn id="20" presetID="0" presetClass="entr" presetSubtype="0" fill="hold" grpId="0" nodeType="with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stCondLst>
                                            <p:cond delay="0"/>
                                          </p:stCondLst>
                                        </p:cTn>
                                        <p:tgtEl>
                                          <p:spTgt spid="6"/>
                                        </p:tgtEl>
                                      </p:cBhvr>
                                    </p:animEffect>
                                    <p:anim to="" calcmode="lin" valueType="num">
                                      <p:cBhvr>
                                        <p:cTn id="2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5" presetID="0" presetClass="entr" presetSubtype="0" fill="hold" grpId="0" nodeType="withEffect">
                                  <p:stCondLst>
                                    <p:cond delay="50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0" fill="hold">
                            <p:stCondLst>
                              <p:cond delay="15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5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25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50"/>
                                        <p:tgtEl>
                                          <p:spTgt spid="9"/>
                                        </p:tgtEl>
                                      </p:cBhvr>
                                    </p:animEffect>
                                  </p:childTnLst>
                                </p:cTn>
                              </p:par>
                              <p:par>
                                <p:cTn id="50" presetID="42" presetClass="path" presetSubtype="0" accel="50000" decel="50000" fill="hold" grpId="2" nodeType="withEffect">
                                  <p:stCondLst>
                                    <p:cond delay="250"/>
                                  </p:stCondLst>
                                  <p:childTnLst>
                                    <p:animMotion origin="layout" path="M -3.88889E-6 -4.07407E-6 L 0.60677 -0.19629 " pathEditMode="relative" rAng="0" ptsTypes="AA">
                                      <p:cBhvr>
                                        <p:cTn id="51" dur="2000" fill="hold"/>
                                        <p:tgtEl>
                                          <p:spTgt spid="9"/>
                                        </p:tgtEl>
                                        <p:attrNameLst>
                                          <p:attrName>ppt_x</p:attrName>
                                          <p:attrName>ppt_y</p:attrName>
                                        </p:attrNameLst>
                                      </p:cBhvr>
                                      <p:rCtr x="30330" y="-9815"/>
                                    </p:animMotion>
                                  </p:childTnLst>
                                </p:cTn>
                              </p:par>
                              <p:par>
                                <p:cTn id="52" presetID="10" presetClass="exit" presetSubtype="0" fill="hold" grpId="1" nodeType="withEffect">
                                  <p:stCondLst>
                                    <p:cond delay="25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1" nodeType="withEffect">
                                  <p:stCondLst>
                                    <p:cond delay="25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2" nodeType="withEffect">
                                  <p:stCondLst>
                                    <p:cond delay="250"/>
                                  </p:stCondLst>
                                  <p:iterate type="lt">
                                    <p:tmPct val="0"/>
                                  </p:iterate>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1" nodeType="withEffect">
                                  <p:stCondLst>
                                    <p:cond delay="25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250"/>
                                  </p:stCondLst>
                                  <p:childTnLst>
                                    <p:animEffect transition="out" filter="fade">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10" presetClass="exit" presetSubtype="0" fill="hold" grpId="1" nodeType="withEffect">
                                  <p:stCondLst>
                                    <p:cond delay="25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9" grpId="0"/>
      <p:bldP spid="9" grpId="2"/>
      <p:bldP spid="5" grpId="0"/>
      <p:bldP spid="5" grpId="1"/>
      <p:bldP spid="6" grpId="0"/>
      <p:bldP spid="6" grpId="1"/>
      <p:bldP spid="7" grpId="0"/>
      <p:bldP spid="7" grpId="1"/>
      <p:bldP spid="7" grpId="2"/>
      <p:bldP spid="8" grpId="0"/>
      <p:bldP spid="8" grpId="1"/>
      <p:bldP spid="13" grpId="0"/>
      <p:bldP spid="1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F283C-F689-454D-9079-124DE9438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DD2C656-7739-4F18-955E-9C89C01DCDA5}"/>
              </a:ext>
            </a:extLst>
          </p:cNvPr>
          <p:cNvSpPr txBox="1">
            <a:spLocks/>
          </p:cNvSpPr>
          <p:nvPr/>
        </p:nvSpPr>
        <p:spPr>
          <a:xfrm>
            <a:off x="1967577" y="4144265"/>
            <a:ext cx="597049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 of reconciliation</a:t>
            </a:r>
          </a:p>
        </p:txBody>
      </p:sp>
      <p:sp>
        <p:nvSpPr>
          <p:cNvPr id="3074" name="Rectangle 2"/>
          <p:cNvSpPr>
            <a:spLocks noGrp="1" noChangeArrowheads="1"/>
          </p:cNvSpPr>
          <p:nvPr>
            <p:ph type="title"/>
          </p:nvPr>
        </p:nvSpPr>
        <p:spPr>
          <a:xfrm>
            <a:off x="457200" y="1318419"/>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is, that God was in Christ reconciling the world to Himself, not imputing their trespasses to them, and has committed to us the word of reconciliation.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311054C-114F-4C59-A260-FA46715F70C5}"/>
              </a:ext>
            </a:extLst>
          </p:cNvPr>
          <p:cNvSpPr txBox="1">
            <a:spLocks noChangeArrowheads="1"/>
          </p:cNvSpPr>
          <p:nvPr/>
        </p:nvSpPr>
        <p:spPr bwMode="auto">
          <a:xfrm>
            <a:off x="6094572" y="1369219"/>
            <a:ext cx="242316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BA522AFA-4B33-4BF3-B921-5F4B61458220}"/>
              </a:ext>
            </a:extLst>
          </p:cNvPr>
          <p:cNvSpPr txBox="1">
            <a:spLocks noChangeArrowheads="1"/>
          </p:cNvSpPr>
          <p:nvPr/>
        </p:nvSpPr>
        <p:spPr bwMode="auto">
          <a:xfrm>
            <a:off x="2190096" y="4061010"/>
            <a:ext cx="1615142" cy="80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7793B740-2636-46A6-ADF5-25BDE82CFC8D}"/>
              </a:ext>
            </a:extLst>
          </p:cNvPr>
          <p:cNvSpPr txBox="1">
            <a:spLocks noChangeArrowheads="1"/>
          </p:cNvSpPr>
          <p:nvPr/>
        </p:nvSpPr>
        <p:spPr bwMode="auto">
          <a:xfrm>
            <a:off x="1999553" y="4086152"/>
            <a:ext cx="5899054" cy="7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reconciliation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7F2FF226-44AB-424D-B00D-41489F66AD33}"/>
              </a:ext>
            </a:extLst>
          </p:cNvPr>
          <p:cNvSpPr txBox="1">
            <a:spLocks noChangeArrowheads="1"/>
          </p:cNvSpPr>
          <p:nvPr/>
        </p:nvSpPr>
        <p:spPr bwMode="auto">
          <a:xfrm>
            <a:off x="3074043" y="3697941"/>
            <a:ext cx="1612590" cy="80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90AFA72-4AA7-4F5B-ADD5-C985F328E746}"/>
              </a:ext>
            </a:extLst>
          </p:cNvPr>
          <p:cNvSpPr txBox="1">
            <a:spLocks noChangeArrowheads="1"/>
          </p:cNvSpPr>
          <p:nvPr/>
        </p:nvSpPr>
        <p:spPr bwMode="auto">
          <a:xfrm>
            <a:off x="4455886" y="4069389"/>
            <a:ext cx="265030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reunion</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1BFF328-FCB8-4050-8E6F-58F0D850BF24}"/>
              </a:ext>
            </a:extLst>
          </p:cNvPr>
          <p:cNvSpPr txBox="1">
            <a:spLocks noChangeArrowheads="1"/>
          </p:cNvSpPr>
          <p:nvPr/>
        </p:nvSpPr>
        <p:spPr bwMode="auto">
          <a:xfrm>
            <a:off x="4430155" y="4069388"/>
            <a:ext cx="28850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resolution</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8ED42096-1187-4E00-AF6B-6D78EAC02069}"/>
              </a:ext>
            </a:extLst>
          </p:cNvPr>
          <p:cNvSpPr txBox="1">
            <a:spLocks noChangeArrowheads="1"/>
          </p:cNvSpPr>
          <p:nvPr/>
        </p:nvSpPr>
        <p:spPr bwMode="auto">
          <a:xfrm>
            <a:off x="4372099" y="4069388"/>
            <a:ext cx="30301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settlement</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F399CE5F-A2FC-4C4E-8097-D15A026AD476}"/>
              </a:ext>
            </a:extLst>
          </p:cNvPr>
          <p:cNvSpPr txBox="1">
            <a:spLocks noChangeArrowheads="1"/>
          </p:cNvSpPr>
          <p:nvPr/>
        </p:nvSpPr>
        <p:spPr bwMode="auto">
          <a:xfrm>
            <a:off x="3994726" y="4069389"/>
            <a:ext cx="382266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compromise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B353099F-55F9-4D39-9C3B-94EA61CE5802}"/>
              </a:ext>
            </a:extLst>
          </p:cNvPr>
          <p:cNvSpPr txBox="1">
            <a:spLocks noChangeArrowheads="1"/>
          </p:cNvSpPr>
          <p:nvPr/>
        </p:nvSpPr>
        <p:spPr bwMode="auto">
          <a:xfrm>
            <a:off x="4089069" y="4076646"/>
            <a:ext cx="382266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understanding</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0064622"/>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074"/>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074"/>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074"/>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25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par>
                                <p:cTn id="37" presetID="23" presetClass="exit" presetSubtype="32" fill="hold" grpId="1" nodeType="with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25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childTnLst>
                                </p:cTn>
                              </p:par>
                              <p:par>
                                <p:cTn id="47" presetID="23" presetClass="exit" presetSubtype="32" fill="hold" grpId="1" nodeType="withEffect">
                                  <p:stCondLst>
                                    <p:cond delay="0"/>
                                  </p:stCondLst>
                                  <p:childTnLst>
                                    <p:anim calcmode="lin" valueType="num">
                                      <p:cBhvr>
                                        <p:cTn id="48" dur="500"/>
                                        <p:tgtEl>
                                          <p:spTgt spid="10"/>
                                        </p:tgtEl>
                                        <p:attrNameLst>
                                          <p:attrName>ppt_w</p:attrName>
                                        </p:attrNameLst>
                                      </p:cBhvr>
                                      <p:tavLst>
                                        <p:tav tm="0">
                                          <p:val>
                                            <p:strVal val="ppt_w"/>
                                          </p:val>
                                        </p:tav>
                                        <p:tav tm="100000">
                                          <p:val>
                                            <p:fltVal val="0"/>
                                          </p:val>
                                        </p:tav>
                                      </p:tavLst>
                                    </p:anim>
                                    <p:anim calcmode="lin" valueType="num">
                                      <p:cBhvr>
                                        <p:cTn id="49" dur="500"/>
                                        <p:tgtEl>
                                          <p:spTgt spid="10"/>
                                        </p:tgtEl>
                                        <p:attrNameLst>
                                          <p:attrName>ppt_h</p:attrName>
                                        </p:attrNameLst>
                                      </p:cBhvr>
                                      <p:tavLst>
                                        <p:tav tm="0">
                                          <p:val>
                                            <p:strVal val="ppt_h"/>
                                          </p:val>
                                        </p:tav>
                                        <p:tav tm="100000">
                                          <p:val>
                                            <p:fltVal val="0"/>
                                          </p:val>
                                        </p:tav>
                                      </p:tavLst>
                                    </p:anim>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25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childTnLst>
                                </p:cTn>
                              </p:par>
                              <p:par>
                                <p:cTn id="57" presetID="23" presetClass="exit" presetSubtype="32" fill="hold" grpId="1" nodeType="with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set>
                                      <p:cBhvr>
                                        <p:cTn id="60" dur="1" fill="hold">
                                          <p:stCondLst>
                                            <p:cond delay="499"/>
                                          </p:stCondLst>
                                        </p:cTn>
                                        <p:tgtEl>
                                          <p:spTgt spid="1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25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childTnLst>
                                </p:cTn>
                              </p:par>
                              <p:par>
                                <p:cTn id="67" presetID="23" presetClass="exit" presetSubtype="32" fill="hold" grpId="1" nodeType="withEffect">
                                  <p:stCondLst>
                                    <p:cond delay="0"/>
                                  </p:stCondLst>
                                  <p:childTnLst>
                                    <p:anim calcmode="lin" valueType="num">
                                      <p:cBhvr>
                                        <p:cTn id="68" dur="500"/>
                                        <p:tgtEl>
                                          <p:spTgt spid="12"/>
                                        </p:tgtEl>
                                        <p:attrNameLst>
                                          <p:attrName>ppt_w</p:attrName>
                                        </p:attrNameLst>
                                      </p:cBhvr>
                                      <p:tavLst>
                                        <p:tav tm="0">
                                          <p:val>
                                            <p:strVal val="ppt_w"/>
                                          </p:val>
                                        </p:tav>
                                        <p:tav tm="100000">
                                          <p:val>
                                            <p:fltVal val="0"/>
                                          </p:val>
                                        </p:tav>
                                      </p:tavLst>
                                    </p:anim>
                                    <p:anim calcmode="lin" valueType="num">
                                      <p:cBhvr>
                                        <p:cTn id="69" dur="500"/>
                                        <p:tgtEl>
                                          <p:spTgt spid="12"/>
                                        </p:tgtEl>
                                        <p:attrNameLst>
                                          <p:attrName>ppt_h</p:attrName>
                                        </p:attrNameLst>
                                      </p:cBhvr>
                                      <p:tavLst>
                                        <p:tav tm="0">
                                          <p:val>
                                            <p:strVal val="ppt_h"/>
                                          </p:val>
                                        </p:tav>
                                        <p:tav tm="100000">
                                          <p:val>
                                            <p:fltVal val="0"/>
                                          </p:val>
                                        </p:tav>
                                      </p:tavLst>
                                    </p:anim>
                                    <p:set>
                                      <p:cBhvr>
                                        <p:cTn id="70" dur="1" fill="hold">
                                          <p:stCondLst>
                                            <p:cond delay="499"/>
                                          </p:stCondLst>
                                        </p:cTn>
                                        <p:tgtEl>
                                          <p:spTgt spid="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par>
                                <p:cTn id="76" presetID="42" presetClass="path" presetSubtype="0" accel="50000" decel="50000" fill="hold" grpId="2" nodeType="withEffect">
                                  <p:stCondLst>
                                    <p:cond delay="0"/>
                                  </p:stCondLst>
                                  <p:childTnLst>
                                    <p:animMotion origin="layout" path="M 2.22222E-6 -4.44444E-6 L 0.0967 -0.05277 " pathEditMode="relative" rAng="0" ptsTypes="AA">
                                      <p:cBhvr>
                                        <p:cTn id="77" dur="2000" fill="hold"/>
                                        <p:tgtEl>
                                          <p:spTgt spid="5"/>
                                        </p:tgtEl>
                                        <p:attrNameLst>
                                          <p:attrName>ppt_x</p:attrName>
                                          <p:attrName>ppt_y</p:attrName>
                                        </p:attrNameLst>
                                      </p:cBhvr>
                                      <p:rCtr x="4826" y="-2639"/>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23" presetClass="exit" presetSubtype="32" fill="hold" grpId="1" nodeType="withEffect">
                                  <p:stCondLst>
                                    <p:cond delay="0"/>
                                  </p:stCondLst>
                                  <p:childTnLst>
                                    <p:anim calcmode="lin" valueType="num">
                                      <p:cBhvr>
                                        <p:cTn id="88" dur="500"/>
                                        <p:tgtEl>
                                          <p:spTgt spid="13"/>
                                        </p:tgtEl>
                                        <p:attrNameLst>
                                          <p:attrName>ppt_w</p:attrName>
                                        </p:attrNameLst>
                                      </p:cBhvr>
                                      <p:tavLst>
                                        <p:tav tm="0">
                                          <p:val>
                                            <p:strVal val="ppt_w"/>
                                          </p:val>
                                        </p:tav>
                                        <p:tav tm="100000">
                                          <p:val>
                                            <p:fltVal val="0"/>
                                          </p:val>
                                        </p:tav>
                                      </p:tavLst>
                                    </p:anim>
                                    <p:anim calcmode="lin" valueType="num">
                                      <p:cBhvr>
                                        <p:cTn id="89" dur="500"/>
                                        <p:tgtEl>
                                          <p:spTgt spid="13"/>
                                        </p:tgtEl>
                                        <p:attrNameLst>
                                          <p:attrName>ppt_h</p:attrName>
                                        </p:attrNameLst>
                                      </p:cBhvr>
                                      <p:tavLst>
                                        <p:tav tm="0">
                                          <p:val>
                                            <p:strVal val="ppt_h"/>
                                          </p:val>
                                        </p:tav>
                                        <p:tav tm="100000">
                                          <p:val>
                                            <p:fltVal val="0"/>
                                          </p:val>
                                        </p:tav>
                                      </p:tavLst>
                                    </p:anim>
                                    <p:set>
                                      <p:cBhvr>
                                        <p:cTn id="9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1"/>
      <p:bldP spid="5" grpId="0"/>
      <p:bldP spid="5" grpId="2"/>
      <p:bldP spid="7" grpId="0"/>
      <p:bldP spid="7" grpId="1"/>
      <p:bldP spid="9" grpId="0"/>
      <p:bldP spid="9" grpId="1"/>
      <p:bldP spid="10" grpId="0"/>
      <p:bldP spid="10" grpId="1"/>
      <p:bldP spid="11" grpId="0"/>
      <p:bldP spid="11" grpId="1"/>
      <p:bldP spid="12" grpId="0"/>
      <p:bldP spid="12" grpId="1"/>
      <p:bldP spid="13" grpId="0"/>
      <p:bldP spid="13"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4E8C3765-1ADB-4440-9F75-93743B922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83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C52FC1B-BE85-4492-A49A-1A1F65F91C0D}"/>
              </a:ext>
            </a:extLst>
          </p:cNvPr>
          <p:cNvSpPr txBox="1">
            <a:spLocks/>
          </p:cNvSpPr>
          <p:nvPr/>
        </p:nvSpPr>
        <p:spPr>
          <a:xfrm>
            <a:off x="482026" y="3785964"/>
            <a:ext cx="427616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implanted word</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lay aside all filthiness and overflow of wickedness,     and receive with meekness the implanted word, which is able to save your souls.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1:21 </a:t>
            </a:r>
          </a:p>
        </p:txBody>
      </p:sp>
      <p:sp>
        <p:nvSpPr>
          <p:cNvPr id="4" name="Rectangle 2">
            <a:extLst>
              <a:ext uri="{FF2B5EF4-FFF2-40B4-BE49-F238E27FC236}">
                <a16:creationId xmlns:a16="http://schemas.microsoft.com/office/drawing/2014/main" id="{F805F39D-A0EE-4765-BFEA-9849CA2B0742}"/>
              </a:ext>
            </a:extLst>
          </p:cNvPr>
          <p:cNvSpPr txBox="1">
            <a:spLocks noChangeArrowheads="1"/>
          </p:cNvSpPr>
          <p:nvPr/>
        </p:nvSpPr>
        <p:spPr bwMode="auto">
          <a:xfrm>
            <a:off x="3074043" y="3697941"/>
            <a:ext cx="1612590" cy="80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2B3A37F0-7460-44F6-A02F-9123800E8B60}"/>
              </a:ext>
            </a:extLst>
          </p:cNvPr>
          <p:cNvSpPr txBox="1">
            <a:spLocks noChangeArrowheads="1"/>
          </p:cNvSpPr>
          <p:nvPr/>
        </p:nvSpPr>
        <p:spPr bwMode="auto">
          <a:xfrm>
            <a:off x="511473" y="3720819"/>
            <a:ext cx="4231502" cy="76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implanted 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7C05E315-95DB-48EC-8B4A-FAEEA86A2AFB}"/>
              </a:ext>
            </a:extLst>
          </p:cNvPr>
          <p:cNvSpPr txBox="1">
            <a:spLocks noChangeArrowheads="1"/>
          </p:cNvSpPr>
          <p:nvPr/>
        </p:nvSpPr>
        <p:spPr bwMode="auto">
          <a:xfrm>
            <a:off x="5053914" y="761336"/>
            <a:ext cx="3686431" cy="320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lay aside            all filthiness</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overflow</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wickedness</a:t>
            </a:r>
          </a:p>
        </p:txBody>
      </p:sp>
      <p:sp>
        <p:nvSpPr>
          <p:cNvPr id="8" name="Rectangle 2">
            <a:extLst>
              <a:ext uri="{FF2B5EF4-FFF2-40B4-BE49-F238E27FC236}">
                <a16:creationId xmlns:a16="http://schemas.microsoft.com/office/drawing/2014/main" id="{27CB718B-DD8C-4A37-AEBC-F1477F5FD701}"/>
              </a:ext>
            </a:extLst>
          </p:cNvPr>
          <p:cNvSpPr txBox="1">
            <a:spLocks noChangeArrowheads="1"/>
          </p:cNvSpPr>
          <p:nvPr/>
        </p:nvSpPr>
        <p:spPr bwMode="auto">
          <a:xfrm>
            <a:off x="270457" y="3028570"/>
            <a:ext cx="4121239" cy="3462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receive with</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meekness the</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implanted word</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able to save</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your souls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5243E9C-71BC-42EF-AC27-F05821D08F34}"/>
              </a:ext>
            </a:extLst>
          </p:cNvPr>
          <p:cNvSpPr txBox="1">
            <a:spLocks noChangeArrowheads="1"/>
          </p:cNvSpPr>
          <p:nvPr/>
        </p:nvSpPr>
        <p:spPr bwMode="auto">
          <a:xfrm>
            <a:off x="3016275" y="1697613"/>
            <a:ext cx="2623355" cy="77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lay aside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116656C-4882-4FA3-AE4E-79FD12E6E920}"/>
              </a:ext>
            </a:extLst>
          </p:cNvPr>
          <p:cNvSpPr txBox="1">
            <a:spLocks noChangeArrowheads="1"/>
          </p:cNvSpPr>
          <p:nvPr/>
        </p:nvSpPr>
        <p:spPr bwMode="auto">
          <a:xfrm>
            <a:off x="5267016" y="1700013"/>
            <a:ext cx="3177146" cy="77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all filthiness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2E22FC4-6A0B-4447-939D-61AB8F769BE5}"/>
              </a:ext>
            </a:extLst>
          </p:cNvPr>
          <p:cNvSpPr txBox="1">
            <a:spLocks noChangeArrowheads="1"/>
          </p:cNvSpPr>
          <p:nvPr/>
        </p:nvSpPr>
        <p:spPr bwMode="auto">
          <a:xfrm>
            <a:off x="1056289" y="2373772"/>
            <a:ext cx="3499118" cy="76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and overflow</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F4D55E41-D844-4463-A9A9-0AB3564D1081}"/>
              </a:ext>
            </a:extLst>
          </p:cNvPr>
          <p:cNvSpPr txBox="1">
            <a:spLocks noChangeArrowheads="1"/>
          </p:cNvSpPr>
          <p:nvPr/>
        </p:nvSpPr>
        <p:spPr bwMode="auto">
          <a:xfrm>
            <a:off x="4197430" y="2367092"/>
            <a:ext cx="3819945" cy="77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of wickedness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7B0CBF4-F455-4AA7-931F-A585AF1D6676}"/>
              </a:ext>
            </a:extLst>
          </p:cNvPr>
          <p:cNvSpPr txBox="1">
            <a:spLocks noChangeArrowheads="1"/>
          </p:cNvSpPr>
          <p:nvPr/>
        </p:nvSpPr>
        <p:spPr bwMode="auto">
          <a:xfrm>
            <a:off x="1809598" y="3036646"/>
            <a:ext cx="3190025" cy="78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receive with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77D2812E-B83E-4AED-8C61-40E72545A4BD}"/>
              </a:ext>
            </a:extLst>
          </p:cNvPr>
          <p:cNvSpPr txBox="1">
            <a:spLocks noChangeArrowheads="1"/>
          </p:cNvSpPr>
          <p:nvPr/>
        </p:nvSpPr>
        <p:spPr bwMode="auto">
          <a:xfrm>
            <a:off x="4591434" y="3039636"/>
            <a:ext cx="3949879" cy="77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meekness 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BA0FD91E-5889-4236-A848-E6887A4AA55B}"/>
              </a:ext>
            </a:extLst>
          </p:cNvPr>
          <p:cNvSpPr txBox="1">
            <a:spLocks noChangeArrowheads="1"/>
          </p:cNvSpPr>
          <p:nvPr/>
        </p:nvSpPr>
        <p:spPr bwMode="auto">
          <a:xfrm>
            <a:off x="526950" y="3699521"/>
            <a:ext cx="4216400" cy="80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implanted 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4B49AE29-ED3F-427B-8160-10912DBAF434}"/>
              </a:ext>
            </a:extLst>
          </p:cNvPr>
          <p:cNvSpPr txBox="1">
            <a:spLocks noChangeArrowheads="1"/>
          </p:cNvSpPr>
          <p:nvPr/>
        </p:nvSpPr>
        <p:spPr bwMode="auto">
          <a:xfrm>
            <a:off x="6599222" y="3709337"/>
            <a:ext cx="1940775" cy="77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able to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0181CF63-A0BB-49C1-ABAD-EA212D57E242}"/>
              </a:ext>
            </a:extLst>
          </p:cNvPr>
          <p:cNvSpPr txBox="1">
            <a:spLocks noChangeArrowheads="1"/>
          </p:cNvSpPr>
          <p:nvPr/>
        </p:nvSpPr>
        <p:spPr bwMode="auto">
          <a:xfrm>
            <a:off x="1246852" y="4386456"/>
            <a:ext cx="1554408" cy="76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save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FA86A63A-1B28-4CAD-91D0-D023A03AAF20}"/>
              </a:ext>
            </a:extLst>
          </p:cNvPr>
          <p:cNvSpPr txBox="1">
            <a:spLocks noChangeArrowheads="1"/>
          </p:cNvSpPr>
          <p:nvPr/>
        </p:nvSpPr>
        <p:spPr bwMode="auto">
          <a:xfrm>
            <a:off x="2434033" y="4381658"/>
            <a:ext cx="2847832" cy="77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your souls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9418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childTnLst>
                                </p:cTn>
                              </p:par>
                              <p:par>
                                <p:cTn id="61" presetID="42" presetClass="path" presetSubtype="0" accel="50000" decel="50000" fill="hold" grpId="2" nodeType="withEffect">
                                  <p:stCondLst>
                                    <p:cond delay="0"/>
                                  </p:stCondLst>
                                  <p:childTnLst>
                                    <p:animMotion origin="layout" path="M -3.88889E-6 4.81481E-6 L 0.28125 -0.10602 " pathEditMode="relative" rAng="0" ptsTypes="AA">
                                      <p:cBhvr>
                                        <p:cTn id="62" dur="2000" fill="hold"/>
                                        <p:tgtEl>
                                          <p:spTgt spid="9"/>
                                        </p:tgtEl>
                                        <p:attrNameLst>
                                          <p:attrName>ppt_x</p:attrName>
                                          <p:attrName>ppt_y</p:attrName>
                                        </p:attrNameLst>
                                      </p:cBhvr>
                                      <p:rCtr x="14063" y="-5301"/>
                                    </p:animMotion>
                                  </p:childTnLst>
                                </p:cTn>
                              </p:par>
                              <p:par>
                                <p:cTn id="63" presetID="42" presetClass="path" presetSubtype="0" accel="50000" decel="50000" fill="hold" grpId="2" nodeType="withEffect">
                                  <p:stCondLst>
                                    <p:cond delay="0"/>
                                  </p:stCondLst>
                                  <p:childTnLst>
                                    <p:animMotion origin="layout" path="M -2.77778E-6 3.33333E-6 L 0.00521 -0.00857 " pathEditMode="relative" rAng="0" ptsTypes="AA">
                                      <p:cBhvr>
                                        <p:cTn id="64" dur="2000" fill="hold"/>
                                        <p:tgtEl>
                                          <p:spTgt spid="10"/>
                                        </p:tgtEl>
                                        <p:attrNameLst>
                                          <p:attrName>ppt_x</p:attrName>
                                          <p:attrName>ppt_y</p:attrName>
                                        </p:attrNameLst>
                                      </p:cBhvr>
                                      <p:rCtr x="260" y="-440"/>
                                    </p:animMotion>
                                  </p:childTnLst>
                                </p:cTn>
                              </p:par>
                              <p:par>
                                <p:cTn id="65" presetID="42" presetClass="path" presetSubtype="0" accel="50000" decel="50000" fill="hold" grpId="2" nodeType="withEffect">
                                  <p:stCondLst>
                                    <p:cond delay="0"/>
                                  </p:stCondLst>
                                  <p:childTnLst>
                                    <p:animMotion origin="layout" path="M -8.33333E-7 -3.33333E-6 L 0.45469 -0.00833 " pathEditMode="relative" rAng="0" ptsTypes="AA">
                                      <p:cBhvr>
                                        <p:cTn id="66" dur="2000" fill="hold"/>
                                        <p:tgtEl>
                                          <p:spTgt spid="11"/>
                                        </p:tgtEl>
                                        <p:attrNameLst>
                                          <p:attrName>ppt_x</p:attrName>
                                          <p:attrName>ppt_y</p:attrName>
                                        </p:attrNameLst>
                                      </p:cBhvr>
                                      <p:rCtr x="22726" y="-417"/>
                                    </p:animMotion>
                                  </p:childTnLst>
                                </p:cTn>
                              </p:par>
                              <p:par>
                                <p:cTn id="67" presetID="42" presetClass="path" presetSubtype="0" accel="50000" decel="50000" fill="hold" grpId="2" nodeType="withEffect">
                                  <p:stCondLst>
                                    <p:cond delay="0"/>
                                  </p:stCondLst>
                                  <p:childTnLst>
                                    <p:animMotion origin="layout" path="M -1.94444E-6 -1.85185E-6 L 0.09358 0.08912 " pathEditMode="relative" rAng="0" ptsTypes="AA">
                                      <p:cBhvr>
                                        <p:cTn id="68" dur="2000" fill="hold"/>
                                        <p:tgtEl>
                                          <p:spTgt spid="12"/>
                                        </p:tgtEl>
                                        <p:attrNameLst>
                                          <p:attrName>ppt_x</p:attrName>
                                          <p:attrName>ppt_y</p:attrName>
                                        </p:attrNameLst>
                                      </p:cBhvr>
                                      <p:rCtr x="4670" y="4444"/>
                                    </p:animMotion>
                                  </p:childTnLst>
                                </p:cTn>
                              </p:par>
                              <p:par>
                                <p:cTn id="69" presetID="42" presetClass="path" presetSubtype="0" accel="50000" decel="50000" fill="hold" grpId="2" nodeType="withEffect">
                                  <p:stCondLst>
                                    <p:cond delay="0"/>
                                  </p:stCondLst>
                                  <p:childTnLst>
                                    <p:animMotion origin="layout" path="M -2.22222E-6 1.48148E-6 L -0.11719 -0.00162 " pathEditMode="relative" rAng="0" ptsTypes="AA">
                                      <p:cBhvr>
                                        <p:cTn id="70" dur="2000" fill="hold"/>
                                        <p:tgtEl>
                                          <p:spTgt spid="13"/>
                                        </p:tgtEl>
                                        <p:attrNameLst>
                                          <p:attrName>ppt_x</p:attrName>
                                          <p:attrName>ppt_y</p:attrName>
                                        </p:attrNameLst>
                                      </p:cBhvr>
                                      <p:rCtr x="-5868" y="-93"/>
                                    </p:animMotion>
                                  </p:childTnLst>
                                </p:cTn>
                              </p:par>
                              <p:par>
                                <p:cTn id="71" presetID="42" presetClass="path" presetSubtype="0" accel="50000" decel="50000" fill="hold" grpId="2" nodeType="withEffect">
                                  <p:stCondLst>
                                    <p:cond delay="0"/>
                                  </p:stCondLst>
                                  <p:childTnLst>
                                    <p:animMotion origin="layout" path="M 4.44444E-6 1.48148E-6 L -0.45643 0.09606 " pathEditMode="relative" rAng="0" ptsTypes="AA">
                                      <p:cBhvr>
                                        <p:cTn id="72" dur="2000" fill="hold"/>
                                        <p:tgtEl>
                                          <p:spTgt spid="14"/>
                                        </p:tgtEl>
                                        <p:attrNameLst>
                                          <p:attrName>ppt_x</p:attrName>
                                          <p:attrName>ppt_y</p:attrName>
                                        </p:attrNameLst>
                                      </p:cBhvr>
                                      <p:rCtr x="-22830" y="4792"/>
                                    </p:animMotion>
                                  </p:childTnLst>
                                </p:cTn>
                              </p:par>
                              <p:par>
                                <p:cTn id="73" presetID="42" presetClass="path" presetSubtype="0" accel="50000" decel="50000" fill="hold" grpId="2" nodeType="withEffect">
                                  <p:stCondLst>
                                    <p:cond delay="0"/>
                                  </p:stCondLst>
                                  <p:childTnLst>
                                    <p:animMotion origin="layout" path="M -4.44444E-6 4.81481E-6 L -0.02656 0.09675 " pathEditMode="relative" rAng="0" ptsTypes="AA">
                                      <p:cBhvr>
                                        <p:cTn id="74" dur="2000" fill="hold"/>
                                        <p:tgtEl>
                                          <p:spTgt spid="15"/>
                                        </p:tgtEl>
                                        <p:attrNameLst>
                                          <p:attrName>ppt_x</p:attrName>
                                          <p:attrName>ppt_y</p:attrName>
                                        </p:attrNameLst>
                                      </p:cBhvr>
                                      <p:rCtr x="-1337" y="4838"/>
                                    </p:animMotion>
                                  </p:childTnLst>
                                </p:cTn>
                              </p:par>
                              <p:par>
                                <p:cTn id="75" presetID="42" presetClass="path" presetSubtype="0" accel="50000" decel="50000" fill="hold" grpId="2" nodeType="withEffect">
                                  <p:stCondLst>
                                    <p:cond delay="0"/>
                                  </p:stCondLst>
                                  <p:childTnLst>
                                    <p:animMotion origin="layout" path="M 2.22222E-6 -3.7037E-6 L -0.63698 0.19422 " pathEditMode="relative" rAng="0" ptsTypes="AA">
                                      <p:cBhvr>
                                        <p:cTn id="76" dur="2000" fill="hold"/>
                                        <p:tgtEl>
                                          <p:spTgt spid="16"/>
                                        </p:tgtEl>
                                        <p:attrNameLst>
                                          <p:attrName>ppt_x</p:attrName>
                                          <p:attrName>ppt_y</p:attrName>
                                        </p:attrNameLst>
                                      </p:cBhvr>
                                      <p:rCtr x="-31858" y="9699"/>
                                    </p:animMotion>
                                  </p:childTnLst>
                                </p:cTn>
                              </p:par>
                              <p:par>
                                <p:cTn id="77" presetID="42" presetClass="path" presetSubtype="0" accel="50000" decel="50000" fill="hold" grpId="2" nodeType="withEffect">
                                  <p:stCondLst>
                                    <p:cond delay="0"/>
                                  </p:stCondLst>
                                  <p:childTnLst>
                                    <p:animMotion origin="layout" path="M -4.16667E-6 -1.85185E-6 L 0.12917 0.09584 " pathEditMode="relative" rAng="0" ptsTypes="AA">
                                      <p:cBhvr>
                                        <p:cTn id="78" dur="2000" fill="hold"/>
                                        <p:tgtEl>
                                          <p:spTgt spid="17"/>
                                        </p:tgtEl>
                                        <p:attrNameLst>
                                          <p:attrName>ppt_x</p:attrName>
                                          <p:attrName>ppt_y</p:attrName>
                                        </p:attrNameLst>
                                      </p:cBhvr>
                                      <p:rCtr x="6458" y="4792"/>
                                    </p:animMotion>
                                  </p:childTnLst>
                                </p:cTn>
                              </p:par>
                              <p:par>
                                <p:cTn id="79" presetID="42" presetClass="path" presetSubtype="0" accel="50000" decel="50000" fill="hold" grpId="2" nodeType="withEffect">
                                  <p:stCondLst>
                                    <p:cond delay="0"/>
                                  </p:stCondLst>
                                  <p:childTnLst>
                                    <p:animMotion origin="layout" path="M 5E-6 -1.85185E-6 L -0.15955 0.19398 " pathEditMode="relative" rAng="0" ptsTypes="AA">
                                      <p:cBhvr>
                                        <p:cTn id="80" dur="2000" fill="hold"/>
                                        <p:tgtEl>
                                          <p:spTgt spid="18"/>
                                        </p:tgtEl>
                                        <p:attrNameLst>
                                          <p:attrName>ppt_x</p:attrName>
                                          <p:attrName>ppt_y</p:attrName>
                                        </p:attrNameLst>
                                      </p:cBhvr>
                                      <p:rCtr x="-7986" y="9699"/>
                                    </p:animMotion>
                                  </p:childTnLst>
                                </p:cTn>
                              </p:par>
                              <p:par>
                                <p:cTn id="81" presetID="10" presetClass="exit" presetSubtype="0" fill="hold" grpId="1" nodeType="withEffect">
                                  <p:stCondLst>
                                    <p:cond delay="0"/>
                                  </p:stCondLst>
                                  <p:childTnLst>
                                    <p:animEffect transition="out" filter="fade">
                                      <p:cBhvr>
                                        <p:cTn id="82" dur="1250"/>
                                        <p:tgtEl>
                                          <p:spTgt spid="3074"/>
                                        </p:tgtEl>
                                      </p:cBhvr>
                                    </p:animEffect>
                                    <p:set>
                                      <p:cBhvr>
                                        <p:cTn id="83" dur="1" fill="hold">
                                          <p:stCondLst>
                                            <p:cond delay="1249"/>
                                          </p:stCondLst>
                                        </p:cTn>
                                        <p:tgtEl>
                                          <p:spTgt spid="307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250"/>
                                        <p:tgtEl>
                                          <p:spTgt spid="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250"/>
                                        <p:tgtEl>
                                          <p:spTgt spid="8"/>
                                        </p:tgtEl>
                                      </p:cBhvr>
                                    </p:animEffect>
                                  </p:childTnLst>
                                </p:cTn>
                              </p:par>
                              <p:par>
                                <p:cTn id="97" presetID="10" presetClass="exit" presetSubtype="0" fill="hold" grpId="1" nodeType="withEffect">
                                  <p:stCondLst>
                                    <p:cond delay="0"/>
                                  </p:stCondLst>
                                  <p:childTnLst>
                                    <p:animEffect transition="out" filter="fade">
                                      <p:cBhvr>
                                        <p:cTn id="98" dur="500"/>
                                        <p:tgtEl>
                                          <p:spTgt spid="9"/>
                                        </p:tgtEl>
                                      </p:cBhvr>
                                    </p:animEffect>
                                    <p:set>
                                      <p:cBhvr>
                                        <p:cTn id="99" dur="1" fill="hold">
                                          <p:stCondLst>
                                            <p:cond delay="499"/>
                                          </p:stCondLst>
                                        </p:cTn>
                                        <p:tgtEl>
                                          <p:spTgt spid="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8"/>
                                        </p:tgtEl>
                                      </p:cBhvr>
                                    </p:animEffect>
                                    <p:set>
                                      <p:cBhvr>
                                        <p:cTn id="12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1"/>
      <p:bldP spid="6" grpId="0"/>
      <p:bldP spid="6" grpId="1"/>
      <p:bldP spid="7" grpId="0"/>
      <p:bldP spid="8"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Cross Bridges Gap Between Dead Forest Stock Photo (Edit Now) 341810711">
            <a:extLst>
              <a:ext uri="{FF2B5EF4-FFF2-40B4-BE49-F238E27FC236}">
                <a16:creationId xmlns:a16="http://schemas.microsoft.com/office/drawing/2014/main" id="{DB705CFC-E982-49E5-B44C-DD73C3E2DA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4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am not ashamed of the gospel of Christ, for it is the power of God to salvation for everyone who believes, for the Jew first and also for the Greek.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1:16 </a:t>
            </a:r>
          </a:p>
        </p:txBody>
      </p:sp>
      <p:sp>
        <p:nvSpPr>
          <p:cNvPr id="4" name="Rectangle 2">
            <a:extLst>
              <a:ext uri="{FF2B5EF4-FFF2-40B4-BE49-F238E27FC236}">
                <a16:creationId xmlns:a16="http://schemas.microsoft.com/office/drawing/2014/main" id="{691B5BB8-C690-4A4B-B508-D61B58E9FF93}"/>
              </a:ext>
            </a:extLst>
          </p:cNvPr>
          <p:cNvSpPr txBox="1">
            <a:spLocks noChangeArrowheads="1"/>
          </p:cNvSpPr>
          <p:nvPr/>
        </p:nvSpPr>
        <p:spPr bwMode="auto">
          <a:xfrm>
            <a:off x="457200" y="1600200"/>
            <a:ext cx="8229600" cy="236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gospel of Christ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power of God to salvation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everyone who believes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06244DAD-E71D-4DD1-B686-6297970E1A5F}"/>
              </a:ext>
            </a:extLst>
          </p:cNvPr>
          <p:cNvSpPr/>
          <p:nvPr/>
        </p:nvSpPr>
        <p:spPr>
          <a:xfrm rot="5400000">
            <a:off x="932841" y="2639630"/>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AB639D5D-1A6A-4A4B-B710-15CFD8E90687}"/>
              </a:ext>
            </a:extLst>
          </p:cNvPr>
          <p:cNvSpPr/>
          <p:nvPr/>
        </p:nvSpPr>
        <p:spPr>
          <a:xfrm rot="5400000">
            <a:off x="1833794" y="3271642"/>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2">
            <a:extLst>
              <a:ext uri="{FF2B5EF4-FFF2-40B4-BE49-F238E27FC236}">
                <a16:creationId xmlns:a16="http://schemas.microsoft.com/office/drawing/2014/main" id="{814F440F-B079-4AB8-9AFD-4E296502C62E}"/>
              </a:ext>
            </a:extLst>
          </p:cNvPr>
          <p:cNvSpPr txBox="1">
            <a:spLocks noChangeArrowheads="1"/>
          </p:cNvSpPr>
          <p:nvPr/>
        </p:nvSpPr>
        <p:spPr bwMode="auto">
          <a:xfrm>
            <a:off x="235974" y="2366683"/>
            <a:ext cx="4252452" cy="77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gospel of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627C6C6-44A4-4F67-B3BB-55D41634317E}"/>
              </a:ext>
            </a:extLst>
          </p:cNvPr>
          <p:cNvSpPr txBox="1">
            <a:spLocks noChangeArrowheads="1"/>
          </p:cNvSpPr>
          <p:nvPr/>
        </p:nvSpPr>
        <p:spPr bwMode="auto">
          <a:xfrm>
            <a:off x="6845711" y="2366683"/>
            <a:ext cx="1961534" cy="77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power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8280B4A-701F-47C8-8A6E-F63FDCB5B4E7}"/>
              </a:ext>
            </a:extLst>
          </p:cNvPr>
          <p:cNvSpPr txBox="1">
            <a:spLocks noChangeArrowheads="1"/>
          </p:cNvSpPr>
          <p:nvPr/>
        </p:nvSpPr>
        <p:spPr bwMode="auto">
          <a:xfrm>
            <a:off x="482166" y="3043953"/>
            <a:ext cx="5070602" cy="77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God to salvation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CAA393E-F3B4-488A-BCCA-D87C3E690B67}"/>
              </a:ext>
            </a:extLst>
          </p:cNvPr>
          <p:cNvSpPr txBox="1">
            <a:spLocks noChangeArrowheads="1"/>
          </p:cNvSpPr>
          <p:nvPr/>
        </p:nvSpPr>
        <p:spPr bwMode="auto">
          <a:xfrm>
            <a:off x="5183576" y="3040337"/>
            <a:ext cx="3318435" cy="77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everyone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A0CEA66-E1F8-4976-BB39-37C96AD1C3ED}"/>
              </a:ext>
            </a:extLst>
          </p:cNvPr>
          <p:cNvSpPr txBox="1">
            <a:spLocks noChangeArrowheads="1"/>
          </p:cNvSpPr>
          <p:nvPr/>
        </p:nvSpPr>
        <p:spPr bwMode="auto">
          <a:xfrm>
            <a:off x="379506" y="3697941"/>
            <a:ext cx="3467366" cy="80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believes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6">
            <a:extLst>
              <a:ext uri="{FF2B5EF4-FFF2-40B4-BE49-F238E27FC236}">
                <a16:creationId xmlns:a16="http://schemas.microsoft.com/office/drawing/2014/main" id="{E01CEC67-A20A-4204-B220-6ED81F5101FF}"/>
              </a:ext>
            </a:extLst>
          </p:cNvPr>
          <p:cNvSpPr>
            <a:spLocks noChangeArrowheads="1"/>
          </p:cNvSpPr>
          <p:nvPr/>
        </p:nvSpPr>
        <p:spPr bwMode="auto">
          <a:xfrm>
            <a:off x="2007210" y="163975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of</a:t>
            </a:r>
          </a:p>
        </p:txBody>
      </p:sp>
      <p:sp>
        <p:nvSpPr>
          <p:cNvPr id="13" name="Rectangle 9">
            <a:extLst>
              <a:ext uri="{FF2B5EF4-FFF2-40B4-BE49-F238E27FC236}">
                <a16:creationId xmlns:a16="http://schemas.microsoft.com/office/drawing/2014/main" id="{9907D2F3-4A43-4851-8527-BD13974676C1}"/>
              </a:ext>
            </a:extLst>
          </p:cNvPr>
          <p:cNvSpPr>
            <a:spLocks noChangeArrowheads="1"/>
          </p:cNvSpPr>
          <p:nvPr/>
        </p:nvSpPr>
        <p:spPr bwMode="auto">
          <a:xfrm>
            <a:off x="2576011" y="1752122"/>
            <a:ext cx="175661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ectangle 2">
            <a:extLst>
              <a:ext uri="{FF2B5EF4-FFF2-40B4-BE49-F238E27FC236}">
                <a16:creationId xmlns:a16="http://schemas.microsoft.com/office/drawing/2014/main" id="{DDDBC775-C6E5-44C6-8A07-18C996848481}"/>
              </a:ext>
            </a:extLst>
          </p:cNvPr>
          <p:cNvSpPr txBox="1">
            <a:spLocks noChangeArrowheads="1"/>
          </p:cNvSpPr>
          <p:nvPr/>
        </p:nvSpPr>
        <p:spPr bwMode="auto">
          <a:xfrm>
            <a:off x="7289800" y="4267200"/>
            <a:ext cx="15748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12">
            <a:extLst>
              <a:ext uri="{FF2B5EF4-FFF2-40B4-BE49-F238E27FC236}">
                <a16:creationId xmlns:a16="http://schemas.microsoft.com/office/drawing/2014/main" id="{A498FD61-EEC1-4CEC-AA83-7CC9C8387B15}"/>
              </a:ext>
            </a:extLst>
          </p:cNvPr>
          <p:cNvSpPr>
            <a:spLocks noChangeArrowheads="1"/>
          </p:cNvSpPr>
          <p:nvPr/>
        </p:nvSpPr>
        <p:spPr bwMode="auto">
          <a:xfrm>
            <a:off x="1101130" y="4572211"/>
            <a:ext cx="24294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rPr>
              <a:t>Darkness</a:t>
            </a:r>
            <a:endParaRPr kumimoji="0" lang="en-US" altLang="en-US" sz="4400" b="1" i="1"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endParaRPr>
          </a:p>
        </p:txBody>
      </p:sp>
      <p:sp>
        <p:nvSpPr>
          <p:cNvPr id="2" name="Arrow: Right 1">
            <a:extLst>
              <a:ext uri="{FF2B5EF4-FFF2-40B4-BE49-F238E27FC236}">
                <a16:creationId xmlns:a16="http://schemas.microsoft.com/office/drawing/2014/main" id="{48C8C226-AA18-4C8D-B96A-67D9CEC38978}"/>
              </a:ext>
            </a:extLst>
          </p:cNvPr>
          <p:cNvSpPr/>
          <p:nvPr/>
        </p:nvSpPr>
        <p:spPr>
          <a:xfrm rot="21241485">
            <a:off x="3517900" y="4724399"/>
            <a:ext cx="3835400" cy="342900"/>
          </a:xfrm>
          <a:prstGeom prst="rightArrow">
            <a:avLst>
              <a:gd name="adj1" fmla="val 42593"/>
              <a:gd name="adj2" fmla="val 90741"/>
            </a:avLst>
          </a:prstGeom>
          <a:gradFill flip="none" rotWithShape="1">
            <a:gsLst>
              <a:gs pos="11000">
                <a:schemeClr val="tx1"/>
              </a:gs>
              <a:gs pos="52000">
                <a:schemeClr val="bg2">
                  <a:lumMod val="50000"/>
                </a:schemeClr>
              </a:gs>
              <a:gs pos="83000">
                <a:schemeClr val="accent1">
                  <a:lumMod val="45000"/>
                  <a:lumOff val="55000"/>
                </a:schemeClr>
              </a:gs>
              <a:gs pos="100000">
                <a:schemeClr val="accent1">
                  <a:lumMod val="30000"/>
                  <a:lumOff val="7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0431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42" presetClass="path" presetSubtype="0" accel="50000" decel="50000" fill="hold" grpId="2" nodeType="withEffect">
                                  <p:stCondLst>
                                    <p:cond delay="0"/>
                                  </p:stCondLst>
                                  <p:childTnLst>
                                    <p:animMotion origin="layout" path="M -3.33333E-6 -1.85185E-6 L -0.00208 -0.09398 " pathEditMode="relative" rAng="0" ptsTypes="AA">
                                      <p:cBhvr>
                                        <p:cTn id="26" dur="2000" fill="hold"/>
                                        <p:tgtEl>
                                          <p:spTgt spid="7"/>
                                        </p:tgtEl>
                                        <p:attrNameLst>
                                          <p:attrName>ppt_x</p:attrName>
                                          <p:attrName>ppt_y</p:attrName>
                                        </p:attrNameLst>
                                      </p:cBhvr>
                                      <p:rCtr x="-104" y="-4699"/>
                                    </p:animMotion>
                                  </p:childTnLst>
                                </p:cTn>
                              </p:par>
                              <p:par>
                                <p:cTn id="27" presetID="42" presetClass="path" presetSubtype="0" accel="50000" decel="50000" fill="hold" grpId="2" nodeType="withEffect">
                                  <p:stCondLst>
                                    <p:cond delay="0"/>
                                  </p:stCondLst>
                                  <p:childTnLst>
                                    <p:animMotion origin="layout" path="M -2.77778E-6 -1.85185E-6 L -0.61441 0.0044 " pathEditMode="relative" rAng="0" ptsTypes="AA">
                                      <p:cBhvr>
                                        <p:cTn id="28" dur="2000" fill="hold"/>
                                        <p:tgtEl>
                                          <p:spTgt spid="8"/>
                                        </p:tgtEl>
                                        <p:attrNameLst>
                                          <p:attrName>ppt_x</p:attrName>
                                          <p:attrName>ppt_y</p:attrName>
                                        </p:attrNameLst>
                                      </p:cBhvr>
                                      <p:rCtr x="-30729" y="208"/>
                                    </p:animMotion>
                                  </p:childTnLst>
                                </p:cTn>
                              </p:par>
                              <p:par>
                                <p:cTn id="29" presetID="42" presetClass="path" presetSubtype="0" accel="50000" decel="50000" fill="hold" grpId="2" nodeType="withEffect">
                                  <p:stCondLst>
                                    <p:cond delay="0"/>
                                  </p:stCondLst>
                                  <p:childTnLst>
                                    <p:animMotion origin="layout" path="M -4.72222E-6 -1.48148E-6 L 0.24862 -0.09398 " pathEditMode="relative" rAng="0" ptsTypes="AA">
                                      <p:cBhvr>
                                        <p:cTn id="30" dur="2000" fill="hold"/>
                                        <p:tgtEl>
                                          <p:spTgt spid="9"/>
                                        </p:tgtEl>
                                        <p:attrNameLst>
                                          <p:attrName>ppt_x</p:attrName>
                                          <p:attrName>ppt_y</p:attrName>
                                        </p:attrNameLst>
                                      </p:cBhvr>
                                      <p:rCtr x="12431" y="-4699"/>
                                    </p:animMotion>
                                  </p:childTnLst>
                                </p:cTn>
                              </p:par>
                              <p:par>
                                <p:cTn id="31" presetID="42" presetClass="path" presetSubtype="0" accel="50000" decel="50000" fill="hold" grpId="2" nodeType="withEffect">
                                  <p:stCondLst>
                                    <p:cond delay="0"/>
                                  </p:stCondLst>
                                  <p:childTnLst>
                                    <p:animMotion origin="layout" path="M -3.88889E-6 1.48148E-6 L -0.32552 0.0037 " pathEditMode="relative" rAng="0" ptsTypes="AA">
                                      <p:cBhvr>
                                        <p:cTn id="32" dur="2000" fill="hold"/>
                                        <p:tgtEl>
                                          <p:spTgt spid="10"/>
                                        </p:tgtEl>
                                        <p:attrNameLst>
                                          <p:attrName>ppt_x</p:attrName>
                                          <p:attrName>ppt_y</p:attrName>
                                        </p:attrNameLst>
                                      </p:cBhvr>
                                      <p:rCtr x="-16285" y="185"/>
                                    </p:animMotion>
                                  </p:childTnLst>
                                </p:cTn>
                              </p:par>
                              <p:par>
                                <p:cTn id="33" presetID="42" presetClass="path" presetSubtype="0" accel="50000" decel="50000" fill="hold" grpId="2" nodeType="withEffect">
                                  <p:stCondLst>
                                    <p:cond delay="0"/>
                                  </p:stCondLst>
                                  <p:childTnLst>
                                    <p:animMotion origin="layout" path="M 3.61111E-6 -3.7037E-6 L 0.53472 -0.09351 " pathEditMode="relative" rAng="0" ptsTypes="AA">
                                      <p:cBhvr>
                                        <p:cTn id="34" dur="2000" fill="hold"/>
                                        <p:tgtEl>
                                          <p:spTgt spid="11"/>
                                        </p:tgtEl>
                                        <p:attrNameLst>
                                          <p:attrName>ppt_x</p:attrName>
                                          <p:attrName>ppt_y</p:attrName>
                                        </p:attrNameLst>
                                      </p:cBhvr>
                                      <p:rCtr x="26736" y="-4676"/>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22" presetClass="entr" presetSubtype="8" fill="hold" grpId="0" nodeType="withEffect">
                                  <p:stCondLst>
                                    <p:cond delay="25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par>
                                <p:cTn id="60" presetID="22" presetClass="entr" presetSubtype="8" fill="hold" grpId="0" nodeType="withEffect">
                                  <p:stCondLst>
                                    <p:cond delay="50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childTnLst>
                          </p:cTn>
                        </p:par>
                        <p:par>
                          <p:cTn id="63" fill="hold">
                            <p:stCondLst>
                              <p:cond delay="3000"/>
                            </p:stCondLst>
                            <p:childTnLst>
                              <p:par>
                                <p:cTn id="64" presetID="0"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dissolve">
                                      <p:cBhvr>
                                        <p:cTn id="66" dur="500">
                                          <p:stCondLst>
                                            <p:cond delay="0"/>
                                          </p:stCondLst>
                                        </p:cTn>
                                        <p:tgtEl>
                                          <p:spTgt spid="12"/>
                                        </p:tgtEl>
                                      </p:cBhvr>
                                    </p:animEffect>
                                    <p:anim to="" calcmode="lin" valueType="num">
                                      <p:cBhvr>
                                        <p:cTn id="6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8"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69" presetID="0" presetClass="entr" presetSubtype="0" fill="hold" grpId="0" nodeType="withEffect">
                                  <p:stCondLst>
                                    <p:cond delay="250"/>
                                  </p:stCondLst>
                                  <p:iterate type="lt">
                                    <p:tmPct val="10000"/>
                                  </p:iterate>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stCondLst>
                                            <p:cond delay="0"/>
                                          </p:stCondLst>
                                        </p:cTn>
                                        <p:tgtEl>
                                          <p:spTgt spid="13"/>
                                        </p:tgtEl>
                                      </p:cBhvr>
                                    </p:animEffect>
                                    <p:anim to="" calcmode="lin" valueType="num">
                                      <p:cBhvr>
                                        <p:cTn id="7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74" fill="hold">
                            <p:stCondLst>
                              <p:cond delay="4000"/>
                            </p:stCondLst>
                            <p:childTnLst>
                              <p:par>
                                <p:cTn id="75" presetID="26" presetClass="emph" presetSubtype="0" fill="hold" grpId="1" nodeType="afterEffect">
                                  <p:stCondLst>
                                    <p:cond delay="0"/>
                                  </p:stCondLst>
                                  <p:iterate type="lt">
                                    <p:tmPct val="0"/>
                                  </p:iterate>
                                  <p:childTnLst>
                                    <p:animEffect transition="out" filter="fade">
                                      <p:cBhvr>
                                        <p:cTn id="76" dur="500" tmFilter="0, 0; .2, .5; .8, .5; 1, 0"/>
                                        <p:tgtEl>
                                          <p:spTgt spid="13"/>
                                        </p:tgtEl>
                                      </p:cBhvr>
                                    </p:animEffect>
                                    <p:animScale>
                                      <p:cBhvr>
                                        <p:cTn id="77" dur="250" autoRev="1" fill="hold"/>
                                        <p:tgtEl>
                                          <p:spTgt spid="13"/>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39" presetClass="entr" presetSubtype="0" accel="10000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83"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84"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85" dur="1000" fill="hold"/>
                                        <p:tgtEl>
                                          <p:spTgt spid="15"/>
                                        </p:tgtEl>
                                        <p:attrNameLst>
                                          <p:attrName>ppt_y</p:attrName>
                                        </p:attrNameLst>
                                      </p:cBhvr>
                                      <p:tavLst>
                                        <p:tav tm="0">
                                          <p:val>
                                            <p:strVal val="#ppt_y"/>
                                          </p:val>
                                        </p:tav>
                                        <p:tav tm="100000">
                                          <p:val>
                                            <p:strVal val="#ppt_y"/>
                                          </p:val>
                                        </p:tav>
                                      </p:tavLst>
                                    </p:anim>
                                  </p:childTnLst>
                                </p:cTn>
                              </p:par>
                              <p:par>
                                <p:cTn id="86" presetID="22" presetClass="entr" presetSubtype="8" fill="hold" grpId="0" nodeType="withEffect">
                                  <p:stCondLst>
                                    <p:cond delay="1000"/>
                                  </p:stCondLst>
                                  <p:childTnLst>
                                    <p:set>
                                      <p:cBhvr>
                                        <p:cTn id="87" dur="1" fill="hold">
                                          <p:stCondLst>
                                            <p:cond delay="0"/>
                                          </p:stCondLst>
                                        </p:cTn>
                                        <p:tgtEl>
                                          <p:spTgt spid="2"/>
                                        </p:tgtEl>
                                        <p:attrNameLst>
                                          <p:attrName>style.visibility</p:attrName>
                                        </p:attrNameLst>
                                      </p:cBhvr>
                                      <p:to>
                                        <p:strVal val="visible"/>
                                      </p:to>
                                    </p:set>
                                    <p:animEffect transition="in" filter="wipe(left)">
                                      <p:cBhvr>
                                        <p:cTn id="88" dur="750"/>
                                        <p:tgtEl>
                                          <p:spTgt spid="2"/>
                                        </p:tgtEl>
                                      </p:cBhvr>
                                    </p:animEffect>
                                  </p:childTnLst>
                                </p:cTn>
                              </p:par>
                              <p:par>
                                <p:cTn id="89" presetID="22" presetClass="entr" presetSubtype="8" fill="hold" grpId="0" nodeType="withEffect">
                                  <p:stCondLst>
                                    <p:cond delay="1600"/>
                                  </p:stCondLst>
                                  <p:childTnLst>
                                    <p:set>
                                      <p:cBhvr>
                                        <p:cTn id="90" dur="1" fill="hold">
                                          <p:stCondLst>
                                            <p:cond delay="0"/>
                                          </p:stCondLst>
                                        </p:cTn>
                                        <p:tgtEl>
                                          <p:spTgt spid="14"/>
                                        </p:tgtEl>
                                        <p:attrNameLst>
                                          <p:attrName>style.visibility</p:attrName>
                                        </p:attrNameLst>
                                      </p:cBhvr>
                                      <p:to>
                                        <p:strVal val="visible"/>
                                      </p:to>
                                    </p:set>
                                    <p:animEffect transition="in" filter="wipe(lef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animBg="1"/>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3" grpId="0"/>
      <p:bldP spid="13" grpId="1"/>
      <p:bldP spid="14" grpId="0"/>
      <p:bldP spid="15"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reach the Word – Preach text-specific and hearer-specific gospel ...">
            <a:extLst>
              <a:ext uri="{FF2B5EF4-FFF2-40B4-BE49-F238E27FC236}">
                <a16:creationId xmlns:a16="http://schemas.microsoft.com/office/drawing/2014/main" id="{86780E3E-4960-4A83-8B78-133BF1149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457200" y="1318419"/>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since, in the wisdom of God, the world through wisdom did not know God, it pleased God through the foolishness of the message preached to save those who believe.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1:21 </a:t>
            </a:r>
          </a:p>
        </p:txBody>
      </p:sp>
      <p:sp>
        <p:nvSpPr>
          <p:cNvPr id="5" name="Rounded Rectangle 4">
            <a:extLst>
              <a:ext uri="{FF2B5EF4-FFF2-40B4-BE49-F238E27FC236}">
                <a16:creationId xmlns:a16="http://schemas.microsoft.com/office/drawing/2014/main" id="{AAE512EC-1634-451C-8E1D-2B0ED65E6368}"/>
              </a:ext>
            </a:extLst>
          </p:cNvPr>
          <p:cNvSpPr>
            <a:spLocks noChangeAspect="1"/>
          </p:cNvSpPr>
          <p:nvPr/>
        </p:nvSpPr>
        <p:spPr>
          <a:xfrm>
            <a:off x="2448559" y="1943099"/>
            <a:ext cx="2892214" cy="1007534"/>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3">
            <a:extLst>
              <a:ext uri="{FF2B5EF4-FFF2-40B4-BE49-F238E27FC236}">
                <a16:creationId xmlns:a16="http://schemas.microsoft.com/office/drawing/2014/main" id="{612CE83C-C1FF-4455-B5EF-00A7BAB5B160}"/>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ounded Rectangle 25">
            <a:extLst>
              <a:ext uri="{FF2B5EF4-FFF2-40B4-BE49-F238E27FC236}">
                <a16:creationId xmlns:a16="http://schemas.microsoft.com/office/drawing/2014/main" id="{8308EB55-734E-422E-AED8-1F09C44A9831}"/>
              </a:ext>
            </a:extLst>
          </p:cNvPr>
          <p:cNvSpPr/>
          <p:nvPr/>
        </p:nvSpPr>
        <p:spPr>
          <a:xfrm>
            <a:off x="4121239" y="4121239"/>
            <a:ext cx="3850784" cy="746975"/>
          </a:xfrm>
          <a:prstGeom prst="roundRect">
            <a:avLst/>
          </a:prstGeom>
          <a:blipFill>
            <a:blip r:embed="rId6"/>
            <a:stretch>
              <a:fillRect/>
            </a:stretch>
          </a:blipFill>
          <a:ln w="25400" cap="flat" cmpd="sng" algn="ctr">
            <a:noFill/>
            <a:prstDash val="solid"/>
          </a:ln>
          <a:effectLst>
            <a:softEdge rad="112046"/>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B41C5D17-51FB-43C4-8685-F535236BAA0A}"/>
              </a:ext>
            </a:extLst>
          </p:cNvPr>
          <p:cNvSpPr/>
          <p:nvPr/>
        </p:nvSpPr>
        <p:spPr>
          <a:xfrm>
            <a:off x="1571222" y="4752304"/>
            <a:ext cx="1944709" cy="772733"/>
          </a:xfrm>
          <a:prstGeom prst="roundRect">
            <a:avLst/>
          </a:prstGeom>
          <a:blipFill>
            <a:blip r:embed="rId7"/>
            <a:stretch>
              <a:fillRect/>
            </a:stretch>
          </a:blipFill>
          <a:ln w="25400" cap="flat" cmpd="sng" algn="ctr">
            <a:noFill/>
            <a:prstDash val="solid"/>
          </a:ln>
          <a:effectLst>
            <a:softEdge rad="11591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98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1250"/>
                                        <p:tgtEl>
                                          <p:spTgt spid="5"/>
                                        </p:tgtEl>
                                      </p:cBhvr>
                                    </p:animEffect>
                                  </p:childTnLst>
                                </p:cTn>
                              </p:par>
                              <p:par>
                                <p:cTn id="13" presetID="42" presetClass="path" presetSubtype="0" accel="50000" decel="50000" fill="hold" grpId="1" nodeType="withEffect">
                                  <p:stCondLst>
                                    <p:cond delay="0"/>
                                  </p:stCondLst>
                                  <p:childTnLst>
                                    <p:animMotion origin="layout" path="M 1.94444E-6 -2.96296E-6 L -0.0467 -0.00092 " pathEditMode="relative" rAng="0" ptsTypes="AA">
                                      <p:cBhvr>
                                        <p:cTn id="14" dur="1250" fill="hold"/>
                                        <p:tgtEl>
                                          <p:spTgt spid="5"/>
                                        </p:tgtEl>
                                        <p:attrNameLst>
                                          <p:attrName>ppt_x</p:attrName>
                                          <p:attrName>ppt_y</p:attrName>
                                        </p:attrNameLst>
                                      </p:cBhvr>
                                      <p:rCtr x="-2344" y="-4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animBg="1"/>
      <p:bldP spid="5" grpId="1"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ESUS HAS RISEN | Food For the Spiritual Soul's Blog">
            <a:extLst>
              <a:ext uri="{FF2B5EF4-FFF2-40B4-BE49-F238E27FC236}">
                <a16:creationId xmlns:a16="http://schemas.microsoft.com/office/drawing/2014/main" id="{CF38CA2E-1F14-41BC-9477-79AF8FC11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550FE9E-1BA3-4D45-8B2D-F85F50CDD1F4}"/>
              </a:ext>
            </a:extLst>
          </p:cNvPr>
          <p:cNvSpPr txBox="1">
            <a:spLocks/>
          </p:cNvSpPr>
          <p:nvPr/>
        </p:nvSpPr>
        <p:spPr>
          <a:xfrm>
            <a:off x="637808" y="4166573"/>
            <a:ext cx="47689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Spirit"/>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Moreover, brethren, I declare to you the gospel which I preached to you, which also you received and in which you stand, by which also you are saved, if you hold fast that word which I preached to you -- unless you believed in vain. For I delivered to you first of all that which I also received: that Christ died for our sins according to the Scriptures, and that He was buried, and that He rose again the third day according to the Scriptures,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15:1-4 </a:t>
            </a:r>
          </a:p>
        </p:txBody>
      </p:sp>
      <p:sp>
        <p:nvSpPr>
          <p:cNvPr id="5" name="Rectangle 2">
            <a:extLst>
              <a:ext uri="{FF2B5EF4-FFF2-40B4-BE49-F238E27FC236}">
                <a16:creationId xmlns:a16="http://schemas.microsoft.com/office/drawing/2014/main" id="{A515411A-11A8-4535-AE71-1050302162CC}"/>
              </a:ext>
            </a:extLst>
          </p:cNvPr>
          <p:cNvSpPr txBox="1">
            <a:spLocks noChangeArrowheads="1"/>
          </p:cNvSpPr>
          <p:nvPr/>
        </p:nvSpPr>
        <p:spPr bwMode="auto">
          <a:xfrm>
            <a:off x="766579" y="4098815"/>
            <a:ext cx="4515730" cy="75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died for our sins</a:t>
            </a:r>
            <a:endParaRPr kumimoji="0" lang="en-US" altLang="en-US" sz="35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9">
            <a:extLst>
              <a:ext uri="{FF2B5EF4-FFF2-40B4-BE49-F238E27FC236}">
                <a16:creationId xmlns:a16="http://schemas.microsoft.com/office/drawing/2014/main" id="{291122C3-C18E-47AD-9F12-EC4938193493}"/>
              </a:ext>
            </a:extLst>
          </p:cNvPr>
          <p:cNvSpPr>
            <a:spLocks noChangeArrowheads="1"/>
          </p:cNvSpPr>
          <p:nvPr/>
        </p:nvSpPr>
        <p:spPr bwMode="auto">
          <a:xfrm>
            <a:off x="798997" y="4127558"/>
            <a:ext cx="135585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5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894782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0" presetClass="entr" presetSubtype="0" fill="hold" grpId="0" nodeType="withEffect">
                                  <p:stCondLst>
                                    <p:cond delay="250"/>
                                  </p:stCondLst>
                                  <p:iterate type="lt">
                                    <p:tmPct val="10000"/>
                                  </p:iterate>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stCondLst>
                                            <p:cond delay="0"/>
                                          </p:stCondLst>
                                        </p:cTn>
                                        <p:tgtEl>
                                          <p:spTgt spid="6"/>
                                        </p:tgtEl>
                                      </p:cBhvr>
                                    </p:animEffect>
                                    <p:anim to="" calcmode="lin" valueType="num">
                                      <p:cBhvr>
                                        <p:cTn id="2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4" fill="hold">
                            <p:stCondLst>
                              <p:cond delay="10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6"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ESUS HAS RISEN | Food For the Spiritual Soul's Blog">
            <a:extLst>
              <a:ext uri="{FF2B5EF4-FFF2-40B4-BE49-F238E27FC236}">
                <a16:creationId xmlns:a16="http://schemas.microsoft.com/office/drawing/2014/main" id="{CF38CA2E-1F14-41BC-9477-79AF8FC11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pirit">
            <a:extLst>
              <a:ext uri="{FF2B5EF4-FFF2-40B4-BE49-F238E27FC236}">
                <a16:creationId xmlns:a16="http://schemas.microsoft.com/office/drawing/2014/main" id="{19D5FB0F-E6E2-4CEC-8171-BF1F085A000F}"/>
              </a:ext>
            </a:extLst>
          </p:cNvPr>
          <p:cNvSpPr txBox="1">
            <a:spLocks noChangeArrowheads="1"/>
          </p:cNvSpPr>
          <p:nvPr/>
        </p:nvSpPr>
        <p:spPr bwMode="auto">
          <a:xfrm>
            <a:off x="3523129" y="2729753"/>
            <a:ext cx="1527502" cy="78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47395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626" name="Picture 2" descr="baptism Archives - Antioch Waco">
            <a:extLst>
              <a:ext uri="{FF2B5EF4-FFF2-40B4-BE49-F238E27FC236}">
                <a16:creationId xmlns:a16="http://schemas.microsoft.com/office/drawing/2014/main" id="{7ABF8235-0C52-45FE-A636-089998E3E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5D54998-C729-42D1-AB0A-0A8998D9BFD1}"/>
              </a:ext>
            </a:extLst>
          </p:cNvPr>
          <p:cNvSpPr txBox="1">
            <a:spLocks/>
          </p:cNvSpPr>
          <p:nvPr/>
        </p:nvSpPr>
        <p:spPr>
          <a:xfrm>
            <a:off x="4738210" y="2806550"/>
            <a:ext cx="389675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571500" y="1356519"/>
            <a:ext cx="80010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Since you have purified              your souls in obeying the truth through the Spirit in sincere love of the brethren, love one another fervently with a pure heart,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1:22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9C2F32B-7371-45E8-B5D5-CD743390F155}"/>
              </a:ext>
            </a:extLst>
          </p:cNvPr>
          <p:cNvSpPr txBox="1">
            <a:spLocks noChangeArrowheads="1"/>
          </p:cNvSpPr>
          <p:nvPr/>
        </p:nvSpPr>
        <p:spPr bwMode="auto">
          <a:xfrm>
            <a:off x="3523129" y="2729753"/>
            <a:ext cx="1527502" cy="78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572E88F5-2AA0-4A4B-AC78-E2249F32D627}"/>
              </a:ext>
            </a:extLst>
          </p:cNvPr>
          <p:cNvSpPr txBox="1">
            <a:spLocks noChangeArrowheads="1"/>
          </p:cNvSpPr>
          <p:nvPr/>
        </p:nvSpPr>
        <p:spPr bwMode="auto">
          <a:xfrm>
            <a:off x="4744695" y="2748977"/>
            <a:ext cx="3896752" cy="74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sincere love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6">
            <a:extLst>
              <a:ext uri="{FF2B5EF4-FFF2-40B4-BE49-F238E27FC236}">
                <a16:creationId xmlns:a16="http://schemas.microsoft.com/office/drawing/2014/main" id="{DFB63EC8-766E-4BAA-AE1C-FFA2F9377797}"/>
              </a:ext>
            </a:extLst>
          </p:cNvPr>
          <p:cNvSpPr>
            <a:spLocks noChangeArrowheads="1"/>
          </p:cNvSpPr>
          <p:nvPr/>
        </p:nvSpPr>
        <p:spPr bwMode="auto">
          <a:xfrm>
            <a:off x="4848936" y="265153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Obey">
            <a:extLst>
              <a:ext uri="{FF2B5EF4-FFF2-40B4-BE49-F238E27FC236}">
                <a16:creationId xmlns:a16="http://schemas.microsoft.com/office/drawing/2014/main" id="{C0D9D163-4075-451B-A93B-27E732973D41}"/>
              </a:ext>
            </a:extLst>
          </p:cNvPr>
          <p:cNvSpPr txBox="1">
            <a:spLocks noChangeArrowheads="1"/>
          </p:cNvSpPr>
          <p:nvPr/>
        </p:nvSpPr>
        <p:spPr bwMode="auto">
          <a:xfrm>
            <a:off x="3711915" y="2048487"/>
            <a:ext cx="4786086" cy="80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obeying the truth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52706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42" presetClass="path" presetSubtype="0" accel="50000" decel="50000" fill="hold" grpId="2" nodeType="withEffect">
                                  <p:stCondLst>
                                    <p:cond delay="0"/>
                                  </p:stCondLst>
                                  <p:childTnLst>
                                    <p:animMotion origin="layout" path="M -4.72222E-6 2.59259E-6 L -0.15902 0.15995 " pathEditMode="relative" rAng="0" ptsTypes="AA">
                                      <p:cBhvr>
                                        <p:cTn id="36" dur="2000" fill="hold"/>
                                        <p:tgtEl>
                                          <p:spTgt spid="8"/>
                                        </p:tgtEl>
                                        <p:attrNameLst>
                                          <p:attrName>ppt_x</p:attrName>
                                          <p:attrName>ppt_y</p:attrName>
                                        </p:attrNameLst>
                                      </p:cBhvr>
                                      <p:rCtr x="-7951" y="7986"/>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1"/>
      <p:bldP spid="7" grpId="0"/>
      <p:bldP spid="7" grpId="1"/>
      <p:bldP spid="5" grpId="0"/>
      <p:bldP spid="5" grpId="1"/>
      <p:bldP spid="8" grpId="0"/>
      <p:bldP spid="8"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650" name="Picture 2" descr="手, 手錠, 無料">
            <a:extLst>
              <a:ext uri="{FF2B5EF4-FFF2-40B4-BE49-F238E27FC236}">
                <a16:creationId xmlns:a16="http://schemas.microsoft.com/office/drawing/2014/main" id="{82FFADEB-49C7-483A-B400-99927AA71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925E2B8-B6C1-4010-BC01-97CD267BAFAD}"/>
              </a:ext>
            </a:extLst>
          </p:cNvPr>
          <p:cNvSpPr txBox="1">
            <a:spLocks/>
          </p:cNvSpPr>
          <p:nvPr/>
        </p:nvSpPr>
        <p:spPr>
          <a:xfrm>
            <a:off x="3678962" y="4832245"/>
            <a:ext cx="37751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a:t>
            </a:r>
          </a:p>
        </p:txBody>
      </p:sp>
      <p:sp>
        <p:nvSpPr>
          <p:cNvPr id="5" name="Title 1">
            <a:extLst>
              <a:ext uri="{FF2B5EF4-FFF2-40B4-BE49-F238E27FC236}">
                <a16:creationId xmlns:a16="http://schemas.microsoft.com/office/drawing/2014/main" id="{1F414823-1862-4A43-86FF-C9B460A89B93}"/>
              </a:ext>
            </a:extLst>
          </p:cNvPr>
          <p:cNvSpPr txBox="1">
            <a:spLocks/>
          </p:cNvSpPr>
          <p:nvPr/>
        </p:nvSpPr>
        <p:spPr>
          <a:xfrm>
            <a:off x="2730137" y="2807775"/>
            <a:ext cx="242969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doctrine</a:t>
            </a:r>
          </a:p>
        </p:txBody>
      </p:sp>
      <p:sp>
        <p:nvSpPr>
          <p:cNvPr id="4" name="!!Obey">
            <a:extLst>
              <a:ext uri="{FF2B5EF4-FFF2-40B4-BE49-F238E27FC236}">
                <a16:creationId xmlns:a16="http://schemas.microsoft.com/office/drawing/2014/main" id="{9E2C71E9-19B5-4389-88C5-C2A87ECEB3E8}"/>
              </a:ext>
            </a:extLst>
          </p:cNvPr>
          <p:cNvSpPr txBox="1">
            <a:spLocks noChangeArrowheads="1"/>
          </p:cNvSpPr>
          <p:nvPr/>
        </p:nvSpPr>
        <p:spPr bwMode="auto">
          <a:xfrm>
            <a:off x="1544637" y="2061620"/>
            <a:ext cx="5961743" cy="77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obeyed from the heart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644513"/>
            <a:ext cx="8229600" cy="556897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God be thanked that         though you were slaves of sin, yet you obeyed from the heart that form of doctrine to which you were delivered. And having been set free from sin, you became slaves of 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6:17-18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990405A2-3760-44E0-AE44-2A6947B75467}"/>
              </a:ext>
            </a:extLst>
          </p:cNvPr>
          <p:cNvSpPr txBox="1">
            <a:spLocks noChangeArrowheads="1"/>
          </p:cNvSpPr>
          <p:nvPr/>
        </p:nvSpPr>
        <p:spPr bwMode="auto">
          <a:xfrm>
            <a:off x="2724285" y="2745851"/>
            <a:ext cx="2424831" cy="75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doctrine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245B7A00-B63A-448C-ABDD-3B04A88D6B38}"/>
              </a:ext>
            </a:extLst>
          </p:cNvPr>
          <p:cNvSpPr txBox="1">
            <a:spLocks noChangeArrowheads="1"/>
          </p:cNvSpPr>
          <p:nvPr/>
        </p:nvSpPr>
        <p:spPr bwMode="auto">
          <a:xfrm>
            <a:off x="3502137" y="4754605"/>
            <a:ext cx="4123529" cy="76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13488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600"/>
                                        <p:tgtEl>
                                          <p:spTgt spid="7"/>
                                        </p:tgtEl>
                                      </p:cBhvr>
                                    </p:animEffect>
                                  </p:childTnLst>
                                </p:cTn>
                              </p:par>
                              <p:par>
                                <p:cTn id="25" presetID="18" presetClass="emph" presetSubtype="0" fill="hold" grpId="1" nodeType="withEffect">
                                  <p:stCondLst>
                                    <p:cond delay="400"/>
                                  </p:stCondLst>
                                  <p:childTnLst>
                                    <p:set>
                                      <p:cBhvr override="childStyle">
                                        <p:cTn id="26" dur="6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4" grpId="1"/>
      <p:bldP spid="3074" grpId="0"/>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ow To Lift The Seven Veils of Illusion on the Path to Enlightenment">
            <a:extLst>
              <a:ext uri="{FF2B5EF4-FFF2-40B4-BE49-F238E27FC236}">
                <a16:creationId xmlns:a16="http://schemas.microsoft.com/office/drawing/2014/main" id="{1A89DDBE-D06D-4660-8844-79EE67A1F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571500" y="2575719"/>
            <a:ext cx="8001000" cy="170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"Sanctify them by Your truth. Your word is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17:17 </a:t>
            </a:r>
          </a:p>
        </p:txBody>
      </p:sp>
      <p:sp>
        <p:nvSpPr>
          <p:cNvPr id="4" name="Rectangle 2">
            <a:extLst>
              <a:ext uri="{FF2B5EF4-FFF2-40B4-BE49-F238E27FC236}">
                <a16:creationId xmlns:a16="http://schemas.microsoft.com/office/drawing/2014/main" id="{1121FB03-CB69-48CF-9C3D-0D1BEB30318E}"/>
              </a:ext>
            </a:extLst>
          </p:cNvPr>
          <p:cNvSpPr txBox="1">
            <a:spLocks noChangeArrowheads="1"/>
          </p:cNvSpPr>
          <p:nvPr/>
        </p:nvSpPr>
        <p:spPr bwMode="auto">
          <a:xfrm>
            <a:off x="2057399" y="3378201"/>
            <a:ext cx="1654969"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206B8158-D1D2-4384-BE0B-3421FECFB719}"/>
              </a:ext>
            </a:extLst>
          </p:cNvPr>
          <p:cNvSpPr txBox="1">
            <a:spLocks noChangeArrowheads="1"/>
          </p:cNvSpPr>
          <p:nvPr/>
        </p:nvSpPr>
        <p:spPr bwMode="auto">
          <a:xfrm>
            <a:off x="3428999" y="3721100"/>
            <a:ext cx="1616869"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935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42" presetClass="path" presetSubtype="0" accel="50000" decel="50000" fill="hold" grpId="2" nodeType="withEffect">
                                  <p:stCondLst>
                                    <p:cond delay="0"/>
                                  </p:stCondLst>
                                  <p:childTnLst>
                                    <p:animMotion origin="layout" path="M -1.38889E-6 -1.11111E-6 L 0.14792 0.04954 " pathEditMode="relative" rAng="0" ptsTypes="AA">
                                      <p:cBhvr>
                                        <p:cTn id="17" dur="2000" fill="hold"/>
                                        <p:tgtEl>
                                          <p:spTgt spid="4"/>
                                        </p:tgtEl>
                                        <p:attrNameLst>
                                          <p:attrName>ppt_x</p:attrName>
                                          <p:attrName>ppt_y</p:attrName>
                                        </p:attrNameLst>
                                      </p:cBhvr>
                                      <p:rCtr x="7396" y="2477"/>
                                    </p:animMotion>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DAC5"/>
        </a:solidFill>
        <a:effectLst/>
      </p:bgPr>
    </p:bg>
    <p:spTree>
      <p:nvGrpSpPr>
        <p:cNvPr id="1" name=""/>
        <p:cNvGrpSpPr/>
        <p:nvPr/>
      </p:nvGrpSpPr>
      <p:grpSpPr>
        <a:xfrm>
          <a:off x="0" y="0"/>
          <a:ext cx="0" cy="0"/>
          <a:chOff x="0" y="0"/>
          <a:chExt cx="0" cy="0"/>
        </a:xfrm>
      </p:grpSpPr>
      <p:sp>
        <p:nvSpPr>
          <p:cNvPr id="10" name="!!Morph">
            <a:extLst>
              <a:ext uri="{FF2B5EF4-FFF2-40B4-BE49-F238E27FC236}">
                <a16:creationId xmlns:a16="http://schemas.microsoft.com/office/drawing/2014/main" id="{2836CF1B-E7E0-45E1-808C-7C48A40C2B59}"/>
              </a:ext>
            </a:extLst>
          </p:cNvPr>
          <p:cNvSpPr/>
          <p:nvPr/>
        </p:nvSpPr>
        <p:spPr>
          <a:xfrm>
            <a:off x="139236" y="944780"/>
            <a:ext cx="8867554" cy="2495106"/>
          </a:xfrm>
          <a:prstGeom prst="roundRect">
            <a:avLst/>
          </a:prstGeom>
          <a:blipFill>
            <a:blip r:embed="rId2"/>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a:extLst>
              <a:ext uri="{FF2B5EF4-FFF2-40B4-BE49-F238E27FC236}">
                <a16:creationId xmlns:a16="http://schemas.microsoft.com/office/drawing/2014/main" id="{FE690354-E0AB-400A-A087-3F83A7809708}"/>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ounded Rectangle 21">
            <a:extLst>
              <a:ext uri="{FF2B5EF4-FFF2-40B4-BE49-F238E27FC236}">
                <a16:creationId xmlns:a16="http://schemas.microsoft.com/office/drawing/2014/main" id="{4EDE3BBC-9FD3-496F-B10E-1B850603CA36}"/>
              </a:ext>
            </a:extLst>
          </p:cNvPr>
          <p:cNvSpPr/>
          <p:nvPr/>
        </p:nvSpPr>
        <p:spPr>
          <a:xfrm>
            <a:off x="119743" y="5410199"/>
            <a:ext cx="8556171" cy="1332361"/>
          </a:xfrm>
          <a:prstGeom prst="roundRect">
            <a:avLst/>
          </a:prstGeom>
          <a:blipFill>
            <a:blip r:embed="rId4"/>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4">
            <a:extLst>
              <a:ext uri="{FF2B5EF4-FFF2-40B4-BE49-F238E27FC236}">
                <a16:creationId xmlns:a16="http://schemas.microsoft.com/office/drawing/2014/main" id="{6393F44D-15D0-4C74-A622-F4490C47602B}"/>
              </a:ext>
            </a:extLst>
          </p:cNvPr>
          <p:cNvSpPr txBox="1"/>
          <p:nvPr/>
        </p:nvSpPr>
        <p:spPr>
          <a:xfrm>
            <a:off x="3810000" y="5287222"/>
            <a:ext cx="1828800" cy="1569660"/>
          </a:xfrm>
          <a:prstGeom prst="rect">
            <a:avLst/>
          </a:prstGeom>
          <a:noFill/>
        </p:spPr>
        <p:txBody>
          <a:bodyPr wrap="square" rtlCol="0">
            <a:spAutoFit/>
          </a:bodyPr>
          <a:lstStyle/>
          <a:p>
            <a:r>
              <a:rPr lang="en-US" sz="9600" dirty="0">
                <a:solidFill>
                  <a:srgbClr val="9933FF"/>
                </a:solidFill>
                <a:effectLst>
                  <a:glow rad="50800">
                    <a:schemeClr val="tx1"/>
                  </a:glow>
                  <a:outerShdw blurRad="38100" dist="38100" dir="2700000" algn="tl">
                    <a:srgbClr val="000000">
                      <a:alpha val="43137"/>
                    </a:srgbClr>
                  </a:outerShdw>
                </a:effectLst>
                <a:latin typeface="Algerian" panose="04020705040A02060702" pitchFamily="82" charset="0"/>
              </a:rPr>
              <a:t>#3</a:t>
            </a:r>
          </a:p>
        </p:txBody>
      </p:sp>
      <p:grpSp>
        <p:nvGrpSpPr>
          <p:cNvPr id="6" name="Group 1">
            <a:extLst>
              <a:ext uri="{FF2B5EF4-FFF2-40B4-BE49-F238E27FC236}">
                <a16:creationId xmlns:a16="http://schemas.microsoft.com/office/drawing/2014/main" id="{B6F3AADD-29B4-428A-B1ED-CF7D9FAAEB58}"/>
              </a:ext>
            </a:extLst>
          </p:cNvPr>
          <p:cNvGrpSpPr/>
          <p:nvPr/>
        </p:nvGrpSpPr>
        <p:grpSpPr>
          <a:xfrm>
            <a:off x="212651" y="126396"/>
            <a:ext cx="8665535" cy="892552"/>
            <a:chOff x="212651" y="139843"/>
            <a:chExt cx="8665535" cy="892552"/>
          </a:xfrm>
        </p:grpSpPr>
        <p:sp>
          <p:nvSpPr>
            <p:cNvPr id="7" name="Rectangle 6">
              <a:extLst>
                <a:ext uri="{FF2B5EF4-FFF2-40B4-BE49-F238E27FC236}">
                  <a16:creationId xmlns:a16="http://schemas.microsoft.com/office/drawing/2014/main" id="{BDDB3DE1-8F20-4E30-A87F-9A82F5BCF7C2}"/>
                </a:ext>
              </a:extLst>
            </p:cNvPr>
            <p:cNvSpPr/>
            <p:nvPr/>
          </p:nvSpPr>
          <p:spPr>
            <a:xfrm>
              <a:off x="212651" y="139843"/>
              <a:ext cx="8665535" cy="89255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5200" b="1" i="0" u="none" strike="noStrike" kern="1200" cap="none" spc="0" normalizeH="0" baseline="0" noProof="0" dirty="0">
                  <a:ln>
                    <a:noFill/>
                  </a:ln>
                  <a:solidFill>
                    <a:srgbClr val="000000"/>
                  </a:solidFill>
                  <a:effectLst/>
                  <a:uLnTx/>
                  <a:uFillTx/>
                  <a:latin typeface="Oswald" panose="02000503000000000000" pitchFamily="2" charset="0"/>
                  <a:ea typeface="Calibri" panose="020F0502020204030204" pitchFamily="34" charset="0"/>
                  <a:cs typeface="Times New Roman" panose="02020603050405020304" pitchFamily="18" charset="0"/>
                </a:rPr>
                <a:t>ALL SUFFICIENCY      WORD   GOD</a:t>
              </a:r>
            </a:p>
          </p:txBody>
        </p:sp>
        <p:sp>
          <p:nvSpPr>
            <p:cNvPr id="8" name="TextBox 7">
              <a:extLst>
                <a:ext uri="{FF2B5EF4-FFF2-40B4-BE49-F238E27FC236}">
                  <a16:creationId xmlns:a16="http://schemas.microsoft.com/office/drawing/2014/main" id="{7BFEDFCC-6440-4672-9D46-F2726CC4E61F}"/>
                </a:ext>
              </a:extLst>
            </p:cNvPr>
            <p:cNvSpPr txBox="1"/>
            <p:nvPr/>
          </p:nvSpPr>
          <p:spPr>
            <a:xfrm rot="21072243">
              <a:off x="4618599" y="330728"/>
              <a:ext cx="116958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OF THE</a:t>
              </a:r>
            </a:p>
          </p:txBody>
        </p:sp>
        <p:sp>
          <p:nvSpPr>
            <p:cNvPr id="9" name="TextBox 8">
              <a:extLst>
                <a:ext uri="{FF2B5EF4-FFF2-40B4-BE49-F238E27FC236}">
                  <a16:creationId xmlns:a16="http://schemas.microsoft.com/office/drawing/2014/main" id="{6CF9E69F-9AA4-4EC2-AD44-598F8D60CC30}"/>
                </a:ext>
              </a:extLst>
            </p:cNvPr>
            <p:cNvSpPr txBox="1"/>
            <p:nvPr/>
          </p:nvSpPr>
          <p:spPr>
            <a:xfrm rot="21072243">
              <a:off x="7124211" y="345631"/>
              <a:ext cx="55391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OF</a:t>
              </a:r>
            </a:p>
          </p:txBody>
        </p:sp>
      </p:grpSp>
      <p:grpSp>
        <p:nvGrpSpPr>
          <p:cNvPr id="18" name="Group 2">
            <a:extLst>
              <a:ext uri="{FF2B5EF4-FFF2-40B4-BE49-F238E27FC236}">
                <a16:creationId xmlns:a16="http://schemas.microsoft.com/office/drawing/2014/main" id="{5607336B-0F78-49FD-80B7-C75C885E467B}"/>
              </a:ext>
            </a:extLst>
          </p:cNvPr>
          <p:cNvGrpSpPr/>
          <p:nvPr/>
        </p:nvGrpSpPr>
        <p:grpSpPr>
          <a:xfrm>
            <a:off x="212651" y="126396"/>
            <a:ext cx="8665535" cy="892552"/>
            <a:chOff x="212651" y="126396"/>
            <a:chExt cx="8665535" cy="892552"/>
          </a:xfrm>
        </p:grpSpPr>
        <p:sp>
          <p:nvSpPr>
            <p:cNvPr id="19" name="Rectangle 18">
              <a:extLst>
                <a:ext uri="{FF2B5EF4-FFF2-40B4-BE49-F238E27FC236}">
                  <a16:creationId xmlns:a16="http://schemas.microsoft.com/office/drawing/2014/main" id="{9DA694E1-6ADC-4A7D-9535-7BA9350B3C0A}"/>
                </a:ext>
              </a:extLst>
            </p:cNvPr>
            <p:cNvSpPr/>
            <p:nvPr/>
          </p:nvSpPr>
          <p:spPr>
            <a:xfrm>
              <a:off x="212651" y="126396"/>
              <a:ext cx="8665535" cy="892552"/>
            </a:xfrm>
            <a:prstGeom prst="rect">
              <a:avLst/>
            </a:prstGeom>
          </p:spPr>
          <p:txBody>
            <a:bodyPr wrap="square">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5200" b="1" i="0" u="none" strike="noStrike" kern="1200" cap="none" spc="0" normalizeH="0" baseline="0" noProof="0" dirty="0">
                  <a:ln>
                    <a:noFill/>
                  </a:ln>
                  <a:solidFill>
                    <a:srgbClr val="0083E6"/>
                  </a:solidFill>
                  <a:effectLst>
                    <a:glow rad="76200">
                      <a:schemeClr val="tx1"/>
                    </a:glow>
                  </a:effectLst>
                  <a:uLnTx/>
                  <a:uFillTx/>
                  <a:latin typeface="Oswald" panose="02000503000000000000" pitchFamily="2" charset="0"/>
                  <a:ea typeface="Calibri" panose="020F0502020204030204" pitchFamily="34" charset="0"/>
                  <a:cs typeface="Times New Roman" panose="02020603050405020304" pitchFamily="18" charset="0"/>
                </a:rPr>
                <a:t>ALL SUFFICIENCY      WORD   GOD</a:t>
              </a:r>
            </a:p>
          </p:txBody>
        </p:sp>
        <p:sp>
          <p:nvSpPr>
            <p:cNvPr id="20" name="TextBox 19">
              <a:extLst>
                <a:ext uri="{FF2B5EF4-FFF2-40B4-BE49-F238E27FC236}">
                  <a16:creationId xmlns:a16="http://schemas.microsoft.com/office/drawing/2014/main" id="{D56BBC9F-C969-4F30-B6B7-6CB450D9018A}"/>
                </a:ext>
              </a:extLst>
            </p:cNvPr>
            <p:cNvSpPr txBox="1"/>
            <p:nvPr/>
          </p:nvSpPr>
          <p:spPr>
            <a:xfrm rot="21072243">
              <a:off x="4618599" y="330728"/>
              <a:ext cx="1169581" cy="36933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3E6"/>
                  </a:solidFill>
                  <a:effectLst>
                    <a:glow rad="76200">
                      <a:schemeClr val="tx1"/>
                    </a:glow>
                  </a:effectLst>
                  <a:uLnTx/>
                  <a:uFillTx/>
                  <a:latin typeface="Arial" charset="0"/>
                  <a:ea typeface="+mn-ea"/>
                  <a:cs typeface="+mn-cs"/>
                </a:rPr>
                <a:t>OF THE</a:t>
              </a:r>
            </a:p>
          </p:txBody>
        </p:sp>
        <p:sp>
          <p:nvSpPr>
            <p:cNvPr id="21" name="TextBox 20">
              <a:extLst>
                <a:ext uri="{FF2B5EF4-FFF2-40B4-BE49-F238E27FC236}">
                  <a16:creationId xmlns:a16="http://schemas.microsoft.com/office/drawing/2014/main" id="{CAA75325-B84C-42E9-B9F9-F2B466764ECC}"/>
                </a:ext>
              </a:extLst>
            </p:cNvPr>
            <p:cNvSpPr txBox="1"/>
            <p:nvPr/>
          </p:nvSpPr>
          <p:spPr>
            <a:xfrm rot="21072243">
              <a:off x="7124211" y="345631"/>
              <a:ext cx="553918" cy="36933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3E6"/>
                  </a:solidFill>
                  <a:effectLst>
                    <a:glow rad="76200">
                      <a:schemeClr val="tx1"/>
                    </a:glow>
                  </a:effectLst>
                  <a:uLnTx/>
                  <a:uFillTx/>
                  <a:latin typeface="Arial" charset="0"/>
                  <a:ea typeface="+mn-ea"/>
                  <a:cs typeface="+mn-cs"/>
                </a:rPr>
                <a:t>OF</a:t>
              </a:r>
            </a:p>
          </p:txBody>
        </p:sp>
      </p:grpSp>
    </p:spTree>
    <p:extLst>
      <p:ext uri="{BB962C8B-B14F-4D97-AF65-F5344CB8AC3E}">
        <p14:creationId xmlns:p14="http://schemas.microsoft.com/office/powerpoint/2010/main" val="334816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13"/>
                                        </p:tgtEl>
                                        <p:attrNameLst>
                                          <p:attrName>style.visibility</p:attrName>
                                        </p:attrNameLst>
                                      </p:cBhvr>
                                      <p:to>
                                        <p:strVal val="hidden"/>
                                      </p:to>
                                    </p:set>
                                    <p:animEffect transition="out" filter="dissolve">
                                      <p:cBhvr>
                                        <p:cTn id="7" dur="1000">
                                          <p:stCondLst>
                                            <p:cond delay="0"/>
                                          </p:stCondLst>
                                        </p:cTn>
                                        <p:tgtEl>
                                          <p:spTgt spid="13"/>
                                        </p:tgtEl>
                                      </p:cBhvr>
                                    </p:animEffect>
                                    <p:anim to="" calcmode="lin" valueType="num">
                                      <p:cBhvr>
                                        <p:cTn id="8"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10" presetID="42" presetClass="path" presetSubtype="0" accel="50000" decel="50000" fill="hold" grpId="2" nodeType="withEffect">
                                  <p:stCondLst>
                                    <p:cond delay="0"/>
                                  </p:stCondLst>
                                  <p:childTnLst>
                                    <p:animMotion origin="layout" path="M 3.33333E-6 3.33333E-6 L 3.33333E-6 -0.10278 " pathEditMode="relative" rAng="0" ptsTypes="AA">
                                      <p:cBhvr>
                                        <p:cTn id="11" dur="1000" fill="hold"/>
                                        <p:tgtEl>
                                          <p:spTgt spid="13"/>
                                        </p:tgtEl>
                                        <p:attrNameLst>
                                          <p:attrName>ppt_x</p:attrName>
                                          <p:attrName>ppt_y</p:attrName>
                                        </p:attrNameLst>
                                      </p:cBhvr>
                                      <p:rCtr x="0" y="-5139"/>
                                    </p:animMotion>
                                  </p:childTnLst>
                                </p:cTn>
                              </p:par>
                            </p:childTnLst>
                          </p:cTn>
                        </p:par>
                        <p:par>
                          <p:cTn id="12" fill="hold">
                            <p:stCondLst>
                              <p:cond delay="1000"/>
                            </p:stCondLst>
                            <p:childTnLst>
                              <p:par>
                                <p:cTn id="13" presetID="10" presetClass="exit" presetSubtype="0" fill="hold" grpId="1" nodeType="after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26" presetClass="emph" presetSubtype="0" fill="hold" nodeType="withEffect">
                                  <p:stCondLst>
                                    <p:cond delay="0"/>
                                  </p:stCondLst>
                                  <p:childTnLst>
                                    <p:animEffect transition="out" filter="fade">
                                      <p:cBhvr>
                                        <p:cTn id="23" dur="500" tmFilter="0, 0; .2, .5; .8, .5; 1, 0"/>
                                        <p:tgtEl>
                                          <p:spTgt spid="18"/>
                                        </p:tgtEl>
                                      </p:cBhvr>
                                    </p:animEffect>
                                    <p:animScale>
                                      <p:cBhvr>
                                        <p:cTn id="24"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3" grpId="1"/>
      <p:bldP spid="13"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Word Purifies | Our Daily Bread Ministries">
            <a:extLst>
              <a:ext uri="{FF2B5EF4-FFF2-40B4-BE49-F238E27FC236}">
                <a16:creationId xmlns:a16="http://schemas.microsoft.com/office/drawing/2014/main" id="{DCDA1351-9089-40C8-8A65-D946A3986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4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735104E-D595-4926-9BDE-08B72C0F39C7}"/>
              </a:ext>
            </a:extLst>
          </p:cNvPr>
          <p:cNvSpPr txBox="1">
            <a:spLocks/>
          </p:cNvSpPr>
          <p:nvPr/>
        </p:nvSpPr>
        <p:spPr>
          <a:xfrm>
            <a:off x="677182" y="3111940"/>
            <a:ext cx="21626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cleanse</a:t>
            </a:r>
          </a:p>
        </p:txBody>
      </p:sp>
      <p:sp>
        <p:nvSpPr>
          <p:cNvPr id="7" name="Title 1">
            <a:extLst>
              <a:ext uri="{FF2B5EF4-FFF2-40B4-BE49-F238E27FC236}">
                <a16:creationId xmlns:a16="http://schemas.microsoft.com/office/drawing/2014/main" id="{DCD4F6C6-6A6B-4271-958D-1E99D508BE9E}"/>
              </a:ext>
            </a:extLst>
          </p:cNvPr>
          <p:cNvSpPr txBox="1">
            <a:spLocks/>
          </p:cNvSpPr>
          <p:nvPr/>
        </p:nvSpPr>
        <p:spPr>
          <a:xfrm>
            <a:off x="1802152" y="3786968"/>
            <a:ext cx="32802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the word</a:t>
            </a:r>
          </a:p>
        </p:txBody>
      </p:sp>
      <p:sp>
        <p:nvSpPr>
          <p:cNvPr id="3074" name="Rectangle 2"/>
          <p:cNvSpPr>
            <a:spLocks noGrp="1" noChangeArrowheads="1"/>
          </p:cNvSpPr>
          <p:nvPr>
            <p:ph type="title"/>
          </p:nvPr>
        </p:nvSpPr>
        <p:spPr>
          <a:xfrm>
            <a:off x="381000" y="2232819"/>
            <a:ext cx="83820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He might sanctify and cleanse her with the washing of water by the word,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5:26 </a:t>
            </a:r>
          </a:p>
        </p:txBody>
      </p:sp>
      <p:sp>
        <p:nvSpPr>
          <p:cNvPr id="4" name="Rectangle 2">
            <a:extLst>
              <a:ext uri="{FF2B5EF4-FFF2-40B4-BE49-F238E27FC236}">
                <a16:creationId xmlns:a16="http://schemas.microsoft.com/office/drawing/2014/main" id="{155B6232-B085-41C0-B2F2-8FEADD1106A6}"/>
              </a:ext>
            </a:extLst>
          </p:cNvPr>
          <p:cNvSpPr txBox="1">
            <a:spLocks noChangeArrowheads="1"/>
          </p:cNvSpPr>
          <p:nvPr/>
        </p:nvSpPr>
        <p:spPr bwMode="auto">
          <a:xfrm>
            <a:off x="3428999" y="3721100"/>
            <a:ext cx="1616869"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7E3D3AF0-E891-4915-A423-5938CF5B0B1E}"/>
              </a:ext>
            </a:extLst>
          </p:cNvPr>
          <p:cNvSpPr txBox="1">
            <a:spLocks noChangeArrowheads="1"/>
          </p:cNvSpPr>
          <p:nvPr/>
        </p:nvSpPr>
        <p:spPr bwMode="auto">
          <a:xfrm>
            <a:off x="544852" y="3046546"/>
            <a:ext cx="2423887" cy="76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cleanse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0DFD80F4-8D0C-4CF8-99D2-57303751FA5E}"/>
              </a:ext>
            </a:extLst>
          </p:cNvPr>
          <p:cNvSpPr txBox="1">
            <a:spLocks noChangeArrowheads="1"/>
          </p:cNvSpPr>
          <p:nvPr/>
        </p:nvSpPr>
        <p:spPr bwMode="auto">
          <a:xfrm>
            <a:off x="1729126" y="3727470"/>
            <a:ext cx="3425373" cy="74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the 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4820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600"/>
                                        <p:tgtEl>
                                          <p:spTgt spid="7"/>
                                        </p:tgtEl>
                                      </p:cBhvr>
                                    </p:animEffect>
                                  </p:childTnLst>
                                </p:cTn>
                              </p:par>
                              <p:par>
                                <p:cTn id="27" presetID="18" presetClass="emph" presetSubtype="0" fill="hold" grpId="1" nodeType="withEffect">
                                  <p:stCondLst>
                                    <p:cond delay="400"/>
                                  </p:stCondLst>
                                  <p:childTnLst>
                                    <p:set>
                                      <p:cBhvr override="childStyle">
                                        <p:cTn id="28" dur="6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074" grpId="0"/>
      <p:bldP spid="4" grpId="1"/>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674" name="Picture 2" descr="Slaves to Righteousness">
            <a:extLst>
              <a:ext uri="{FF2B5EF4-FFF2-40B4-BE49-F238E27FC236}">
                <a16:creationId xmlns:a16="http://schemas.microsoft.com/office/drawing/2014/main" id="{756A1C2F-F20B-4105-9570-27BC4F691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2980694-637C-45BB-BF26-B9255198E202}"/>
              </a:ext>
            </a:extLst>
          </p:cNvPr>
          <p:cNvSpPr txBox="1">
            <a:spLocks/>
          </p:cNvSpPr>
          <p:nvPr/>
        </p:nvSpPr>
        <p:spPr>
          <a:xfrm>
            <a:off x="2632659" y="3109696"/>
            <a:ext cx="241834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partaker</a:t>
            </a:r>
          </a:p>
        </p:txBody>
      </p:sp>
      <p:sp>
        <p:nvSpPr>
          <p:cNvPr id="6" name="Title 1">
            <a:extLst>
              <a:ext uri="{FF2B5EF4-FFF2-40B4-BE49-F238E27FC236}">
                <a16:creationId xmlns:a16="http://schemas.microsoft.com/office/drawing/2014/main" id="{6E22EF10-F0E6-4209-AA74-28403F1C3BE8}"/>
              </a:ext>
            </a:extLst>
          </p:cNvPr>
          <p:cNvSpPr txBox="1">
            <a:spLocks/>
          </p:cNvSpPr>
          <p:nvPr/>
        </p:nvSpPr>
        <p:spPr>
          <a:xfrm>
            <a:off x="4644189" y="3780958"/>
            <a:ext cx="213673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escape</a:t>
            </a:r>
          </a:p>
        </p:txBody>
      </p:sp>
      <p:sp>
        <p:nvSpPr>
          <p:cNvPr id="8" name="Title 1">
            <a:extLst>
              <a:ext uri="{FF2B5EF4-FFF2-40B4-BE49-F238E27FC236}">
                <a16:creationId xmlns:a16="http://schemas.microsoft.com/office/drawing/2014/main" id="{03885B69-1B4A-4524-9ED9-9F78C37F22D6}"/>
              </a:ext>
            </a:extLst>
          </p:cNvPr>
          <p:cNvSpPr txBox="1">
            <a:spLocks/>
          </p:cNvSpPr>
          <p:nvPr/>
        </p:nvSpPr>
        <p:spPr>
          <a:xfrm>
            <a:off x="5560969" y="4454725"/>
            <a:ext cx="277440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01361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by which have been given to us exceedingly great and precious promises, that through these you may be partakers of the divine nature, having escaped the corruption that is in the world through lust.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1:4 </a:t>
            </a:r>
          </a:p>
        </p:txBody>
      </p:sp>
      <p:sp>
        <p:nvSpPr>
          <p:cNvPr id="5" name="Rectangle 2">
            <a:extLst>
              <a:ext uri="{FF2B5EF4-FFF2-40B4-BE49-F238E27FC236}">
                <a16:creationId xmlns:a16="http://schemas.microsoft.com/office/drawing/2014/main" id="{31B263AF-9CB6-451B-861D-1B095756C79B}"/>
              </a:ext>
            </a:extLst>
          </p:cNvPr>
          <p:cNvSpPr txBox="1">
            <a:spLocks noChangeArrowheads="1"/>
          </p:cNvSpPr>
          <p:nvPr/>
        </p:nvSpPr>
        <p:spPr bwMode="auto">
          <a:xfrm>
            <a:off x="2613836" y="3037781"/>
            <a:ext cx="2474896" cy="77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partaker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F1C75B59-C1EA-4135-8549-03A8032918C5}"/>
              </a:ext>
            </a:extLst>
          </p:cNvPr>
          <p:cNvSpPr txBox="1">
            <a:spLocks noChangeArrowheads="1"/>
          </p:cNvSpPr>
          <p:nvPr/>
        </p:nvSpPr>
        <p:spPr bwMode="auto">
          <a:xfrm>
            <a:off x="4741069" y="3735011"/>
            <a:ext cx="1955918" cy="729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escape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99A078A-6F27-4635-9E9F-F1FFC0DA2467}"/>
              </a:ext>
            </a:extLst>
          </p:cNvPr>
          <p:cNvSpPr txBox="1">
            <a:spLocks noChangeArrowheads="1"/>
          </p:cNvSpPr>
          <p:nvPr/>
        </p:nvSpPr>
        <p:spPr bwMode="auto">
          <a:xfrm>
            <a:off x="5579793" y="4402965"/>
            <a:ext cx="2719138" cy="740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world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Great">
            <a:extLst>
              <a:ext uri="{FF2B5EF4-FFF2-40B4-BE49-F238E27FC236}">
                <a16:creationId xmlns:a16="http://schemas.microsoft.com/office/drawing/2014/main" id="{DB91E412-91D3-4829-8589-05667E7488AE}"/>
              </a:ext>
            </a:extLst>
          </p:cNvPr>
          <p:cNvSpPr txBox="1">
            <a:spLocks noChangeArrowheads="1"/>
          </p:cNvSpPr>
          <p:nvPr/>
        </p:nvSpPr>
        <p:spPr bwMode="auto">
          <a:xfrm>
            <a:off x="3542982" y="1677829"/>
            <a:ext cx="1826736" cy="81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great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844588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4028 0.21852 " pathEditMode="relative" rAng="0" ptsTypes="AA">
                                      <p:cBhvr>
                                        <p:cTn id="10" dur="1000" spd="-100000" fill="hold"/>
                                        <p:tgtEl>
                                          <p:spTgt spid="3074"/>
                                        </p:tgtEl>
                                        <p:attrNameLst>
                                          <p:attrName>ppt_x</p:attrName>
                                          <p:attrName>ppt_y</p:attrName>
                                        </p:attrNameLst>
                                      </p:cBhvr>
                                      <p:rCtr x="2014" y="1092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8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800"/>
                                  </p:stCondLst>
                                  <p:childTnLst>
                                    <p:set>
                                      <p:cBhvr override="childStyle">
                                        <p:cTn id="33" dur="500" fill="hold"/>
                                        <p:tgtEl>
                                          <p:spTgt spid="8"/>
                                        </p:tgtEl>
                                        <p:attrNameLst>
                                          <p:attrName>style.textDecorationUnderline</p:attrName>
                                        </p:attrNameLst>
                                      </p:cBhvr>
                                      <p:to>
                                        <p:strVal val="true"/>
                                      </p:to>
                                    </p:set>
                                  </p:childTnLst>
                                </p:cTn>
                              </p:par>
                              <p:par>
                                <p:cTn id="34" presetID="22" presetClass="entr" presetSubtype="8" fill="hold" grpId="0" nodeType="withEffect">
                                  <p:stCondLst>
                                    <p:cond delay="80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3074" grpId="2"/>
      <p:bldP spid="5" grpId="0"/>
      <p:bldP spid="5" grpId="1"/>
      <p:bldP spid="7" grpId="0"/>
      <p:bldP spid="7" grpId="1"/>
      <p:bldP spid="9" grpId="0"/>
      <p:bldP spid="9" grpId="1"/>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9698" name="Picture 2" descr="Armor of God: What is it? | Bibleinfo.com">
            <a:extLst>
              <a:ext uri="{FF2B5EF4-FFF2-40B4-BE49-F238E27FC236}">
                <a16:creationId xmlns:a16="http://schemas.microsoft.com/office/drawing/2014/main" id="{E939DA5D-E883-4DDA-857A-FCAFFB785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reat">
            <a:extLst>
              <a:ext uri="{FF2B5EF4-FFF2-40B4-BE49-F238E27FC236}">
                <a16:creationId xmlns:a16="http://schemas.microsoft.com/office/drawing/2014/main" id="{E4098203-BBF3-49D8-8E88-BAFBDC84B3B8}"/>
              </a:ext>
            </a:extLst>
          </p:cNvPr>
          <p:cNvSpPr txBox="1">
            <a:spLocks noChangeArrowheads="1"/>
          </p:cNvSpPr>
          <p:nvPr/>
        </p:nvSpPr>
        <p:spPr bwMode="auto">
          <a:xfrm>
            <a:off x="3553127" y="2359558"/>
            <a:ext cx="2176780" cy="78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helmet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38734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9698" name="Picture 2" descr="Armor of God: What is it? | Bibleinfo.com">
            <a:extLst>
              <a:ext uri="{FF2B5EF4-FFF2-40B4-BE49-F238E27FC236}">
                <a16:creationId xmlns:a16="http://schemas.microsoft.com/office/drawing/2014/main" id="{E939DA5D-E883-4DDA-857A-FCAFFB785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ross">
            <a:extLst>
              <a:ext uri="{FF2B5EF4-FFF2-40B4-BE49-F238E27FC236}">
                <a16:creationId xmlns:a16="http://schemas.microsoft.com/office/drawing/2014/main" id="{4656AA2F-7605-456F-A9B9-07D733DA49B6}"/>
              </a:ext>
            </a:extLst>
          </p:cNvPr>
          <p:cNvSpPr/>
          <p:nvPr/>
        </p:nvSpPr>
        <p:spPr>
          <a:xfrm>
            <a:off x="2042736" y="456857"/>
            <a:ext cx="1751217" cy="3672348"/>
          </a:xfrm>
          <a:custGeom>
            <a:avLst/>
            <a:gdLst>
              <a:gd name="connsiteX0" fmla="*/ 943897 w 1784555"/>
              <a:gd name="connsiteY0" fmla="*/ 3672348 h 3672348"/>
              <a:gd name="connsiteX1" fmla="*/ 759542 w 1784555"/>
              <a:gd name="connsiteY1" fmla="*/ 3613355 h 3672348"/>
              <a:gd name="connsiteX2" fmla="*/ 759542 w 1784555"/>
              <a:gd name="connsiteY2" fmla="*/ 1172497 h 3672348"/>
              <a:gd name="connsiteX3" fmla="*/ 0 w 1784555"/>
              <a:gd name="connsiteY3" fmla="*/ 1113503 h 3672348"/>
              <a:gd name="connsiteX4" fmla="*/ 7374 w 1784555"/>
              <a:gd name="connsiteY4" fmla="*/ 929148 h 3672348"/>
              <a:gd name="connsiteX5" fmla="*/ 88491 w 1784555"/>
              <a:gd name="connsiteY5" fmla="*/ 818535 h 3672348"/>
              <a:gd name="connsiteX6" fmla="*/ 811162 w 1784555"/>
              <a:gd name="connsiteY6" fmla="*/ 877529 h 3672348"/>
              <a:gd name="connsiteX7" fmla="*/ 781665 w 1784555"/>
              <a:gd name="connsiteY7" fmla="*/ 44245 h 3672348"/>
              <a:gd name="connsiteX8" fmla="*/ 929149 w 1784555"/>
              <a:gd name="connsiteY8" fmla="*/ 0 h 3672348"/>
              <a:gd name="connsiteX9" fmla="*/ 1025013 w 1784555"/>
              <a:gd name="connsiteY9" fmla="*/ 58994 h 3672348"/>
              <a:gd name="connsiteX10" fmla="*/ 1039762 w 1784555"/>
              <a:gd name="connsiteY10" fmla="*/ 862781 h 3672348"/>
              <a:gd name="connsiteX11" fmla="*/ 1732936 w 1784555"/>
              <a:gd name="connsiteY11" fmla="*/ 936523 h 3672348"/>
              <a:gd name="connsiteX12" fmla="*/ 1784555 w 1784555"/>
              <a:gd name="connsiteY12" fmla="*/ 1076632 h 3672348"/>
              <a:gd name="connsiteX13" fmla="*/ 1688691 w 1784555"/>
              <a:gd name="connsiteY13" fmla="*/ 1231490 h 3672348"/>
              <a:gd name="connsiteX14" fmla="*/ 1039762 w 1784555"/>
              <a:gd name="connsiteY14" fmla="*/ 1224116 h 3672348"/>
              <a:gd name="connsiteX15" fmla="*/ 943897 w 1784555"/>
              <a:gd name="connsiteY15" fmla="*/ 3672348 h 3672348"/>
              <a:gd name="connsiteX0" fmla="*/ 943897 w 1784555"/>
              <a:gd name="connsiteY0" fmla="*/ 3672348 h 3672348"/>
              <a:gd name="connsiteX1" fmla="*/ 759542 w 1784555"/>
              <a:gd name="connsiteY1" fmla="*/ 3613355 h 3672348"/>
              <a:gd name="connsiteX2" fmla="*/ 759542 w 1784555"/>
              <a:gd name="connsiteY2" fmla="*/ 1172497 h 3672348"/>
              <a:gd name="connsiteX3" fmla="*/ 0 w 1784555"/>
              <a:gd name="connsiteY3" fmla="*/ 1113503 h 3672348"/>
              <a:gd name="connsiteX4" fmla="*/ 7374 w 1784555"/>
              <a:gd name="connsiteY4" fmla="*/ 929148 h 3672348"/>
              <a:gd name="connsiteX5" fmla="*/ 88491 w 1784555"/>
              <a:gd name="connsiteY5" fmla="*/ 818535 h 3672348"/>
              <a:gd name="connsiteX6" fmla="*/ 811162 w 1784555"/>
              <a:gd name="connsiteY6" fmla="*/ 877529 h 3672348"/>
              <a:gd name="connsiteX7" fmla="*/ 781665 w 1784555"/>
              <a:gd name="connsiteY7" fmla="*/ 44245 h 3672348"/>
              <a:gd name="connsiteX8" fmla="*/ 929149 w 1784555"/>
              <a:gd name="connsiteY8" fmla="*/ 0 h 3672348"/>
              <a:gd name="connsiteX9" fmla="*/ 1025013 w 1784555"/>
              <a:gd name="connsiteY9" fmla="*/ 58994 h 3672348"/>
              <a:gd name="connsiteX10" fmla="*/ 1039762 w 1784555"/>
              <a:gd name="connsiteY10" fmla="*/ 862781 h 3672348"/>
              <a:gd name="connsiteX11" fmla="*/ 1732936 w 1784555"/>
              <a:gd name="connsiteY11" fmla="*/ 936523 h 3672348"/>
              <a:gd name="connsiteX12" fmla="*/ 1784555 w 1784555"/>
              <a:gd name="connsiteY12" fmla="*/ 1076632 h 3672348"/>
              <a:gd name="connsiteX13" fmla="*/ 1688691 w 1784555"/>
              <a:gd name="connsiteY13" fmla="*/ 1231490 h 3672348"/>
              <a:gd name="connsiteX14" fmla="*/ 1023093 w 1784555"/>
              <a:gd name="connsiteY14" fmla="*/ 1193160 h 3672348"/>
              <a:gd name="connsiteX15" fmla="*/ 943897 w 1784555"/>
              <a:gd name="connsiteY15" fmla="*/ 3672348 h 3672348"/>
              <a:gd name="connsiteX0" fmla="*/ 943897 w 1784555"/>
              <a:gd name="connsiteY0" fmla="*/ 3672348 h 3672348"/>
              <a:gd name="connsiteX1" fmla="*/ 759542 w 1784555"/>
              <a:gd name="connsiteY1" fmla="*/ 3613355 h 3672348"/>
              <a:gd name="connsiteX2" fmla="*/ 766686 w 1784555"/>
              <a:gd name="connsiteY2" fmla="*/ 1167735 h 3672348"/>
              <a:gd name="connsiteX3" fmla="*/ 0 w 1784555"/>
              <a:gd name="connsiteY3" fmla="*/ 1113503 h 3672348"/>
              <a:gd name="connsiteX4" fmla="*/ 7374 w 1784555"/>
              <a:gd name="connsiteY4" fmla="*/ 929148 h 3672348"/>
              <a:gd name="connsiteX5" fmla="*/ 88491 w 1784555"/>
              <a:gd name="connsiteY5" fmla="*/ 818535 h 3672348"/>
              <a:gd name="connsiteX6" fmla="*/ 811162 w 1784555"/>
              <a:gd name="connsiteY6" fmla="*/ 877529 h 3672348"/>
              <a:gd name="connsiteX7" fmla="*/ 781665 w 1784555"/>
              <a:gd name="connsiteY7" fmla="*/ 44245 h 3672348"/>
              <a:gd name="connsiteX8" fmla="*/ 929149 w 1784555"/>
              <a:gd name="connsiteY8" fmla="*/ 0 h 3672348"/>
              <a:gd name="connsiteX9" fmla="*/ 1025013 w 1784555"/>
              <a:gd name="connsiteY9" fmla="*/ 58994 h 3672348"/>
              <a:gd name="connsiteX10" fmla="*/ 1039762 w 1784555"/>
              <a:gd name="connsiteY10" fmla="*/ 862781 h 3672348"/>
              <a:gd name="connsiteX11" fmla="*/ 1732936 w 1784555"/>
              <a:gd name="connsiteY11" fmla="*/ 936523 h 3672348"/>
              <a:gd name="connsiteX12" fmla="*/ 1784555 w 1784555"/>
              <a:gd name="connsiteY12" fmla="*/ 1076632 h 3672348"/>
              <a:gd name="connsiteX13" fmla="*/ 1688691 w 1784555"/>
              <a:gd name="connsiteY13" fmla="*/ 1231490 h 3672348"/>
              <a:gd name="connsiteX14" fmla="*/ 1023093 w 1784555"/>
              <a:gd name="connsiteY14" fmla="*/ 1193160 h 3672348"/>
              <a:gd name="connsiteX15" fmla="*/ 943897 w 1784555"/>
              <a:gd name="connsiteY15" fmla="*/ 3672348 h 3672348"/>
              <a:gd name="connsiteX0" fmla="*/ 943897 w 1784555"/>
              <a:gd name="connsiteY0" fmla="*/ 3672348 h 3672348"/>
              <a:gd name="connsiteX1" fmla="*/ 771448 w 1784555"/>
              <a:gd name="connsiteY1" fmla="*/ 3618117 h 3672348"/>
              <a:gd name="connsiteX2" fmla="*/ 766686 w 1784555"/>
              <a:gd name="connsiteY2" fmla="*/ 1167735 h 3672348"/>
              <a:gd name="connsiteX3" fmla="*/ 0 w 1784555"/>
              <a:gd name="connsiteY3" fmla="*/ 1113503 h 3672348"/>
              <a:gd name="connsiteX4" fmla="*/ 7374 w 1784555"/>
              <a:gd name="connsiteY4" fmla="*/ 929148 h 3672348"/>
              <a:gd name="connsiteX5" fmla="*/ 88491 w 1784555"/>
              <a:gd name="connsiteY5" fmla="*/ 818535 h 3672348"/>
              <a:gd name="connsiteX6" fmla="*/ 811162 w 1784555"/>
              <a:gd name="connsiteY6" fmla="*/ 877529 h 3672348"/>
              <a:gd name="connsiteX7" fmla="*/ 781665 w 1784555"/>
              <a:gd name="connsiteY7" fmla="*/ 44245 h 3672348"/>
              <a:gd name="connsiteX8" fmla="*/ 929149 w 1784555"/>
              <a:gd name="connsiteY8" fmla="*/ 0 h 3672348"/>
              <a:gd name="connsiteX9" fmla="*/ 1025013 w 1784555"/>
              <a:gd name="connsiteY9" fmla="*/ 58994 h 3672348"/>
              <a:gd name="connsiteX10" fmla="*/ 1039762 w 1784555"/>
              <a:gd name="connsiteY10" fmla="*/ 862781 h 3672348"/>
              <a:gd name="connsiteX11" fmla="*/ 1732936 w 1784555"/>
              <a:gd name="connsiteY11" fmla="*/ 936523 h 3672348"/>
              <a:gd name="connsiteX12" fmla="*/ 1784555 w 1784555"/>
              <a:gd name="connsiteY12" fmla="*/ 1076632 h 3672348"/>
              <a:gd name="connsiteX13" fmla="*/ 1688691 w 1784555"/>
              <a:gd name="connsiteY13" fmla="*/ 1231490 h 3672348"/>
              <a:gd name="connsiteX14" fmla="*/ 1023093 w 1784555"/>
              <a:gd name="connsiteY14" fmla="*/ 1193160 h 3672348"/>
              <a:gd name="connsiteX15" fmla="*/ 943897 w 1784555"/>
              <a:gd name="connsiteY15" fmla="*/ 3672348 h 3672348"/>
              <a:gd name="connsiteX0" fmla="*/ 943897 w 1784555"/>
              <a:gd name="connsiteY0" fmla="*/ 3672348 h 3672348"/>
              <a:gd name="connsiteX1" fmla="*/ 771448 w 1784555"/>
              <a:gd name="connsiteY1" fmla="*/ 3618117 h 3672348"/>
              <a:gd name="connsiteX2" fmla="*/ 766686 w 1784555"/>
              <a:gd name="connsiteY2" fmla="*/ 1167735 h 3672348"/>
              <a:gd name="connsiteX3" fmla="*/ 0 w 1784555"/>
              <a:gd name="connsiteY3" fmla="*/ 1113503 h 3672348"/>
              <a:gd name="connsiteX4" fmla="*/ 7374 w 1784555"/>
              <a:gd name="connsiteY4" fmla="*/ 929148 h 3672348"/>
              <a:gd name="connsiteX5" fmla="*/ 88491 w 1784555"/>
              <a:gd name="connsiteY5" fmla="*/ 818535 h 3672348"/>
              <a:gd name="connsiteX6" fmla="*/ 811162 w 1784555"/>
              <a:gd name="connsiteY6" fmla="*/ 877529 h 3672348"/>
              <a:gd name="connsiteX7" fmla="*/ 781665 w 1784555"/>
              <a:gd name="connsiteY7" fmla="*/ 44245 h 3672348"/>
              <a:gd name="connsiteX8" fmla="*/ 929149 w 1784555"/>
              <a:gd name="connsiteY8" fmla="*/ 0 h 3672348"/>
              <a:gd name="connsiteX9" fmla="*/ 1025013 w 1784555"/>
              <a:gd name="connsiteY9" fmla="*/ 58994 h 3672348"/>
              <a:gd name="connsiteX10" fmla="*/ 1039762 w 1784555"/>
              <a:gd name="connsiteY10" fmla="*/ 862781 h 3672348"/>
              <a:gd name="connsiteX11" fmla="*/ 1732936 w 1784555"/>
              <a:gd name="connsiteY11" fmla="*/ 936523 h 3672348"/>
              <a:gd name="connsiteX12" fmla="*/ 1784555 w 1784555"/>
              <a:gd name="connsiteY12" fmla="*/ 1076632 h 3672348"/>
              <a:gd name="connsiteX13" fmla="*/ 1688691 w 1784555"/>
              <a:gd name="connsiteY13" fmla="*/ 1231490 h 3672348"/>
              <a:gd name="connsiteX14" fmla="*/ 1023093 w 1784555"/>
              <a:gd name="connsiteY14" fmla="*/ 1186016 h 3672348"/>
              <a:gd name="connsiteX15" fmla="*/ 943897 w 1784555"/>
              <a:gd name="connsiteY15" fmla="*/ 3672348 h 3672348"/>
              <a:gd name="connsiteX0" fmla="*/ 943897 w 1784555"/>
              <a:gd name="connsiteY0" fmla="*/ 3672348 h 3672348"/>
              <a:gd name="connsiteX1" fmla="*/ 771448 w 1784555"/>
              <a:gd name="connsiteY1" fmla="*/ 3618117 h 3672348"/>
              <a:gd name="connsiteX2" fmla="*/ 766686 w 1784555"/>
              <a:gd name="connsiteY2" fmla="*/ 1167735 h 3672348"/>
              <a:gd name="connsiteX3" fmla="*/ 0 w 1784555"/>
              <a:gd name="connsiteY3" fmla="*/ 1113503 h 3672348"/>
              <a:gd name="connsiteX4" fmla="*/ 7374 w 1784555"/>
              <a:gd name="connsiteY4" fmla="*/ 929148 h 3672348"/>
              <a:gd name="connsiteX5" fmla="*/ 88491 w 1784555"/>
              <a:gd name="connsiteY5" fmla="*/ 818535 h 3672348"/>
              <a:gd name="connsiteX6" fmla="*/ 811162 w 1784555"/>
              <a:gd name="connsiteY6" fmla="*/ 877529 h 3672348"/>
              <a:gd name="connsiteX7" fmla="*/ 781665 w 1784555"/>
              <a:gd name="connsiteY7" fmla="*/ 44245 h 3672348"/>
              <a:gd name="connsiteX8" fmla="*/ 929149 w 1784555"/>
              <a:gd name="connsiteY8" fmla="*/ 0 h 3672348"/>
              <a:gd name="connsiteX9" fmla="*/ 1025013 w 1784555"/>
              <a:gd name="connsiteY9" fmla="*/ 58994 h 3672348"/>
              <a:gd name="connsiteX10" fmla="*/ 1039762 w 1784555"/>
              <a:gd name="connsiteY10" fmla="*/ 862781 h 3672348"/>
              <a:gd name="connsiteX11" fmla="*/ 1732936 w 1784555"/>
              <a:gd name="connsiteY11" fmla="*/ 936523 h 3672348"/>
              <a:gd name="connsiteX12" fmla="*/ 1784555 w 1784555"/>
              <a:gd name="connsiteY12" fmla="*/ 1076632 h 3672348"/>
              <a:gd name="connsiteX13" fmla="*/ 1691072 w 1784555"/>
              <a:gd name="connsiteY13" fmla="*/ 1231490 h 3672348"/>
              <a:gd name="connsiteX14" fmla="*/ 1023093 w 1784555"/>
              <a:gd name="connsiteY14" fmla="*/ 1186016 h 3672348"/>
              <a:gd name="connsiteX15" fmla="*/ 943897 w 1784555"/>
              <a:gd name="connsiteY15" fmla="*/ 3672348 h 3672348"/>
              <a:gd name="connsiteX0" fmla="*/ 943897 w 1784555"/>
              <a:gd name="connsiteY0" fmla="*/ 3672348 h 3672348"/>
              <a:gd name="connsiteX1" fmla="*/ 771448 w 1784555"/>
              <a:gd name="connsiteY1" fmla="*/ 3618117 h 3672348"/>
              <a:gd name="connsiteX2" fmla="*/ 766686 w 1784555"/>
              <a:gd name="connsiteY2" fmla="*/ 1167735 h 3672348"/>
              <a:gd name="connsiteX3" fmla="*/ 0 w 1784555"/>
              <a:gd name="connsiteY3" fmla="*/ 1113503 h 3672348"/>
              <a:gd name="connsiteX4" fmla="*/ 7374 w 1784555"/>
              <a:gd name="connsiteY4" fmla="*/ 929148 h 3672348"/>
              <a:gd name="connsiteX5" fmla="*/ 88491 w 1784555"/>
              <a:gd name="connsiteY5" fmla="*/ 818535 h 3672348"/>
              <a:gd name="connsiteX6" fmla="*/ 808781 w 1784555"/>
              <a:gd name="connsiteY6" fmla="*/ 865623 h 3672348"/>
              <a:gd name="connsiteX7" fmla="*/ 781665 w 1784555"/>
              <a:gd name="connsiteY7" fmla="*/ 44245 h 3672348"/>
              <a:gd name="connsiteX8" fmla="*/ 929149 w 1784555"/>
              <a:gd name="connsiteY8" fmla="*/ 0 h 3672348"/>
              <a:gd name="connsiteX9" fmla="*/ 1025013 w 1784555"/>
              <a:gd name="connsiteY9" fmla="*/ 58994 h 3672348"/>
              <a:gd name="connsiteX10" fmla="*/ 1039762 w 1784555"/>
              <a:gd name="connsiteY10" fmla="*/ 862781 h 3672348"/>
              <a:gd name="connsiteX11" fmla="*/ 1732936 w 1784555"/>
              <a:gd name="connsiteY11" fmla="*/ 936523 h 3672348"/>
              <a:gd name="connsiteX12" fmla="*/ 1784555 w 1784555"/>
              <a:gd name="connsiteY12" fmla="*/ 1076632 h 3672348"/>
              <a:gd name="connsiteX13" fmla="*/ 1691072 w 1784555"/>
              <a:gd name="connsiteY13" fmla="*/ 1231490 h 3672348"/>
              <a:gd name="connsiteX14" fmla="*/ 1023093 w 1784555"/>
              <a:gd name="connsiteY14" fmla="*/ 1186016 h 3672348"/>
              <a:gd name="connsiteX15" fmla="*/ 943897 w 1784555"/>
              <a:gd name="connsiteY15" fmla="*/ 3672348 h 3672348"/>
              <a:gd name="connsiteX0" fmla="*/ 943897 w 1784555"/>
              <a:gd name="connsiteY0" fmla="*/ 3672348 h 3672348"/>
              <a:gd name="connsiteX1" fmla="*/ 771448 w 1784555"/>
              <a:gd name="connsiteY1" fmla="*/ 3618117 h 3672348"/>
              <a:gd name="connsiteX2" fmla="*/ 766686 w 1784555"/>
              <a:gd name="connsiteY2" fmla="*/ 1167735 h 3672348"/>
              <a:gd name="connsiteX3" fmla="*/ 0 w 1784555"/>
              <a:gd name="connsiteY3" fmla="*/ 1113503 h 3672348"/>
              <a:gd name="connsiteX4" fmla="*/ 7374 w 1784555"/>
              <a:gd name="connsiteY4" fmla="*/ 929148 h 3672348"/>
              <a:gd name="connsiteX5" fmla="*/ 88491 w 1784555"/>
              <a:gd name="connsiteY5" fmla="*/ 818535 h 3672348"/>
              <a:gd name="connsiteX6" fmla="*/ 808781 w 1784555"/>
              <a:gd name="connsiteY6" fmla="*/ 865623 h 3672348"/>
              <a:gd name="connsiteX7" fmla="*/ 781665 w 1784555"/>
              <a:gd name="connsiteY7" fmla="*/ 44245 h 3672348"/>
              <a:gd name="connsiteX8" fmla="*/ 929149 w 1784555"/>
              <a:gd name="connsiteY8" fmla="*/ 0 h 3672348"/>
              <a:gd name="connsiteX9" fmla="*/ 1025013 w 1784555"/>
              <a:gd name="connsiteY9" fmla="*/ 58994 h 3672348"/>
              <a:gd name="connsiteX10" fmla="*/ 1044524 w 1784555"/>
              <a:gd name="connsiteY10" fmla="*/ 877068 h 3672348"/>
              <a:gd name="connsiteX11" fmla="*/ 1732936 w 1784555"/>
              <a:gd name="connsiteY11" fmla="*/ 936523 h 3672348"/>
              <a:gd name="connsiteX12" fmla="*/ 1784555 w 1784555"/>
              <a:gd name="connsiteY12" fmla="*/ 1076632 h 3672348"/>
              <a:gd name="connsiteX13" fmla="*/ 1691072 w 1784555"/>
              <a:gd name="connsiteY13" fmla="*/ 1231490 h 3672348"/>
              <a:gd name="connsiteX14" fmla="*/ 1023093 w 1784555"/>
              <a:gd name="connsiteY14" fmla="*/ 1186016 h 3672348"/>
              <a:gd name="connsiteX15" fmla="*/ 943897 w 1784555"/>
              <a:gd name="connsiteY15" fmla="*/ 3672348 h 3672348"/>
              <a:gd name="connsiteX0" fmla="*/ 943897 w 1784555"/>
              <a:gd name="connsiteY0" fmla="*/ 3672348 h 3672348"/>
              <a:gd name="connsiteX1" fmla="*/ 771448 w 1784555"/>
              <a:gd name="connsiteY1" fmla="*/ 3618117 h 3672348"/>
              <a:gd name="connsiteX2" fmla="*/ 766686 w 1784555"/>
              <a:gd name="connsiteY2" fmla="*/ 1167735 h 3672348"/>
              <a:gd name="connsiteX3" fmla="*/ 0 w 1784555"/>
              <a:gd name="connsiteY3" fmla="*/ 1113503 h 3672348"/>
              <a:gd name="connsiteX4" fmla="*/ 7374 w 1784555"/>
              <a:gd name="connsiteY4" fmla="*/ 929148 h 3672348"/>
              <a:gd name="connsiteX5" fmla="*/ 107541 w 1784555"/>
              <a:gd name="connsiteY5" fmla="*/ 825679 h 3672348"/>
              <a:gd name="connsiteX6" fmla="*/ 808781 w 1784555"/>
              <a:gd name="connsiteY6" fmla="*/ 865623 h 3672348"/>
              <a:gd name="connsiteX7" fmla="*/ 781665 w 1784555"/>
              <a:gd name="connsiteY7" fmla="*/ 44245 h 3672348"/>
              <a:gd name="connsiteX8" fmla="*/ 929149 w 1784555"/>
              <a:gd name="connsiteY8" fmla="*/ 0 h 3672348"/>
              <a:gd name="connsiteX9" fmla="*/ 1025013 w 1784555"/>
              <a:gd name="connsiteY9" fmla="*/ 58994 h 3672348"/>
              <a:gd name="connsiteX10" fmla="*/ 1044524 w 1784555"/>
              <a:gd name="connsiteY10" fmla="*/ 877068 h 3672348"/>
              <a:gd name="connsiteX11" fmla="*/ 1732936 w 1784555"/>
              <a:gd name="connsiteY11" fmla="*/ 936523 h 3672348"/>
              <a:gd name="connsiteX12" fmla="*/ 1784555 w 1784555"/>
              <a:gd name="connsiteY12" fmla="*/ 1076632 h 3672348"/>
              <a:gd name="connsiteX13" fmla="*/ 1691072 w 1784555"/>
              <a:gd name="connsiteY13" fmla="*/ 1231490 h 3672348"/>
              <a:gd name="connsiteX14" fmla="*/ 1023093 w 1784555"/>
              <a:gd name="connsiteY14" fmla="*/ 1186016 h 3672348"/>
              <a:gd name="connsiteX15" fmla="*/ 943897 w 1784555"/>
              <a:gd name="connsiteY15" fmla="*/ 3672348 h 3672348"/>
              <a:gd name="connsiteX0" fmla="*/ 936523 w 1777181"/>
              <a:gd name="connsiteY0" fmla="*/ 3672348 h 3672348"/>
              <a:gd name="connsiteX1" fmla="*/ 764074 w 1777181"/>
              <a:gd name="connsiteY1" fmla="*/ 3618117 h 3672348"/>
              <a:gd name="connsiteX2" fmla="*/ 759312 w 1777181"/>
              <a:gd name="connsiteY2" fmla="*/ 1167735 h 3672348"/>
              <a:gd name="connsiteX3" fmla="*/ 6914 w 1777181"/>
              <a:gd name="connsiteY3" fmla="*/ 1108740 h 3672348"/>
              <a:gd name="connsiteX4" fmla="*/ 0 w 1777181"/>
              <a:gd name="connsiteY4" fmla="*/ 929148 h 3672348"/>
              <a:gd name="connsiteX5" fmla="*/ 100167 w 1777181"/>
              <a:gd name="connsiteY5" fmla="*/ 825679 h 3672348"/>
              <a:gd name="connsiteX6" fmla="*/ 801407 w 1777181"/>
              <a:gd name="connsiteY6" fmla="*/ 865623 h 3672348"/>
              <a:gd name="connsiteX7" fmla="*/ 774291 w 1777181"/>
              <a:gd name="connsiteY7" fmla="*/ 44245 h 3672348"/>
              <a:gd name="connsiteX8" fmla="*/ 921775 w 1777181"/>
              <a:gd name="connsiteY8" fmla="*/ 0 h 3672348"/>
              <a:gd name="connsiteX9" fmla="*/ 1017639 w 1777181"/>
              <a:gd name="connsiteY9" fmla="*/ 58994 h 3672348"/>
              <a:gd name="connsiteX10" fmla="*/ 1037150 w 1777181"/>
              <a:gd name="connsiteY10" fmla="*/ 877068 h 3672348"/>
              <a:gd name="connsiteX11" fmla="*/ 1725562 w 1777181"/>
              <a:gd name="connsiteY11" fmla="*/ 936523 h 3672348"/>
              <a:gd name="connsiteX12" fmla="*/ 1777181 w 1777181"/>
              <a:gd name="connsiteY12" fmla="*/ 1076632 h 3672348"/>
              <a:gd name="connsiteX13" fmla="*/ 1683698 w 1777181"/>
              <a:gd name="connsiteY13" fmla="*/ 1231490 h 3672348"/>
              <a:gd name="connsiteX14" fmla="*/ 1015719 w 1777181"/>
              <a:gd name="connsiteY14" fmla="*/ 1186016 h 3672348"/>
              <a:gd name="connsiteX15" fmla="*/ 936523 w 1777181"/>
              <a:gd name="connsiteY15" fmla="*/ 3672348 h 3672348"/>
              <a:gd name="connsiteX0" fmla="*/ 929609 w 1770267"/>
              <a:gd name="connsiteY0" fmla="*/ 3672348 h 3672348"/>
              <a:gd name="connsiteX1" fmla="*/ 757160 w 1770267"/>
              <a:gd name="connsiteY1" fmla="*/ 3618117 h 3672348"/>
              <a:gd name="connsiteX2" fmla="*/ 752398 w 1770267"/>
              <a:gd name="connsiteY2" fmla="*/ 1167735 h 3672348"/>
              <a:gd name="connsiteX3" fmla="*/ 0 w 1770267"/>
              <a:gd name="connsiteY3" fmla="*/ 1108740 h 3672348"/>
              <a:gd name="connsiteX4" fmla="*/ 4992 w 1770267"/>
              <a:gd name="connsiteY4" fmla="*/ 933911 h 3672348"/>
              <a:gd name="connsiteX5" fmla="*/ 93253 w 1770267"/>
              <a:gd name="connsiteY5" fmla="*/ 825679 h 3672348"/>
              <a:gd name="connsiteX6" fmla="*/ 794493 w 1770267"/>
              <a:gd name="connsiteY6" fmla="*/ 865623 h 3672348"/>
              <a:gd name="connsiteX7" fmla="*/ 767377 w 1770267"/>
              <a:gd name="connsiteY7" fmla="*/ 44245 h 3672348"/>
              <a:gd name="connsiteX8" fmla="*/ 914861 w 1770267"/>
              <a:gd name="connsiteY8" fmla="*/ 0 h 3672348"/>
              <a:gd name="connsiteX9" fmla="*/ 1010725 w 1770267"/>
              <a:gd name="connsiteY9" fmla="*/ 58994 h 3672348"/>
              <a:gd name="connsiteX10" fmla="*/ 1030236 w 1770267"/>
              <a:gd name="connsiteY10" fmla="*/ 877068 h 3672348"/>
              <a:gd name="connsiteX11" fmla="*/ 1718648 w 1770267"/>
              <a:gd name="connsiteY11" fmla="*/ 936523 h 3672348"/>
              <a:gd name="connsiteX12" fmla="*/ 1770267 w 1770267"/>
              <a:gd name="connsiteY12" fmla="*/ 1076632 h 3672348"/>
              <a:gd name="connsiteX13" fmla="*/ 1676784 w 1770267"/>
              <a:gd name="connsiteY13" fmla="*/ 1231490 h 3672348"/>
              <a:gd name="connsiteX14" fmla="*/ 1008805 w 1770267"/>
              <a:gd name="connsiteY14" fmla="*/ 1186016 h 3672348"/>
              <a:gd name="connsiteX15" fmla="*/ 929609 w 1770267"/>
              <a:gd name="connsiteY15" fmla="*/ 3672348 h 3672348"/>
              <a:gd name="connsiteX0" fmla="*/ 929609 w 1751217"/>
              <a:gd name="connsiteY0" fmla="*/ 3672348 h 3672348"/>
              <a:gd name="connsiteX1" fmla="*/ 757160 w 1751217"/>
              <a:gd name="connsiteY1" fmla="*/ 3618117 h 3672348"/>
              <a:gd name="connsiteX2" fmla="*/ 752398 w 1751217"/>
              <a:gd name="connsiteY2" fmla="*/ 1167735 h 3672348"/>
              <a:gd name="connsiteX3" fmla="*/ 0 w 1751217"/>
              <a:gd name="connsiteY3" fmla="*/ 1108740 h 3672348"/>
              <a:gd name="connsiteX4" fmla="*/ 4992 w 1751217"/>
              <a:gd name="connsiteY4" fmla="*/ 933911 h 3672348"/>
              <a:gd name="connsiteX5" fmla="*/ 93253 w 1751217"/>
              <a:gd name="connsiteY5" fmla="*/ 825679 h 3672348"/>
              <a:gd name="connsiteX6" fmla="*/ 794493 w 1751217"/>
              <a:gd name="connsiteY6" fmla="*/ 865623 h 3672348"/>
              <a:gd name="connsiteX7" fmla="*/ 767377 w 1751217"/>
              <a:gd name="connsiteY7" fmla="*/ 44245 h 3672348"/>
              <a:gd name="connsiteX8" fmla="*/ 914861 w 1751217"/>
              <a:gd name="connsiteY8" fmla="*/ 0 h 3672348"/>
              <a:gd name="connsiteX9" fmla="*/ 1010725 w 1751217"/>
              <a:gd name="connsiteY9" fmla="*/ 58994 h 3672348"/>
              <a:gd name="connsiteX10" fmla="*/ 1030236 w 1751217"/>
              <a:gd name="connsiteY10" fmla="*/ 877068 h 3672348"/>
              <a:gd name="connsiteX11" fmla="*/ 1718648 w 1751217"/>
              <a:gd name="connsiteY11" fmla="*/ 936523 h 3672348"/>
              <a:gd name="connsiteX12" fmla="*/ 1751217 w 1751217"/>
              <a:gd name="connsiteY12" fmla="*/ 1081395 h 3672348"/>
              <a:gd name="connsiteX13" fmla="*/ 1676784 w 1751217"/>
              <a:gd name="connsiteY13" fmla="*/ 1231490 h 3672348"/>
              <a:gd name="connsiteX14" fmla="*/ 1008805 w 1751217"/>
              <a:gd name="connsiteY14" fmla="*/ 1186016 h 3672348"/>
              <a:gd name="connsiteX15" fmla="*/ 929609 w 1751217"/>
              <a:gd name="connsiteY15" fmla="*/ 3672348 h 3672348"/>
              <a:gd name="connsiteX0" fmla="*/ 929609 w 1751217"/>
              <a:gd name="connsiteY0" fmla="*/ 3672348 h 3672348"/>
              <a:gd name="connsiteX1" fmla="*/ 757160 w 1751217"/>
              <a:gd name="connsiteY1" fmla="*/ 3618117 h 3672348"/>
              <a:gd name="connsiteX2" fmla="*/ 752398 w 1751217"/>
              <a:gd name="connsiteY2" fmla="*/ 1167735 h 3672348"/>
              <a:gd name="connsiteX3" fmla="*/ 0 w 1751217"/>
              <a:gd name="connsiteY3" fmla="*/ 1108740 h 3672348"/>
              <a:gd name="connsiteX4" fmla="*/ 4992 w 1751217"/>
              <a:gd name="connsiteY4" fmla="*/ 933911 h 3672348"/>
              <a:gd name="connsiteX5" fmla="*/ 93253 w 1751217"/>
              <a:gd name="connsiteY5" fmla="*/ 825679 h 3672348"/>
              <a:gd name="connsiteX6" fmla="*/ 794493 w 1751217"/>
              <a:gd name="connsiteY6" fmla="*/ 865623 h 3672348"/>
              <a:gd name="connsiteX7" fmla="*/ 786427 w 1751217"/>
              <a:gd name="connsiteY7" fmla="*/ 44245 h 3672348"/>
              <a:gd name="connsiteX8" fmla="*/ 914861 w 1751217"/>
              <a:gd name="connsiteY8" fmla="*/ 0 h 3672348"/>
              <a:gd name="connsiteX9" fmla="*/ 1010725 w 1751217"/>
              <a:gd name="connsiteY9" fmla="*/ 58994 h 3672348"/>
              <a:gd name="connsiteX10" fmla="*/ 1030236 w 1751217"/>
              <a:gd name="connsiteY10" fmla="*/ 877068 h 3672348"/>
              <a:gd name="connsiteX11" fmla="*/ 1718648 w 1751217"/>
              <a:gd name="connsiteY11" fmla="*/ 936523 h 3672348"/>
              <a:gd name="connsiteX12" fmla="*/ 1751217 w 1751217"/>
              <a:gd name="connsiteY12" fmla="*/ 1081395 h 3672348"/>
              <a:gd name="connsiteX13" fmla="*/ 1676784 w 1751217"/>
              <a:gd name="connsiteY13" fmla="*/ 1231490 h 3672348"/>
              <a:gd name="connsiteX14" fmla="*/ 1008805 w 1751217"/>
              <a:gd name="connsiteY14" fmla="*/ 1186016 h 3672348"/>
              <a:gd name="connsiteX15" fmla="*/ 929609 w 1751217"/>
              <a:gd name="connsiteY15" fmla="*/ 3672348 h 3672348"/>
              <a:gd name="connsiteX0" fmla="*/ 929609 w 1751217"/>
              <a:gd name="connsiteY0" fmla="*/ 3672348 h 3672348"/>
              <a:gd name="connsiteX1" fmla="*/ 757160 w 1751217"/>
              <a:gd name="connsiteY1" fmla="*/ 3618117 h 3672348"/>
              <a:gd name="connsiteX2" fmla="*/ 752398 w 1751217"/>
              <a:gd name="connsiteY2" fmla="*/ 1167735 h 3672348"/>
              <a:gd name="connsiteX3" fmla="*/ 0 w 1751217"/>
              <a:gd name="connsiteY3" fmla="*/ 1108740 h 3672348"/>
              <a:gd name="connsiteX4" fmla="*/ 4992 w 1751217"/>
              <a:gd name="connsiteY4" fmla="*/ 933911 h 3672348"/>
              <a:gd name="connsiteX5" fmla="*/ 93253 w 1751217"/>
              <a:gd name="connsiteY5" fmla="*/ 825679 h 3672348"/>
              <a:gd name="connsiteX6" fmla="*/ 794493 w 1751217"/>
              <a:gd name="connsiteY6" fmla="*/ 865623 h 3672348"/>
              <a:gd name="connsiteX7" fmla="*/ 786427 w 1751217"/>
              <a:gd name="connsiteY7" fmla="*/ 44245 h 3672348"/>
              <a:gd name="connsiteX8" fmla="*/ 914861 w 1751217"/>
              <a:gd name="connsiteY8" fmla="*/ 0 h 3672348"/>
              <a:gd name="connsiteX9" fmla="*/ 1010725 w 1751217"/>
              <a:gd name="connsiteY9" fmla="*/ 58994 h 3672348"/>
              <a:gd name="connsiteX10" fmla="*/ 1011186 w 1751217"/>
              <a:gd name="connsiteY10" fmla="*/ 874687 h 3672348"/>
              <a:gd name="connsiteX11" fmla="*/ 1718648 w 1751217"/>
              <a:gd name="connsiteY11" fmla="*/ 936523 h 3672348"/>
              <a:gd name="connsiteX12" fmla="*/ 1751217 w 1751217"/>
              <a:gd name="connsiteY12" fmla="*/ 1081395 h 3672348"/>
              <a:gd name="connsiteX13" fmla="*/ 1676784 w 1751217"/>
              <a:gd name="connsiteY13" fmla="*/ 1231490 h 3672348"/>
              <a:gd name="connsiteX14" fmla="*/ 1008805 w 1751217"/>
              <a:gd name="connsiteY14" fmla="*/ 1186016 h 3672348"/>
              <a:gd name="connsiteX15" fmla="*/ 929609 w 1751217"/>
              <a:gd name="connsiteY15" fmla="*/ 3672348 h 367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1217" h="3672348">
                <a:moveTo>
                  <a:pt x="929609" y="3672348"/>
                </a:moveTo>
                <a:lnTo>
                  <a:pt x="757160" y="3618117"/>
                </a:lnTo>
                <a:cubicBezTo>
                  <a:pt x="759541" y="2802910"/>
                  <a:pt x="750017" y="1982942"/>
                  <a:pt x="752398" y="1167735"/>
                </a:cubicBezTo>
                <a:lnTo>
                  <a:pt x="0" y="1108740"/>
                </a:lnTo>
                <a:lnTo>
                  <a:pt x="4992" y="933911"/>
                </a:lnTo>
                <a:lnTo>
                  <a:pt x="93253" y="825679"/>
                </a:lnTo>
                <a:lnTo>
                  <a:pt x="794493" y="865623"/>
                </a:lnTo>
                <a:cubicBezTo>
                  <a:pt x="791804" y="591830"/>
                  <a:pt x="789116" y="318038"/>
                  <a:pt x="786427" y="44245"/>
                </a:cubicBezTo>
                <a:lnTo>
                  <a:pt x="914861" y="0"/>
                </a:lnTo>
                <a:lnTo>
                  <a:pt x="1010725" y="58994"/>
                </a:lnTo>
                <a:cubicBezTo>
                  <a:pt x="1010879" y="330892"/>
                  <a:pt x="1011032" y="602789"/>
                  <a:pt x="1011186" y="874687"/>
                </a:cubicBezTo>
                <a:lnTo>
                  <a:pt x="1718648" y="936523"/>
                </a:lnTo>
                <a:lnTo>
                  <a:pt x="1751217" y="1081395"/>
                </a:lnTo>
                <a:lnTo>
                  <a:pt x="1676784" y="1231490"/>
                </a:lnTo>
                <a:lnTo>
                  <a:pt x="1008805" y="1186016"/>
                </a:lnTo>
                <a:lnTo>
                  <a:pt x="929609" y="3672348"/>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583F2E7-4C94-45CD-800D-350B5664045A}"/>
              </a:ext>
            </a:extLst>
          </p:cNvPr>
          <p:cNvSpPr txBox="1">
            <a:spLocks/>
          </p:cNvSpPr>
          <p:nvPr/>
        </p:nvSpPr>
        <p:spPr>
          <a:xfrm>
            <a:off x="2334984" y="3113867"/>
            <a:ext cx="185141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sword</a:t>
            </a:r>
          </a:p>
        </p:txBody>
      </p:sp>
      <p:sp>
        <p:nvSpPr>
          <p:cNvPr id="8" name="Title 1">
            <a:extLst>
              <a:ext uri="{FF2B5EF4-FFF2-40B4-BE49-F238E27FC236}">
                <a16:creationId xmlns:a16="http://schemas.microsoft.com/office/drawing/2014/main" id="{C7D57A25-D297-407E-BD0C-9D57C28EAD41}"/>
              </a:ext>
            </a:extLst>
          </p:cNvPr>
          <p:cNvSpPr txBox="1">
            <a:spLocks/>
          </p:cNvSpPr>
          <p:nvPr/>
        </p:nvSpPr>
        <p:spPr>
          <a:xfrm>
            <a:off x="1854312" y="3785719"/>
            <a:ext cx="35922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take the helmet of salvation, and the sword of the Spirit, which is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6:17 </a:t>
            </a:r>
          </a:p>
        </p:txBody>
      </p:sp>
      <p:sp>
        <p:nvSpPr>
          <p:cNvPr id="5" name="!!Great">
            <a:extLst>
              <a:ext uri="{FF2B5EF4-FFF2-40B4-BE49-F238E27FC236}">
                <a16:creationId xmlns:a16="http://schemas.microsoft.com/office/drawing/2014/main" id="{DD4D4FE6-ABA5-4A7D-8272-3E892FFEFD88}"/>
              </a:ext>
            </a:extLst>
          </p:cNvPr>
          <p:cNvSpPr txBox="1">
            <a:spLocks noChangeArrowheads="1"/>
          </p:cNvSpPr>
          <p:nvPr/>
        </p:nvSpPr>
        <p:spPr bwMode="auto">
          <a:xfrm>
            <a:off x="3553127" y="2359558"/>
            <a:ext cx="2176780" cy="78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helmet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223F1BAF-AD54-4809-AF5B-F29360C3B58A}"/>
              </a:ext>
            </a:extLst>
          </p:cNvPr>
          <p:cNvSpPr txBox="1">
            <a:spLocks noChangeArrowheads="1"/>
          </p:cNvSpPr>
          <p:nvPr/>
        </p:nvSpPr>
        <p:spPr bwMode="auto">
          <a:xfrm>
            <a:off x="2271711" y="3049154"/>
            <a:ext cx="1985963" cy="76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Word">
            <a:extLst>
              <a:ext uri="{FF2B5EF4-FFF2-40B4-BE49-F238E27FC236}">
                <a16:creationId xmlns:a16="http://schemas.microsoft.com/office/drawing/2014/main" id="{297CB354-2EBC-4287-872B-B403BCF1DA21}"/>
              </a:ext>
            </a:extLst>
          </p:cNvPr>
          <p:cNvSpPr txBox="1">
            <a:spLocks noChangeArrowheads="1"/>
          </p:cNvSpPr>
          <p:nvPr/>
        </p:nvSpPr>
        <p:spPr bwMode="auto">
          <a:xfrm>
            <a:off x="1870299" y="3726110"/>
            <a:ext cx="3554766" cy="75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0654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750"/>
                                        <p:tgtEl>
                                          <p:spTgt spid="3074"/>
                                        </p:tgtEl>
                                      </p:cBhvr>
                                    </p:animEffect>
                                  </p:childTnLst>
                                </p:cTn>
                              </p:par>
                            </p:childTnLst>
                          </p:cTn>
                        </p:par>
                        <p:par>
                          <p:cTn id="8" fill="hold">
                            <p:stCondLst>
                              <p:cond delay="750"/>
                            </p:stCondLst>
                            <p:childTnLst>
                              <p:par>
                                <p:cTn id="9" presetID="10" presetClass="exit" presetSubtype="0" fill="hold" grpId="0"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600"/>
                                        <p:tgtEl>
                                          <p:spTgt spid="8"/>
                                        </p:tgtEl>
                                      </p:cBhvr>
                                    </p:animEffect>
                                  </p:childTnLst>
                                </p:cTn>
                              </p:par>
                              <p:par>
                                <p:cTn id="25" presetID="18" presetClass="emph" presetSubtype="0" fill="hold" grpId="1" nodeType="withEffect">
                                  <p:stCondLst>
                                    <p:cond delay="400"/>
                                  </p:stCondLst>
                                  <p:childTnLst>
                                    <p:set>
                                      <p:cBhvr override="childStyle">
                                        <p:cTn id="26" dur="6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3074" grpId="0"/>
      <p:bldP spid="5" grpId="0"/>
      <p:bldP spid="7"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22" name="Picture 2" descr="Logos and Rhema">
            <a:extLst>
              <a:ext uri="{FF2B5EF4-FFF2-40B4-BE49-F238E27FC236}">
                <a16:creationId xmlns:a16="http://schemas.microsoft.com/office/drawing/2014/main" id="{5C35A668-F41A-416B-86E1-33DF802CB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ross">
            <a:extLst>
              <a:ext uri="{FF2B5EF4-FFF2-40B4-BE49-F238E27FC236}">
                <a16:creationId xmlns:a16="http://schemas.microsoft.com/office/drawing/2014/main" id="{BA8B49FE-C7F4-4F10-85FE-54C8287250A1}"/>
              </a:ext>
            </a:extLst>
          </p:cNvPr>
          <p:cNvSpPr/>
          <p:nvPr/>
        </p:nvSpPr>
        <p:spPr>
          <a:xfrm>
            <a:off x="0" y="0"/>
            <a:ext cx="9149334" cy="6853046"/>
          </a:xfrm>
          <a:custGeom>
            <a:avLst/>
            <a:gdLst>
              <a:gd name="connsiteX0" fmla="*/ 4693920 w 9168384"/>
              <a:gd name="connsiteY0" fmla="*/ 987552 h 6900672"/>
              <a:gd name="connsiteX1" fmla="*/ 4023360 w 9168384"/>
              <a:gd name="connsiteY1" fmla="*/ 841248 h 6900672"/>
              <a:gd name="connsiteX2" fmla="*/ 3072384 w 9168384"/>
              <a:gd name="connsiteY2" fmla="*/ 597408 h 6900672"/>
              <a:gd name="connsiteX3" fmla="*/ 2901696 w 9168384"/>
              <a:gd name="connsiteY3" fmla="*/ 463296 h 6900672"/>
              <a:gd name="connsiteX4" fmla="*/ 2731008 w 9168384"/>
              <a:gd name="connsiteY4" fmla="*/ 585216 h 6900672"/>
              <a:gd name="connsiteX5" fmla="*/ 2414016 w 9168384"/>
              <a:gd name="connsiteY5" fmla="*/ 426720 h 6900672"/>
              <a:gd name="connsiteX6" fmla="*/ 2255520 w 9168384"/>
              <a:gd name="connsiteY6" fmla="*/ 585216 h 6900672"/>
              <a:gd name="connsiteX7" fmla="*/ 2121408 w 9168384"/>
              <a:gd name="connsiteY7" fmla="*/ 646176 h 6900672"/>
              <a:gd name="connsiteX8" fmla="*/ 1780032 w 9168384"/>
              <a:gd name="connsiteY8" fmla="*/ 487680 h 6900672"/>
              <a:gd name="connsiteX9" fmla="*/ 1743456 w 9168384"/>
              <a:gd name="connsiteY9" fmla="*/ 341376 h 6900672"/>
              <a:gd name="connsiteX10" fmla="*/ 1804416 w 9168384"/>
              <a:gd name="connsiteY10" fmla="*/ 219456 h 6900672"/>
              <a:gd name="connsiteX11" fmla="*/ 1511808 w 9168384"/>
              <a:gd name="connsiteY11" fmla="*/ 182880 h 6900672"/>
              <a:gd name="connsiteX12" fmla="*/ 1487424 w 9168384"/>
              <a:gd name="connsiteY12" fmla="*/ 12192 h 6900672"/>
              <a:gd name="connsiteX13" fmla="*/ 3742944 w 9168384"/>
              <a:gd name="connsiteY13" fmla="*/ 0 h 6900672"/>
              <a:gd name="connsiteX14" fmla="*/ 4572000 w 9168384"/>
              <a:gd name="connsiteY14" fmla="*/ 195072 h 6900672"/>
              <a:gd name="connsiteX15" fmla="*/ 5303520 w 9168384"/>
              <a:gd name="connsiteY15" fmla="*/ 256032 h 6900672"/>
              <a:gd name="connsiteX16" fmla="*/ 5705856 w 9168384"/>
              <a:gd name="connsiteY16" fmla="*/ 97536 h 6900672"/>
              <a:gd name="connsiteX17" fmla="*/ 5839968 w 9168384"/>
              <a:gd name="connsiteY17" fmla="*/ 0 h 6900672"/>
              <a:gd name="connsiteX18" fmla="*/ 7534656 w 9168384"/>
              <a:gd name="connsiteY18" fmla="*/ 24384 h 6900672"/>
              <a:gd name="connsiteX19" fmla="*/ 6912864 w 9168384"/>
              <a:gd name="connsiteY19" fmla="*/ 658368 h 6900672"/>
              <a:gd name="connsiteX20" fmla="*/ 6839712 w 9168384"/>
              <a:gd name="connsiteY20" fmla="*/ 804672 h 6900672"/>
              <a:gd name="connsiteX21" fmla="*/ 6864096 w 9168384"/>
              <a:gd name="connsiteY21" fmla="*/ 999744 h 6900672"/>
              <a:gd name="connsiteX22" fmla="*/ 8363712 w 9168384"/>
              <a:gd name="connsiteY22" fmla="*/ 2279904 h 6900672"/>
              <a:gd name="connsiteX23" fmla="*/ 8436864 w 9168384"/>
              <a:gd name="connsiteY23" fmla="*/ 2474976 h 6900672"/>
              <a:gd name="connsiteX24" fmla="*/ 8607552 w 9168384"/>
              <a:gd name="connsiteY24" fmla="*/ 2474976 h 6900672"/>
              <a:gd name="connsiteX25" fmla="*/ 9046464 w 9168384"/>
              <a:gd name="connsiteY25" fmla="*/ 2840736 h 6900672"/>
              <a:gd name="connsiteX26" fmla="*/ 9144000 w 9168384"/>
              <a:gd name="connsiteY26" fmla="*/ 2828544 h 6900672"/>
              <a:gd name="connsiteX27" fmla="*/ 9168384 w 9168384"/>
              <a:gd name="connsiteY27" fmla="*/ 3742944 h 6900672"/>
              <a:gd name="connsiteX28" fmla="*/ 8985504 w 9168384"/>
              <a:gd name="connsiteY28" fmla="*/ 3840480 h 6900672"/>
              <a:gd name="connsiteX29" fmla="*/ 8692896 w 9168384"/>
              <a:gd name="connsiteY29" fmla="*/ 3852672 h 6900672"/>
              <a:gd name="connsiteX30" fmla="*/ 8449056 w 9168384"/>
              <a:gd name="connsiteY30" fmla="*/ 3718560 h 6900672"/>
              <a:gd name="connsiteX31" fmla="*/ 8375904 w 9168384"/>
              <a:gd name="connsiteY31" fmla="*/ 3584448 h 6900672"/>
              <a:gd name="connsiteX32" fmla="*/ 8461248 w 9168384"/>
              <a:gd name="connsiteY32" fmla="*/ 3377184 h 6900672"/>
              <a:gd name="connsiteX33" fmla="*/ 8217408 w 9168384"/>
              <a:gd name="connsiteY33" fmla="*/ 3182112 h 6900672"/>
              <a:gd name="connsiteX34" fmla="*/ 8095488 w 9168384"/>
              <a:gd name="connsiteY34" fmla="*/ 3060192 h 6900672"/>
              <a:gd name="connsiteX35" fmla="*/ 7729728 w 9168384"/>
              <a:gd name="connsiteY35" fmla="*/ 2816352 h 6900672"/>
              <a:gd name="connsiteX36" fmla="*/ 7424928 w 9168384"/>
              <a:gd name="connsiteY36" fmla="*/ 2621280 h 6900672"/>
              <a:gd name="connsiteX37" fmla="*/ 7168896 w 9168384"/>
              <a:gd name="connsiteY37" fmla="*/ 2377440 h 6900672"/>
              <a:gd name="connsiteX38" fmla="*/ 6937248 w 9168384"/>
              <a:gd name="connsiteY38" fmla="*/ 2255520 h 6900672"/>
              <a:gd name="connsiteX39" fmla="*/ 6644640 w 9168384"/>
              <a:gd name="connsiteY39" fmla="*/ 2060448 h 6900672"/>
              <a:gd name="connsiteX40" fmla="*/ 6400800 w 9168384"/>
              <a:gd name="connsiteY40" fmla="*/ 2023872 h 6900672"/>
              <a:gd name="connsiteX41" fmla="*/ 6059424 w 9168384"/>
              <a:gd name="connsiteY41" fmla="*/ 2072640 h 6900672"/>
              <a:gd name="connsiteX42" fmla="*/ 4401312 w 9168384"/>
              <a:gd name="connsiteY42" fmla="*/ 4645152 h 6900672"/>
              <a:gd name="connsiteX43" fmla="*/ 2731008 w 9168384"/>
              <a:gd name="connsiteY43" fmla="*/ 6864096 h 6900672"/>
              <a:gd name="connsiteX44" fmla="*/ 0 w 9168384"/>
              <a:gd name="connsiteY44" fmla="*/ 6900672 h 6900672"/>
              <a:gd name="connsiteX45" fmla="*/ 12192 w 9168384"/>
              <a:gd name="connsiteY45" fmla="*/ 6510528 h 6900672"/>
              <a:gd name="connsiteX46" fmla="*/ 2365248 w 9168384"/>
              <a:gd name="connsiteY46" fmla="*/ 3718560 h 6900672"/>
              <a:gd name="connsiteX47" fmla="*/ 2414016 w 9168384"/>
              <a:gd name="connsiteY47" fmla="*/ 3572256 h 6900672"/>
              <a:gd name="connsiteX48" fmla="*/ 3913632 w 9168384"/>
              <a:gd name="connsiteY48" fmla="*/ 1865376 h 6900672"/>
              <a:gd name="connsiteX49" fmla="*/ 4693920 w 9168384"/>
              <a:gd name="connsiteY49" fmla="*/ 987552 h 6900672"/>
              <a:gd name="connsiteX0" fmla="*/ 4684395 w 9158859"/>
              <a:gd name="connsiteY0" fmla="*/ 987552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667 w 9158859"/>
              <a:gd name="connsiteY45" fmla="*/ 6510528 h 6867334"/>
              <a:gd name="connsiteX46" fmla="*/ 2355723 w 9158859"/>
              <a:gd name="connsiteY46" fmla="*/ 3718560 h 6867334"/>
              <a:gd name="connsiteX47" fmla="*/ 2404491 w 9158859"/>
              <a:gd name="connsiteY47" fmla="*/ 3572256 h 6867334"/>
              <a:gd name="connsiteX48" fmla="*/ 3904107 w 9158859"/>
              <a:gd name="connsiteY48" fmla="*/ 1865376 h 6867334"/>
              <a:gd name="connsiteX49" fmla="*/ 4684395 w 9158859"/>
              <a:gd name="connsiteY49" fmla="*/ 987552 h 6867334"/>
              <a:gd name="connsiteX0" fmla="*/ 4684395 w 9158859"/>
              <a:gd name="connsiteY0" fmla="*/ 987552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55723 w 9158859"/>
              <a:gd name="connsiteY46" fmla="*/ 3718560 h 6867334"/>
              <a:gd name="connsiteX47" fmla="*/ 2404491 w 9158859"/>
              <a:gd name="connsiteY47" fmla="*/ 3572256 h 6867334"/>
              <a:gd name="connsiteX48" fmla="*/ 3904107 w 9158859"/>
              <a:gd name="connsiteY48" fmla="*/ 1865376 h 6867334"/>
              <a:gd name="connsiteX49" fmla="*/ 4684395 w 9158859"/>
              <a:gd name="connsiteY49" fmla="*/ 987552 h 6867334"/>
              <a:gd name="connsiteX0" fmla="*/ 4684395 w 9158859"/>
              <a:gd name="connsiteY0" fmla="*/ 987552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404491 w 9158859"/>
              <a:gd name="connsiteY47" fmla="*/ 3572256 h 6867334"/>
              <a:gd name="connsiteX48" fmla="*/ 3904107 w 9158859"/>
              <a:gd name="connsiteY48" fmla="*/ 1865376 h 6867334"/>
              <a:gd name="connsiteX49" fmla="*/ 4684395 w 9158859"/>
              <a:gd name="connsiteY49" fmla="*/ 987552 h 6867334"/>
              <a:gd name="connsiteX0" fmla="*/ 4684395 w 9158859"/>
              <a:gd name="connsiteY0" fmla="*/ 987552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04107 w 9158859"/>
              <a:gd name="connsiteY48" fmla="*/ 1865376 h 6867334"/>
              <a:gd name="connsiteX49" fmla="*/ 4684395 w 9158859"/>
              <a:gd name="connsiteY49" fmla="*/ 987552 h 6867334"/>
              <a:gd name="connsiteX0" fmla="*/ 4684395 w 9158859"/>
              <a:gd name="connsiteY0" fmla="*/ 987552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04107 w 9158859"/>
              <a:gd name="connsiteY48" fmla="*/ 1865376 h 6867334"/>
              <a:gd name="connsiteX49" fmla="*/ 4684395 w 9158859"/>
              <a:gd name="connsiteY49" fmla="*/ 987552 h 6867334"/>
              <a:gd name="connsiteX0" fmla="*/ 4684395 w 9158859"/>
              <a:gd name="connsiteY0" fmla="*/ 987552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684395 w 9158859"/>
              <a:gd name="connsiteY49" fmla="*/ 987552 h 6867334"/>
              <a:gd name="connsiteX0" fmla="*/ 4684395 w 9158859"/>
              <a:gd name="connsiteY0" fmla="*/ 987552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684395 w 9158859"/>
              <a:gd name="connsiteY49" fmla="*/ 987552 h 6867334"/>
              <a:gd name="connsiteX0" fmla="*/ 4701064 w 9158859"/>
              <a:gd name="connsiteY0" fmla="*/ 1001840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13835 w 9158859"/>
              <a:gd name="connsiteY1" fmla="*/ 841248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62859 w 9158859"/>
              <a:gd name="connsiteY2" fmla="*/ 597408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892171 w 9158859"/>
              <a:gd name="connsiteY3" fmla="*/ 463296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21483 w 9158859"/>
              <a:gd name="connsiteY4" fmla="*/ 585216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04491 w 9158859"/>
              <a:gd name="connsiteY5" fmla="*/ 426720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11883 w 9158859"/>
              <a:gd name="connsiteY7" fmla="*/ 646176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33931 w 9158859"/>
              <a:gd name="connsiteY9" fmla="*/ 341376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94891 w 9158859"/>
              <a:gd name="connsiteY10" fmla="*/ 219456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7899 w 9158859"/>
              <a:gd name="connsiteY12" fmla="*/ 12192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0755 w 9158859"/>
              <a:gd name="connsiteY12" fmla="*/ 33623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5517 w 9158859"/>
              <a:gd name="connsiteY12" fmla="*/ 16954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5517 w 9158859"/>
              <a:gd name="connsiteY12" fmla="*/ 16954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5517 w 9158859"/>
              <a:gd name="connsiteY12" fmla="*/ 16954 h 6867334"/>
              <a:gd name="connsiteX13" fmla="*/ 3733419 w 9158859"/>
              <a:gd name="connsiteY13" fmla="*/ 0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5517 w 9158859"/>
              <a:gd name="connsiteY12" fmla="*/ 16954 h 6867334"/>
              <a:gd name="connsiteX13" fmla="*/ 3845338 w 9158859"/>
              <a:gd name="connsiteY13" fmla="*/ 16669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5517 w 9158859"/>
              <a:gd name="connsiteY12" fmla="*/ 16954 h 6867334"/>
              <a:gd name="connsiteX13" fmla="*/ 3845338 w 9158859"/>
              <a:gd name="connsiteY13" fmla="*/ 16669 h 6867334"/>
              <a:gd name="connsiteX14" fmla="*/ 4562475 w 9158859"/>
              <a:gd name="connsiteY14" fmla="*/ 195072 h 6867334"/>
              <a:gd name="connsiteX15" fmla="*/ 5293995 w 9158859"/>
              <a:gd name="connsiteY15" fmla="*/ 256032 h 6867334"/>
              <a:gd name="connsiteX16" fmla="*/ 5696331 w 9158859"/>
              <a:gd name="connsiteY16" fmla="*/ 97536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5517 w 9158859"/>
              <a:gd name="connsiteY12" fmla="*/ 16954 h 6867334"/>
              <a:gd name="connsiteX13" fmla="*/ 3845338 w 9158859"/>
              <a:gd name="connsiteY13" fmla="*/ 16669 h 6867334"/>
              <a:gd name="connsiteX14" fmla="*/ 4562475 w 9158859"/>
              <a:gd name="connsiteY14" fmla="*/ 195072 h 6867334"/>
              <a:gd name="connsiteX15" fmla="*/ 5293995 w 9158859"/>
              <a:gd name="connsiteY15" fmla="*/ 256032 h 6867334"/>
              <a:gd name="connsiteX16" fmla="*/ 5729668 w 9158859"/>
              <a:gd name="connsiteY16" fmla="*/ 111823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5517 w 9158859"/>
              <a:gd name="connsiteY12" fmla="*/ 16954 h 6867334"/>
              <a:gd name="connsiteX13" fmla="*/ 3845338 w 9158859"/>
              <a:gd name="connsiteY13" fmla="*/ 16669 h 6867334"/>
              <a:gd name="connsiteX14" fmla="*/ 4562475 w 9158859"/>
              <a:gd name="connsiteY14" fmla="*/ 195072 h 6867334"/>
              <a:gd name="connsiteX15" fmla="*/ 5293995 w 9158859"/>
              <a:gd name="connsiteY15" fmla="*/ 256032 h 6867334"/>
              <a:gd name="connsiteX16" fmla="*/ 5729668 w 9158859"/>
              <a:gd name="connsiteY16" fmla="*/ 111823 h 6867334"/>
              <a:gd name="connsiteX17" fmla="*/ 5830443 w 9158859"/>
              <a:gd name="connsiteY17" fmla="*/ 0 h 6867334"/>
              <a:gd name="connsiteX18" fmla="*/ 7525131 w 9158859"/>
              <a:gd name="connsiteY18" fmla="*/ 24384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1001840 h 6867334"/>
              <a:gd name="connsiteX1" fmla="*/ 4025741 w 9158859"/>
              <a:gd name="connsiteY1" fmla="*/ 829342 h 6867334"/>
              <a:gd name="connsiteX2" fmla="*/ 3089053 w 9158859"/>
              <a:gd name="connsiteY2" fmla="*/ 595026 h 6867334"/>
              <a:gd name="connsiteX3" fmla="*/ 2904078 w 9158859"/>
              <a:gd name="connsiteY3" fmla="*/ 465678 h 6867334"/>
              <a:gd name="connsiteX4" fmla="*/ 2750058 w 9158859"/>
              <a:gd name="connsiteY4" fmla="*/ 580454 h 6867334"/>
              <a:gd name="connsiteX5" fmla="*/ 2421160 w 9158859"/>
              <a:gd name="connsiteY5" fmla="*/ 433864 h 6867334"/>
              <a:gd name="connsiteX6" fmla="*/ 2245995 w 9158859"/>
              <a:gd name="connsiteY6" fmla="*/ 585216 h 6867334"/>
              <a:gd name="connsiteX7" fmla="*/ 2104739 w 9158859"/>
              <a:gd name="connsiteY7" fmla="*/ 631888 h 6867334"/>
              <a:gd name="connsiteX8" fmla="*/ 1770507 w 9158859"/>
              <a:gd name="connsiteY8" fmla="*/ 487680 h 6867334"/>
              <a:gd name="connsiteX9" fmla="*/ 1750600 w 9158859"/>
              <a:gd name="connsiteY9" fmla="*/ 346138 h 6867334"/>
              <a:gd name="connsiteX10" fmla="*/ 1773459 w 9158859"/>
              <a:gd name="connsiteY10" fmla="*/ 243269 h 6867334"/>
              <a:gd name="connsiteX11" fmla="*/ 1502283 w 9158859"/>
              <a:gd name="connsiteY11" fmla="*/ 182880 h 6867334"/>
              <a:gd name="connsiteX12" fmla="*/ 1475517 w 9158859"/>
              <a:gd name="connsiteY12" fmla="*/ 16954 h 6867334"/>
              <a:gd name="connsiteX13" fmla="*/ 3845338 w 9158859"/>
              <a:gd name="connsiteY13" fmla="*/ 16669 h 6867334"/>
              <a:gd name="connsiteX14" fmla="*/ 4562475 w 9158859"/>
              <a:gd name="connsiteY14" fmla="*/ 195072 h 6867334"/>
              <a:gd name="connsiteX15" fmla="*/ 5293995 w 9158859"/>
              <a:gd name="connsiteY15" fmla="*/ 256032 h 6867334"/>
              <a:gd name="connsiteX16" fmla="*/ 5729668 w 9158859"/>
              <a:gd name="connsiteY16" fmla="*/ 111823 h 6867334"/>
              <a:gd name="connsiteX17" fmla="*/ 5830443 w 9158859"/>
              <a:gd name="connsiteY17" fmla="*/ 0 h 6867334"/>
              <a:gd name="connsiteX18" fmla="*/ 7494175 w 9158859"/>
              <a:gd name="connsiteY18" fmla="*/ 14859 h 6867334"/>
              <a:gd name="connsiteX19" fmla="*/ 6903339 w 9158859"/>
              <a:gd name="connsiteY19" fmla="*/ 658368 h 6867334"/>
              <a:gd name="connsiteX20" fmla="*/ 6830187 w 9158859"/>
              <a:gd name="connsiteY20" fmla="*/ 804672 h 6867334"/>
              <a:gd name="connsiteX21" fmla="*/ 6854571 w 9158859"/>
              <a:gd name="connsiteY21" fmla="*/ 999744 h 6867334"/>
              <a:gd name="connsiteX22" fmla="*/ 8354187 w 9158859"/>
              <a:gd name="connsiteY22" fmla="*/ 2279904 h 6867334"/>
              <a:gd name="connsiteX23" fmla="*/ 8427339 w 9158859"/>
              <a:gd name="connsiteY23" fmla="*/ 2474976 h 6867334"/>
              <a:gd name="connsiteX24" fmla="*/ 8598027 w 9158859"/>
              <a:gd name="connsiteY24" fmla="*/ 2474976 h 6867334"/>
              <a:gd name="connsiteX25" fmla="*/ 9036939 w 9158859"/>
              <a:gd name="connsiteY25" fmla="*/ 2840736 h 6867334"/>
              <a:gd name="connsiteX26" fmla="*/ 9134475 w 9158859"/>
              <a:gd name="connsiteY26" fmla="*/ 2828544 h 6867334"/>
              <a:gd name="connsiteX27" fmla="*/ 9158859 w 9158859"/>
              <a:gd name="connsiteY27" fmla="*/ 3742944 h 6867334"/>
              <a:gd name="connsiteX28" fmla="*/ 8975979 w 9158859"/>
              <a:gd name="connsiteY28" fmla="*/ 3840480 h 6867334"/>
              <a:gd name="connsiteX29" fmla="*/ 8683371 w 9158859"/>
              <a:gd name="connsiteY29" fmla="*/ 3852672 h 6867334"/>
              <a:gd name="connsiteX30" fmla="*/ 8439531 w 9158859"/>
              <a:gd name="connsiteY30" fmla="*/ 3718560 h 6867334"/>
              <a:gd name="connsiteX31" fmla="*/ 8366379 w 9158859"/>
              <a:gd name="connsiteY31" fmla="*/ 3584448 h 6867334"/>
              <a:gd name="connsiteX32" fmla="*/ 8451723 w 9158859"/>
              <a:gd name="connsiteY32" fmla="*/ 3377184 h 6867334"/>
              <a:gd name="connsiteX33" fmla="*/ 8207883 w 9158859"/>
              <a:gd name="connsiteY33" fmla="*/ 3182112 h 6867334"/>
              <a:gd name="connsiteX34" fmla="*/ 8085963 w 9158859"/>
              <a:gd name="connsiteY34" fmla="*/ 3060192 h 6867334"/>
              <a:gd name="connsiteX35" fmla="*/ 7720203 w 9158859"/>
              <a:gd name="connsiteY35" fmla="*/ 2816352 h 6867334"/>
              <a:gd name="connsiteX36" fmla="*/ 7415403 w 9158859"/>
              <a:gd name="connsiteY36" fmla="*/ 2621280 h 6867334"/>
              <a:gd name="connsiteX37" fmla="*/ 7159371 w 9158859"/>
              <a:gd name="connsiteY37" fmla="*/ 2377440 h 6867334"/>
              <a:gd name="connsiteX38" fmla="*/ 6927723 w 9158859"/>
              <a:gd name="connsiteY38" fmla="*/ 2255520 h 6867334"/>
              <a:gd name="connsiteX39" fmla="*/ 6635115 w 9158859"/>
              <a:gd name="connsiteY39" fmla="*/ 2060448 h 6867334"/>
              <a:gd name="connsiteX40" fmla="*/ 6391275 w 9158859"/>
              <a:gd name="connsiteY40" fmla="*/ 2023872 h 6867334"/>
              <a:gd name="connsiteX41" fmla="*/ 6049899 w 9158859"/>
              <a:gd name="connsiteY41" fmla="*/ 2072640 h 6867334"/>
              <a:gd name="connsiteX42" fmla="*/ 4391787 w 9158859"/>
              <a:gd name="connsiteY42" fmla="*/ 4645152 h 6867334"/>
              <a:gd name="connsiteX43" fmla="*/ 2721483 w 9158859"/>
              <a:gd name="connsiteY43" fmla="*/ 6864096 h 6867334"/>
              <a:gd name="connsiteX44" fmla="*/ 0 w 9158859"/>
              <a:gd name="connsiteY44" fmla="*/ 6867334 h 6867334"/>
              <a:gd name="connsiteX45" fmla="*/ 285 w 9158859"/>
              <a:gd name="connsiteY45" fmla="*/ 6548628 h 6867334"/>
              <a:gd name="connsiteX46" fmla="*/ 2334291 w 9158859"/>
              <a:gd name="connsiteY46" fmla="*/ 3732847 h 6867334"/>
              <a:gd name="connsiteX47" fmla="*/ 2366391 w 9158859"/>
              <a:gd name="connsiteY47" fmla="*/ 3653218 h 6867334"/>
              <a:gd name="connsiteX48" fmla="*/ 3920775 w 9158859"/>
              <a:gd name="connsiteY48" fmla="*/ 1874901 h 6867334"/>
              <a:gd name="connsiteX49" fmla="*/ 4701064 w 9158859"/>
              <a:gd name="connsiteY49" fmla="*/ 1001840 h 6867334"/>
              <a:gd name="connsiteX0" fmla="*/ 4701064 w 9158859"/>
              <a:gd name="connsiteY0" fmla="*/ 986981 h 6852475"/>
              <a:gd name="connsiteX1" fmla="*/ 4025741 w 9158859"/>
              <a:gd name="connsiteY1" fmla="*/ 814483 h 6852475"/>
              <a:gd name="connsiteX2" fmla="*/ 3089053 w 9158859"/>
              <a:gd name="connsiteY2" fmla="*/ 580167 h 6852475"/>
              <a:gd name="connsiteX3" fmla="*/ 2904078 w 9158859"/>
              <a:gd name="connsiteY3" fmla="*/ 450819 h 6852475"/>
              <a:gd name="connsiteX4" fmla="*/ 2750058 w 9158859"/>
              <a:gd name="connsiteY4" fmla="*/ 565595 h 6852475"/>
              <a:gd name="connsiteX5" fmla="*/ 2421160 w 9158859"/>
              <a:gd name="connsiteY5" fmla="*/ 419005 h 6852475"/>
              <a:gd name="connsiteX6" fmla="*/ 2245995 w 9158859"/>
              <a:gd name="connsiteY6" fmla="*/ 570357 h 6852475"/>
              <a:gd name="connsiteX7" fmla="*/ 2104739 w 9158859"/>
              <a:gd name="connsiteY7" fmla="*/ 617029 h 6852475"/>
              <a:gd name="connsiteX8" fmla="*/ 1770507 w 9158859"/>
              <a:gd name="connsiteY8" fmla="*/ 472821 h 6852475"/>
              <a:gd name="connsiteX9" fmla="*/ 1750600 w 9158859"/>
              <a:gd name="connsiteY9" fmla="*/ 331279 h 6852475"/>
              <a:gd name="connsiteX10" fmla="*/ 1773459 w 9158859"/>
              <a:gd name="connsiteY10" fmla="*/ 228410 h 6852475"/>
              <a:gd name="connsiteX11" fmla="*/ 1502283 w 9158859"/>
              <a:gd name="connsiteY11" fmla="*/ 168021 h 6852475"/>
              <a:gd name="connsiteX12" fmla="*/ 1475517 w 9158859"/>
              <a:gd name="connsiteY12" fmla="*/ 2095 h 6852475"/>
              <a:gd name="connsiteX13" fmla="*/ 3845338 w 9158859"/>
              <a:gd name="connsiteY13" fmla="*/ 1810 h 6852475"/>
              <a:gd name="connsiteX14" fmla="*/ 4562475 w 9158859"/>
              <a:gd name="connsiteY14" fmla="*/ 180213 h 6852475"/>
              <a:gd name="connsiteX15" fmla="*/ 5293995 w 9158859"/>
              <a:gd name="connsiteY15" fmla="*/ 241173 h 6852475"/>
              <a:gd name="connsiteX16" fmla="*/ 5729668 w 9158859"/>
              <a:gd name="connsiteY16" fmla="*/ 96964 h 6852475"/>
              <a:gd name="connsiteX17" fmla="*/ 5828061 w 9158859"/>
              <a:gd name="connsiteY17" fmla="*/ 6573 h 6852475"/>
              <a:gd name="connsiteX18" fmla="*/ 7494175 w 9158859"/>
              <a:gd name="connsiteY18" fmla="*/ 0 h 6852475"/>
              <a:gd name="connsiteX19" fmla="*/ 6903339 w 9158859"/>
              <a:gd name="connsiteY19" fmla="*/ 643509 h 6852475"/>
              <a:gd name="connsiteX20" fmla="*/ 6830187 w 9158859"/>
              <a:gd name="connsiteY20" fmla="*/ 789813 h 6852475"/>
              <a:gd name="connsiteX21" fmla="*/ 6854571 w 9158859"/>
              <a:gd name="connsiteY21" fmla="*/ 984885 h 6852475"/>
              <a:gd name="connsiteX22" fmla="*/ 8354187 w 9158859"/>
              <a:gd name="connsiteY22" fmla="*/ 2265045 h 6852475"/>
              <a:gd name="connsiteX23" fmla="*/ 8427339 w 9158859"/>
              <a:gd name="connsiteY23" fmla="*/ 2460117 h 6852475"/>
              <a:gd name="connsiteX24" fmla="*/ 8598027 w 9158859"/>
              <a:gd name="connsiteY24" fmla="*/ 2460117 h 6852475"/>
              <a:gd name="connsiteX25" fmla="*/ 9036939 w 9158859"/>
              <a:gd name="connsiteY25" fmla="*/ 2825877 h 6852475"/>
              <a:gd name="connsiteX26" fmla="*/ 9134475 w 9158859"/>
              <a:gd name="connsiteY26" fmla="*/ 2813685 h 6852475"/>
              <a:gd name="connsiteX27" fmla="*/ 9158859 w 9158859"/>
              <a:gd name="connsiteY27" fmla="*/ 3728085 h 6852475"/>
              <a:gd name="connsiteX28" fmla="*/ 8975979 w 9158859"/>
              <a:gd name="connsiteY28" fmla="*/ 3825621 h 6852475"/>
              <a:gd name="connsiteX29" fmla="*/ 8683371 w 9158859"/>
              <a:gd name="connsiteY29" fmla="*/ 3837813 h 6852475"/>
              <a:gd name="connsiteX30" fmla="*/ 8439531 w 9158859"/>
              <a:gd name="connsiteY30" fmla="*/ 3703701 h 6852475"/>
              <a:gd name="connsiteX31" fmla="*/ 8366379 w 9158859"/>
              <a:gd name="connsiteY31" fmla="*/ 3569589 h 6852475"/>
              <a:gd name="connsiteX32" fmla="*/ 8451723 w 9158859"/>
              <a:gd name="connsiteY32" fmla="*/ 3362325 h 6852475"/>
              <a:gd name="connsiteX33" fmla="*/ 8207883 w 9158859"/>
              <a:gd name="connsiteY33" fmla="*/ 3167253 h 6852475"/>
              <a:gd name="connsiteX34" fmla="*/ 8085963 w 9158859"/>
              <a:gd name="connsiteY34" fmla="*/ 3045333 h 6852475"/>
              <a:gd name="connsiteX35" fmla="*/ 7720203 w 9158859"/>
              <a:gd name="connsiteY35" fmla="*/ 2801493 h 6852475"/>
              <a:gd name="connsiteX36" fmla="*/ 7415403 w 9158859"/>
              <a:gd name="connsiteY36" fmla="*/ 2606421 h 6852475"/>
              <a:gd name="connsiteX37" fmla="*/ 7159371 w 9158859"/>
              <a:gd name="connsiteY37" fmla="*/ 2362581 h 6852475"/>
              <a:gd name="connsiteX38" fmla="*/ 6927723 w 9158859"/>
              <a:gd name="connsiteY38" fmla="*/ 2240661 h 6852475"/>
              <a:gd name="connsiteX39" fmla="*/ 6635115 w 9158859"/>
              <a:gd name="connsiteY39" fmla="*/ 2045589 h 6852475"/>
              <a:gd name="connsiteX40" fmla="*/ 6391275 w 9158859"/>
              <a:gd name="connsiteY40" fmla="*/ 2009013 h 6852475"/>
              <a:gd name="connsiteX41" fmla="*/ 6049899 w 9158859"/>
              <a:gd name="connsiteY41" fmla="*/ 2057781 h 6852475"/>
              <a:gd name="connsiteX42" fmla="*/ 4391787 w 9158859"/>
              <a:gd name="connsiteY42" fmla="*/ 4630293 h 6852475"/>
              <a:gd name="connsiteX43" fmla="*/ 2721483 w 9158859"/>
              <a:gd name="connsiteY43" fmla="*/ 6849237 h 6852475"/>
              <a:gd name="connsiteX44" fmla="*/ 0 w 9158859"/>
              <a:gd name="connsiteY44" fmla="*/ 6852475 h 6852475"/>
              <a:gd name="connsiteX45" fmla="*/ 285 w 9158859"/>
              <a:gd name="connsiteY45" fmla="*/ 6533769 h 6852475"/>
              <a:gd name="connsiteX46" fmla="*/ 2334291 w 9158859"/>
              <a:gd name="connsiteY46" fmla="*/ 3717988 h 6852475"/>
              <a:gd name="connsiteX47" fmla="*/ 2366391 w 9158859"/>
              <a:gd name="connsiteY47" fmla="*/ 3638359 h 6852475"/>
              <a:gd name="connsiteX48" fmla="*/ 3920775 w 9158859"/>
              <a:gd name="connsiteY48" fmla="*/ 1860042 h 6852475"/>
              <a:gd name="connsiteX49" fmla="*/ 4701064 w 9158859"/>
              <a:gd name="connsiteY49" fmla="*/ 986981 h 6852475"/>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66379 w 9158859"/>
              <a:gd name="connsiteY31" fmla="*/ 3570160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9899 w 9158859"/>
              <a:gd name="connsiteY41" fmla="*/ 2058352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66379 w 9158859"/>
              <a:gd name="connsiteY31" fmla="*/ 3570160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66379 w 9158859"/>
              <a:gd name="connsiteY31" fmla="*/ 3570160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66379 w 9158859"/>
              <a:gd name="connsiteY31" fmla="*/ 3570160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66379 w 9158859"/>
              <a:gd name="connsiteY31" fmla="*/ 3570160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66379 w 9158859"/>
              <a:gd name="connsiteY31" fmla="*/ 3570160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66379 w 9158859"/>
              <a:gd name="connsiteY31" fmla="*/ 3570160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87810 w 9158859"/>
              <a:gd name="connsiteY31" fmla="*/ 3574923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87810 w 9158859"/>
              <a:gd name="connsiteY31" fmla="*/ 3574923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87810 w 9158859"/>
              <a:gd name="connsiteY31" fmla="*/ 3574923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87810 w 9158859"/>
              <a:gd name="connsiteY31" fmla="*/ 3574923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8975979 w 9158859"/>
              <a:gd name="connsiteY28" fmla="*/ 3826192 h 6853046"/>
              <a:gd name="connsiteX29" fmla="*/ 8683371 w 9158859"/>
              <a:gd name="connsiteY29" fmla="*/ 3838384 h 6853046"/>
              <a:gd name="connsiteX30" fmla="*/ 8439531 w 9158859"/>
              <a:gd name="connsiteY30" fmla="*/ 3704272 h 6853046"/>
              <a:gd name="connsiteX31" fmla="*/ 8387810 w 9158859"/>
              <a:gd name="connsiteY31" fmla="*/ 3574923 h 6853046"/>
              <a:gd name="connsiteX32" fmla="*/ 8451723 w 9158859"/>
              <a:gd name="connsiteY32" fmla="*/ 3362896 h 6853046"/>
              <a:gd name="connsiteX33" fmla="*/ 8207883 w 9158859"/>
              <a:gd name="connsiteY33" fmla="*/ 3167824 h 6853046"/>
              <a:gd name="connsiteX34" fmla="*/ 8085963 w 9158859"/>
              <a:gd name="connsiteY34" fmla="*/ 3045904 h 6853046"/>
              <a:gd name="connsiteX35" fmla="*/ 7720203 w 9158859"/>
              <a:gd name="connsiteY35" fmla="*/ 2802064 h 6853046"/>
              <a:gd name="connsiteX36" fmla="*/ 7415403 w 9158859"/>
              <a:gd name="connsiteY36" fmla="*/ 2606992 h 6853046"/>
              <a:gd name="connsiteX37" fmla="*/ 7159371 w 9158859"/>
              <a:gd name="connsiteY37" fmla="*/ 2363152 h 6853046"/>
              <a:gd name="connsiteX38" fmla="*/ 6927723 w 9158859"/>
              <a:gd name="connsiteY38" fmla="*/ 2241232 h 6853046"/>
              <a:gd name="connsiteX39" fmla="*/ 6635115 w 9158859"/>
              <a:gd name="connsiteY39" fmla="*/ 2046160 h 6853046"/>
              <a:gd name="connsiteX40" fmla="*/ 6391275 w 9158859"/>
              <a:gd name="connsiteY40" fmla="*/ 2009584 h 6853046"/>
              <a:gd name="connsiteX41" fmla="*/ 6042755 w 9158859"/>
              <a:gd name="connsiteY41" fmla="*/ 2072640 h 6853046"/>
              <a:gd name="connsiteX42" fmla="*/ 4391787 w 9158859"/>
              <a:gd name="connsiteY42" fmla="*/ 4630864 h 6853046"/>
              <a:gd name="connsiteX43" fmla="*/ 2721483 w 9158859"/>
              <a:gd name="connsiteY43" fmla="*/ 6849808 h 6853046"/>
              <a:gd name="connsiteX44" fmla="*/ 0 w 9158859"/>
              <a:gd name="connsiteY44" fmla="*/ 6853046 h 6853046"/>
              <a:gd name="connsiteX45" fmla="*/ 285 w 9158859"/>
              <a:gd name="connsiteY45" fmla="*/ 6534340 h 6853046"/>
              <a:gd name="connsiteX46" fmla="*/ 2334291 w 9158859"/>
              <a:gd name="connsiteY46" fmla="*/ 3718559 h 6853046"/>
              <a:gd name="connsiteX47" fmla="*/ 2366391 w 9158859"/>
              <a:gd name="connsiteY47" fmla="*/ 3638930 h 6853046"/>
              <a:gd name="connsiteX48" fmla="*/ 3920775 w 9158859"/>
              <a:gd name="connsiteY48" fmla="*/ 1860613 h 6853046"/>
              <a:gd name="connsiteX49" fmla="*/ 4701064 w 9158859"/>
              <a:gd name="connsiteY49" fmla="*/ 987552 h 6853046"/>
              <a:gd name="connsiteX0" fmla="*/ 4701064 w 9158859"/>
              <a:gd name="connsiteY0" fmla="*/ 987552 h 6853046"/>
              <a:gd name="connsiteX1" fmla="*/ 4025741 w 9158859"/>
              <a:gd name="connsiteY1" fmla="*/ 815054 h 6853046"/>
              <a:gd name="connsiteX2" fmla="*/ 3089053 w 9158859"/>
              <a:gd name="connsiteY2" fmla="*/ 580738 h 6853046"/>
              <a:gd name="connsiteX3" fmla="*/ 2904078 w 9158859"/>
              <a:gd name="connsiteY3" fmla="*/ 451390 h 6853046"/>
              <a:gd name="connsiteX4" fmla="*/ 2750058 w 9158859"/>
              <a:gd name="connsiteY4" fmla="*/ 566166 h 6853046"/>
              <a:gd name="connsiteX5" fmla="*/ 2421160 w 9158859"/>
              <a:gd name="connsiteY5" fmla="*/ 419576 h 6853046"/>
              <a:gd name="connsiteX6" fmla="*/ 2245995 w 9158859"/>
              <a:gd name="connsiteY6" fmla="*/ 570928 h 6853046"/>
              <a:gd name="connsiteX7" fmla="*/ 2104739 w 9158859"/>
              <a:gd name="connsiteY7" fmla="*/ 617600 h 6853046"/>
              <a:gd name="connsiteX8" fmla="*/ 1770507 w 9158859"/>
              <a:gd name="connsiteY8" fmla="*/ 473392 h 6853046"/>
              <a:gd name="connsiteX9" fmla="*/ 1750600 w 9158859"/>
              <a:gd name="connsiteY9" fmla="*/ 331850 h 6853046"/>
              <a:gd name="connsiteX10" fmla="*/ 1773459 w 9158859"/>
              <a:gd name="connsiteY10" fmla="*/ 228981 h 6853046"/>
              <a:gd name="connsiteX11" fmla="*/ 1502283 w 9158859"/>
              <a:gd name="connsiteY11" fmla="*/ 168592 h 6853046"/>
              <a:gd name="connsiteX12" fmla="*/ 1475517 w 9158859"/>
              <a:gd name="connsiteY12" fmla="*/ 2666 h 6853046"/>
              <a:gd name="connsiteX13" fmla="*/ 3845338 w 9158859"/>
              <a:gd name="connsiteY13" fmla="*/ 2381 h 6853046"/>
              <a:gd name="connsiteX14" fmla="*/ 4562475 w 9158859"/>
              <a:gd name="connsiteY14" fmla="*/ 180784 h 6853046"/>
              <a:gd name="connsiteX15" fmla="*/ 5293995 w 9158859"/>
              <a:gd name="connsiteY15" fmla="*/ 241744 h 6853046"/>
              <a:gd name="connsiteX16" fmla="*/ 5729668 w 9158859"/>
              <a:gd name="connsiteY16" fmla="*/ 97535 h 6853046"/>
              <a:gd name="connsiteX17" fmla="*/ 5832823 w 9158859"/>
              <a:gd name="connsiteY17" fmla="*/ 0 h 6853046"/>
              <a:gd name="connsiteX18" fmla="*/ 7494175 w 9158859"/>
              <a:gd name="connsiteY18" fmla="*/ 571 h 6853046"/>
              <a:gd name="connsiteX19" fmla="*/ 6903339 w 9158859"/>
              <a:gd name="connsiteY19" fmla="*/ 644080 h 6853046"/>
              <a:gd name="connsiteX20" fmla="*/ 6830187 w 9158859"/>
              <a:gd name="connsiteY20" fmla="*/ 790384 h 6853046"/>
              <a:gd name="connsiteX21" fmla="*/ 6854571 w 9158859"/>
              <a:gd name="connsiteY21" fmla="*/ 985456 h 6853046"/>
              <a:gd name="connsiteX22" fmla="*/ 8354187 w 9158859"/>
              <a:gd name="connsiteY22" fmla="*/ 2265616 h 6853046"/>
              <a:gd name="connsiteX23" fmla="*/ 8427339 w 9158859"/>
              <a:gd name="connsiteY23" fmla="*/ 2460688 h 6853046"/>
              <a:gd name="connsiteX24" fmla="*/ 8598027 w 9158859"/>
              <a:gd name="connsiteY24" fmla="*/ 2460688 h 6853046"/>
              <a:gd name="connsiteX25" fmla="*/ 9036939 w 9158859"/>
              <a:gd name="connsiteY25" fmla="*/ 2826448 h 6853046"/>
              <a:gd name="connsiteX26" fmla="*/ 9134475 w 9158859"/>
              <a:gd name="connsiteY26" fmla="*/ 2814256 h 6853046"/>
              <a:gd name="connsiteX27" fmla="*/ 9158859 w 9158859"/>
              <a:gd name="connsiteY27" fmla="*/ 3728656 h 6853046"/>
              <a:gd name="connsiteX28" fmla="*/ 9075230 w 9158859"/>
              <a:gd name="connsiteY28" fmla="*/ 3743610 h 6853046"/>
              <a:gd name="connsiteX29" fmla="*/ 8975979 w 9158859"/>
              <a:gd name="connsiteY29" fmla="*/ 3826192 h 6853046"/>
              <a:gd name="connsiteX30" fmla="*/ 8683371 w 9158859"/>
              <a:gd name="connsiteY30" fmla="*/ 3838384 h 6853046"/>
              <a:gd name="connsiteX31" fmla="*/ 8439531 w 9158859"/>
              <a:gd name="connsiteY31" fmla="*/ 3704272 h 6853046"/>
              <a:gd name="connsiteX32" fmla="*/ 8387810 w 9158859"/>
              <a:gd name="connsiteY32" fmla="*/ 3574923 h 6853046"/>
              <a:gd name="connsiteX33" fmla="*/ 8451723 w 9158859"/>
              <a:gd name="connsiteY33" fmla="*/ 3362896 h 6853046"/>
              <a:gd name="connsiteX34" fmla="*/ 8207883 w 9158859"/>
              <a:gd name="connsiteY34" fmla="*/ 3167824 h 6853046"/>
              <a:gd name="connsiteX35" fmla="*/ 8085963 w 9158859"/>
              <a:gd name="connsiteY35" fmla="*/ 3045904 h 6853046"/>
              <a:gd name="connsiteX36" fmla="*/ 7720203 w 9158859"/>
              <a:gd name="connsiteY36" fmla="*/ 2802064 h 6853046"/>
              <a:gd name="connsiteX37" fmla="*/ 7415403 w 9158859"/>
              <a:gd name="connsiteY37" fmla="*/ 2606992 h 6853046"/>
              <a:gd name="connsiteX38" fmla="*/ 7159371 w 9158859"/>
              <a:gd name="connsiteY38" fmla="*/ 2363152 h 6853046"/>
              <a:gd name="connsiteX39" fmla="*/ 6927723 w 9158859"/>
              <a:gd name="connsiteY39" fmla="*/ 2241232 h 6853046"/>
              <a:gd name="connsiteX40" fmla="*/ 6635115 w 9158859"/>
              <a:gd name="connsiteY40" fmla="*/ 2046160 h 6853046"/>
              <a:gd name="connsiteX41" fmla="*/ 6391275 w 9158859"/>
              <a:gd name="connsiteY41" fmla="*/ 2009584 h 6853046"/>
              <a:gd name="connsiteX42" fmla="*/ 6042755 w 9158859"/>
              <a:gd name="connsiteY42" fmla="*/ 2072640 h 6853046"/>
              <a:gd name="connsiteX43" fmla="*/ 4391787 w 9158859"/>
              <a:gd name="connsiteY43" fmla="*/ 4630864 h 6853046"/>
              <a:gd name="connsiteX44" fmla="*/ 2721483 w 9158859"/>
              <a:gd name="connsiteY44" fmla="*/ 6849808 h 6853046"/>
              <a:gd name="connsiteX45" fmla="*/ 0 w 9158859"/>
              <a:gd name="connsiteY45" fmla="*/ 6853046 h 6853046"/>
              <a:gd name="connsiteX46" fmla="*/ 285 w 9158859"/>
              <a:gd name="connsiteY46" fmla="*/ 6534340 h 6853046"/>
              <a:gd name="connsiteX47" fmla="*/ 2334291 w 9158859"/>
              <a:gd name="connsiteY47" fmla="*/ 3718559 h 6853046"/>
              <a:gd name="connsiteX48" fmla="*/ 2366391 w 9158859"/>
              <a:gd name="connsiteY48" fmla="*/ 3638930 h 6853046"/>
              <a:gd name="connsiteX49" fmla="*/ 3920775 w 9158859"/>
              <a:gd name="connsiteY49" fmla="*/ 1860613 h 6853046"/>
              <a:gd name="connsiteX50" fmla="*/ 4701064 w 9158859"/>
              <a:gd name="connsiteY50" fmla="*/ 987552 h 6853046"/>
              <a:gd name="connsiteX0" fmla="*/ 4701064 w 9139809"/>
              <a:gd name="connsiteY0" fmla="*/ 987552 h 6853046"/>
              <a:gd name="connsiteX1" fmla="*/ 4025741 w 9139809"/>
              <a:gd name="connsiteY1" fmla="*/ 815054 h 6853046"/>
              <a:gd name="connsiteX2" fmla="*/ 3089053 w 9139809"/>
              <a:gd name="connsiteY2" fmla="*/ 580738 h 6853046"/>
              <a:gd name="connsiteX3" fmla="*/ 2904078 w 9139809"/>
              <a:gd name="connsiteY3" fmla="*/ 451390 h 6853046"/>
              <a:gd name="connsiteX4" fmla="*/ 2750058 w 9139809"/>
              <a:gd name="connsiteY4" fmla="*/ 566166 h 6853046"/>
              <a:gd name="connsiteX5" fmla="*/ 2421160 w 9139809"/>
              <a:gd name="connsiteY5" fmla="*/ 419576 h 6853046"/>
              <a:gd name="connsiteX6" fmla="*/ 2245995 w 9139809"/>
              <a:gd name="connsiteY6" fmla="*/ 570928 h 6853046"/>
              <a:gd name="connsiteX7" fmla="*/ 2104739 w 9139809"/>
              <a:gd name="connsiteY7" fmla="*/ 617600 h 6853046"/>
              <a:gd name="connsiteX8" fmla="*/ 1770507 w 9139809"/>
              <a:gd name="connsiteY8" fmla="*/ 473392 h 6853046"/>
              <a:gd name="connsiteX9" fmla="*/ 1750600 w 9139809"/>
              <a:gd name="connsiteY9" fmla="*/ 331850 h 6853046"/>
              <a:gd name="connsiteX10" fmla="*/ 1773459 w 9139809"/>
              <a:gd name="connsiteY10" fmla="*/ 228981 h 6853046"/>
              <a:gd name="connsiteX11" fmla="*/ 1502283 w 9139809"/>
              <a:gd name="connsiteY11" fmla="*/ 168592 h 6853046"/>
              <a:gd name="connsiteX12" fmla="*/ 1475517 w 9139809"/>
              <a:gd name="connsiteY12" fmla="*/ 2666 h 6853046"/>
              <a:gd name="connsiteX13" fmla="*/ 3845338 w 9139809"/>
              <a:gd name="connsiteY13" fmla="*/ 2381 h 6853046"/>
              <a:gd name="connsiteX14" fmla="*/ 4562475 w 9139809"/>
              <a:gd name="connsiteY14" fmla="*/ 180784 h 6853046"/>
              <a:gd name="connsiteX15" fmla="*/ 5293995 w 9139809"/>
              <a:gd name="connsiteY15" fmla="*/ 241744 h 6853046"/>
              <a:gd name="connsiteX16" fmla="*/ 5729668 w 9139809"/>
              <a:gd name="connsiteY16" fmla="*/ 97535 h 6853046"/>
              <a:gd name="connsiteX17" fmla="*/ 5832823 w 9139809"/>
              <a:gd name="connsiteY17" fmla="*/ 0 h 6853046"/>
              <a:gd name="connsiteX18" fmla="*/ 7494175 w 9139809"/>
              <a:gd name="connsiteY18" fmla="*/ 571 h 6853046"/>
              <a:gd name="connsiteX19" fmla="*/ 6903339 w 9139809"/>
              <a:gd name="connsiteY19" fmla="*/ 644080 h 6853046"/>
              <a:gd name="connsiteX20" fmla="*/ 6830187 w 9139809"/>
              <a:gd name="connsiteY20" fmla="*/ 790384 h 6853046"/>
              <a:gd name="connsiteX21" fmla="*/ 6854571 w 9139809"/>
              <a:gd name="connsiteY21" fmla="*/ 985456 h 6853046"/>
              <a:gd name="connsiteX22" fmla="*/ 8354187 w 9139809"/>
              <a:gd name="connsiteY22" fmla="*/ 2265616 h 6853046"/>
              <a:gd name="connsiteX23" fmla="*/ 8427339 w 9139809"/>
              <a:gd name="connsiteY23" fmla="*/ 2460688 h 6853046"/>
              <a:gd name="connsiteX24" fmla="*/ 8598027 w 9139809"/>
              <a:gd name="connsiteY24" fmla="*/ 2460688 h 6853046"/>
              <a:gd name="connsiteX25" fmla="*/ 9036939 w 9139809"/>
              <a:gd name="connsiteY25" fmla="*/ 2826448 h 6853046"/>
              <a:gd name="connsiteX26" fmla="*/ 9134475 w 9139809"/>
              <a:gd name="connsiteY26" fmla="*/ 2814256 h 6853046"/>
              <a:gd name="connsiteX27" fmla="*/ 9139809 w 9139809"/>
              <a:gd name="connsiteY27" fmla="*/ 3738181 h 6853046"/>
              <a:gd name="connsiteX28" fmla="*/ 9075230 w 9139809"/>
              <a:gd name="connsiteY28" fmla="*/ 3743610 h 6853046"/>
              <a:gd name="connsiteX29" fmla="*/ 8975979 w 9139809"/>
              <a:gd name="connsiteY29" fmla="*/ 3826192 h 6853046"/>
              <a:gd name="connsiteX30" fmla="*/ 8683371 w 9139809"/>
              <a:gd name="connsiteY30" fmla="*/ 3838384 h 6853046"/>
              <a:gd name="connsiteX31" fmla="*/ 8439531 w 9139809"/>
              <a:gd name="connsiteY31" fmla="*/ 3704272 h 6853046"/>
              <a:gd name="connsiteX32" fmla="*/ 8387810 w 9139809"/>
              <a:gd name="connsiteY32" fmla="*/ 3574923 h 6853046"/>
              <a:gd name="connsiteX33" fmla="*/ 8451723 w 9139809"/>
              <a:gd name="connsiteY33" fmla="*/ 3362896 h 6853046"/>
              <a:gd name="connsiteX34" fmla="*/ 8207883 w 9139809"/>
              <a:gd name="connsiteY34" fmla="*/ 3167824 h 6853046"/>
              <a:gd name="connsiteX35" fmla="*/ 8085963 w 9139809"/>
              <a:gd name="connsiteY35" fmla="*/ 3045904 h 6853046"/>
              <a:gd name="connsiteX36" fmla="*/ 7720203 w 9139809"/>
              <a:gd name="connsiteY36" fmla="*/ 2802064 h 6853046"/>
              <a:gd name="connsiteX37" fmla="*/ 7415403 w 9139809"/>
              <a:gd name="connsiteY37" fmla="*/ 2606992 h 6853046"/>
              <a:gd name="connsiteX38" fmla="*/ 7159371 w 9139809"/>
              <a:gd name="connsiteY38" fmla="*/ 2363152 h 6853046"/>
              <a:gd name="connsiteX39" fmla="*/ 6927723 w 9139809"/>
              <a:gd name="connsiteY39" fmla="*/ 2241232 h 6853046"/>
              <a:gd name="connsiteX40" fmla="*/ 6635115 w 9139809"/>
              <a:gd name="connsiteY40" fmla="*/ 2046160 h 6853046"/>
              <a:gd name="connsiteX41" fmla="*/ 6391275 w 9139809"/>
              <a:gd name="connsiteY41" fmla="*/ 2009584 h 6853046"/>
              <a:gd name="connsiteX42" fmla="*/ 6042755 w 9139809"/>
              <a:gd name="connsiteY42" fmla="*/ 2072640 h 6853046"/>
              <a:gd name="connsiteX43" fmla="*/ 4391787 w 9139809"/>
              <a:gd name="connsiteY43" fmla="*/ 4630864 h 6853046"/>
              <a:gd name="connsiteX44" fmla="*/ 2721483 w 9139809"/>
              <a:gd name="connsiteY44" fmla="*/ 6849808 h 6853046"/>
              <a:gd name="connsiteX45" fmla="*/ 0 w 9139809"/>
              <a:gd name="connsiteY45" fmla="*/ 6853046 h 6853046"/>
              <a:gd name="connsiteX46" fmla="*/ 285 w 9139809"/>
              <a:gd name="connsiteY46" fmla="*/ 6534340 h 6853046"/>
              <a:gd name="connsiteX47" fmla="*/ 2334291 w 9139809"/>
              <a:gd name="connsiteY47" fmla="*/ 3718559 h 6853046"/>
              <a:gd name="connsiteX48" fmla="*/ 2366391 w 9139809"/>
              <a:gd name="connsiteY48" fmla="*/ 3638930 h 6853046"/>
              <a:gd name="connsiteX49" fmla="*/ 3920775 w 9139809"/>
              <a:gd name="connsiteY49" fmla="*/ 1860613 h 6853046"/>
              <a:gd name="connsiteX50" fmla="*/ 4701064 w 9139809"/>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830187 w 9149334"/>
              <a:gd name="connsiteY20" fmla="*/ 790384 h 6853046"/>
              <a:gd name="connsiteX21" fmla="*/ 6854571 w 9149334"/>
              <a:gd name="connsiteY21" fmla="*/ 985456 h 6853046"/>
              <a:gd name="connsiteX22" fmla="*/ 8354187 w 9149334"/>
              <a:gd name="connsiteY22" fmla="*/ 2265616 h 6853046"/>
              <a:gd name="connsiteX23" fmla="*/ 8427339 w 9149334"/>
              <a:gd name="connsiteY23" fmla="*/ 2460688 h 6853046"/>
              <a:gd name="connsiteX24" fmla="*/ 8598027 w 9149334"/>
              <a:gd name="connsiteY24" fmla="*/ 2460688 h 6853046"/>
              <a:gd name="connsiteX25" fmla="*/ 9036939 w 9149334"/>
              <a:gd name="connsiteY25" fmla="*/ 2826448 h 6853046"/>
              <a:gd name="connsiteX26" fmla="*/ 9134475 w 9149334"/>
              <a:gd name="connsiteY26" fmla="*/ 2814256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830187 w 9149334"/>
              <a:gd name="connsiteY20" fmla="*/ 790384 h 6853046"/>
              <a:gd name="connsiteX21" fmla="*/ 6854571 w 9149334"/>
              <a:gd name="connsiteY21" fmla="*/ 985456 h 6853046"/>
              <a:gd name="connsiteX22" fmla="*/ 8354187 w 9149334"/>
              <a:gd name="connsiteY22" fmla="*/ 2265616 h 6853046"/>
              <a:gd name="connsiteX23" fmla="*/ 8427339 w 9149334"/>
              <a:gd name="connsiteY23" fmla="*/ 2460688 h 6853046"/>
              <a:gd name="connsiteX24" fmla="*/ 8598027 w 9149334"/>
              <a:gd name="connsiteY24" fmla="*/ 2460688 h 6853046"/>
              <a:gd name="connsiteX25" fmla="*/ 9036939 w 9149334"/>
              <a:gd name="connsiteY25" fmla="*/ 2826448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830187 w 9149334"/>
              <a:gd name="connsiteY20" fmla="*/ 790384 h 6853046"/>
              <a:gd name="connsiteX21" fmla="*/ 6854571 w 9149334"/>
              <a:gd name="connsiteY21" fmla="*/ 985456 h 6853046"/>
              <a:gd name="connsiteX22" fmla="*/ 8354187 w 9149334"/>
              <a:gd name="connsiteY22" fmla="*/ 2265616 h 6853046"/>
              <a:gd name="connsiteX23" fmla="*/ 8427339 w 9149334"/>
              <a:gd name="connsiteY23" fmla="*/ 2460688 h 6853046"/>
              <a:gd name="connsiteX24" fmla="*/ 8598027 w 9149334"/>
              <a:gd name="connsiteY24" fmla="*/ 2460688 h 6853046"/>
              <a:gd name="connsiteX25" fmla="*/ 9036939 w 9149334"/>
              <a:gd name="connsiteY25" fmla="*/ 2826448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830187 w 9149334"/>
              <a:gd name="connsiteY20" fmla="*/ 790384 h 6853046"/>
              <a:gd name="connsiteX21" fmla="*/ 6854571 w 9149334"/>
              <a:gd name="connsiteY21" fmla="*/ 985456 h 6853046"/>
              <a:gd name="connsiteX22" fmla="*/ 8354187 w 9149334"/>
              <a:gd name="connsiteY22" fmla="*/ 2265616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830187 w 9149334"/>
              <a:gd name="connsiteY20" fmla="*/ 790384 h 6853046"/>
              <a:gd name="connsiteX21" fmla="*/ 6854571 w 9149334"/>
              <a:gd name="connsiteY21" fmla="*/ 985456 h 6853046"/>
              <a:gd name="connsiteX22" fmla="*/ 8354187 w 9149334"/>
              <a:gd name="connsiteY22" fmla="*/ 2265616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830187 w 9149334"/>
              <a:gd name="connsiteY20" fmla="*/ 790384 h 6853046"/>
              <a:gd name="connsiteX21" fmla="*/ 6854571 w 9149334"/>
              <a:gd name="connsiteY21" fmla="*/ 985456 h 6853046"/>
              <a:gd name="connsiteX22" fmla="*/ 8342281 w 9149334"/>
              <a:gd name="connsiteY22" fmla="*/ 2272759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744462 w 9149334"/>
              <a:gd name="connsiteY20" fmla="*/ 707040 h 6853046"/>
              <a:gd name="connsiteX21" fmla="*/ 6854571 w 9149334"/>
              <a:gd name="connsiteY21" fmla="*/ 985456 h 6853046"/>
              <a:gd name="connsiteX22" fmla="*/ 8342281 w 9149334"/>
              <a:gd name="connsiteY22" fmla="*/ 2272759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744462 w 9149334"/>
              <a:gd name="connsiteY20" fmla="*/ 707040 h 6853046"/>
              <a:gd name="connsiteX21" fmla="*/ 6797421 w 9149334"/>
              <a:gd name="connsiteY21" fmla="*/ 942593 h 6853046"/>
              <a:gd name="connsiteX22" fmla="*/ 8342281 w 9149334"/>
              <a:gd name="connsiteY22" fmla="*/ 2272759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744462 w 9149334"/>
              <a:gd name="connsiteY20" fmla="*/ 707040 h 6853046"/>
              <a:gd name="connsiteX21" fmla="*/ 6797421 w 9149334"/>
              <a:gd name="connsiteY21" fmla="*/ 942593 h 6853046"/>
              <a:gd name="connsiteX22" fmla="*/ 8342281 w 9149334"/>
              <a:gd name="connsiteY22" fmla="*/ 2272759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903339 w 9149334"/>
              <a:gd name="connsiteY19" fmla="*/ 644080 h 6853046"/>
              <a:gd name="connsiteX20" fmla="*/ 6744462 w 9149334"/>
              <a:gd name="connsiteY20" fmla="*/ 707040 h 6853046"/>
              <a:gd name="connsiteX21" fmla="*/ 6797421 w 9149334"/>
              <a:gd name="connsiteY21" fmla="*/ 942593 h 6853046"/>
              <a:gd name="connsiteX22" fmla="*/ 8342281 w 9149334"/>
              <a:gd name="connsiteY22" fmla="*/ 2272759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494175 w 9149334"/>
              <a:gd name="connsiteY18" fmla="*/ 571 h 6853046"/>
              <a:gd name="connsiteX19" fmla="*/ 6893814 w 9149334"/>
              <a:gd name="connsiteY19" fmla="*/ 570261 h 6853046"/>
              <a:gd name="connsiteX20" fmla="*/ 6744462 w 9149334"/>
              <a:gd name="connsiteY20" fmla="*/ 707040 h 6853046"/>
              <a:gd name="connsiteX21" fmla="*/ 6797421 w 9149334"/>
              <a:gd name="connsiteY21" fmla="*/ 942593 h 6853046"/>
              <a:gd name="connsiteX22" fmla="*/ 8342281 w 9149334"/>
              <a:gd name="connsiteY22" fmla="*/ 2272759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353681 w 9149334"/>
              <a:gd name="connsiteY18" fmla="*/ 571 h 6853046"/>
              <a:gd name="connsiteX19" fmla="*/ 6893814 w 9149334"/>
              <a:gd name="connsiteY19" fmla="*/ 570261 h 6853046"/>
              <a:gd name="connsiteX20" fmla="*/ 6744462 w 9149334"/>
              <a:gd name="connsiteY20" fmla="*/ 707040 h 6853046"/>
              <a:gd name="connsiteX21" fmla="*/ 6797421 w 9149334"/>
              <a:gd name="connsiteY21" fmla="*/ 942593 h 6853046"/>
              <a:gd name="connsiteX22" fmla="*/ 8342281 w 9149334"/>
              <a:gd name="connsiteY22" fmla="*/ 2272759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 name="connsiteX0" fmla="*/ 4701064 w 9149334"/>
              <a:gd name="connsiteY0" fmla="*/ 987552 h 6853046"/>
              <a:gd name="connsiteX1" fmla="*/ 4025741 w 9149334"/>
              <a:gd name="connsiteY1" fmla="*/ 815054 h 6853046"/>
              <a:gd name="connsiteX2" fmla="*/ 3089053 w 9149334"/>
              <a:gd name="connsiteY2" fmla="*/ 580738 h 6853046"/>
              <a:gd name="connsiteX3" fmla="*/ 2904078 w 9149334"/>
              <a:gd name="connsiteY3" fmla="*/ 451390 h 6853046"/>
              <a:gd name="connsiteX4" fmla="*/ 2750058 w 9149334"/>
              <a:gd name="connsiteY4" fmla="*/ 566166 h 6853046"/>
              <a:gd name="connsiteX5" fmla="*/ 2421160 w 9149334"/>
              <a:gd name="connsiteY5" fmla="*/ 419576 h 6853046"/>
              <a:gd name="connsiteX6" fmla="*/ 2245995 w 9149334"/>
              <a:gd name="connsiteY6" fmla="*/ 570928 h 6853046"/>
              <a:gd name="connsiteX7" fmla="*/ 2104739 w 9149334"/>
              <a:gd name="connsiteY7" fmla="*/ 617600 h 6853046"/>
              <a:gd name="connsiteX8" fmla="*/ 1770507 w 9149334"/>
              <a:gd name="connsiteY8" fmla="*/ 473392 h 6853046"/>
              <a:gd name="connsiteX9" fmla="*/ 1750600 w 9149334"/>
              <a:gd name="connsiteY9" fmla="*/ 331850 h 6853046"/>
              <a:gd name="connsiteX10" fmla="*/ 1773459 w 9149334"/>
              <a:gd name="connsiteY10" fmla="*/ 228981 h 6853046"/>
              <a:gd name="connsiteX11" fmla="*/ 1502283 w 9149334"/>
              <a:gd name="connsiteY11" fmla="*/ 168592 h 6853046"/>
              <a:gd name="connsiteX12" fmla="*/ 1475517 w 9149334"/>
              <a:gd name="connsiteY12" fmla="*/ 2666 h 6853046"/>
              <a:gd name="connsiteX13" fmla="*/ 3845338 w 9149334"/>
              <a:gd name="connsiteY13" fmla="*/ 2381 h 6853046"/>
              <a:gd name="connsiteX14" fmla="*/ 4562475 w 9149334"/>
              <a:gd name="connsiteY14" fmla="*/ 180784 h 6853046"/>
              <a:gd name="connsiteX15" fmla="*/ 5293995 w 9149334"/>
              <a:gd name="connsiteY15" fmla="*/ 241744 h 6853046"/>
              <a:gd name="connsiteX16" fmla="*/ 5729668 w 9149334"/>
              <a:gd name="connsiteY16" fmla="*/ 97535 h 6853046"/>
              <a:gd name="connsiteX17" fmla="*/ 5832823 w 9149334"/>
              <a:gd name="connsiteY17" fmla="*/ 0 h 6853046"/>
              <a:gd name="connsiteX18" fmla="*/ 7353681 w 9149334"/>
              <a:gd name="connsiteY18" fmla="*/ 571 h 6853046"/>
              <a:gd name="connsiteX19" fmla="*/ 6915245 w 9149334"/>
              <a:gd name="connsiteY19" fmla="*/ 479774 h 6853046"/>
              <a:gd name="connsiteX20" fmla="*/ 6744462 w 9149334"/>
              <a:gd name="connsiteY20" fmla="*/ 707040 h 6853046"/>
              <a:gd name="connsiteX21" fmla="*/ 6797421 w 9149334"/>
              <a:gd name="connsiteY21" fmla="*/ 942593 h 6853046"/>
              <a:gd name="connsiteX22" fmla="*/ 8342281 w 9149334"/>
              <a:gd name="connsiteY22" fmla="*/ 2272759 h 6853046"/>
              <a:gd name="connsiteX23" fmla="*/ 8427339 w 9149334"/>
              <a:gd name="connsiteY23" fmla="*/ 2460688 h 6853046"/>
              <a:gd name="connsiteX24" fmla="*/ 8598027 w 9149334"/>
              <a:gd name="connsiteY24" fmla="*/ 2460688 h 6853046"/>
              <a:gd name="connsiteX25" fmla="*/ 9029795 w 9149334"/>
              <a:gd name="connsiteY25" fmla="*/ 2838354 h 6853046"/>
              <a:gd name="connsiteX26" fmla="*/ 9144000 w 9149334"/>
              <a:gd name="connsiteY26" fmla="*/ 2811874 h 6853046"/>
              <a:gd name="connsiteX27" fmla="*/ 9149334 w 9149334"/>
              <a:gd name="connsiteY27" fmla="*/ 3738181 h 6853046"/>
              <a:gd name="connsiteX28" fmla="*/ 9075230 w 9149334"/>
              <a:gd name="connsiteY28" fmla="*/ 3743610 h 6853046"/>
              <a:gd name="connsiteX29" fmla="*/ 8975979 w 9149334"/>
              <a:gd name="connsiteY29" fmla="*/ 3826192 h 6853046"/>
              <a:gd name="connsiteX30" fmla="*/ 8683371 w 9149334"/>
              <a:gd name="connsiteY30" fmla="*/ 3838384 h 6853046"/>
              <a:gd name="connsiteX31" fmla="*/ 8439531 w 9149334"/>
              <a:gd name="connsiteY31" fmla="*/ 3704272 h 6853046"/>
              <a:gd name="connsiteX32" fmla="*/ 8387810 w 9149334"/>
              <a:gd name="connsiteY32" fmla="*/ 3574923 h 6853046"/>
              <a:gd name="connsiteX33" fmla="*/ 8451723 w 9149334"/>
              <a:gd name="connsiteY33" fmla="*/ 3362896 h 6853046"/>
              <a:gd name="connsiteX34" fmla="*/ 8207883 w 9149334"/>
              <a:gd name="connsiteY34" fmla="*/ 3167824 h 6853046"/>
              <a:gd name="connsiteX35" fmla="*/ 8085963 w 9149334"/>
              <a:gd name="connsiteY35" fmla="*/ 3045904 h 6853046"/>
              <a:gd name="connsiteX36" fmla="*/ 7720203 w 9149334"/>
              <a:gd name="connsiteY36" fmla="*/ 2802064 h 6853046"/>
              <a:gd name="connsiteX37" fmla="*/ 7415403 w 9149334"/>
              <a:gd name="connsiteY37" fmla="*/ 2606992 h 6853046"/>
              <a:gd name="connsiteX38" fmla="*/ 7159371 w 9149334"/>
              <a:gd name="connsiteY38" fmla="*/ 2363152 h 6853046"/>
              <a:gd name="connsiteX39" fmla="*/ 6927723 w 9149334"/>
              <a:gd name="connsiteY39" fmla="*/ 2241232 h 6853046"/>
              <a:gd name="connsiteX40" fmla="*/ 6635115 w 9149334"/>
              <a:gd name="connsiteY40" fmla="*/ 2046160 h 6853046"/>
              <a:gd name="connsiteX41" fmla="*/ 6391275 w 9149334"/>
              <a:gd name="connsiteY41" fmla="*/ 2009584 h 6853046"/>
              <a:gd name="connsiteX42" fmla="*/ 6042755 w 9149334"/>
              <a:gd name="connsiteY42" fmla="*/ 2072640 h 6853046"/>
              <a:gd name="connsiteX43" fmla="*/ 4391787 w 9149334"/>
              <a:gd name="connsiteY43" fmla="*/ 4630864 h 6853046"/>
              <a:gd name="connsiteX44" fmla="*/ 2721483 w 9149334"/>
              <a:gd name="connsiteY44" fmla="*/ 6849808 h 6853046"/>
              <a:gd name="connsiteX45" fmla="*/ 0 w 9149334"/>
              <a:gd name="connsiteY45" fmla="*/ 6853046 h 6853046"/>
              <a:gd name="connsiteX46" fmla="*/ 285 w 9149334"/>
              <a:gd name="connsiteY46" fmla="*/ 6534340 h 6853046"/>
              <a:gd name="connsiteX47" fmla="*/ 2334291 w 9149334"/>
              <a:gd name="connsiteY47" fmla="*/ 3718559 h 6853046"/>
              <a:gd name="connsiteX48" fmla="*/ 2366391 w 9149334"/>
              <a:gd name="connsiteY48" fmla="*/ 3638930 h 6853046"/>
              <a:gd name="connsiteX49" fmla="*/ 3920775 w 9149334"/>
              <a:gd name="connsiteY49" fmla="*/ 1860613 h 6853046"/>
              <a:gd name="connsiteX50" fmla="*/ 4701064 w 9149334"/>
              <a:gd name="connsiteY50" fmla="*/ 987552 h 685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49334" h="6853046">
                <a:moveTo>
                  <a:pt x="4701064" y="987552"/>
                </a:moveTo>
                <a:lnTo>
                  <a:pt x="4025741" y="815054"/>
                </a:lnTo>
                <a:lnTo>
                  <a:pt x="3089053" y="580738"/>
                </a:lnTo>
                <a:cubicBezTo>
                  <a:pt x="3027395" y="537622"/>
                  <a:pt x="2982405" y="475456"/>
                  <a:pt x="2904078" y="451390"/>
                </a:cubicBezTo>
                <a:cubicBezTo>
                  <a:pt x="2852738" y="489649"/>
                  <a:pt x="2803780" y="556482"/>
                  <a:pt x="2750058" y="566166"/>
                </a:cubicBezTo>
                <a:cubicBezTo>
                  <a:pt x="2640425" y="517303"/>
                  <a:pt x="2545081" y="458914"/>
                  <a:pt x="2421160" y="419576"/>
                </a:cubicBezTo>
                <a:lnTo>
                  <a:pt x="2245995" y="570928"/>
                </a:lnTo>
                <a:cubicBezTo>
                  <a:pt x="2201291" y="591248"/>
                  <a:pt x="2158968" y="630618"/>
                  <a:pt x="2104739" y="617600"/>
                </a:cubicBezTo>
                <a:lnTo>
                  <a:pt x="1770507" y="473392"/>
                </a:lnTo>
                <a:cubicBezTo>
                  <a:pt x="1741646" y="431768"/>
                  <a:pt x="1741360" y="380618"/>
                  <a:pt x="1750600" y="331850"/>
                </a:cubicBezTo>
                <a:lnTo>
                  <a:pt x="1773459" y="228981"/>
                </a:lnTo>
                <a:cubicBezTo>
                  <a:pt x="1683067" y="208851"/>
                  <a:pt x="1609343" y="169672"/>
                  <a:pt x="1502283" y="168592"/>
                </a:cubicBezTo>
                <a:cubicBezTo>
                  <a:pt x="1469549" y="115664"/>
                  <a:pt x="1484439" y="57975"/>
                  <a:pt x="1475517" y="2666"/>
                </a:cubicBezTo>
                <a:lnTo>
                  <a:pt x="3845338" y="2381"/>
                </a:lnTo>
                <a:lnTo>
                  <a:pt x="4562475" y="180784"/>
                </a:lnTo>
                <a:lnTo>
                  <a:pt x="5293995" y="241744"/>
                </a:lnTo>
                <a:cubicBezTo>
                  <a:pt x="5475732" y="269874"/>
                  <a:pt x="5614606" y="193230"/>
                  <a:pt x="5729668" y="97535"/>
                </a:cubicBezTo>
                <a:lnTo>
                  <a:pt x="5832823" y="0"/>
                </a:lnTo>
                <a:lnTo>
                  <a:pt x="7353681" y="571"/>
                </a:lnTo>
                <a:lnTo>
                  <a:pt x="6915245" y="479774"/>
                </a:lnTo>
                <a:lnTo>
                  <a:pt x="6744462" y="707040"/>
                </a:lnTo>
                <a:cubicBezTo>
                  <a:pt x="6733540" y="792701"/>
                  <a:pt x="6758337" y="875981"/>
                  <a:pt x="6797421" y="942593"/>
                </a:cubicBezTo>
                <a:lnTo>
                  <a:pt x="8342281" y="2272759"/>
                </a:lnTo>
                <a:lnTo>
                  <a:pt x="8427339" y="2460688"/>
                </a:lnTo>
                <a:lnTo>
                  <a:pt x="8598027" y="2460688"/>
                </a:lnTo>
                <a:cubicBezTo>
                  <a:pt x="8741950" y="2586577"/>
                  <a:pt x="8857297" y="2738659"/>
                  <a:pt x="9029795" y="2838354"/>
                </a:cubicBezTo>
                <a:cubicBezTo>
                  <a:pt x="9065482" y="2833496"/>
                  <a:pt x="9098788" y="2852451"/>
                  <a:pt x="9144000" y="2811874"/>
                </a:cubicBezTo>
                <a:lnTo>
                  <a:pt x="9149334" y="3738181"/>
                </a:lnTo>
                <a:cubicBezTo>
                  <a:pt x="9127014" y="3751103"/>
                  <a:pt x="9097550" y="3730688"/>
                  <a:pt x="9075230" y="3743610"/>
                </a:cubicBezTo>
                <a:lnTo>
                  <a:pt x="8975979" y="3826192"/>
                </a:lnTo>
                <a:cubicBezTo>
                  <a:pt x="8895112" y="3880262"/>
                  <a:pt x="8780907" y="3862895"/>
                  <a:pt x="8683371" y="3838384"/>
                </a:cubicBezTo>
                <a:cubicBezTo>
                  <a:pt x="8587803" y="3812730"/>
                  <a:pt x="8520811" y="3748976"/>
                  <a:pt x="8439531" y="3704272"/>
                </a:cubicBezTo>
                <a:cubicBezTo>
                  <a:pt x="8422291" y="3661156"/>
                  <a:pt x="8388381" y="3641852"/>
                  <a:pt x="8387810" y="3574923"/>
                </a:cubicBezTo>
                <a:lnTo>
                  <a:pt x="8451723" y="3362896"/>
                </a:lnTo>
                <a:lnTo>
                  <a:pt x="8207883" y="3167824"/>
                </a:lnTo>
                <a:lnTo>
                  <a:pt x="8085963" y="3045904"/>
                </a:lnTo>
                <a:lnTo>
                  <a:pt x="7720203" y="2802064"/>
                </a:lnTo>
                <a:lnTo>
                  <a:pt x="7415403" y="2606992"/>
                </a:lnTo>
                <a:lnTo>
                  <a:pt x="7159371" y="2363152"/>
                </a:lnTo>
                <a:lnTo>
                  <a:pt x="6927723" y="2241232"/>
                </a:lnTo>
                <a:lnTo>
                  <a:pt x="6635115" y="2046160"/>
                </a:lnTo>
                <a:cubicBezTo>
                  <a:pt x="6539548" y="2031586"/>
                  <a:pt x="6496368" y="2012251"/>
                  <a:pt x="6391275" y="2009584"/>
                </a:cubicBezTo>
                <a:cubicBezTo>
                  <a:pt x="6282246" y="1994884"/>
                  <a:pt x="6149403" y="2025427"/>
                  <a:pt x="6042755" y="2072640"/>
                </a:cubicBezTo>
                <a:lnTo>
                  <a:pt x="4391787" y="4630864"/>
                </a:lnTo>
                <a:lnTo>
                  <a:pt x="2721483" y="6849808"/>
                </a:lnTo>
                <a:lnTo>
                  <a:pt x="0" y="6853046"/>
                </a:lnTo>
                <a:lnTo>
                  <a:pt x="285" y="6534340"/>
                </a:lnTo>
                <a:lnTo>
                  <a:pt x="2334291" y="3718559"/>
                </a:lnTo>
                <a:lnTo>
                  <a:pt x="2366391" y="3638930"/>
                </a:lnTo>
                <a:cubicBezTo>
                  <a:pt x="2867056" y="3031077"/>
                  <a:pt x="3382010" y="2451798"/>
                  <a:pt x="3920775" y="1860613"/>
                </a:cubicBezTo>
                <a:cubicBezTo>
                  <a:pt x="4180871" y="1569593"/>
                  <a:pt x="4445730" y="1304766"/>
                  <a:pt x="4701064" y="987552"/>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word of God is living and powerful, and sharper than any two-edged sword, piercing even to the division of soul and spirit, and of joints and marrow, and is a discerner of the thoughts and intents of the heart. And there is no creature hidden from His sight, but all things are naked and open to the eyes of Him to whom we must give account. Seeing then that we have a great High Priest who has passed through the heavens, Jesus the Son of God, let us hold fast our confession.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4:12-14 </a:t>
            </a:r>
          </a:p>
        </p:txBody>
      </p:sp>
      <p:sp>
        <p:nvSpPr>
          <p:cNvPr id="4" name="!!Word">
            <a:extLst>
              <a:ext uri="{FF2B5EF4-FFF2-40B4-BE49-F238E27FC236}">
                <a16:creationId xmlns:a16="http://schemas.microsoft.com/office/drawing/2014/main" id="{419B20C1-D45D-43E2-BBD8-883797DB8B84}"/>
              </a:ext>
            </a:extLst>
          </p:cNvPr>
          <p:cNvSpPr txBox="1">
            <a:spLocks noChangeArrowheads="1"/>
          </p:cNvSpPr>
          <p:nvPr/>
        </p:nvSpPr>
        <p:spPr bwMode="auto">
          <a:xfrm>
            <a:off x="1868714" y="157276"/>
            <a:ext cx="2732314" cy="80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D3E69E7-4140-4DDC-86DF-E30B212DE5B4}"/>
              </a:ext>
            </a:extLst>
          </p:cNvPr>
          <p:cNvSpPr txBox="1">
            <a:spLocks noChangeArrowheads="1"/>
          </p:cNvSpPr>
          <p:nvPr/>
        </p:nvSpPr>
        <p:spPr bwMode="auto">
          <a:xfrm>
            <a:off x="426182" y="525859"/>
            <a:ext cx="8336818" cy="580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word of God = living and powerful</a:t>
            </a: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piercing the division of soul and spirit</a:t>
            </a:r>
          </a:p>
          <a:p>
            <a:pPr algn="l" eaLnBrk="1" hangingPunct="1"/>
            <a:endPar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a discerner of the thoughts</a:t>
            </a: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intents of the heart</a:t>
            </a:r>
          </a:p>
          <a:p>
            <a:pPr algn="l" eaLnBrk="1" hangingPunct="1"/>
            <a:endPar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 no creature hidden</a:t>
            </a:r>
          </a:p>
          <a:p>
            <a:pPr algn="l" eaLnBrk="1" hangingPunct="1"/>
            <a:r>
              <a:rPr lang="en-US" altLang="en-US" sz="3400" b="1" kern="0" dirty="0">
                <a:ln w="17780" cmpd="sng">
                  <a:solidFill>
                    <a:srgbClr val="FFFFFF"/>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 	      of Jesus whom we must give account</a:t>
            </a:r>
          </a:p>
          <a:p>
            <a:pPr algn="l"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eaLnBrk="1" hangingPunct="1"/>
            <a:r>
              <a:rPr lang="en-US" altLang="en-US" sz="3400" b="1" kern="0" dirty="0">
                <a:ln w="17780" cmpd="sng">
                  <a:solidFill>
                    <a:srgbClr val="FFFFFF"/>
                  </a:solidFill>
                  <a:prstDash val="solid"/>
                  <a:miter lim="800000"/>
                </a:ln>
                <a:solidFill>
                  <a:srgbClr val="9900CC"/>
                </a:solidFill>
                <a:effectLst>
                  <a:glow rad="101600">
                    <a:schemeClr val="tx1"/>
                  </a:glow>
                  <a:outerShdw blurRad="50800" algn="tl" rotWithShape="0">
                    <a:srgbClr val="000000"/>
                  </a:outerShdw>
                </a:effectLst>
                <a:latin typeface="Calibri" panose="020F0502020204030204" pitchFamily="34" charset="0"/>
              </a:rPr>
              <a:t>Seeing let us hold fast our confession</a:t>
            </a:r>
            <a:endParaRPr lang="en-US" altLang="en-US" sz="3200" b="1" i="1" kern="0" dirty="0">
              <a:ln w="17780" cmpd="sng">
                <a:solidFill>
                  <a:srgbClr val="FFFFFF"/>
                </a:solidFill>
                <a:prstDash val="solid"/>
                <a:miter lim="800000"/>
              </a:ln>
              <a:solidFill>
                <a:srgbClr val="9900CC"/>
              </a:solidFill>
              <a:effectLst>
                <a:glow rad="101600">
                  <a:schemeClr val="tx1"/>
                </a:glow>
                <a:outerShdw blurRad="50800" algn="tl" rotWithShape="0">
                  <a:srgbClr val="000000"/>
                </a:outerShdw>
              </a:effectLst>
              <a:latin typeface="Calibri" panose="020F0502020204030204" pitchFamily="34" charset="0"/>
            </a:endParaRPr>
          </a:p>
        </p:txBody>
      </p:sp>
      <p:sp>
        <p:nvSpPr>
          <p:cNvPr id="11" name="Arrow: Bent-Up 9">
            <a:extLst>
              <a:ext uri="{FF2B5EF4-FFF2-40B4-BE49-F238E27FC236}">
                <a16:creationId xmlns:a16="http://schemas.microsoft.com/office/drawing/2014/main" id="{2BF89BC7-60E3-4E10-B754-CBC5210C4DAA}"/>
              </a:ext>
            </a:extLst>
          </p:cNvPr>
          <p:cNvSpPr/>
          <p:nvPr/>
        </p:nvSpPr>
        <p:spPr>
          <a:xfrm rot="5400000">
            <a:off x="1566550" y="4812734"/>
            <a:ext cx="329068" cy="304800"/>
          </a:xfrm>
          <a:prstGeom prst="bentUpArrow">
            <a:avLst>
              <a:gd name="adj1" fmla="val 25000"/>
              <a:gd name="adj2" fmla="val 32031"/>
              <a:gd name="adj3" fmla="val 35156"/>
            </a:avLst>
          </a:prstGeom>
          <a:solidFill>
            <a:srgbClr val="00FF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4A7B039C-EC32-4D76-A1F5-41EC3722DC9B}"/>
              </a:ext>
            </a:extLst>
          </p:cNvPr>
          <p:cNvSpPr txBox="1">
            <a:spLocks noChangeArrowheads="1"/>
          </p:cNvSpPr>
          <p:nvPr/>
        </p:nvSpPr>
        <p:spPr bwMode="auto">
          <a:xfrm>
            <a:off x="1975897" y="173726"/>
            <a:ext cx="251990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4FF423E-5D28-40E1-AF85-6EF71DFE151A}"/>
              </a:ext>
            </a:extLst>
          </p:cNvPr>
          <p:cNvSpPr txBox="1">
            <a:spLocks noChangeArrowheads="1"/>
          </p:cNvSpPr>
          <p:nvPr/>
        </p:nvSpPr>
        <p:spPr bwMode="auto">
          <a:xfrm>
            <a:off x="4454849" y="173085"/>
            <a:ext cx="42176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living and powerful</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D30B620-A158-40ED-AC36-58256970E0F2}"/>
              </a:ext>
            </a:extLst>
          </p:cNvPr>
          <p:cNvSpPr txBox="1">
            <a:spLocks noChangeArrowheads="1"/>
          </p:cNvSpPr>
          <p:nvPr/>
        </p:nvSpPr>
        <p:spPr bwMode="auto">
          <a:xfrm>
            <a:off x="842037" y="1211416"/>
            <a:ext cx="17489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piercing</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D91A7D9B-665C-423D-B965-7B133ECEC4F5}"/>
              </a:ext>
            </a:extLst>
          </p:cNvPr>
          <p:cNvSpPr txBox="1">
            <a:spLocks noChangeArrowheads="1"/>
          </p:cNvSpPr>
          <p:nvPr/>
        </p:nvSpPr>
        <p:spPr bwMode="auto">
          <a:xfrm>
            <a:off x="3698081" y="1212696"/>
            <a:ext cx="4732111" cy="77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 division of soul and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91B33739-62AA-4F5E-8826-5AE5AB38050D}"/>
              </a:ext>
            </a:extLst>
          </p:cNvPr>
          <p:cNvSpPr txBox="1">
            <a:spLocks noChangeArrowheads="1"/>
          </p:cNvSpPr>
          <p:nvPr/>
        </p:nvSpPr>
        <p:spPr bwMode="auto">
          <a:xfrm>
            <a:off x="422059" y="2244811"/>
            <a:ext cx="501433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discerner of the thoughts</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392AFBD4-B531-4668-BF9C-596A55A890DF}"/>
              </a:ext>
            </a:extLst>
          </p:cNvPr>
          <p:cNvSpPr txBox="1">
            <a:spLocks noChangeArrowheads="1"/>
          </p:cNvSpPr>
          <p:nvPr/>
        </p:nvSpPr>
        <p:spPr bwMode="auto">
          <a:xfrm>
            <a:off x="2953265" y="3284709"/>
            <a:ext cx="58881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728568C-CAE4-48EC-9026-71E8B87E979F}"/>
              </a:ext>
            </a:extLst>
          </p:cNvPr>
          <p:cNvSpPr txBox="1">
            <a:spLocks noChangeArrowheads="1"/>
          </p:cNvSpPr>
          <p:nvPr/>
        </p:nvSpPr>
        <p:spPr bwMode="auto">
          <a:xfrm>
            <a:off x="5833741" y="2246291"/>
            <a:ext cx="28792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intents of the</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725F91B3-39BA-415F-8E5A-5BE19054C40E}"/>
              </a:ext>
            </a:extLst>
          </p:cNvPr>
          <p:cNvSpPr txBox="1">
            <a:spLocks noChangeArrowheads="1"/>
          </p:cNvSpPr>
          <p:nvPr/>
        </p:nvSpPr>
        <p:spPr bwMode="auto">
          <a:xfrm>
            <a:off x="461511" y="2765275"/>
            <a:ext cx="134158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heart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E586A50B-0294-4FCE-AE60-D7D3A928DEFB}"/>
              </a:ext>
            </a:extLst>
          </p:cNvPr>
          <p:cNvSpPr txBox="1">
            <a:spLocks noChangeArrowheads="1"/>
          </p:cNvSpPr>
          <p:nvPr/>
        </p:nvSpPr>
        <p:spPr bwMode="auto">
          <a:xfrm>
            <a:off x="3970830" y="2749189"/>
            <a:ext cx="3678002" cy="80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no creature hidden</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DC667F8E-D012-475D-992A-45790D863A2D}"/>
              </a:ext>
            </a:extLst>
          </p:cNvPr>
          <p:cNvSpPr txBox="1">
            <a:spLocks noChangeArrowheads="1"/>
          </p:cNvSpPr>
          <p:nvPr/>
        </p:nvSpPr>
        <p:spPr bwMode="auto">
          <a:xfrm>
            <a:off x="2755106" y="3803242"/>
            <a:ext cx="7113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of</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F6A77D72-4E6D-43E7-BE08-7CC6EBBE53E0}"/>
              </a:ext>
            </a:extLst>
          </p:cNvPr>
          <p:cNvSpPr txBox="1">
            <a:spLocks noChangeArrowheads="1"/>
          </p:cNvSpPr>
          <p:nvPr/>
        </p:nvSpPr>
        <p:spPr bwMode="auto">
          <a:xfrm>
            <a:off x="2336007" y="5364956"/>
            <a:ext cx="1328650" cy="76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Jesus</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654AD250-7CA1-4175-9D0C-6687B196C39B}"/>
              </a:ext>
            </a:extLst>
          </p:cNvPr>
          <p:cNvSpPr txBox="1">
            <a:spLocks noChangeArrowheads="1"/>
          </p:cNvSpPr>
          <p:nvPr/>
        </p:nvSpPr>
        <p:spPr bwMode="auto">
          <a:xfrm>
            <a:off x="4471987" y="3804144"/>
            <a:ext cx="40565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whom we must give</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617CA7EF-56A6-4D28-9B6D-DC0A088543B3}"/>
              </a:ext>
            </a:extLst>
          </p:cNvPr>
          <p:cNvSpPr txBox="1">
            <a:spLocks noChangeArrowheads="1"/>
          </p:cNvSpPr>
          <p:nvPr/>
        </p:nvSpPr>
        <p:spPr bwMode="auto">
          <a:xfrm>
            <a:off x="655939" y="4320296"/>
            <a:ext cx="172054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account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FBC3574A-EC58-4338-B18C-358DB62522FE}"/>
              </a:ext>
            </a:extLst>
          </p:cNvPr>
          <p:cNvSpPr txBox="1">
            <a:spLocks noChangeArrowheads="1"/>
          </p:cNvSpPr>
          <p:nvPr/>
        </p:nvSpPr>
        <p:spPr bwMode="auto">
          <a:xfrm>
            <a:off x="2323971" y="4323127"/>
            <a:ext cx="141572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Seeing</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32182F40-8170-49A6-B49B-5AFC480C75F7}"/>
              </a:ext>
            </a:extLst>
          </p:cNvPr>
          <p:cNvSpPr txBox="1">
            <a:spLocks noChangeArrowheads="1"/>
          </p:cNvSpPr>
          <p:nvPr/>
        </p:nvSpPr>
        <p:spPr bwMode="auto">
          <a:xfrm>
            <a:off x="6200382" y="5362494"/>
            <a:ext cx="234236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let us hold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93203125-D1A3-4E06-8C94-9B1AC2B292CE}"/>
              </a:ext>
            </a:extLst>
          </p:cNvPr>
          <p:cNvSpPr txBox="1">
            <a:spLocks noChangeArrowheads="1"/>
          </p:cNvSpPr>
          <p:nvPr/>
        </p:nvSpPr>
        <p:spPr bwMode="auto">
          <a:xfrm>
            <a:off x="848769" y="5871299"/>
            <a:ext cx="3933173" cy="78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fast our confession</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17FB7178-99A0-4158-9C88-813F9769B542}"/>
              </a:ext>
            </a:extLst>
          </p:cNvPr>
          <p:cNvSpPr txBox="1">
            <a:spLocks noChangeArrowheads="1"/>
          </p:cNvSpPr>
          <p:nvPr/>
        </p:nvSpPr>
        <p:spPr bwMode="auto">
          <a:xfrm>
            <a:off x="682657" y="1730162"/>
            <a:ext cx="1466050" cy="77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60148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5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25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5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25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25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250"/>
                                        <p:tgtEl>
                                          <p:spTgt spid="28"/>
                                        </p:tgtEl>
                                      </p:cBhvr>
                                    </p:animEffect>
                                  </p:childTnLst>
                                </p:cTn>
                              </p:par>
                              <p:par>
                                <p:cTn id="65" presetID="42" presetClass="path" presetSubtype="0" accel="50000" decel="50000" fill="hold" grpId="2" nodeType="withEffect">
                                  <p:stCondLst>
                                    <p:cond delay="0"/>
                                  </p:stCondLst>
                                  <p:childTnLst>
                                    <p:animMotion origin="layout" path="M 5.55556E-7 -4.44444E-6 L -0.14271 0.04005 " pathEditMode="relative" rAng="0" ptsTypes="AA">
                                      <p:cBhvr>
                                        <p:cTn id="66" dur="2000" fill="hold"/>
                                        <p:tgtEl>
                                          <p:spTgt spid="10"/>
                                        </p:tgtEl>
                                        <p:attrNameLst>
                                          <p:attrName>ppt_x</p:attrName>
                                          <p:attrName>ppt_y</p:attrName>
                                        </p:attrNameLst>
                                      </p:cBhvr>
                                      <p:rCtr x="-7135" y="1991"/>
                                    </p:animMotion>
                                  </p:childTnLst>
                                </p:cTn>
                              </p:par>
                              <p:par>
                                <p:cTn id="67" presetID="42" presetClass="path" presetSubtype="0" accel="50000" decel="50000" fill="hold" grpId="2" nodeType="withEffect">
                                  <p:stCondLst>
                                    <p:cond delay="0"/>
                                  </p:stCondLst>
                                  <p:childTnLst>
                                    <p:animMotion origin="layout" path="M 1.66667E-6 -4.44444E-6 L -0.15035 0.04005 " pathEditMode="relative" rAng="0" ptsTypes="AA">
                                      <p:cBhvr>
                                        <p:cTn id="68" dur="2000" fill="hold"/>
                                        <p:tgtEl>
                                          <p:spTgt spid="12"/>
                                        </p:tgtEl>
                                        <p:attrNameLst>
                                          <p:attrName>ppt_x</p:attrName>
                                          <p:attrName>ppt_y</p:attrName>
                                        </p:attrNameLst>
                                      </p:cBhvr>
                                      <p:rCtr x="-7517" y="1991"/>
                                    </p:animMotion>
                                  </p:childTnLst>
                                </p:cTn>
                              </p:par>
                              <p:par>
                                <p:cTn id="69" presetID="42" presetClass="path" presetSubtype="0" accel="50000" decel="50000" fill="hold" grpId="2" nodeType="withEffect">
                                  <p:stCondLst>
                                    <p:cond delay="0"/>
                                  </p:stCondLst>
                                  <p:childTnLst>
                                    <p:animMotion origin="layout" path="M -3.61111E-6 -3.33333E-6 L -0.05295 0.03959 " pathEditMode="relative" rAng="0" ptsTypes="AA">
                                      <p:cBhvr>
                                        <p:cTn id="70" dur="2000" fill="hold"/>
                                        <p:tgtEl>
                                          <p:spTgt spid="13"/>
                                        </p:tgtEl>
                                        <p:attrNameLst>
                                          <p:attrName>ppt_x</p:attrName>
                                          <p:attrName>ppt_y</p:attrName>
                                        </p:attrNameLst>
                                      </p:cBhvr>
                                      <p:rCtr x="-2656" y="1968"/>
                                    </p:animMotion>
                                  </p:childTnLst>
                                </p:cTn>
                              </p:par>
                              <p:par>
                                <p:cTn id="71" presetID="42" presetClass="path" presetSubtype="0" accel="50000" decel="50000" fill="hold" grpId="2" nodeType="withEffect">
                                  <p:stCondLst>
                                    <p:cond delay="0"/>
                                  </p:stCondLst>
                                  <p:childTnLst>
                                    <p:animMotion origin="layout" path="M -8.33333E-7 -3.7037E-7 L -0.21146 0.04051 " pathEditMode="relative" rAng="0" ptsTypes="AA">
                                      <p:cBhvr>
                                        <p:cTn id="72" dur="2000" fill="hold"/>
                                        <p:tgtEl>
                                          <p:spTgt spid="14"/>
                                        </p:tgtEl>
                                        <p:attrNameLst>
                                          <p:attrName>ppt_x</p:attrName>
                                          <p:attrName>ppt_y</p:attrName>
                                        </p:attrNameLst>
                                      </p:cBhvr>
                                      <p:rCtr x="-10573" y="2014"/>
                                    </p:animMotion>
                                  </p:childTnLst>
                                </p:cTn>
                              </p:par>
                              <p:par>
                                <p:cTn id="73" presetID="42" presetClass="path" presetSubtype="0" accel="50000" decel="50000" fill="hold" grpId="2" nodeType="withEffect">
                                  <p:stCondLst>
                                    <p:cond delay="0"/>
                                  </p:stCondLst>
                                  <p:childTnLst>
                                    <p:animMotion origin="layout" path="M -2.5E-6 2.22222E-6 L 0.32604 0.0412 " pathEditMode="relative" rAng="0" ptsTypes="AA">
                                      <p:cBhvr>
                                        <p:cTn id="74" dur="2000" fill="hold"/>
                                        <p:tgtEl>
                                          <p:spTgt spid="15"/>
                                        </p:tgtEl>
                                        <p:attrNameLst>
                                          <p:attrName>ppt_x</p:attrName>
                                          <p:attrName>ppt_y</p:attrName>
                                        </p:attrNameLst>
                                      </p:cBhvr>
                                      <p:rCtr x="16302" y="2060"/>
                                    </p:animMotion>
                                  </p:childTnLst>
                                </p:cTn>
                              </p:par>
                              <p:par>
                                <p:cTn id="75" presetID="42" presetClass="path" presetSubtype="0" accel="50000" decel="50000" fill="hold" grpId="2" nodeType="withEffect">
                                  <p:stCondLst>
                                    <p:cond delay="0"/>
                                  </p:stCondLst>
                                  <p:childTnLst>
                                    <p:animMotion origin="layout" path="M -4.72222E-6 1.85185E-6 L 0.02153 -0.11088 " pathEditMode="relative" rAng="0" ptsTypes="AA">
                                      <p:cBhvr>
                                        <p:cTn id="76" dur="2000" fill="hold"/>
                                        <p:tgtEl>
                                          <p:spTgt spid="16"/>
                                        </p:tgtEl>
                                        <p:attrNameLst>
                                          <p:attrName>ppt_x</p:attrName>
                                          <p:attrName>ppt_y</p:attrName>
                                        </p:attrNameLst>
                                      </p:cBhvr>
                                      <p:rCtr x="1076" y="-5556"/>
                                    </p:animMotion>
                                  </p:childTnLst>
                                </p:cTn>
                              </p:par>
                              <p:par>
                                <p:cTn id="77" presetID="42" presetClass="path" presetSubtype="0" accel="50000" decel="50000" fill="hold" grpId="2" nodeType="withEffect">
                                  <p:stCondLst>
                                    <p:cond delay="0"/>
                                  </p:stCondLst>
                                  <p:childTnLst>
                                    <p:animMotion origin="layout" path="M 3.88889E-6 7.40741E-7 L -0.20643 0.11597 " pathEditMode="relative" rAng="0" ptsTypes="AA">
                                      <p:cBhvr>
                                        <p:cTn id="78" dur="2000" fill="hold"/>
                                        <p:tgtEl>
                                          <p:spTgt spid="17"/>
                                        </p:tgtEl>
                                        <p:attrNameLst>
                                          <p:attrName>ppt_x</p:attrName>
                                          <p:attrName>ppt_y</p:attrName>
                                        </p:attrNameLst>
                                      </p:cBhvr>
                                      <p:rCtr x="-10330" y="5787"/>
                                    </p:animMotion>
                                  </p:childTnLst>
                                </p:cTn>
                              </p:par>
                              <p:par>
                                <p:cTn id="79" presetID="42" presetClass="path" presetSubtype="0" accel="50000" decel="50000" fill="hold" grpId="2" nodeType="withEffect">
                                  <p:stCondLst>
                                    <p:cond delay="0"/>
                                  </p:stCondLst>
                                  <p:childTnLst>
                                    <p:animMotion origin="layout" path="M -4.72222E-6 -3.7037E-6 L 0.66077 0.04005 " pathEditMode="relative" rAng="0" ptsTypes="AA">
                                      <p:cBhvr>
                                        <p:cTn id="80" dur="2000" fill="hold"/>
                                        <p:tgtEl>
                                          <p:spTgt spid="18"/>
                                        </p:tgtEl>
                                        <p:attrNameLst>
                                          <p:attrName>ppt_x</p:attrName>
                                          <p:attrName>ppt_y</p:attrName>
                                        </p:attrNameLst>
                                      </p:cBhvr>
                                      <p:rCtr x="33038" y="1991"/>
                                    </p:animMotion>
                                  </p:childTnLst>
                                </p:cTn>
                              </p:par>
                              <p:par>
                                <p:cTn id="81" presetID="42" presetClass="path" presetSubtype="0" accel="50000" decel="50000" fill="hold" grpId="2" nodeType="withEffect">
                                  <p:stCondLst>
                                    <p:cond delay="0"/>
                                  </p:stCondLst>
                                  <p:childTnLst>
                                    <p:animMotion origin="layout" path="M -3.05556E-6 -2.22222E-6 L -0.35191 0.19144 " pathEditMode="relative" rAng="0" ptsTypes="AA">
                                      <p:cBhvr>
                                        <p:cTn id="82" dur="2000" fill="hold"/>
                                        <p:tgtEl>
                                          <p:spTgt spid="19"/>
                                        </p:tgtEl>
                                        <p:attrNameLst>
                                          <p:attrName>ppt_x</p:attrName>
                                          <p:attrName>ppt_y</p:attrName>
                                        </p:attrNameLst>
                                      </p:cBhvr>
                                      <p:rCtr x="-17604" y="9560"/>
                                    </p:animMotion>
                                  </p:childTnLst>
                                </p:cTn>
                              </p:par>
                              <p:par>
                                <p:cTn id="83" presetID="42" presetClass="path" presetSubtype="0" accel="50000" decel="50000" fill="hold" grpId="2" nodeType="withEffect">
                                  <p:stCondLst>
                                    <p:cond delay="0"/>
                                  </p:stCondLst>
                                  <p:childTnLst>
                                    <p:animMotion origin="layout" path="M -4.16667E-6 -2.59259E-6 L -0.09982 0.11574 " pathEditMode="relative" rAng="0" ptsTypes="AA">
                                      <p:cBhvr>
                                        <p:cTn id="84" dur="2000" fill="hold"/>
                                        <p:tgtEl>
                                          <p:spTgt spid="20"/>
                                        </p:tgtEl>
                                        <p:attrNameLst>
                                          <p:attrName>ppt_x</p:attrName>
                                          <p:attrName>ppt_y</p:attrName>
                                        </p:attrNameLst>
                                      </p:cBhvr>
                                      <p:rCtr x="-5000" y="5787"/>
                                    </p:animMotion>
                                  </p:childTnLst>
                                </p:cTn>
                              </p:par>
                              <p:par>
                                <p:cTn id="85" presetID="42" presetClass="path" presetSubtype="0" accel="50000" decel="50000" fill="hold" grpId="2" nodeType="withEffect">
                                  <p:stCondLst>
                                    <p:cond delay="0"/>
                                  </p:stCondLst>
                                  <p:childTnLst>
                                    <p:animMotion origin="layout" path="M 5E-6 0 L -0.00572 -0.11042 " pathEditMode="relative" rAng="0" ptsTypes="AA">
                                      <p:cBhvr>
                                        <p:cTn id="86" dur="2000" fill="hold"/>
                                        <p:tgtEl>
                                          <p:spTgt spid="21"/>
                                        </p:tgtEl>
                                        <p:attrNameLst>
                                          <p:attrName>ppt_x</p:attrName>
                                          <p:attrName>ppt_y</p:attrName>
                                        </p:attrNameLst>
                                      </p:cBhvr>
                                      <p:rCtr x="-295" y="-5532"/>
                                    </p:animMotion>
                                  </p:childTnLst>
                                </p:cTn>
                              </p:par>
                              <p:par>
                                <p:cTn id="87" presetID="42" presetClass="path" presetSubtype="0" accel="50000" decel="50000" fill="hold" grpId="2" nodeType="withEffect">
                                  <p:stCondLst>
                                    <p:cond delay="0"/>
                                  </p:stCondLst>
                                  <p:childTnLst>
                                    <p:animMotion origin="layout" path="M -3.88889E-6 -2.59259E-6 L -0.12968 0.11528 " pathEditMode="relative" rAng="0" ptsTypes="AA">
                                      <p:cBhvr>
                                        <p:cTn id="88" dur="2000" fill="hold"/>
                                        <p:tgtEl>
                                          <p:spTgt spid="22"/>
                                        </p:tgtEl>
                                        <p:attrNameLst>
                                          <p:attrName>ppt_x</p:attrName>
                                          <p:attrName>ppt_y</p:attrName>
                                        </p:attrNameLst>
                                      </p:cBhvr>
                                      <p:rCtr x="-6493" y="5764"/>
                                    </p:animMotion>
                                  </p:childTnLst>
                                </p:cTn>
                              </p:par>
                              <p:par>
                                <p:cTn id="89" presetID="42" presetClass="path" presetSubtype="0" accel="50000" decel="50000" fill="hold" grpId="2" nodeType="withEffect">
                                  <p:stCondLst>
                                    <p:cond delay="0"/>
                                  </p:stCondLst>
                                  <p:childTnLst>
                                    <p:animMotion origin="layout" path="M 1.38889E-6 -4.07407E-6 L 0.70121 0.03959 " pathEditMode="relative" rAng="0" ptsTypes="AA">
                                      <p:cBhvr>
                                        <p:cTn id="90" dur="2000" fill="hold"/>
                                        <p:tgtEl>
                                          <p:spTgt spid="23"/>
                                        </p:tgtEl>
                                        <p:attrNameLst>
                                          <p:attrName>ppt_x</p:attrName>
                                          <p:attrName>ppt_y</p:attrName>
                                        </p:attrNameLst>
                                      </p:cBhvr>
                                      <p:rCtr x="35052" y="1968"/>
                                    </p:animMotion>
                                  </p:childTnLst>
                                </p:cTn>
                              </p:par>
                              <p:par>
                                <p:cTn id="91" presetID="42" presetClass="path" presetSubtype="0" accel="50000" decel="50000" fill="hold" grpId="2" nodeType="withEffect">
                                  <p:stCondLst>
                                    <p:cond delay="0"/>
                                  </p:stCondLst>
                                  <p:childTnLst>
                                    <p:animMotion origin="layout" path="M 2.77778E-6 2.96296E-6 L -0.12778 0.19027 " pathEditMode="relative" rAng="0" ptsTypes="AA">
                                      <p:cBhvr>
                                        <p:cTn id="92" dur="2000" fill="hold"/>
                                        <p:tgtEl>
                                          <p:spTgt spid="24"/>
                                        </p:tgtEl>
                                        <p:attrNameLst>
                                          <p:attrName>ppt_x</p:attrName>
                                          <p:attrName>ppt_y</p:attrName>
                                        </p:attrNameLst>
                                      </p:cBhvr>
                                      <p:rCtr x="-6389" y="9514"/>
                                    </p:animMotion>
                                  </p:childTnLst>
                                </p:cTn>
                              </p:par>
                              <p:par>
                                <p:cTn id="93" presetID="42" presetClass="path" presetSubtype="0" accel="50000" decel="50000" fill="hold" grpId="2" nodeType="withEffect">
                                  <p:stCondLst>
                                    <p:cond delay="0"/>
                                  </p:stCondLst>
                                  <p:childTnLst>
                                    <p:animMotion origin="layout" path="M 3.61111E-6 2.59259E-6 L -0.42518 0.03981 " pathEditMode="relative" rAng="0" ptsTypes="AA">
                                      <p:cBhvr>
                                        <p:cTn id="94" dur="2000" fill="hold"/>
                                        <p:tgtEl>
                                          <p:spTgt spid="26"/>
                                        </p:tgtEl>
                                        <p:attrNameLst>
                                          <p:attrName>ppt_x</p:attrName>
                                          <p:attrName>ppt_y</p:attrName>
                                        </p:attrNameLst>
                                      </p:cBhvr>
                                      <p:rCtr x="-21267" y="1991"/>
                                    </p:animMotion>
                                  </p:childTnLst>
                                </p:cTn>
                              </p:par>
                              <p:par>
                                <p:cTn id="95" presetID="42" presetClass="path" presetSubtype="0" accel="50000" decel="50000" fill="hold" grpId="2" nodeType="withEffect">
                                  <p:stCondLst>
                                    <p:cond delay="0"/>
                                  </p:stCondLst>
                                  <p:childTnLst>
                                    <p:animMotion origin="layout" path="M -2.5E-6 4.07407E-6 L 0.3724 -0.03612 " pathEditMode="relative" rAng="0" ptsTypes="AA">
                                      <p:cBhvr>
                                        <p:cTn id="96" dur="2000" fill="hold"/>
                                        <p:tgtEl>
                                          <p:spTgt spid="27"/>
                                        </p:tgtEl>
                                        <p:attrNameLst>
                                          <p:attrName>ppt_x</p:attrName>
                                          <p:attrName>ppt_y</p:attrName>
                                        </p:attrNameLst>
                                      </p:cBhvr>
                                      <p:rCtr x="18611" y="-1806"/>
                                    </p:animMotion>
                                  </p:childTnLst>
                                </p:cTn>
                              </p:par>
                              <p:par>
                                <p:cTn id="97" presetID="42" presetClass="path" presetSubtype="0" accel="50000" decel="50000" fill="hold" grpId="2" nodeType="withEffect">
                                  <p:stCondLst>
                                    <p:cond delay="0"/>
                                  </p:stCondLst>
                                  <p:childTnLst>
                                    <p:animMotion origin="layout" path="M -1.11111E-6 3.7037E-6 L 0.58559 -0.03635 " pathEditMode="relative" rAng="0" ptsTypes="AA">
                                      <p:cBhvr>
                                        <p:cTn id="98" dur="2000" fill="hold"/>
                                        <p:tgtEl>
                                          <p:spTgt spid="28"/>
                                        </p:tgtEl>
                                        <p:attrNameLst>
                                          <p:attrName>ppt_x</p:attrName>
                                          <p:attrName>ppt_y</p:attrName>
                                        </p:attrNameLst>
                                      </p:cBhvr>
                                      <p:rCtr x="29271" y="-1829"/>
                                    </p:animMotion>
                                  </p:childTnLst>
                                </p:cTn>
                              </p:par>
                              <p:par>
                                <p:cTn id="99" presetID="10" presetClass="exit" presetSubtype="0" fill="hold" grpId="1" nodeType="withEffect">
                                  <p:stCondLst>
                                    <p:cond delay="0"/>
                                  </p:stCondLst>
                                  <p:childTnLst>
                                    <p:animEffect transition="out" filter="fade">
                                      <p:cBhvr>
                                        <p:cTn id="100" dur="1250"/>
                                        <p:tgtEl>
                                          <p:spTgt spid="3074"/>
                                        </p:tgtEl>
                                      </p:cBhvr>
                                    </p:animEffect>
                                    <p:set>
                                      <p:cBhvr>
                                        <p:cTn id="101" dur="1" fill="hold">
                                          <p:stCondLst>
                                            <p:cond delay="1249"/>
                                          </p:stCondLst>
                                        </p:cTn>
                                        <p:tgtEl>
                                          <p:spTgt spid="3074"/>
                                        </p:tgtEl>
                                        <p:attrNameLst>
                                          <p:attrName>style.visibility</p:attrName>
                                        </p:attrNameLst>
                                      </p:cBhvr>
                                      <p:to>
                                        <p:strVal val="hidden"/>
                                      </p:to>
                                    </p:se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250"/>
                                        <p:tgtEl>
                                          <p:spTgt spid="9"/>
                                        </p:tgtEl>
                                      </p:cBhvr>
                                    </p:animEffect>
                                  </p:childTnLst>
                                </p:cTn>
                              </p:par>
                              <p:par>
                                <p:cTn id="106" presetID="10" presetClass="exit" presetSubtype="0" fill="hold" grpId="1" nodeType="withEffect">
                                  <p:stCondLst>
                                    <p:cond delay="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4"/>
                                        </p:tgtEl>
                                      </p:cBhvr>
                                    </p:animEffect>
                                    <p:set>
                                      <p:cBhvr>
                                        <p:cTn id="117" dur="1" fill="hold">
                                          <p:stCondLst>
                                            <p:cond delay="499"/>
                                          </p:stCondLst>
                                        </p:cTn>
                                        <p:tgtEl>
                                          <p:spTgt spid="1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5"/>
                                        </p:tgtEl>
                                      </p:cBhvr>
                                    </p:animEffect>
                                    <p:set>
                                      <p:cBhvr>
                                        <p:cTn id="120" dur="1" fill="hold">
                                          <p:stCondLst>
                                            <p:cond delay="499"/>
                                          </p:stCondLst>
                                        </p:cTn>
                                        <p:tgtEl>
                                          <p:spTgt spid="1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7"/>
                                        </p:tgtEl>
                                      </p:cBhvr>
                                    </p:animEffect>
                                    <p:set>
                                      <p:cBhvr>
                                        <p:cTn id="126" dur="1" fill="hold">
                                          <p:stCondLst>
                                            <p:cond delay="499"/>
                                          </p:stCondLst>
                                        </p:cTn>
                                        <p:tgtEl>
                                          <p:spTgt spid="17"/>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21"/>
                                        </p:tgtEl>
                                      </p:cBhvr>
                                    </p:animEffect>
                                    <p:set>
                                      <p:cBhvr>
                                        <p:cTn id="138" dur="1" fill="hold">
                                          <p:stCondLst>
                                            <p:cond delay="499"/>
                                          </p:stCondLst>
                                        </p:cTn>
                                        <p:tgtEl>
                                          <p:spTgt spid="2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22"/>
                                        </p:tgtEl>
                                      </p:cBhvr>
                                    </p:animEffect>
                                    <p:set>
                                      <p:cBhvr>
                                        <p:cTn id="141" dur="1" fill="hold">
                                          <p:stCondLst>
                                            <p:cond delay="499"/>
                                          </p:stCondLst>
                                        </p:cTn>
                                        <p:tgtEl>
                                          <p:spTgt spid="22"/>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4"/>
                                        </p:tgtEl>
                                      </p:cBhvr>
                                    </p:animEffect>
                                    <p:set>
                                      <p:cBhvr>
                                        <p:cTn id="147" dur="1" fill="hold">
                                          <p:stCondLst>
                                            <p:cond delay="499"/>
                                          </p:stCondLst>
                                        </p:cTn>
                                        <p:tgtEl>
                                          <p:spTgt spid="24"/>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6"/>
                                        </p:tgtEl>
                                      </p:cBhvr>
                                    </p:animEffect>
                                    <p:set>
                                      <p:cBhvr>
                                        <p:cTn id="150" dur="1" fill="hold">
                                          <p:stCondLst>
                                            <p:cond delay="499"/>
                                          </p:stCondLst>
                                        </p:cTn>
                                        <p:tgtEl>
                                          <p:spTgt spid="26"/>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7"/>
                                        </p:tgtEl>
                                      </p:cBhvr>
                                    </p:animEffect>
                                    <p:set>
                                      <p:cBhvr>
                                        <p:cTn id="153" dur="1" fill="hold">
                                          <p:stCondLst>
                                            <p:cond delay="499"/>
                                          </p:stCondLst>
                                        </p:cTn>
                                        <p:tgtEl>
                                          <p:spTgt spid="27"/>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8"/>
                                        </p:tgtEl>
                                      </p:cBhvr>
                                    </p:animEffect>
                                    <p:set>
                                      <p:cBhvr>
                                        <p:cTn id="156" dur="1" fill="hold">
                                          <p:stCondLst>
                                            <p:cond delay="499"/>
                                          </p:stCondLst>
                                        </p:cTn>
                                        <p:tgtEl>
                                          <p:spTgt spid="28"/>
                                        </p:tgtEl>
                                        <p:attrNameLst>
                                          <p:attrName>style.visibility</p:attrName>
                                        </p:attrNameLst>
                                      </p:cBhvr>
                                      <p:to>
                                        <p:strVal val="hidden"/>
                                      </p:to>
                                    </p:set>
                                  </p:childTnLst>
                                </p:cTn>
                              </p:par>
                              <p:par>
                                <p:cTn id="157" presetID="22" presetClass="entr" presetSubtype="8" fill="hold" grpId="0" nodeType="withEffect">
                                  <p:stCondLst>
                                    <p:cond delay="250"/>
                                  </p:stCondLst>
                                  <p:childTnLst>
                                    <p:set>
                                      <p:cBhvr>
                                        <p:cTn id="158" dur="1" fill="hold">
                                          <p:stCondLst>
                                            <p:cond delay="0"/>
                                          </p:stCondLst>
                                        </p:cTn>
                                        <p:tgtEl>
                                          <p:spTgt spid="11"/>
                                        </p:tgtEl>
                                        <p:attrNameLst>
                                          <p:attrName>style.visibility</p:attrName>
                                        </p:attrNameLst>
                                      </p:cBhvr>
                                      <p:to>
                                        <p:strVal val="visible"/>
                                      </p:to>
                                    </p:set>
                                    <p:animEffect transition="in" filter="wipe(left)">
                                      <p:cBhvr>
                                        <p:cTn id="1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9" grpId="0"/>
      <p:bldP spid="11" grpId="0" animBg="1"/>
      <p:bldP spid="10" grpId="0"/>
      <p:bldP spid="10" grpId="1"/>
      <p:bldP spid="10"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6" grpId="0"/>
      <p:bldP spid="26" grpId="1"/>
      <p:bldP spid="26" grpId="2"/>
      <p:bldP spid="27" grpId="0"/>
      <p:bldP spid="27" grpId="1"/>
      <p:bldP spid="27" grpId="2"/>
      <p:bldP spid="28" grpId="0"/>
      <p:bldP spid="28" grpId="1"/>
      <p:bldP spid="28"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3F77E-629B-4A2C-8040-2DAF44D2E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FB0DB057-655F-4080-AB4F-1BF54488FB80}"/>
              </a:ext>
            </a:extLst>
          </p:cNvPr>
          <p:cNvSpPr txBox="1">
            <a:spLocks/>
          </p:cNvSpPr>
          <p:nvPr/>
        </p:nvSpPr>
        <p:spPr>
          <a:xfrm>
            <a:off x="2177320" y="5147129"/>
            <a:ext cx="4876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obedience of Christ</a:t>
            </a:r>
          </a:p>
        </p:txBody>
      </p:sp>
      <p:sp>
        <p:nvSpPr>
          <p:cNvPr id="5" name="Title 1">
            <a:extLst>
              <a:ext uri="{FF2B5EF4-FFF2-40B4-BE49-F238E27FC236}">
                <a16:creationId xmlns:a16="http://schemas.microsoft.com/office/drawing/2014/main" id="{B1A91E16-64F7-421A-88F1-41D1BDB98E38}"/>
              </a:ext>
            </a:extLst>
          </p:cNvPr>
          <p:cNvSpPr txBox="1">
            <a:spLocks/>
          </p:cNvSpPr>
          <p:nvPr/>
        </p:nvSpPr>
        <p:spPr>
          <a:xfrm>
            <a:off x="1460373" y="3798579"/>
            <a:ext cx="47792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knowledge of God</a:t>
            </a:r>
          </a:p>
        </p:txBody>
      </p:sp>
      <p:sp>
        <p:nvSpPr>
          <p:cNvPr id="3074" name="Rectangle 2"/>
          <p:cNvSpPr>
            <a:spLocks noGrp="1" noChangeArrowheads="1"/>
          </p:cNvSpPr>
          <p:nvPr>
            <p:ph type="title"/>
          </p:nvPr>
        </p:nvSpPr>
        <p:spPr>
          <a:xfrm>
            <a:off x="304800" y="274638"/>
            <a:ext cx="83820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weapons of our warfare are not carnal but mighty in God for pulling down strongholds, casting down arguments and every high thing that exalts itself against the knowledge of God, bringing every thought into captivity to   the obedience of Christ,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2113FA3-89A7-4DE9-A7F1-F90A990D95FB}"/>
              </a:ext>
            </a:extLst>
          </p:cNvPr>
          <p:cNvSpPr txBox="1">
            <a:spLocks noChangeArrowheads="1"/>
          </p:cNvSpPr>
          <p:nvPr/>
        </p:nvSpPr>
        <p:spPr bwMode="auto">
          <a:xfrm>
            <a:off x="1512380" y="3729038"/>
            <a:ext cx="4693919" cy="77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BFA6C3A-B836-431F-89CA-A73BABE25A0E}"/>
              </a:ext>
            </a:extLst>
          </p:cNvPr>
          <p:cNvSpPr txBox="1">
            <a:spLocks noChangeArrowheads="1"/>
          </p:cNvSpPr>
          <p:nvPr/>
        </p:nvSpPr>
        <p:spPr bwMode="auto">
          <a:xfrm>
            <a:off x="2182083" y="5086350"/>
            <a:ext cx="4868263" cy="74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obedience of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96D98A6-6F86-48F9-B0E0-A0C611453E55}"/>
              </a:ext>
            </a:extLst>
          </p:cNvPr>
          <p:cNvSpPr txBox="1">
            <a:spLocks noChangeArrowheads="1"/>
          </p:cNvSpPr>
          <p:nvPr/>
        </p:nvSpPr>
        <p:spPr bwMode="auto">
          <a:xfrm>
            <a:off x="4790943" y="1038540"/>
            <a:ext cx="3679163" cy="78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mighty in God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1" name="SpotlightShape1_rendered">
            <a:extLst>
              <a:ext uri="{FF2B5EF4-FFF2-40B4-BE49-F238E27FC236}">
                <a16:creationId xmlns:a16="http://schemas.microsoft.com/office/drawing/2014/main" id="{42891286-2FB8-439A-8D08-12435D7989A6}"/>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2" name="Rectangle 6">
            <a:extLst>
              <a:ext uri="{FF2B5EF4-FFF2-40B4-BE49-F238E27FC236}">
                <a16:creationId xmlns:a16="http://schemas.microsoft.com/office/drawing/2014/main" id="{A94D7317-93B9-4FB6-AE0A-ABE097E04182}"/>
              </a:ext>
            </a:extLst>
          </p:cNvPr>
          <p:cNvSpPr>
            <a:spLocks noChangeArrowheads="1"/>
          </p:cNvSpPr>
          <p:nvPr/>
        </p:nvSpPr>
        <p:spPr bwMode="auto">
          <a:xfrm>
            <a:off x="6574572" y="950855"/>
            <a:ext cx="762059"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226716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600"/>
                                        <p:tgtEl>
                                          <p:spTgt spid="5"/>
                                        </p:tgtEl>
                                      </p:cBhvr>
                                    </p:animEffect>
                                  </p:childTnLst>
                                </p:cTn>
                              </p:par>
                              <p:par>
                                <p:cTn id="16" presetID="18" presetClass="emph" presetSubtype="0" fill="hold" grpId="1" nodeType="withEffect">
                                  <p:stCondLst>
                                    <p:cond delay="0"/>
                                  </p:stCondLst>
                                  <p:childTnLst>
                                    <p:set>
                                      <p:cBhvr override="childStyle">
                                        <p:cTn id="17" dur="6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600"/>
                                        <p:tgtEl>
                                          <p:spTgt spid="6"/>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50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0" presetClass="entr" presetSubtype="0" fill="hold" grpId="0" nodeType="withEffect">
                                  <p:stCondLst>
                                    <p:cond delay="40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stCondLst>
                                            <p:cond delay="0"/>
                                          </p:stCondLst>
                                        </p:cTn>
                                        <p:tgtEl>
                                          <p:spTgt spid="12"/>
                                        </p:tgtEl>
                                      </p:cBhvr>
                                    </p:animEffect>
                                    <p:anim to="" calcmode="lin" valueType="num">
                                      <p:cBhvr>
                                        <p:cTn id="4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3074" grpId="0"/>
      <p:bldP spid="6" grpId="0"/>
      <p:bldP spid="8" grpId="0"/>
      <p:bldP spid="9"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B56A279-9256-428E-AA3D-5E8CD78E2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SufficiencyChart" hidden="1">
            <a:extLst>
              <a:ext uri="{FF2B5EF4-FFF2-40B4-BE49-F238E27FC236}">
                <a16:creationId xmlns:a16="http://schemas.microsoft.com/office/drawing/2014/main" id="{B26A73D7-BDE6-4409-B21A-FAD1E0799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77918"/>
            <a:ext cx="9144000" cy="6644640"/>
          </a:xfrm>
          <a:prstGeom prst="rect">
            <a:avLst/>
          </a:prstGeom>
        </p:spPr>
      </p:pic>
      <p:pic>
        <p:nvPicPr>
          <p:cNvPr id="4" name="!!SufficiencyChart">
            <a:extLst>
              <a:ext uri="{FF2B5EF4-FFF2-40B4-BE49-F238E27FC236}">
                <a16:creationId xmlns:a16="http://schemas.microsoft.com/office/drawing/2014/main" id="{898AEC39-52F2-4DFB-A71E-8877B3031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7" y="0"/>
            <a:ext cx="9144000" cy="6858000"/>
          </a:xfrm>
          <a:prstGeom prst="rect">
            <a:avLst/>
          </a:prstGeom>
        </p:spPr>
      </p:pic>
      <p:pic>
        <p:nvPicPr>
          <p:cNvPr id="5" name="Picture 2">
            <a:extLst>
              <a:ext uri="{FF2B5EF4-FFF2-40B4-BE49-F238E27FC236}">
                <a16:creationId xmlns:a16="http://schemas.microsoft.com/office/drawing/2014/main" id="{2B78DAC6-BA22-4B29-AA22-D5525ACE3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6" name="Picture 2" descr="What is Omniscience and What Does it Mean for Me?">
            <a:extLst>
              <a:ext uri="{FF2B5EF4-FFF2-40B4-BE49-F238E27FC236}">
                <a16:creationId xmlns:a16="http://schemas.microsoft.com/office/drawing/2014/main" id="{2421FFD5-AF27-4FE6-8C5F-3DFF9B3107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20340E7-6E81-4DD5-A10B-100E4EC4B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descr="Saved Isn't the End of the Journey; It's the Beginning">
            <a:extLst>
              <a:ext uri="{FF2B5EF4-FFF2-40B4-BE49-F238E27FC236}">
                <a16:creationId xmlns:a16="http://schemas.microsoft.com/office/drawing/2014/main" id="{A80400A8-90A0-4FA3-9C85-4F7720BD3F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769"/>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AA4A02C-2B34-4812-B5E7-BA39E2F203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abbath: Making the Invisible Visible | TLV Bible Society">
            <a:extLst>
              <a:ext uri="{FF2B5EF4-FFF2-40B4-BE49-F238E27FC236}">
                <a16:creationId xmlns:a16="http://schemas.microsoft.com/office/drawing/2014/main" id="{A93C9BF9-6342-43A6-98FC-DC1A6AFAFC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A34DB1C-0FA8-4F4B-AC1E-77ED5A9895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e Rich And The Poor – II | Gems For Living">
            <a:extLst>
              <a:ext uri="{FF2B5EF4-FFF2-40B4-BE49-F238E27FC236}">
                <a16:creationId xmlns:a16="http://schemas.microsoft.com/office/drawing/2014/main" id="{E632DD85-C090-49A9-99A4-773BB72C56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lled by God to be a Minister of the Gospel">
            <a:extLst>
              <a:ext uri="{FF2B5EF4-FFF2-40B4-BE49-F238E27FC236}">
                <a16:creationId xmlns:a16="http://schemas.microsoft.com/office/drawing/2014/main" id="{6EB0FFDD-9344-43CC-AE1F-42F6054A58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FC6F03A-DB67-4CB4-9E04-6D560DA921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5" name="Picture 2">
            <a:extLst>
              <a:ext uri="{FF2B5EF4-FFF2-40B4-BE49-F238E27FC236}">
                <a16:creationId xmlns:a16="http://schemas.microsoft.com/office/drawing/2014/main" id="{DD5F1918-B616-4F2D-81BA-AFDD3DF0F7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830237FF-7094-49FF-9E0B-9819E33631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1"/>
            <a:ext cx="91837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ross Bridges Gap Between Dead Forest Stock Photo (Edit Now) 341810711">
            <a:extLst>
              <a:ext uri="{FF2B5EF4-FFF2-40B4-BE49-F238E27FC236}">
                <a16:creationId xmlns:a16="http://schemas.microsoft.com/office/drawing/2014/main" id="{CE5C6BDF-3566-4A98-8614-7B045221BF0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754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reach the Word – Preach text-specific and hearer-specific gospel ...">
            <a:extLst>
              <a:ext uri="{FF2B5EF4-FFF2-40B4-BE49-F238E27FC236}">
                <a16:creationId xmlns:a16="http://schemas.microsoft.com/office/drawing/2014/main" id="{8F8D0493-CF79-4E2B-A12F-890229550A0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JESUS HAS RISEN | Food For the Spiritual Soul's Blog">
            <a:extLst>
              <a:ext uri="{FF2B5EF4-FFF2-40B4-BE49-F238E27FC236}">
                <a16:creationId xmlns:a16="http://schemas.microsoft.com/office/drawing/2014/main" id="{D2466B11-495D-44E6-9E0B-D7D75B6C4FD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aptism Archives - Antioch Waco">
            <a:extLst>
              <a:ext uri="{FF2B5EF4-FFF2-40B4-BE49-F238E27FC236}">
                <a16:creationId xmlns:a16="http://schemas.microsoft.com/office/drawing/2014/main" id="{7B540E8D-A71C-412B-A60B-2CCFC332655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手, 手錠, 無料">
            <a:extLst>
              <a:ext uri="{FF2B5EF4-FFF2-40B4-BE49-F238E27FC236}">
                <a16:creationId xmlns:a16="http://schemas.microsoft.com/office/drawing/2014/main" id="{CA7D8F19-068B-43E4-BBBE-BB2DE89D806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ow To Lift The Seven Veils of Illusion on the Path to Enlightenment">
            <a:extLst>
              <a:ext uri="{FF2B5EF4-FFF2-40B4-BE49-F238E27FC236}">
                <a16:creationId xmlns:a16="http://schemas.microsoft.com/office/drawing/2014/main" id="{7852E7A4-62BD-4F97-8C5E-180FC703A5F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782" y="0"/>
            <a:ext cx="912321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e Word Purifies | Our Daily Bread Ministries">
            <a:extLst>
              <a:ext uri="{FF2B5EF4-FFF2-40B4-BE49-F238E27FC236}">
                <a16:creationId xmlns:a16="http://schemas.microsoft.com/office/drawing/2014/main" id="{4113ABC2-7DB1-41F7-A2F0-D48581046FB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9" y="3544"/>
            <a:ext cx="9135141" cy="68544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laves to Righteousness">
            <a:extLst>
              <a:ext uri="{FF2B5EF4-FFF2-40B4-BE49-F238E27FC236}">
                <a16:creationId xmlns:a16="http://schemas.microsoft.com/office/drawing/2014/main" id="{F559785D-8EE8-4E31-8F5F-0773EEA34F4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rmor of God: What is it? | Bibleinfo.com">
            <a:extLst>
              <a:ext uri="{FF2B5EF4-FFF2-40B4-BE49-F238E27FC236}">
                <a16:creationId xmlns:a16="http://schemas.microsoft.com/office/drawing/2014/main" id="{2056A70C-C90B-42EA-8593-2A97A1A6B3C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ogos and Rhema">
            <a:extLst>
              <a:ext uri="{FF2B5EF4-FFF2-40B4-BE49-F238E27FC236}">
                <a16:creationId xmlns:a16="http://schemas.microsoft.com/office/drawing/2014/main" id="{1C4B3FAB-CBB1-4B8C-BE46-8B60872E87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7EBFDCE-2D6C-4647-AEDD-7C85692844B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8" name="Picture 2" descr="Win the mind's sophisticated arguments - Rhema Incense Devotional">
            <a:extLst>
              <a:ext uri="{FF2B5EF4-FFF2-40B4-BE49-F238E27FC236}">
                <a16:creationId xmlns:a16="http://schemas.microsoft.com/office/drawing/2014/main" id="{A27A808D-86BE-4E20-B052-5746B8BCB67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33659"/>
            <a:ext cx="9144000" cy="6891659"/>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2C318BC0-15D4-48DF-9A69-04A5E14F00A3}"/>
              </a:ext>
            </a:extLst>
          </p:cNvPr>
          <p:cNvSpPr txBox="1">
            <a:spLocks/>
          </p:cNvSpPr>
          <p:nvPr/>
        </p:nvSpPr>
        <p:spPr>
          <a:xfrm>
            <a:off x="314551" y="4118415"/>
            <a:ext cx="57041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good and acceptable</a:t>
            </a:r>
          </a:p>
        </p:txBody>
      </p:sp>
      <p:sp>
        <p:nvSpPr>
          <p:cNvPr id="30" name="Title 1">
            <a:extLst>
              <a:ext uri="{FF2B5EF4-FFF2-40B4-BE49-F238E27FC236}">
                <a16:creationId xmlns:a16="http://schemas.microsoft.com/office/drawing/2014/main" id="{556C4138-1BC7-4973-BCA9-E1CDD3E9CB13}"/>
              </a:ext>
            </a:extLst>
          </p:cNvPr>
          <p:cNvSpPr txBox="1">
            <a:spLocks/>
          </p:cNvSpPr>
          <p:nvPr/>
        </p:nvSpPr>
        <p:spPr>
          <a:xfrm>
            <a:off x="1567542" y="4793056"/>
            <a:ext cx="30770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will of God</a:t>
            </a:r>
          </a:p>
        </p:txBody>
      </p:sp>
      <p:sp>
        <p:nvSpPr>
          <p:cNvPr id="31" name="Rectangle 2">
            <a:extLst>
              <a:ext uri="{FF2B5EF4-FFF2-40B4-BE49-F238E27FC236}">
                <a16:creationId xmlns:a16="http://schemas.microsoft.com/office/drawing/2014/main" id="{6C095D4D-A26A-43AF-B62A-F1B6F0B36B09}"/>
              </a:ext>
            </a:extLst>
          </p:cNvPr>
          <p:cNvSpPr>
            <a:spLocks noGrp="1" noChangeArrowheads="1"/>
          </p:cNvSpPr>
          <p:nvPr>
            <p:ph type="title"/>
          </p:nvPr>
        </p:nvSpPr>
        <p:spPr>
          <a:xfrm>
            <a:off x="571500" y="1318419"/>
            <a:ext cx="80010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do not be conformed to    this world, but be transformed by the renewing of your mind, that you may prove what is that good and acceptable and perfect will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12:2 </a:t>
            </a:r>
          </a:p>
        </p:txBody>
      </p:sp>
      <p:sp>
        <p:nvSpPr>
          <p:cNvPr id="32" name="Rectangle 2">
            <a:extLst>
              <a:ext uri="{FF2B5EF4-FFF2-40B4-BE49-F238E27FC236}">
                <a16:creationId xmlns:a16="http://schemas.microsoft.com/office/drawing/2014/main" id="{A257B855-6350-419B-A598-DEB7CB045B91}"/>
              </a:ext>
            </a:extLst>
          </p:cNvPr>
          <p:cNvSpPr txBox="1">
            <a:spLocks noChangeArrowheads="1"/>
          </p:cNvSpPr>
          <p:nvPr/>
        </p:nvSpPr>
        <p:spPr bwMode="auto">
          <a:xfrm>
            <a:off x="503463" y="4055269"/>
            <a:ext cx="5341259" cy="76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 and acceptable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A25C8D7E-95D2-4848-927E-112C0E189DCC}"/>
              </a:ext>
            </a:extLst>
          </p:cNvPr>
          <p:cNvSpPr txBox="1">
            <a:spLocks noChangeArrowheads="1"/>
          </p:cNvSpPr>
          <p:nvPr/>
        </p:nvSpPr>
        <p:spPr bwMode="auto">
          <a:xfrm>
            <a:off x="1503588" y="4731179"/>
            <a:ext cx="3221666" cy="75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34" name="Picture 16">
            <a:extLst>
              <a:ext uri="{FF2B5EF4-FFF2-40B4-BE49-F238E27FC236}">
                <a16:creationId xmlns:a16="http://schemas.microsoft.com/office/drawing/2014/main" id="{5996CA63-DEFC-4401-BA91-69055E42B48F}"/>
              </a:ext>
            </a:extLst>
          </p:cNvPr>
          <p:cNvPicPr>
            <a:picLocks/>
          </p:cNvPicPr>
          <p:nvPr/>
        </p:nvPicPr>
        <p:blipFill>
          <a:blip r:embed="rId2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5" name="Rounded Rectangle 15">
            <a:extLst>
              <a:ext uri="{FF2B5EF4-FFF2-40B4-BE49-F238E27FC236}">
                <a16:creationId xmlns:a16="http://schemas.microsoft.com/office/drawing/2014/main" id="{690A3B5E-8ED0-438D-9C77-8F230178F850}"/>
              </a:ext>
            </a:extLst>
          </p:cNvPr>
          <p:cNvSpPr/>
          <p:nvPr/>
        </p:nvSpPr>
        <p:spPr>
          <a:xfrm>
            <a:off x="4421875" y="2047164"/>
            <a:ext cx="3862316" cy="777923"/>
          </a:xfrm>
          <a:prstGeom prst="roundRect">
            <a:avLst/>
          </a:prstGeom>
          <a:blipFill>
            <a:blip r:embed="rId30"/>
            <a:stretch>
              <a:fillRect/>
            </a:stretch>
          </a:blipFill>
          <a:ln w="25400" cap="flat" cmpd="sng" algn="ctr">
            <a:noFill/>
            <a:prstDash val="solid"/>
          </a:ln>
          <a:effectLst>
            <a:softEdge rad="11668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6">
            <a:extLst>
              <a:ext uri="{FF2B5EF4-FFF2-40B4-BE49-F238E27FC236}">
                <a16:creationId xmlns:a16="http://schemas.microsoft.com/office/drawing/2014/main" id="{3CDCD61A-9B3C-4637-B112-60FDB3BF622F}"/>
              </a:ext>
            </a:extLst>
          </p:cNvPr>
          <p:cNvSpPr/>
          <p:nvPr/>
        </p:nvSpPr>
        <p:spPr>
          <a:xfrm>
            <a:off x="900752" y="2715904"/>
            <a:ext cx="7151427" cy="805218"/>
          </a:xfrm>
          <a:prstGeom prst="roundRect">
            <a:avLst/>
          </a:prstGeom>
          <a:blipFill>
            <a:blip r:embed="rId31"/>
            <a:stretch>
              <a:fillRect/>
            </a:stretch>
          </a:blipFill>
          <a:ln w="25400" cap="flat" cmpd="sng" algn="ctr">
            <a:noFill/>
            <a:prstDash val="solid"/>
          </a:ln>
          <a:effectLst>
            <a:softEdge rad="12078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165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500"/>
                                        <p:tgtEl>
                                          <p:spTgt spid="31"/>
                                        </p:tgtEl>
                                      </p:cBhvr>
                                    </p:animEffect>
                                    <p:anim calcmode="lin" valueType="num">
                                      <p:cBhvr>
                                        <p:cTn id="8" dur="1500" fill="hold"/>
                                        <p:tgtEl>
                                          <p:spTgt spid="31"/>
                                        </p:tgtEl>
                                        <p:attrNameLst>
                                          <p:attrName>style.rotation</p:attrName>
                                        </p:attrNameLst>
                                      </p:cBhvr>
                                      <p:tavLst>
                                        <p:tav tm="0">
                                          <p:val>
                                            <p:fltVal val="720"/>
                                          </p:val>
                                        </p:tav>
                                        <p:tav tm="100000">
                                          <p:val>
                                            <p:fltVal val="0"/>
                                          </p:val>
                                        </p:tav>
                                      </p:tavLst>
                                    </p:anim>
                                    <p:anim calcmode="lin" valueType="num">
                                      <p:cBhvr>
                                        <p:cTn id="9" dur="1500" fill="hold"/>
                                        <p:tgtEl>
                                          <p:spTgt spid="31"/>
                                        </p:tgtEl>
                                        <p:attrNameLst>
                                          <p:attrName>ppt_h</p:attrName>
                                        </p:attrNameLst>
                                      </p:cBhvr>
                                      <p:tavLst>
                                        <p:tav tm="0">
                                          <p:val>
                                            <p:fltVal val="0"/>
                                          </p:val>
                                        </p:tav>
                                        <p:tav tm="100000">
                                          <p:val>
                                            <p:strVal val="#ppt_h"/>
                                          </p:val>
                                        </p:tav>
                                      </p:tavLst>
                                    </p:anim>
                                    <p:anim calcmode="lin" valueType="num">
                                      <p:cBhvr>
                                        <p:cTn id="10" dur="1500" fill="hold"/>
                                        <p:tgtEl>
                                          <p:spTgt spid="3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18" presetClass="emph" presetSubtype="0" fill="hold" grpId="1" nodeType="withEffect">
                                  <p:stCondLst>
                                    <p:cond delay="0"/>
                                  </p:stCondLst>
                                  <p:childTnLst>
                                    <p:set>
                                      <p:cBhvr override="childStyle">
                                        <p:cTn id="17" dur="500" fill="hold"/>
                                        <p:tgtEl>
                                          <p:spTgt spid="29"/>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par>
                                <p:cTn id="24" presetID="18" presetClass="emph" presetSubtype="0" fill="hold" grpId="1" nodeType="withEffect">
                                  <p:stCondLst>
                                    <p:cond delay="400"/>
                                  </p:stCondLst>
                                  <p:childTnLst>
                                    <p:set>
                                      <p:cBhvr override="childStyle">
                                        <p:cTn id="25" dur="500" fill="hold"/>
                                        <p:tgtEl>
                                          <p:spTgt spid="30"/>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p:bldP spid="32" grpId="0"/>
      <p:bldP spid="33" grpId="0"/>
      <p:bldP spid="35" grpId="0" animBg="1"/>
      <p:bldP spid="3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571EC259-7E05-43A6-BDAC-B96934049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828800" cy="1433514"/>
          </a:xfrm>
          <a:prstGeom prst="rect">
            <a:avLst/>
          </a:prstGeom>
        </p:spPr>
      </p:pic>
      <p:pic>
        <p:nvPicPr>
          <p:cNvPr id="29" name="!!SufficiencyChart">
            <a:extLst>
              <a:ext uri="{FF2B5EF4-FFF2-40B4-BE49-F238E27FC236}">
                <a16:creationId xmlns:a16="http://schemas.microsoft.com/office/drawing/2014/main" id="{D42EAFB7-887A-4F4E-A2EE-B60CD7E5C5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212" y="0"/>
            <a:ext cx="1828800" cy="1428749"/>
          </a:xfrm>
          <a:prstGeom prst="rect">
            <a:avLst/>
          </a:prstGeom>
        </p:spPr>
      </p:pic>
      <p:pic>
        <p:nvPicPr>
          <p:cNvPr id="4" name="Picture 2">
            <a:extLst>
              <a:ext uri="{FF2B5EF4-FFF2-40B4-BE49-F238E27FC236}">
                <a16:creationId xmlns:a16="http://schemas.microsoft.com/office/drawing/2014/main" id="{8FE8D5F0-AB3E-4CF3-ACF7-FB46A1D0C9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8164" y="0"/>
            <a:ext cx="1915472" cy="1428750"/>
          </a:xfrm>
          <a:prstGeom prst="rect">
            <a:avLst/>
          </a:prstGeom>
        </p:spPr>
      </p:pic>
      <p:pic>
        <p:nvPicPr>
          <p:cNvPr id="5" name="Picture 2" descr="What is Omniscience and What Does it Mean for Me?">
            <a:extLst>
              <a:ext uri="{FF2B5EF4-FFF2-40B4-BE49-F238E27FC236}">
                <a16:creationId xmlns:a16="http://schemas.microsoft.com/office/drawing/2014/main" id="{4542172C-088A-4447-8D94-0B2483C156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7851" y="-1"/>
            <a:ext cx="1876147" cy="14263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2E5A06D-72A5-45AF-B2F9-0133F8F3EC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1428750"/>
            <a:ext cx="1884471" cy="1404938"/>
          </a:xfrm>
          <a:prstGeom prst="rect">
            <a:avLst/>
          </a:prstGeom>
        </p:spPr>
      </p:pic>
      <p:pic>
        <p:nvPicPr>
          <p:cNvPr id="7" name="Picture 2" descr="Saved Isn't the End of the Journey; It's the Beginning">
            <a:extLst>
              <a:ext uri="{FF2B5EF4-FFF2-40B4-BE49-F238E27FC236}">
                <a16:creationId xmlns:a16="http://schemas.microsoft.com/office/drawing/2014/main" id="{B6933A72-2768-4143-B5DD-67B87D6C628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5769"/>
          <a:stretch/>
        </p:blipFill>
        <p:spPr bwMode="auto">
          <a:xfrm>
            <a:off x="5381625" y="1426368"/>
            <a:ext cx="1882521" cy="14135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DDC5B79-D956-4CE3-8389-E2BFDF6631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4286" y="2823357"/>
            <a:ext cx="1545889" cy="1267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abbath: Making the Invisible Visible | TLV Bible Society">
            <a:extLst>
              <a:ext uri="{FF2B5EF4-FFF2-40B4-BE49-F238E27FC236}">
                <a16:creationId xmlns:a16="http://schemas.microsoft.com/office/drawing/2014/main" id="{0800AE78-F63C-49D0-93DE-5ADD75DA61E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6154"/>
          <a:stretch/>
        </p:blipFill>
        <p:spPr bwMode="auto">
          <a:xfrm>
            <a:off x="1878807" y="1429295"/>
            <a:ext cx="1590902" cy="14043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D895C4D-4C97-4D99-B4BA-BD94A381437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4720" y="1430503"/>
            <a:ext cx="1917044" cy="13960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e Rich And The Poor – II | Gems For Living">
            <a:extLst>
              <a:ext uri="{FF2B5EF4-FFF2-40B4-BE49-F238E27FC236}">
                <a16:creationId xmlns:a16="http://schemas.microsoft.com/office/drawing/2014/main" id="{30B45A3B-F13C-4197-9233-6A155C7D63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0174" y="2827828"/>
            <a:ext cx="1528177" cy="1267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lled by God to be a Minister of the Gospel">
            <a:extLst>
              <a:ext uri="{FF2B5EF4-FFF2-40B4-BE49-F238E27FC236}">
                <a16:creationId xmlns:a16="http://schemas.microsoft.com/office/drawing/2014/main" id="{1076723F-0A6C-49FD-8A8C-150DCE8F115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8680" y="2826545"/>
            <a:ext cx="1526464" cy="12558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BF53A5D-0795-4BD5-82DC-4E45B18F8E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6491" y="4084320"/>
            <a:ext cx="1837509" cy="1400768"/>
          </a:xfrm>
          <a:prstGeom prst="rect">
            <a:avLst/>
          </a:prstGeom>
        </p:spPr>
      </p:pic>
      <p:pic>
        <p:nvPicPr>
          <p:cNvPr id="14" name="Picture 2">
            <a:extLst>
              <a:ext uri="{FF2B5EF4-FFF2-40B4-BE49-F238E27FC236}">
                <a16:creationId xmlns:a16="http://schemas.microsoft.com/office/drawing/2014/main" id="{A3EFEF53-F136-4640-9F80-149470D4A3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5096" y="1421606"/>
            <a:ext cx="1878904" cy="1409700"/>
          </a:xfrm>
          <a:prstGeom prst="rect">
            <a:avLst/>
          </a:prstGeom>
        </p:spPr>
      </p:pic>
      <p:pic>
        <p:nvPicPr>
          <p:cNvPr id="15" name="Picture 2">
            <a:extLst>
              <a:ext uri="{FF2B5EF4-FFF2-40B4-BE49-F238E27FC236}">
                <a16:creationId xmlns:a16="http://schemas.microsoft.com/office/drawing/2014/main" id="{25A7CC45-9CDF-4757-B80F-98889D3EF30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47768" y="2827421"/>
            <a:ext cx="1514707" cy="12611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ross Bridges Gap Between Dead Forest Stock Photo (Edit Now) 341810711">
            <a:extLst>
              <a:ext uri="{FF2B5EF4-FFF2-40B4-BE49-F238E27FC236}">
                <a16:creationId xmlns:a16="http://schemas.microsoft.com/office/drawing/2014/main" id="{FEF864E8-A12A-41B7-9EC8-D6AB80D8BCB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7541"/>
          <a:stretch/>
        </p:blipFill>
        <p:spPr bwMode="auto">
          <a:xfrm>
            <a:off x="0" y="2828925"/>
            <a:ext cx="1541417" cy="12568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reach the Word – Preach text-specific and hearer-specific gospel ...">
            <a:extLst>
              <a:ext uri="{FF2B5EF4-FFF2-40B4-BE49-F238E27FC236}">
                <a16:creationId xmlns:a16="http://schemas.microsoft.com/office/drawing/2014/main" id="{08AB44A5-0926-4466-BDA4-6631D879570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5468983"/>
            <a:ext cx="1778696" cy="13890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JESUS HAS RISEN | Food For the Spiritual Soul's Blog">
            <a:extLst>
              <a:ext uri="{FF2B5EF4-FFF2-40B4-BE49-F238E27FC236}">
                <a16:creationId xmlns:a16="http://schemas.microsoft.com/office/drawing/2014/main" id="{A1BF9644-12FB-4EE5-BA27-52BF34D6012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03588" y="5477690"/>
            <a:ext cx="1840412" cy="13803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aptism Archives - Antioch Waco">
            <a:extLst>
              <a:ext uri="{FF2B5EF4-FFF2-40B4-BE49-F238E27FC236}">
                <a16:creationId xmlns:a16="http://schemas.microsoft.com/office/drawing/2014/main" id="{130D41F8-317A-415F-9F69-580FD60E245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62271" y="4081464"/>
            <a:ext cx="1832838" cy="13930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手, 手錠, 無料">
            <a:extLst>
              <a:ext uri="{FF2B5EF4-FFF2-40B4-BE49-F238E27FC236}">
                <a16:creationId xmlns:a16="http://schemas.microsoft.com/office/drawing/2014/main" id="{FFE507BA-820A-4FAB-85B9-F57E1B76C23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0" y="4081463"/>
            <a:ext cx="1838133" cy="13901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ow To Lift The Seven Veils of Illusion on the Path to Enlightenment">
            <a:extLst>
              <a:ext uri="{FF2B5EF4-FFF2-40B4-BE49-F238E27FC236}">
                <a16:creationId xmlns:a16="http://schemas.microsoft.com/office/drawing/2014/main" id="{58BB5F25-3231-4267-BFAD-F77FD9A44E7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20001" y="2828926"/>
            <a:ext cx="1524000" cy="12618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e Word Purifies | Our Daily Bread Ministries">
            <a:extLst>
              <a:ext uri="{FF2B5EF4-FFF2-40B4-BE49-F238E27FC236}">
                <a16:creationId xmlns:a16="http://schemas.microsoft.com/office/drawing/2014/main" id="{7CD943DB-61F7-4A65-8189-B55D179DE02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92459" y="4084320"/>
            <a:ext cx="1817780" cy="13925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laves to Righteousness">
            <a:extLst>
              <a:ext uri="{FF2B5EF4-FFF2-40B4-BE49-F238E27FC236}">
                <a16:creationId xmlns:a16="http://schemas.microsoft.com/office/drawing/2014/main" id="{457B537A-B41A-4EDD-B3B6-155C531B3D6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834526" y="4081463"/>
            <a:ext cx="1844469" cy="13949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rmor of God: What is it? | Bibleinfo.com">
            <a:extLst>
              <a:ext uri="{FF2B5EF4-FFF2-40B4-BE49-F238E27FC236}">
                <a16:creationId xmlns:a16="http://schemas.microsoft.com/office/drawing/2014/main" id="{471EAA35-7189-420F-AD04-AE6633530E7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766875" y="5468983"/>
            <a:ext cx="1852023" cy="13890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gos and Rhema">
            <a:extLst>
              <a:ext uri="{FF2B5EF4-FFF2-40B4-BE49-F238E27FC236}">
                <a16:creationId xmlns:a16="http://schemas.microsoft.com/office/drawing/2014/main" id="{8B6BCC5C-5B23-4B7C-B7A5-F4685FFED92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10876" y="5469731"/>
            <a:ext cx="1852023" cy="13882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C0C64D30-2ACD-4E06-96E6-B12E9C62FE6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51566" y="5467350"/>
            <a:ext cx="1851538" cy="1390650"/>
          </a:xfrm>
          <a:prstGeom prst="rect">
            <a:avLst/>
          </a:prstGeom>
        </p:spPr>
      </p:pic>
      <p:pic>
        <p:nvPicPr>
          <p:cNvPr id="27" name="Picture 2" descr="Win the mind's sophisticated arguments - Rhema Incense Devotional">
            <a:extLst>
              <a:ext uri="{FF2B5EF4-FFF2-40B4-BE49-F238E27FC236}">
                <a16:creationId xmlns:a16="http://schemas.microsoft.com/office/drawing/2014/main" id="{77310247-DD11-41D3-9A57-74F72C512159}"/>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9757"/>
          <a:stretch/>
        </p:blipFill>
        <p:spPr bwMode="auto">
          <a:xfrm>
            <a:off x="3645693" y="-16669"/>
            <a:ext cx="171601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82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25BC5-038A-4E43-9EAD-A9444D691FA3}"/>
              </a:ext>
            </a:extLst>
          </p:cNvPr>
          <p:cNvPicPr>
            <a:picLocks noChangeAspect="1"/>
          </p:cNvPicPr>
          <p:nvPr/>
        </p:nvPicPr>
        <p:blipFill rotWithShape="1">
          <a:blip r:embed="rId3">
            <a:extLst>
              <a:ext uri="{28A0092B-C50C-407E-A947-70E740481C1C}">
                <a14:useLocalDpi xmlns:a14="http://schemas.microsoft.com/office/drawing/2010/main" val="0"/>
              </a:ext>
            </a:extLst>
          </a:blip>
          <a:srcRect r="9091"/>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He calls for us to come out of the corruptible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word comforts one during afflictions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begets us with His own word of truth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gospel call goes forth to come to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Life in Christ frees us from the law of sin and death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It is receiving the word that is able to save our souls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own sacrifice in Jesus allows us to stand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Obedience from the heart is devotion to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word washes our hearts and cleanses the soul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His promise renders an escape to a divine nature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God’s word moves the spirit and convicts the sinner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Virtuous weapons are maintained by God’s truth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Be renewed transformed into doing the will of God </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560500" y="977923"/>
            <a:ext cx="8106709"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9600" b="1" spc="50" dirty="0">
                <a:ln w="38100">
                  <a:solidFill>
                    <a:srgbClr val="FF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chemeClr val="bg1">
                      <a:alpha val="80000"/>
                    </a:schemeClr>
                  </a:glow>
                  <a:outerShdw blurRad="76200" dist="50800" dir="5400000" algn="tl" rotWithShape="0">
                    <a:srgbClr val="000000">
                      <a:alpha val="65000"/>
                    </a:srgbClr>
                  </a:outerShdw>
                </a:effectLst>
                <a:latin typeface="Calibri" panose="020F0502020204030204" pitchFamily="34" charset="0"/>
              </a:rPr>
              <a:t>Time reveals    a heart’s image for God or not</a:t>
            </a:r>
          </a:p>
        </p:txBody>
      </p:sp>
    </p:spTree>
    <p:extLst>
      <p:ext uri="{BB962C8B-B14F-4D97-AF65-F5344CB8AC3E}">
        <p14:creationId xmlns:p14="http://schemas.microsoft.com/office/powerpoint/2010/main" val="23173756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16667E-6 3.7037E-6 L 0.43577 0.27037 " pathEditMode="relative" rAng="0" ptsTypes="AA">
                                      <p:cBhvr>
                                        <p:cTn id="189" dur="1750" fill="hold"/>
                                        <p:tgtEl>
                                          <p:spTgt spid="4">
                                            <p:txEl>
                                              <p:pRg st="0" end="0"/>
                                            </p:txEl>
                                          </p:spTgt>
                                        </p:tgtEl>
                                        <p:attrNameLst>
                                          <p:attrName>ppt_x</p:attrName>
                                          <p:attrName>ppt_y</p:attrName>
                                        </p:attrNameLst>
                                      </p:cBhvr>
                                      <p:rCtr x="21788" y="13519"/>
                                    </p:animMotion>
                                  </p:childTnLst>
                                </p:cTn>
                              </p:par>
                              <p:par>
                                <p:cTn id="190" presetID="0" presetClass="path" presetSubtype="0" accel="50000" decel="50000" fill="hold" nodeType="withEffect">
                                  <p:stCondLst>
                                    <p:cond delay="0"/>
                                  </p:stCondLst>
                                  <p:childTnLst>
                                    <p:animMotion origin="layout" path="M 5.55556E-7 -2.96296E-6 L 0.45174 0.20209 " pathEditMode="relative" rAng="0" ptsTypes="AA">
                                      <p:cBhvr>
                                        <p:cTn id="191" dur="1750" fill="hold"/>
                                        <p:tgtEl>
                                          <p:spTgt spid="4">
                                            <p:txEl>
                                              <p:pRg st="1" end="1"/>
                                            </p:txEl>
                                          </p:spTgt>
                                        </p:tgtEl>
                                        <p:attrNameLst>
                                          <p:attrName>ppt_x</p:attrName>
                                          <p:attrName>ppt_y</p:attrName>
                                        </p:attrNameLst>
                                      </p:cBhvr>
                                      <p:rCtr x="22587" y="10093"/>
                                    </p:animMotion>
                                  </p:childTnLst>
                                </p:cTn>
                              </p:par>
                              <p:par>
                                <p:cTn id="192" presetID="0" presetClass="path" presetSubtype="0" accel="50000" decel="50000" fill="hold" nodeType="withEffect">
                                  <p:stCondLst>
                                    <p:cond delay="0"/>
                                  </p:stCondLst>
                                  <p:childTnLst>
                                    <p:animMotion origin="layout" path="M 2.22222E-6 0.00023 L 0.45868 0.12894 " pathEditMode="relative" rAng="0" ptsTypes="AA">
                                      <p:cBhvr>
                                        <p:cTn id="193" dur="1750" fill="hold"/>
                                        <p:tgtEl>
                                          <p:spTgt spid="4">
                                            <p:txEl>
                                              <p:pRg st="2" end="2"/>
                                            </p:txEl>
                                          </p:spTgt>
                                        </p:tgtEl>
                                        <p:attrNameLst>
                                          <p:attrName>ppt_x</p:attrName>
                                          <p:attrName>ppt_y</p:attrName>
                                        </p:attrNameLst>
                                      </p:cBhvr>
                                      <p:rCtr x="22934" y="6435"/>
                                    </p:animMotion>
                                  </p:childTnLst>
                                </p:cTn>
                              </p:par>
                              <p:par>
                                <p:cTn id="194" presetID="0" presetClass="path" presetSubtype="0" accel="50000" decel="50000" fill="hold" nodeType="withEffect">
                                  <p:stCondLst>
                                    <p:cond delay="0"/>
                                  </p:stCondLst>
                                  <p:childTnLst>
                                    <p:animMotion origin="layout" path="M -1.66667E-6 0.00023 L 0.44965 0.05625 " pathEditMode="relative" rAng="0" ptsTypes="AA">
                                      <p:cBhvr>
                                        <p:cTn id="195" dur="1750" fill="hold"/>
                                        <p:tgtEl>
                                          <p:spTgt spid="4">
                                            <p:txEl>
                                              <p:pRg st="3" end="3"/>
                                            </p:txEl>
                                          </p:spTgt>
                                        </p:tgtEl>
                                        <p:attrNameLst>
                                          <p:attrName>ppt_x</p:attrName>
                                          <p:attrName>ppt_y</p:attrName>
                                        </p:attrNameLst>
                                      </p:cBhvr>
                                      <p:rCtr x="22483" y="2801"/>
                                    </p:animMotion>
                                  </p:childTnLst>
                                </p:cTn>
                              </p:par>
                              <p:par>
                                <p:cTn id="196" presetID="0" presetClass="path" presetSubtype="0" accel="50000" decel="50000" fill="hold" nodeType="withEffect">
                                  <p:stCondLst>
                                    <p:cond delay="0"/>
                                  </p:stCondLst>
                                  <p:childTnLst>
                                    <p:animMotion origin="layout" path="M 1.66667E-6 0.00069 L 0.38212 -0.01782 " pathEditMode="relative" rAng="0" ptsTypes="AA">
                                      <p:cBhvr>
                                        <p:cTn id="197" dur="1750" fill="hold"/>
                                        <p:tgtEl>
                                          <p:spTgt spid="4">
                                            <p:txEl>
                                              <p:pRg st="4" end="4"/>
                                            </p:txEl>
                                          </p:spTgt>
                                        </p:tgtEl>
                                        <p:attrNameLst>
                                          <p:attrName>ppt_x</p:attrName>
                                          <p:attrName>ppt_y</p:attrName>
                                        </p:attrNameLst>
                                      </p:cBhvr>
                                      <p:rCtr x="19097" y="-926"/>
                                    </p:animMotion>
                                  </p:childTnLst>
                                </p:cTn>
                              </p:par>
                              <p:par>
                                <p:cTn id="198" presetID="0" presetClass="path" presetSubtype="0" accel="50000" decel="50000" fill="hold" nodeType="withEffect">
                                  <p:stCondLst>
                                    <p:cond delay="0"/>
                                  </p:stCondLst>
                                  <p:childTnLst>
                                    <p:animMotion origin="layout" path="M 1.11111E-6 0.00046 L 0.37378 -0.0912 " pathEditMode="relative" rAng="0" ptsTypes="AA">
                                      <p:cBhvr>
                                        <p:cTn id="199" dur="1750" fill="hold"/>
                                        <p:tgtEl>
                                          <p:spTgt spid="4">
                                            <p:txEl>
                                              <p:pRg st="5" end="5"/>
                                            </p:txEl>
                                          </p:spTgt>
                                        </p:tgtEl>
                                        <p:attrNameLst>
                                          <p:attrName>ppt_x</p:attrName>
                                          <p:attrName>ppt_y</p:attrName>
                                        </p:attrNameLst>
                                      </p:cBhvr>
                                      <p:rCtr x="18681" y="-4583"/>
                                    </p:animMotion>
                                  </p:childTnLst>
                                </p:cTn>
                              </p:par>
                              <p:par>
                                <p:cTn id="200" presetID="0" presetClass="path" presetSubtype="0" accel="50000" decel="50000" fill="hold" nodeType="withEffect">
                                  <p:stCondLst>
                                    <p:cond delay="0"/>
                                  </p:stCondLst>
                                  <p:childTnLst>
                                    <p:animMotion origin="layout" path="M -2.5E-6 0.00046 L 0.42344 -0.16366 " pathEditMode="relative" rAng="0" ptsTypes="AA">
                                      <p:cBhvr>
                                        <p:cTn id="201" dur="1750" fill="hold"/>
                                        <p:tgtEl>
                                          <p:spTgt spid="4">
                                            <p:txEl>
                                              <p:pRg st="6" end="6"/>
                                            </p:txEl>
                                          </p:spTgt>
                                        </p:tgtEl>
                                        <p:attrNameLst>
                                          <p:attrName>ppt_x</p:attrName>
                                          <p:attrName>ppt_y</p:attrName>
                                        </p:attrNameLst>
                                      </p:cBhvr>
                                      <p:rCtr x="21163" y="-8218"/>
                                    </p:animMotion>
                                  </p:childTnLst>
                                </p:cTn>
                              </p:par>
                              <p:par>
                                <p:cTn id="202" presetID="0" presetClass="path" presetSubtype="0" accel="50000" decel="50000" fill="hold" nodeType="withEffect">
                                  <p:stCondLst>
                                    <p:cond delay="0"/>
                                  </p:stCondLst>
                                  <p:childTnLst>
                                    <p:animMotion origin="layout" path="M -4.72222E-6 0.00023 L 0.43178 -0.23796 " pathEditMode="relative" rAng="0" ptsTypes="AA">
                                      <p:cBhvr>
                                        <p:cTn id="203" dur="1750" fill="hold"/>
                                        <p:tgtEl>
                                          <p:spTgt spid="4">
                                            <p:txEl>
                                              <p:pRg st="7" end="7"/>
                                            </p:txEl>
                                          </p:spTgt>
                                        </p:tgtEl>
                                        <p:attrNameLst>
                                          <p:attrName>ppt_x</p:attrName>
                                          <p:attrName>ppt_y</p:attrName>
                                        </p:attrNameLst>
                                      </p:cBhvr>
                                      <p:rCtr x="21580" y="-11921"/>
                                    </p:animMotion>
                                  </p:childTnLst>
                                </p:cTn>
                              </p:par>
                              <p:par>
                                <p:cTn id="204" presetID="0" presetClass="path" presetSubtype="0" accel="50000" decel="50000" fill="hold" nodeType="withEffect">
                                  <p:stCondLst>
                                    <p:cond delay="0"/>
                                  </p:stCondLst>
                                  <p:childTnLst>
                                    <p:animMotion origin="layout" path="M -2.77778E-7 0.00069 L 0.37049 -0.31181 " pathEditMode="relative" rAng="0" ptsTypes="AA">
                                      <p:cBhvr>
                                        <p:cTn id="205" dur="1750" fill="hold"/>
                                        <p:tgtEl>
                                          <p:spTgt spid="4">
                                            <p:txEl>
                                              <p:pRg st="8" end="8"/>
                                            </p:txEl>
                                          </p:spTgt>
                                        </p:tgtEl>
                                        <p:attrNameLst>
                                          <p:attrName>ppt_x</p:attrName>
                                          <p:attrName>ppt_y</p:attrName>
                                        </p:attrNameLst>
                                      </p:cBhvr>
                                      <p:rCtr x="18524" y="-15625"/>
                                    </p:animMotion>
                                  </p:childTnLst>
                                </p:cTn>
                              </p:par>
                              <p:par>
                                <p:cTn id="206" presetID="0" presetClass="path" presetSubtype="0" accel="50000" decel="50000" fill="hold" nodeType="withEffect">
                                  <p:stCondLst>
                                    <p:cond delay="0"/>
                                  </p:stCondLst>
                                  <p:childTnLst>
                                    <p:animMotion origin="layout" path="M 3.61111E-6 0.00023 L 0.39948 -0.38449 " pathEditMode="relative" rAng="0" ptsTypes="AA">
                                      <p:cBhvr>
                                        <p:cTn id="207" dur="1750" fill="hold"/>
                                        <p:tgtEl>
                                          <p:spTgt spid="4">
                                            <p:txEl>
                                              <p:pRg st="9" end="9"/>
                                            </p:txEl>
                                          </p:spTgt>
                                        </p:tgtEl>
                                        <p:attrNameLst>
                                          <p:attrName>ppt_x</p:attrName>
                                          <p:attrName>ppt_y</p:attrName>
                                        </p:attrNameLst>
                                      </p:cBhvr>
                                      <p:rCtr x="19965" y="-19236"/>
                                    </p:animMotion>
                                  </p:childTnLst>
                                </p:cTn>
                              </p:par>
                              <p:par>
                                <p:cTn id="208" presetID="0" presetClass="path" presetSubtype="0" accel="50000" decel="50000" fill="hold" nodeType="withEffect">
                                  <p:stCondLst>
                                    <p:cond delay="0"/>
                                  </p:stCondLst>
                                  <p:childTnLst>
                                    <p:animMotion origin="layout" path="M -8.33333E-7 0.00023 L 0.37517 -0.45695 " pathEditMode="relative" rAng="0" ptsTypes="AA">
                                      <p:cBhvr>
                                        <p:cTn id="209" dur="1750" fill="hold"/>
                                        <p:tgtEl>
                                          <p:spTgt spid="4">
                                            <p:txEl>
                                              <p:pRg st="10" end="10"/>
                                            </p:txEl>
                                          </p:spTgt>
                                        </p:tgtEl>
                                        <p:attrNameLst>
                                          <p:attrName>ppt_x</p:attrName>
                                          <p:attrName>ppt_y</p:attrName>
                                        </p:attrNameLst>
                                      </p:cBhvr>
                                      <p:rCtr x="18750" y="-22870"/>
                                    </p:animMotion>
                                  </p:childTnLst>
                                </p:cTn>
                              </p:par>
                              <p:par>
                                <p:cTn id="210" presetID="0" presetClass="path" presetSubtype="0" accel="50000" decel="50000" fill="hold" nodeType="withEffect">
                                  <p:stCondLst>
                                    <p:cond delay="0"/>
                                  </p:stCondLst>
                                  <p:childTnLst>
                                    <p:animMotion origin="layout" path="M 3.61111E-6 0.00069 L 0.40191 -0.53264 " pathEditMode="relative" rAng="0" ptsTypes="AA">
                                      <p:cBhvr>
                                        <p:cTn id="211" dur="1750" fill="hold"/>
                                        <p:tgtEl>
                                          <p:spTgt spid="4">
                                            <p:txEl>
                                              <p:pRg st="11" end="11"/>
                                            </p:txEl>
                                          </p:spTgt>
                                        </p:tgtEl>
                                        <p:attrNameLst>
                                          <p:attrName>ppt_x</p:attrName>
                                          <p:attrName>ppt_y</p:attrName>
                                        </p:attrNameLst>
                                      </p:cBhvr>
                                      <p:rCtr x="20087" y="-26667"/>
                                    </p:animMotion>
                                  </p:childTnLst>
                                </p:cTn>
                              </p:par>
                              <p:par>
                                <p:cTn id="212" presetID="0" presetClass="path" presetSubtype="0" accel="50000" decel="50000" fill="hold" nodeType="withEffect">
                                  <p:stCondLst>
                                    <p:cond delay="0"/>
                                  </p:stCondLst>
                                  <p:childTnLst>
                                    <p:animMotion origin="layout" path="M 1.66667E-6 0.00046 L 0.37604 -0.6051 " pathEditMode="relative" rAng="0" ptsTypes="AA">
                                      <p:cBhvr>
                                        <p:cTn id="213" dur="1750" fill="hold"/>
                                        <p:tgtEl>
                                          <p:spTgt spid="4">
                                            <p:txEl>
                                              <p:pRg st="12" end="12"/>
                                            </p:txEl>
                                          </p:spTgt>
                                        </p:tgtEl>
                                        <p:attrNameLst>
                                          <p:attrName>ppt_x</p:attrName>
                                          <p:attrName>ppt_y</p:attrName>
                                        </p:attrNameLst>
                                      </p:cBhvr>
                                      <p:rCtr x="18802" y="-3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60528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4F45C-1332-43F6-B02F-4F816C702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074" name="!!Morph"/>
          <p:cNvSpPr>
            <a:spLocks noGrp="1" noChangeArrowheads="1"/>
          </p:cNvSpPr>
          <p:nvPr>
            <p:ph type="title"/>
          </p:nvPr>
        </p:nvSpPr>
        <p:spPr>
          <a:xfrm>
            <a:off x="446568" y="2201092"/>
            <a:ext cx="8229600" cy="38620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Scripture is given by  inspiration of God, and is profitable for doctrine, for reproof, for correction, for instruction in righteousness,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3:16</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2">
            <a:extLst>
              <a:ext uri="{FF2B5EF4-FFF2-40B4-BE49-F238E27FC236}">
                <a16:creationId xmlns:a16="http://schemas.microsoft.com/office/drawing/2014/main" id="{160A4C07-D612-4965-9520-02294E8039AB}"/>
              </a:ext>
            </a:extLst>
          </p:cNvPr>
          <p:cNvSpPr txBox="1">
            <a:spLocks noChangeArrowheads="1"/>
          </p:cNvSpPr>
          <p:nvPr/>
        </p:nvSpPr>
        <p:spPr bwMode="auto">
          <a:xfrm>
            <a:off x="402336" y="1963348"/>
            <a:ext cx="8426232" cy="386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Scripture: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profitable for doctrine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for reproof</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for correction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for instruction in 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2079D50-F802-4867-AC8F-72B259847798}"/>
              </a:ext>
            </a:extLst>
          </p:cNvPr>
          <p:cNvSpPr txBox="1">
            <a:spLocks noChangeArrowheads="1"/>
          </p:cNvSpPr>
          <p:nvPr/>
        </p:nvSpPr>
        <p:spPr bwMode="auto">
          <a:xfrm>
            <a:off x="1578259" y="2157984"/>
            <a:ext cx="3412744" cy="78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Scripture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D607FBB-4B38-4860-A54D-525CDF9C8689}"/>
              </a:ext>
            </a:extLst>
          </p:cNvPr>
          <p:cNvSpPr txBox="1">
            <a:spLocks noChangeArrowheads="1"/>
          </p:cNvSpPr>
          <p:nvPr/>
        </p:nvSpPr>
        <p:spPr bwMode="auto">
          <a:xfrm>
            <a:off x="1348708" y="3490913"/>
            <a:ext cx="5485384"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profitable for doctrine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257B7CA-A99A-43CC-BC3C-29EB39006802}"/>
              </a:ext>
            </a:extLst>
          </p:cNvPr>
          <p:cNvSpPr txBox="1">
            <a:spLocks noChangeArrowheads="1"/>
          </p:cNvSpPr>
          <p:nvPr/>
        </p:nvSpPr>
        <p:spPr bwMode="auto">
          <a:xfrm>
            <a:off x="6729984" y="3509963"/>
            <a:ext cx="1106710" cy="75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D184675-5016-484A-B971-720E4A8894B7}"/>
              </a:ext>
            </a:extLst>
          </p:cNvPr>
          <p:cNvSpPr txBox="1">
            <a:spLocks noChangeArrowheads="1"/>
          </p:cNvSpPr>
          <p:nvPr/>
        </p:nvSpPr>
        <p:spPr bwMode="auto">
          <a:xfrm>
            <a:off x="1266825" y="4145280"/>
            <a:ext cx="2193322" cy="824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reproof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ADD5959-C697-45D1-B6AE-68F7FE3A6324}"/>
              </a:ext>
            </a:extLst>
          </p:cNvPr>
          <p:cNvSpPr txBox="1">
            <a:spLocks noChangeArrowheads="1"/>
          </p:cNvSpPr>
          <p:nvPr/>
        </p:nvSpPr>
        <p:spPr bwMode="auto">
          <a:xfrm>
            <a:off x="3228975" y="4157472"/>
            <a:ext cx="3754660" cy="80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correction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C86576E-6DCF-4854-AAB7-380D57527EE3}"/>
              </a:ext>
            </a:extLst>
          </p:cNvPr>
          <p:cNvSpPr txBox="1">
            <a:spLocks noChangeArrowheads="1"/>
          </p:cNvSpPr>
          <p:nvPr/>
        </p:nvSpPr>
        <p:spPr bwMode="auto">
          <a:xfrm>
            <a:off x="6790944" y="4181856"/>
            <a:ext cx="1023112" cy="7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8C2682F-CC72-40CC-AB7B-D3EB21AF0BC9}"/>
              </a:ext>
            </a:extLst>
          </p:cNvPr>
          <p:cNvSpPr txBox="1">
            <a:spLocks noChangeArrowheads="1"/>
          </p:cNvSpPr>
          <p:nvPr/>
        </p:nvSpPr>
        <p:spPr bwMode="auto">
          <a:xfrm>
            <a:off x="702469" y="4840224"/>
            <a:ext cx="70532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instruction in righteousness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45332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42" presetClass="path" presetSubtype="0" accel="50000" decel="50000" fill="hold" grpId="2" nodeType="withEffect">
                                  <p:stCondLst>
                                    <p:cond delay="0"/>
                                  </p:stCondLst>
                                  <p:childTnLst>
                                    <p:animMotion origin="layout" path="M -1.38889E-6 7.40741E-7 L -0.14982 0.00046 " pathEditMode="relative" rAng="0" ptsTypes="AA">
                                      <p:cBhvr>
                                        <p:cTn id="27" dur="2000" fill="hold"/>
                                        <p:tgtEl>
                                          <p:spTgt spid="5"/>
                                        </p:tgtEl>
                                        <p:attrNameLst>
                                          <p:attrName>ppt_x</p:attrName>
                                          <p:attrName>ppt_y</p:attrName>
                                        </p:attrNameLst>
                                      </p:cBhvr>
                                      <p:rCtr x="-7500" y="23"/>
                                    </p:animMotion>
                                  </p:childTnLst>
                                </p:cTn>
                              </p:par>
                              <p:par>
                                <p:cTn id="28" presetID="42" presetClass="path" presetSubtype="0" accel="50000" decel="50000" fill="hold" grpId="2" nodeType="withEffect">
                                  <p:stCondLst>
                                    <p:cond delay="0"/>
                                  </p:stCondLst>
                                  <p:childTnLst>
                                    <p:animMotion origin="layout" path="M 4.16667E-6 1.85185E-6 L -0.01806 -0.09722 " pathEditMode="relative" rAng="0" ptsTypes="AA">
                                      <p:cBhvr>
                                        <p:cTn id="29" dur="2000" fill="hold"/>
                                        <p:tgtEl>
                                          <p:spTgt spid="6"/>
                                        </p:tgtEl>
                                        <p:attrNameLst>
                                          <p:attrName>ppt_x</p:attrName>
                                          <p:attrName>ppt_y</p:attrName>
                                        </p:attrNameLst>
                                      </p:cBhvr>
                                      <p:rCtr x="-903" y="-4861"/>
                                    </p:animMotion>
                                  </p:childTnLst>
                                </p:cTn>
                              </p:par>
                              <p:par>
                                <p:cTn id="30" presetID="42" presetClass="path" presetSubtype="0" accel="50000" decel="50000" fill="hold" grpId="2" nodeType="withEffect">
                                  <p:stCondLst>
                                    <p:cond delay="0"/>
                                  </p:stCondLst>
                                  <p:childTnLst>
                                    <p:animMotion origin="layout" path="M 2.22222E-6 1.85185E-6 L -0.61302 0.00046 " pathEditMode="relative" rAng="0" ptsTypes="AA">
                                      <p:cBhvr>
                                        <p:cTn id="31" dur="2000" fill="hold"/>
                                        <p:tgtEl>
                                          <p:spTgt spid="7"/>
                                        </p:tgtEl>
                                        <p:attrNameLst>
                                          <p:attrName>ppt_x</p:attrName>
                                          <p:attrName>ppt_y</p:attrName>
                                        </p:attrNameLst>
                                      </p:cBhvr>
                                      <p:rCtr x="-30660" y="23"/>
                                    </p:animMotion>
                                  </p:childTnLst>
                                </p:cTn>
                              </p:par>
                              <p:par>
                                <p:cTn id="32" presetID="42" presetClass="path" presetSubtype="0" accel="50000" decel="50000" fill="hold" grpId="2" nodeType="withEffect">
                                  <p:stCondLst>
                                    <p:cond delay="0"/>
                                  </p:stCondLst>
                                  <p:childTnLst>
                                    <p:animMotion origin="layout" path="M 3.05556E-6 -3.33333E-6 L 0.07083 -0.09652 " pathEditMode="relative" rAng="0" ptsTypes="AA">
                                      <p:cBhvr>
                                        <p:cTn id="33" dur="2000" fill="hold"/>
                                        <p:tgtEl>
                                          <p:spTgt spid="8"/>
                                        </p:tgtEl>
                                        <p:attrNameLst>
                                          <p:attrName>ppt_x</p:attrName>
                                          <p:attrName>ppt_y</p:attrName>
                                        </p:attrNameLst>
                                      </p:cBhvr>
                                      <p:rCtr x="3542" y="-4838"/>
                                    </p:animMotion>
                                  </p:childTnLst>
                                </p:cTn>
                              </p:par>
                              <p:par>
                                <p:cTn id="34" presetID="42" presetClass="path" presetSubtype="0" accel="50000" decel="50000" fill="hold" grpId="2" nodeType="withEffect">
                                  <p:stCondLst>
                                    <p:cond delay="0"/>
                                  </p:stCondLst>
                                  <p:childTnLst>
                                    <p:animMotion origin="layout" path="M -3.33333E-6 -3.33333E-6 L -0.23802 0.00093 " pathEditMode="relative" rAng="0" ptsTypes="AA">
                                      <p:cBhvr>
                                        <p:cTn id="35" dur="2000" fill="hold"/>
                                        <p:tgtEl>
                                          <p:spTgt spid="9"/>
                                        </p:tgtEl>
                                        <p:attrNameLst>
                                          <p:attrName>ppt_x</p:attrName>
                                          <p:attrName>ppt_y</p:attrName>
                                        </p:attrNameLst>
                                      </p:cBhvr>
                                      <p:rCtr x="-11910" y="46"/>
                                    </p:animMotion>
                                  </p:childTnLst>
                                </p:cTn>
                              </p:par>
                              <p:par>
                                <p:cTn id="36" presetID="42" presetClass="path" presetSubtype="0" accel="50000" decel="50000" fill="hold" grpId="2" nodeType="withEffect">
                                  <p:stCondLst>
                                    <p:cond delay="0"/>
                                  </p:stCondLst>
                                  <p:childTnLst>
                                    <p:animMotion origin="layout" path="M -1.11111E-6 -1.85185E-6 L -0.6151 0.09838 " pathEditMode="relative" rAng="0" ptsTypes="AA">
                                      <p:cBhvr>
                                        <p:cTn id="37" dur="2000" fill="hold"/>
                                        <p:tgtEl>
                                          <p:spTgt spid="10"/>
                                        </p:tgtEl>
                                        <p:attrNameLst>
                                          <p:attrName>ppt_x</p:attrName>
                                          <p:attrName>ppt_y</p:attrName>
                                        </p:attrNameLst>
                                      </p:cBhvr>
                                      <p:rCtr x="-30764" y="4907"/>
                                    </p:animMotion>
                                  </p:childTnLst>
                                </p:cTn>
                              </p:par>
                              <p:par>
                                <p:cTn id="38" presetID="42" presetClass="path" presetSubtype="0" accel="50000" decel="50000" fill="hold" grpId="2" nodeType="withEffect">
                                  <p:stCondLst>
                                    <p:cond delay="0"/>
                                  </p:stCondLst>
                                  <p:childTnLst>
                                    <p:animMotion origin="layout" path="M 0 0 L 0.12344 0.00069 " pathEditMode="relative" rAng="0" ptsTypes="AA">
                                      <p:cBhvr>
                                        <p:cTn id="39" dur="2000" fill="hold"/>
                                        <p:tgtEl>
                                          <p:spTgt spid="11"/>
                                        </p:tgtEl>
                                        <p:attrNameLst>
                                          <p:attrName>ppt_x</p:attrName>
                                          <p:attrName>ppt_y</p:attrName>
                                        </p:attrNameLst>
                                      </p:cBhvr>
                                      <p:rCtr x="6163" y="23"/>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3012A-C6E7-45A3-A786-6692D2CFC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375940" y="632954"/>
            <a:ext cx="6392119" cy="350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All Sufficiency of the Word of God</a:t>
            </a:r>
            <a:endParaRPr kumimoji="0" lang="en-US" sz="80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December 6, 2020</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42C952D8-A4A1-4C2D-8937-FD35DF4CC393}"/>
              </a:ext>
            </a:extLst>
          </p:cNvPr>
          <p:cNvSpPr>
            <a:spLocks noChangeArrowheads="1"/>
          </p:cNvSpPr>
          <p:nvPr/>
        </p:nvSpPr>
        <p:spPr bwMode="auto">
          <a:xfrm>
            <a:off x="3396344" y="1296237"/>
            <a:ext cx="2303430" cy="211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2Lef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9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3</a:t>
            </a:r>
            <a:endParaRPr kumimoji="0" lang="en-US" sz="199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1705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25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250"/>
                                  </p:stCondLst>
                                  <p:childTnLst>
                                    <p:animMotion origin="layout" path="M 8.33333E-7 2.22222E-6 L 8.33333E-7 0.08727 " pathEditMode="relative" rAng="0" ptsTypes="AA">
                                      <p:cBhvr>
                                        <p:cTn id="35" dur="1000" fill="hold"/>
                                        <p:tgtEl>
                                          <p:spTgt spid="4"/>
                                        </p:tgtEl>
                                        <p:attrNameLst>
                                          <p:attrName>ppt_x</p:attrName>
                                          <p:attrName>ppt_y</p:attrName>
                                        </p:attrNameLst>
                                      </p:cBhvr>
                                      <p:rCtr x="0" y="4352"/>
                                    </p:animMotion>
                                  </p:childTnLst>
                                </p:cTn>
                              </p:par>
                              <p:par>
                                <p:cTn id="36" presetID="0" presetClass="exit" presetSubtype="0" fill="hold" grpId="1" nodeType="withEffect">
                                  <p:stCondLst>
                                    <p:cond delay="0"/>
                                  </p:stCondLst>
                                  <p:childTnLst>
                                    <p:set>
                                      <p:cBhvr>
                                        <p:cTn id="37" dur="1" fill="hold">
                                          <p:stCondLst>
                                            <p:cond delay="999"/>
                                          </p:stCondLst>
                                        </p:cTn>
                                        <p:tgtEl>
                                          <p:spTgt spid="7"/>
                                        </p:tgtEl>
                                        <p:attrNameLst>
                                          <p:attrName>style.visibility</p:attrName>
                                        </p:attrNameLst>
                                      </p:cBhvr>
                                      <p:to>
                                        <p:strVal val="hidden"/>
                                      </p:to>
                                    </p:set>
                                    <p:animEffect transition="out" filter="dissolve">
                                      <p:cBhvr>
                                        <p:cTn id="38" dur="1000">
                                          <p:stCondLst>
                                            <p:cond delay="0"/>
                                          </p:stCondLst>
                                        </p:cTn>
                                        <p:tgtEl>
                                          <p:spTgt spid="7"/>
                                        </p:tgtEl>
                                      </p:cBhvr>
                                    </p:animEffect>
                                    <p:anim to="" calcmode="lin" valueType="num">
                                      <p:cBhvr>
                                        <p:cTn id="39"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1" presetID="42" presetClass="path" presetSubtype="0" accel="50000" decel="50000" fill="hold" grpId="2" nodeType="withEffect">
                                  <p:stCondLst>
                                    <p:cond delay="0"/>
                                  </p:stCondLst>
                                  <p:childTnLst>
                                    <p:animMotion origin="layout" path="M 8.33333E-7 2.22222E-6 L 8.33333E-7 0.08727 " pathEditMode="relative" rAng="0" ptsTypes="AA">
                                      <p:cBhvr>
                                        <p:cTn id="42" dur="1000" fill="hold"/>
                                        <p:tgtEl>
                                          <p:spTgt spid="7"/>
                                        </p:tgtEl>
                                        <p:attrNameLst>
                                          <p:attrName>ppt_x</p:attrName>
                                          <p:attrName>ppt_y</p:attrName>
                                        </p:attrNameLst>
                                      </p:cBhvr>
                                      <p:rCtr x="0" y="4352"/>
                                    </p:animMotion>
                                  </p:childTnLst>
                                </p:cTn>
                              </p:par>
                              <p:par>
                                <p:cTn id="43" presetID="9" presetClass="exit" presetSubtype="0" fill="hold" grpId="1" nodeType="withEffect">
                                  <p:stCondLst>
                                    <p:cond delay="50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500"/>
                                  </p:stCondLst>
                                  <p:childTnLst>
                                    <p:animMotion origin="layout" path="M 3.33333E-6 3.33333E-6 L 0.26423 0.10393 " pathEditMode="relative" rAng="0" ptsTypes="AA">
                                      <p:cBhvr>
                                        <p:cTn id="47" dur="1500" fill="hold"/>
                                        <p:tgtEl>
                                          <p:spTgt spid="5"/>
                                        </p:tgtEl>
                                        <p:attrNameLst>
                                          <p:attrName>ppt_x</p:attrName>
                                          <p:attrName>ppt_y</p:attrName>
                                        </p:attrNameLst>
                                      </p:cBhvr>
                                      <p:rCtr x="13212" y="5185"/>
                                    </p:animMotion>
                                  </p:childTnLst>
                                </p:cTn>
                              </p:par>
                              <p:par>
                                <p:cTn id="48" presetID="31" presetClass="exit" presetSubtype="0" fill="hold" grpId="1" nodeType="withEffect">
                                  <p:stCondLst>
                                    <p:cond delay="1250"/>
                                  </p:stCondLst>
                                  <p:childTnLst>
                                    <p:anim calcmode="lin" valueType="num">
                                      <p:cBhvr>
                                        <p:cTn id="49" dur="1000"/>
                                        <p:tgtEl>
                                          <p:spTgt spid="6"/>
                                        </p:tgtEl>
                                        <p:attrNameLst>
                                          <p:attrName>ppt_w</p:attrName>
                                        </p:attrNameLst>
                                      </p:cBhvr>
                                      <p:tavLst>
                                        <p:tav tm="0">
                                          <p:val>
                                            <p:strVal val="ppt_w"/>
                                          </p:val>
                                        </p:tav>
                                        <p:tav tm="100000">
                                          <p:val>
                                            <p:fltVal val="0"/>
                                          </p:val>
                                        </p:tav>
                                      </p:tavLst>
                                    </p:anim>
                                    <p:anim calcmode="lin" valueType="num">
                                      <p:cBhvr>
                                        <p:cTn id="50" dur="1000"/>
                                        <p:tgtEl>
                                          <p:spTgt spid="6"/>
                                        </p:tgtEl>
                                        <p:attrNameLst>
                                          <p:attrName>ppt_h</p:attrName>
                                        </p:attrNameLst>
                                      </p:cBhvr>
                                      <p:tavLst>
                                        <p:tav tm="0">
                                          <p:val>
                                            <p:strVal val="ppt_h"/>
                                          </p:val>
                                        </p:tav>
                                        <p:tav tm="100000">
                                          <p:val>
                                            <p:fltVal val="0"/>
                                          </p:val>
                                        </p:tav>
                                      </p:tavLst>
                                    </p:anim>
                                    <p:anim calcmode="lin" valueType="num">
                                      <p:cBhvr>
                                        <p:cTn id="51" dur="1000"/>
                                        <p:tgtEl>
                                          <p:spTgt spid="6"/>
                                        </p:tgtEl>
                                        <p:attrNameLst>
                                          <p:attrName>style.rotation</p:attrName>
                                        </p:attrNameLst>
                                      </p:cBhvr>
                                      <p:tavLst>
                                        <p:tav tm="0">
                                          <p:val>
                                            <p:fltVal val="0"/>
                                          </p:val>
                                        </p:tav>
                                        <p:tav tm="100000">
                                          <p:val>
                                            <p:fltVal val="90"/>
                                          </p:val>
                                        </p:tav>
                                      </p:tavLst>
                                    </p:anim>
                                    <p:animEffect transition="out" filter="fade">
                                      <p:cBhvr>
                                        <p:cTn id="52" dur="1000"/>
                                        <p:tgtEl>
                                          <p:spTgt spid="6"/>
                                        </p:tgtEl>
                                      </p:cBhvr>
                                    </p:animEffect>
                                    <p:set>
                                      <p:cBhvr>
                                        <p:cTn id="53" dur="1" fill="hold">
                                          <p:stCondLst>
                                            <p:cond delay="999"/>
                                          </p:stCondLst>
                                        </p:cTn>
                                        <p:tgtEl>
                                          <p:spTgt spid="6"/>
                                        </p:tgtEl>
                                        <p:attrNameLst>
                                          <p:attrName>style.visibility</p:attrName>
                                        </p:attrNameLst>
                                      </p:cBhvr>
                                      <p:to>
                                        <p:strVal val="hidden"/>
                                      </p:to>
                                    </p:set>
                                  </p:childTnLst>
                                </p:cTn>
                              </p:par>
                              <p:par>
                                <p:cTn id="54" presetID="42" presetClass="path" presetSubtype="0" accel="50000" decel="50000" fill="hold" grpId="2" nodeType="withEffect">
                                  <p:stCondLst>
                                    <p:cond delay="1250"/>
                                  </p:stCondLst>
                                  <p:childTnLst>
                                    <p:animMotion origin="layout" path="M 3.33333E-6 2.22222E-6 L -0.14601 -0.10324 " pathEditMode="relative" rAng="0" ptsTypes="AA">
                                      <p:cBhvr>
                                        <p:cTn id="55" dur="1000" fill="hold"/>
                                        <p:tgtEl>
                                          <p:spTgt spid="6"/>
                                        </p:tgtEl>
                                        <p:attrNameLst>
                                          <p:attrName>ppt_x</p:attrName>
                                          <p:attrName>ppt_y</p:attrName>
                                        </p:attrNameLst>
                                      </p:cBhvr>
                                      <p:rCtr x="-7309" y="-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7DAC5"/>
        </a:solidFill>
        <a:effectLst/>
      </p:bgPr>
    </p:bg>
    <p:spTree>
      <p:nvGrpSpPr>
        <p:cNvPr id="1" name=""/>
        <p:cNvGrpSpPr/>
        <p:nvPr/>
      </p:nvGrpSpPr>
      <p:grpSpPr>
        <a:xfrm>
          <a:off x="0" y="0"/>
          <a:ext cx="0" cy="0"/>
          <a:chOff x="0" y="0"/>
          <a:chExt cx="0" cy="0"/>
        </a:xfrm>
      </p:grpSpPr>
      <p:pic>
        <p:nvPicPr>
          <p:cNvPr id="4" name="!!SufficiencyChart">
            <a:extLst>
              <a:ext uri="{FF2B5EF4-FFF2-40B4-BE49-F238E27FC236}">
                <a16:creationId xmlns:a16="http://schemas.microsoft.com/office/drawing/2014/main" id="{6EFC9DE4-D43C-4C5F-ACA6-E74E7ADF1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7106320"/>
      </p:ext>
    </p:extLst>
  </p:cSld>
  <p:clrMapOvr>
    <a:masterClrMapping/>
  </p:clrMapOvr>
  <mc:AlternateContent xmlns:mc="http://schemas.openxmlformats.org/markup-compatibility/2006" xmlns:p14="http://schemas.microsoft.com/office/powerpoint/2010/main">
    <mc:Choice Requires="p14">
      <p:transition spd="slow" p14:dur="1400" advClick="0" advTm="10">
        <p14:doors dir="vert"/>
      </p:transition>
    </mc:Choice>
    <mc:Fallback xmlns="">
      <p:transition spd="slow" advClick="0" advTm="1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fficiencyChart">
            <a:extLst>
              <a:ext uri="{FF2B5EF4-FFF2-40B4-BE49-F238E27FC236}">
                <a16:creationId xmlns:a16="http://schemas.microsoft.com/office/drawing/2014/main" id="{FE3B5121-C23D-4D3F-A1D4-AEAEF527B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5071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7DAC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F24879-496D-4016-9D2E-84B787280F6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21">
            <a:extLst>
              <a:ext uri="{FF2B5EF4-FFF2-40B4-BE49-F238E27FC236}">
                <a16:creationId xmlns:a16="http://schemas.microsoft.com/office/drawing/2014/main" id="{F02F209D-FC6A-4EBC-B4C6-A29D0B451374}"/>
              </a:ext>
            </a:extLst>
          </p:cNvPr>
          <p:cNvSpPr/>
          <p:nvPr/>
        </p:nvSpPr>
        <p:spPr>
          <a:xfrm>
            <a:off x="139236" y="944780"/>
            <a:ext cx="8867554" cy="2495106"/>
          </a:xfrm>
          <a:prstGeom prst="roundRect">
            <a:avLst/>
          </a:prstGeom>
          <a:blipFill>
            <a:blip r:embed="rId4"/>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ounded Rectangle 21">
            <a:extLst>
              <a:ext uri="{FF2B5EF4-FFF2-40B4-BE49-F238E27FC236}">
                <a16:creationId xmlns:a16="http://schemas.microsoft.com/office/drawing/2014/main" id="{68AB4255-4D40-446D-B564-E8B3CA4BFFAE}"/>
              </a:ext>
            </a:extLst>
          </p:cNvPr>
          <p:cNvSpPr/>
          <p:nvPr/>
        </p:nvSpPr>
        <p:spPr>
          <a:xfrm>
            <a:off x="182779" y="3285208"/>
            <a:ext cx="8797935" cy="2266506"/>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Morph">
            <a:extLst>
              <a:ext uri="{FF2B5EF4-FFF2-40B4-BE49-F238E27FC236}">
                <a16:creationId xmlns:a16="http://schemas.microsoft.com/office/drawing/2014/main" id="{D939B82E-7651-4C14-B1F9-720389C805EE}"/>
              </a:ext>
            </a:extLst>
          </p:cNvPr>
          <p:cNvSpPr/>
          <p:nvPr/>
        </p:nvSpPr>
        <p:spPr>
          <a:xfrm>
            <a:off x="119743" y="5410199"/>
            <a:ext cx="8556171" cy="1332361"/>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A7716337-70BD-493B-B371-F8AC2EE7C4A2}"/>
              </a:ext>
            </a:extLst>
          </p:cNvPr>
          <p:cNvSpPr txBox="1"/>
          <p:nvPr/>
        </p:nvSpPr>
        <p:spPr>
          <a:xfrm>
            <a:off x="3810000" y="1295400"/>
            <a:ext cx="1828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0083E6"/>
                </a:solidFill>
                <a:effectLst>
                  <a:glow rad="50800">
                    <a:srgbClr val="000000"/>
                  </a:glow>
                  <a:outerShdw blurRad="38100" dist="38100" dir="2700000" algn="tl">
                    <a:srgbClr val="000000">
                      <a:alpha val="43137"/>
                    </a:srgbClr>
                  </a:outerShdw>
                </a:effectLst>
                <a:uLnTx/>
                <a:uFillTx/>
                <a:latin typeface="Algerian" panose="04020705040A02060702" pitchFamily="82" charset="0"/>
                <a:ea typeface="+mn-ea"/>
                <a:cs typeface="+mn-cs"/>
              </a:rPr>
              <a:t>#1</a:t>
            </a:r>
          </a:p>
        </p:txBody>
      </p:sp>
      <p:sp>
        <p:nvSpPr>
          <p:cNvPr id="14" name="TextBox 13">
            <a:extLst>
              <a:ext uri="{FF2B5EF4-FFF2-40B4-BE49-F238E27FC236}">
                <a16:creationId xmlns:a16="http://schemas.microsoft.com/office/drawing/2014/main" id="{6D682644-A9D1-4506-B48E-2618DB30443E}"/>
              </a:ext>
            </a:extLst>
          </p:cNvPr>
          <p:cNvSpPr txBox="1"/>
          <p:nvPr/>
        </p:nvSpPr>
        <p:spPr>
          <a:xfrm>
            <a:off x="3810000" y="3656633"/>
            <a:ext cx="1828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FF9900"/>
                </a:solidFill>
                <a:effectLst>
                  <a:glow rad="50800">
                    <a:srgbClr val="000000"/>
                  </a:glow>
                  <a:outerShdw blurRad="38100" dist="38100" dir="2700000" algn="tl">
                    <a:srgbClr val="000000">
                      <a:alpha val="43137"/>
                    </a:srgbClr>
                  </a:outerShdw>
                </a:effectLst>
                <a:uLnTx/>
                <a:uFillTx/>
                <a:latin typeface="Algerian" panose="04020705040A02060702" pitchFamily="82" charset="0"/>
                <a:ea typeface="+mn-ea"/>
                <a:cs typeface="+mn-cs"/>
              </a:rPr>
              <a:t>#2</a:t>
            </a:r>
          </a:p>
        </p:txBody>
      </p:sp>
      <p:sp>
        <p:nvSpPr>
          <p:cNvPr id="16" name="TextBox 14">
            <a:extLst>
              <a:ext uri="{FF2B5EF4-FFF2-40B4-BE49-F238E27FC236}">
                <a16:creationId xmlns:a16="http://schemas.microsoft.com/office/drawing/2014/main" id="{671F4E6A-511C-4CA1-BC40-6F1B56B3B7C6}"/>
              </a:ext>
            </a:extLst>
          </p:cNvPr>
          <p:cNvSpPr txBox="1"/>
          <p:nvPr/>
        </p:nvSpPr>
        <p:spPr>
          <a:xfrm>
            <a:off x="3810000" y="5287222"/>
            <a:ext cx="1828800" cy="1569660"/>
          </a:xfrm>
          <a:prstGeom prst="rect">
            <a:avLst/>
          </a:prstGeom>
          <a:noFill/>
        </p:spPr>
        <p:txBody>
          <a:bodyPr wrap="square" rtlCol="0">
            <a:spAutoFit/>
          </a:bodyPr>
          <a:lstStyle/>
          <a:p>
            <a:r>
              <a:rPr lang="en-US" sz="9600" dirty="0">
                <a:solidFill>
                  <a:srgbClr val="9933FF"/>
                </a:solidFill>
                <a:effectLst>
                  <a:glow rad="50800">
                    <a:schemeClr val="tx1"/>
                  </a:glow>
                  <a:outerShdw blurRad="38100" dist="38100" dir="2700000" algn="tl">
                    <a:srgbClr val="000000">
                      <a:alpha val="43137"/>
                    </a:srgbClr>
                  </a:outerShdw>
                </a:effectLst>
                <a:latin typeface="Algerian" panose="04020705040A02060702" pitchFamily="82" charset="0"/>
              </a:rPr>
              <a:t>#3</a:t>
            </a:r>
          </a:p>
        </p:txBody>
      </p:sp>
      <p:grpSp>
        <p:nvGrpSpPr>
          <p:cNvPr id="20" name="Group 2">
            <a:extLst>
              <a:ext uri="{FF2B5EF4-FFF2-40B4-BE49-F238E27FC236}">
                <a16:creationId xmlns:a16="http://schemas.microsoft.com/office/drawing/2014/main" id="{7339A0CD-768B-48C6-88EF-AD2F37F89BDE}"/>
              </a:ext>
            </a:extLst>
          </p:cNvPr>
          <p:cNvGrpSpPr/>
          <p:nvPr/>
        </p:nvGrpSpPr>
        <p:grpSpPr>
          <a:xfrm>
            <a:off x="212651" y="126396"/>
            <a:ext cx="8665535" cy="892552"/>
            <a:chOff x="212651" y="126396"/>
            <a:chExt cx="8665535" cy="892552"/>
          </a:xfrm>
        </p:grpSpPr>
        <p:sp>
          <p:nvSpPr>
            <p:cNvPr id="21" name="Rectangle 20">
              <a:extLst>
                <a:ext uri="{FF2B5EF4-FFF2-40B4-BE49-F238E27FC236}">
                  <a16:creationId xmlns:a16="http://schemas.microsoft.com/office/drawing/2014/main" id="{4E441A9B-7384-4386-8F06-ABDC77C2FBEB}"/>
                </a:ext>
              </a:extLst>
            </p:cNvPr>
            <p:cNvSpPr/>
            <p:nvPr/>
          </p:nvSpPr>
          <p:spPr>
            <a:xfrm>
              <a:off x="212651" y="126396"/>
              <a:ext cx="8665535" cy="892552"/>
            </a:xfrm>
            <a:prstGeom prst="rect">
              <a:avLst/>
            </a:prstGeom>
          </p:spPr>
          <p:txBody>
            <a:bodyPr wrap="square">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ts val="0"/>
                </a:spcBef>
                <a:spcAft>
                  <a:spcPts val="800"/>
                </a:spcAft>
                <a:buClrTx/>
                <a:buSzTx/>
                <a:buFontTx/>
                <a:buNone/>
                <a:tabLst/>
                <a:defRPr/>
              </a:pPr>
              <a:r>
                <a:rPr kumimoji="0" lang="en-US" sz="5200" b="1" i="0" u="none" strike="noStrike" kern="1200" cap="none" spc="0" normalizeH="0" baseline="0" noProof="0" dirty="0">
                  <a:ln>
                    <a:noFill/>
                  </a:ln>
                  <a:solidFill>
                    <a:srgbClr val="9933FF"/>
                  </a:solidFill>
                  <a:effectLst>
                    <a:glow rad="76200">
                      <a:srgbClr val="000000"/>
                    </a:glow>
                  </a:effectLst>
                  <a:uLnTx/>
                  <a:uFillTx/>
                  <a:latin typeface="Oswald" panose="02000503000000000000" pitchFamily="2" charset="0"/>
                  <a:ea typeface="Calibri" panose="020F0502020204030204" pitchFamily="34" charset="0"/>
                  <a:cs typeface="Times New Roman" panose="02020603050405020304" pitchFamily="18" charset="0"/>
                </a:rPr>
                <a:t>ALL SUFFICIENCY      WORD   GOD</a:t>
              </a:r>
            </a:p>
          </p:txBody>
        </p:sp>
        <p:sp>
          <p:nvSpPr>
            <p:cNvPr id="22" name="TextBox 21">
              <a:extLst>
                <a:ext uri="{FF2B5EF4-FFF2-40B4-BE49-F238E27FC236}">
                  <a16:creationId xmlns:a16="http://schemas.microsoft.com/office/drawing/2014/main" id="{4DE0396A-79B3-4B9D-B9C5-C4C9354BD9B4}"/>
                </a:ext>
              </a:extLst>
            </p:cNvPr>
            <p:cNvSpPr txBox="1"/>
            <p:nvPr/>
          </p:nvSpPr>
          <p:spPr>
            <a:xfrm rot="21072243">
              <a:off x="4618599" y="330728"/>
              <a:ext cx="1169581" cy="36933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933FF"/>
                  </a:solidFill>
                  <a:effectLst>
                    <a:glow rad="76200">
                      <a:srgbClr val="000000"/>
                    </a:glow>
                  </a:effectLst>
                  <a:uLnTx/>
                  <a:uFillTx/>
                  <a:latin typeface="Arial" charset="0"/>
                  <a:ea typeface="+mn-ea"/>
                  <a:cs typeface="+mn-cs"/>
                </a:rPr>
                <a:t>OF THE</a:t>
              </a:r>
            </a:p>
          </p:txBody>
        </p:sp>
        <p:sp>
          <p:nvSpPr>
            <p:cNvPr id="23" name="TextBox 22">
              <a:extLst>
                <a:ext uri="{FF2B5EF4-FFF2-40B4-BE49-F238E27FC236}">
                  <a16:creationId xmlns:a16="http://schemas.microsoft.com/office/drawing/2014/main" id="{D9CBFFC4-8267-4F09-9804-EA4E07B3A899}"/>
                </a:ext>
              </a:extLst>
            </p:cNvPr>
            <p:cNvSpPr txBox="1"/>
            <p:nvPr/>
          </p:nvSpPr>
          <p:spPr>
            <a:xfrm rot="21072243">
              <a:off x="7124211" y="345631"/>
              <a:ext cx="553918" cy="36933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933FF"/>
                  </a:solidFill>
                  <a:effectLst>
                    <a:glow rad="76200">
                      <a:srgbClr val="000000"/>
                    </a:glow>
                  </a:effectLst>
                  <a:uLnTx/>
                  <a:uFillTx/>
                  <a:latin typeface="Arial" charset="0"/>
                  <a:ea typeface="+mn-ea"/>
                  <a:cs typeface="+mn-cs"/>
                </a:rPr>
                <a:t>OF</a:t>
              </a:r>
            </a:p>
          </p:txBody>
        </p:sp>
      </p:grpSp>
    </p:spTree>
    <p:extLst>
      <p:ext uri="{BB962C8B-B14F-4D97-AF65-F5344CB8AC3E}">
        <p14:creationId xmlns:p14="http://schemas.microsoft.com/office/powerpoint/2010/main" val="3210152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stCondLst>
                                            <p:cond delay="0"/>
                                          </p:stCondLst>
                                        </p:cTn>
                                        <p:tgtEl>
                                          <p:spTgt spid="13"/>
                                        </p:tgtEl>
                                      </p:cBhvr>
                                    </p:animEffect>
                                    <p:anim to="" calcmode="lin" valueType="num">
                                      <p:cBhvr>
                                        <p:cTn id="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10" presetID="10"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stCondLst>
                                            <p:cond delay="0"/>
                                          </p:stCondLst>
                                        </p:cTn>
                                        <p:tgtEl>
                                          <p:spTgt spid="14"/>
                                        </p:tgtEl>
                                      </p:cBhvr>
                                    </p:animEffect>
                                    <p:anim to="" calcmode="lin" valueType="num">
                                      <p:cBhvr>
                                        <p:cTn id="16"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18" presetID="10" presetClass="entr" presetSubtype="0" fill="hold" grpId="0"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0" presetClass="entr" presetSubtype="0"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stCondLst>
                                            <p:cond delay="0"/>
                                          </p:stCondLst>
                                        </p:cTn>
                                        <p:tgtEl>
                                          <p:spTgt spid="16"/>
                                        </p:tgtEl>
                                      </p:cBhvr>
                                    </p:animEffect>
                                    <p:anim to="" calcmode="lin" valueType="num">
                                      <p:cBhvr>
                                        <p:cTn id="2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0" presetClass="exit" presetSubtype="0" fill="hold" grpId="1" nodeType="withEffect">
                                  <p:stCondLst>
                                    <p:cond delay="0"/>
                                  </p:stCondLst>
                                  <p:childTnLst>
                                    <p:set>
                                      <p:cBhvr>
                                        <p:cTn id="32" dur="1" fill="hold">
                                          <p:stCondLst>
                                            <p:cond delay="999"/>
                                          </p:stCondLst>
                                        </p:cTn>
                                        <p:tgtEl>
                                          <p:spTgt spid="13"/>
                                        </p:tgtEl>
                                        <p:attrNameLst>
                                          <p:attrName>style.visibility</p:attrName>
                                        </p:attrNameLst>
                                      </p:cBhvr>
                                      <p:to>
                                        <p:strVal val="hidden"/>
                                      </p:to>
                                    </p:set>
                                    <p:animEffect transition="out" filter="dissolve">
                                      <p:cBhvr>
                                        <p:cTn id="33" dur="1000">
                                          <p:stCondLst>
                                            <p:cond delay="0"/>
                                          </p:stCondLst>
                                        </p:cTn>
                                        <p:tgtEl>
                                          <p:spTgt spid="13"/>
                                        </p:tgtEl>
                                      </p:cBhvr>
                                    </p:animEffect>
                                    <p:anim to="" calcmode="lin" valueType="num">
                                      <p:cBhvr>
                                        <p:cTn id="34"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35"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36" presetID="42" presetClass="path" presetSubtype="0" accel="50000" decel="50000" fill="hold" grpId="2" nodeType="withEffect">
                                  <p:stCondLst>
                                    <p:cond delay="0"/>
                                  </p:stCondLst>
                                  <p:childTnLst>
                                    <p:animMotion origin="layout" path="M 3.33333E-6 -7.40741E-7 L 3.33333E-6 0.15208 " pathEditMode="relative" rAng="0" ptsTypes="AA">
                                      <p:cBhvr>
                                        <p:cTn id="37" dur="1000" fill="hold"/>
                                        <p:tgtEl>
                                          <p:spTgt spid="13"/>
                                        </p:tgtEl>
                                        <p:attrNameLst>
                                          <p:attrName>ppt_x</p:attrName>
                                          <p:attrName>ppt_y</p:attrName>
                                        </p:attrNameLst>
                                      </p:cBhvr>
                                      <p:rCtr x="0" y="7593"/>
                                    </p:animMotion>
                                  </p:childTnLst>
                                </p:cTn>
                              </p:par>
                              <p:par>
                                <p:cTn id="38" presetID="10" presetClass="exit" presetSubtype="0" fill="hold" grpId="1"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0" presetClass="exit" presetSubtype="0" fill="hold" grpId="1" nodeType="withEffect">
                                  <p:stCondLst>
                                    <p:cond delay="0"/>
                                  </p:stCondLst>
                                  <p:childTnLst>
                                    <p:set>
                                      <p:cBhvr>
                                        <p:cTn id="42" dur="1" fill="hold">
                                          <p:stCondLst>
                                            <p:cond delay="999"/>
                                          </p:stCondLst>
                                        </p:cTn>
                                        <p:tgtEl>
                                          <p:spTgt spid="14"/>
                                        </p:tgtEl>
                                        <p:attrNameLst>
                                          <p:attrName>style.visibility</p:attrName>
                                        </p:attrNameLst>
                                      </p:cBhvr>
                                      <p:to>
                                        <p:strVal val="hidden"/>
                                      </p:to>
                                    </p:set>
                                    <p:animEffect transition="out" filter="dissolve">
                                      <p:cBhvr>
                                        <p:cTn id="43" dur="1000">
                                          <p:stCondLst>
                                            <p:cond delay="0"/>
                                          </p:stCondLst>
                                        </p:cTn>
                                        <p:tgtEl>
                                          <p:spTgt spid="14"/>
                                        </p:tgtEl>
                                      </p:cBhvr>
                                    </p:animEffect>
                                    <p:anim to="" calcmode="lin" valueType="num">
                                      <p:cBhvr>
                                        <p:cTn id="44"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45"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46" presetID="42" presetClass="path" presetSubtype="0" accel="50000" decel="50000" fill="hold" grpId="2" nodeType="withEffect">
                                  <p:stCondLst>
                                    <p:cond delay="0"/>
                                  </p:stCondLst>
                                  <p:childTnLst>
                                    <p:animMotion origin="layout" path="M 3.33333E-6 -3.7037E-6 L 3.33333E-6 0.12338 " pathEditMode="relative" rAng="0" ptsTypes="AA">
                                      <p:cBhvr>
                                        <p:cTn id="47" dur="1000" fill="hold"/>
                                        <p:tgtEl>
                                          <p:spTgt spid="14"/>
                                        </p:tgtEl>
                                        <p:attrNameLst>
                                          <p:attrName>ppt_x</p:attrName>
                                          <p:attrName>ppt_y</p:attrName>
                                        </p:attrNameLst>
                                      </p:cBhvr>
                                      <p:rCtr x="0" y="6157"/>
                                    </p:animMotion>
                                  </p:childTnLst>
                                </p:cTn>
                              </p:par>
                            </p:childTnLst>
                          </p:cTn>
                        </p:par>
                        <p:par>
                          <p:cTn id="48" fill="hold">
                            <p:stCondLst>
                              <p:cond delay="1000"/>
                            </p:stCondLst>
                            <p:childTnLst>
                              <p:par>
                                <p:cTn id="49" presetID="10" presetClass="exit" presetSubtype="0" fill="hold" grpId="1" nodeType="after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0" presetClass="exit" presetSubtype="0" fill="hold" grpId="1" nodeType="withEffect">
                                  <p:stCondLst>
                                    <p:cond delay="0"/>
                                  </p:stCondLst>
                                  <p:childTnLst>
                                    <p:set>
                                      <p:cBhvr>
                                        <p:cTn id="59" dur="1" fill="hold">
                                          <p:stCondLst>
                                            <p:cond delay="999"/>
                                          </p:stCondLst>
                                        </p:cTn>
                                        <p:tgtEl>
                                          <p:spTgt spid="16"/>
                                        </p:tgtEl>
                                        <p:attrNameLst>
                                          <p:attrName>style.visibility</p:attrName>
                                        </p:attrNameLst>
                                      </p:cBhvr>
                                      <p:to>
                                        <p:strVal val="hidden"/>
                                      </p:to>
                                    </p:set>
                                    <p:animEffect transition="out" filter="dissolve">
                                      <p:cBhvr>
                                        <p:cTn id="60" dur="1000">
                                          <p:stCondLst>
                                            <p:cond delay="0"/>
                                          </p:stCondLst>
                                        </p:cTn>
                                        <p:tgtEl>
                                          <p:spTgt spid="16"/>
                                        </p:tgtEl>
                                      </p:cBhvr>
                                    </p:animEffect>
                                    <p:anim to="" calcmode="lin" valueType="num">
                                      <p:cBhvr>
                                        <p:cTn id="61" dur="100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62" dur="100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63" presetID="42" presetClass="path" presetSubtype="0" accel="50000" decel="50000" fill="hold" grpId="2" nodeType="withEffect">
                                  <p:stCondLst>
                                    <p:cond delay="0"/>
                                  </p:stCondLst>
                                  <p:childTnLst>
                                    <p:animMotion origin="layout" path="M 3.33333E-6 3.33333E-6 L 3.33333E-6 -0.35232 " pathEditMode="relative" rAng="0" ptsTypes="AA">
                                      <p:cBhvr>
                                        <p:cTn id="64" dur="1000" fill="hold"/>
                                        <p:tgtEl>
                                          <p:spTgt spid="16"/>
                                        </p:tgtEl>
                                        <p:attrNameLst>
                                          <p:attrName>ppt_x</p:attrName>
                                          <p:attrName>ppt_y</p:attrName>
                                        </p:attrNameLst>
                                      </p:cBhvr>
                                      <p:rCtr x="0" y="-17616"/>
                                    </p:animMotion>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26" presetClass="emph" presetSubtype="0" fill="hold" nodeType="withEffect">
                                  <p:stCondLst>
                                    <p:cond delay="0"/>
                                  </p:stCondLst>
                                  <p:childTnLst>
                                    <p:animEffect transition="out" filter="fade">
                                      <p:cBhvr>
                                        <p:cTn id="68" dur="500" tmFilter="0, 0; .2, .5; .8, .5; 1, 0"/>
                                        <p:tgtEl>
                                          <p:spTgt spid="20"/>
                                        </p:tgtEl>
                                      </p:cBhvr>
                                    </p:animEffect>
                                    <p:animScale>
                                      <p:cBhvr>
                                        <p:cTn id="69"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1" grpId="2" animBg="1"/>
      <p:bldP spid="12" grpId="0" animBg="1"/>
      <p:bldP spid="13" grpId="0"/>
      <p:bldP spid="13" grpId="1"/>
      <p:bldP spid="13" grpId="2"/>
      <p:bldP spid="14" grpId="0"/>
      <p:bldP spid="14" grpId="1"/>
      <p:bldP spid="14" grpId="2"/>
      <p:bldP spid="16" grpId="0"/>
      <p:bldP spid="16" grpId="1"/>
      <p:bldP spid="16" grpId="2"/>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4F45C-1332-43F6-B02F-4F816C702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Morph"/>
          <p:cNvSpPr>
            <a:spLocks noGrp="1" noChangeArrowheads="1"/>
          </p:cNvSpPr>
          <p:nvPr>
            <p:ph type="title"/>
          </p:nvPr>
        </p:nvSpPr>
        <p:spPr>
          <a:xfrm>
            <a:off x="502839" y="1097280"/>
            <a:ext cx="8229600" cy="53047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marvel at this; for                      the hour is coming in which                  all who are in the graves will    hear His voice and come forth --those who have done good, to the resurrection of life, and those who have done evil, to the resurrection of condemnation."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5:28-29</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2">
            <a:extLst>
              <a:ext uri="{FF2B5EF4-FFF2-40B4-BE49-F238E27FC236}">
                <a16:creationId xmlns:a16="http://schemas.microsoft.com/office/drawing/2014/main" id="{C4269AD5-BEBC-4632-A7E3-35E9D866A364}"/>
              </a:ext>
            </a:extLst>
          </p:cNvPr>
          <p:cNvSpPr txBox="1">
            <a:spLocks noChangeArrowheads="1"/>
          </p:cNvSpPr>
          <p:nvPr/>
        </p:nvSpPr>
        <p:spPr bwMode="auto">
          <a:xfrm>
            <a:off x="704007" y="3188208"/>
            <a:ext cx="8229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done good → resurrection of life</a:t>
            </a:r>
          </a:p>
          <a:p>
            <a:pPr algn="l" eaLnBrk="1" hangingPunct="1"/>
            <a:endParaRPr lang="en-US" altLang="en-US" sz="2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done evil → resurrection of</a:t>
            </a:r>
          </a:p>
          <a:p>
            <a:pPr algn="l"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condemnation</a:t>
            </a:r>
            <a:endParaRPr lang="en-US" altLang="en-US" sz="40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55D89F6-417D-46C4-B0D0-9369F1AB9884}"/>
              </a:ext>
            </a:extLst>
          </p:cNvPr>
          <p:cNvSpPr txBox="1">
            <a:spLocks noChangeArrowheads="1"/>
          </p:cNvSpPr>
          <p:nvPr/>
        </p:nvSpPr>
        <p:spPr bwMode="auto">
          <a:xfrm>
            <a:off x="4155091" y="3696557"/>
            <a:ext cx="307676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done good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59A4675D-2C7D-4242-A415-5DD430D4CBB7}"/>
              </a:ext>
            </a:extLst>
          </p:cNvPr>
          <p:cNvSpPr txBox="1">
            <a:spLocks noChangeArrowheads="1"/>
          </p:cNvSpPr>
          <p:nvPr/>
        </p:nvSpPr>
        <p:spPr bwMode="auto">
          <a:xfrm>
            <a:off x="159226" y="4376929"/>
            <a:ext cx="5200968" cy="75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resurrection of life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A7E83C9F-03D8-4489-A7DA-E358AE7DB0E0}"/>
              </a:ext>
            </a:extLst>
          </p:cNvPr>
          <p:cNvSpPr txBox="1">
            <a:spLocks noChangeArrowheads="1"/>
          </p:cNvSpPr>
          <p:nvPr/>
        </p:nvSpPr>
        <p:spPr bwMode="auto">
          <a:xfrm>
            <a:off x="1667922" y="5025485"/>
            <a:ext cx="2511171" cy="80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done evil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EAA585FB-99DF-461F-9000-525C9A656F7A}"/>
              </a:ext>
            </a:extLst>
          </p:cNvPr>
          <p:cNvSpPr txBox="1">
            <a:spLocks noChangeArrowheads="1"/>
          </p:cNvSpPr>
          <p:nvPr/>
        </p:nvSpPr>
        <p:spPr bwMode="auto">
          <a:xfrm>
            <a:off x="5561932" y="5023104"/>
            <a:ext cx="3284411" cy="80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resurrection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9FD3E37-2440-42D1-B0D8-8311338C6B57}"/>
              </a:ext>
            </a:extLst>
          </p:cNvPr>
          <p:cNvSpPr txBox="1">
            <a:spLocks noChangeArrowheads="1"/>
          </p:cNvSpPr>
          <p:nvPr/>
        </p:nvSpPr>
        <p:spPr bwMode="auto">
          <a:xfrm>
            <a:off x="1497235" y="5708237"/>
            <a:ext cx="3730752" cy="78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condemnation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91716D0-D8E3-4E5D-8D66-65C7B2AC814B}"/>
              </a:ext>
            </a:extLst>
          </p:cNvPr>
          <p:cNvSpPr txBox="1">
            <a:spLocks noChangeArrowheads="1"/>
          </p:cNvSpPr>
          <p:nvPr/>
        </p:nvSpPr>
        <p:spPr bwMode="auto">
          <a:xfrm>
            <a:off x="866775" y="5710619"/>
            <a:ext cx="8715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7256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accel="50000" decel="50000" fill="hold" grpId="2" nodeType="withEffect">
                                  <p:stCondLst>
                                    <p:cond delay="0"/>
                                  </p:stCondLst>
                                  <p:childTnLst>
                                    <p:animMotion origin="layout" path="M 5.55556E-7 -3.33333E-6 L -0.40052 -0.06666 " pathEditMode="relative" rAng="0" ptsTypes="AA">
                                      <p:cBhvr>
                                        <p:cTn id="24" dur="2000" fill="hold"/>
                                        <p:tgtEl>
                                          <p:spTgt spid="5"/>
                                        </p:tgtEl>
                                        <p:attrNameLst>
                                          <p:attrName>ppt_x</p:attrName>
                                          <p:attrName>ppt_y</p:attrName>
                                        </p:attrNameLst>
                                      </p:cBhvr>
                                      <p:rCtr x="-20035" y="-3333"/>
                                    </p:animMotion>
                                  </p:childTnLst>
                                </p:cTn>
                              </p:par>
                              <p:par>
                                <p:cTn id="25" presetID="42" presetClass="path" presetSubtype="0" accel="50000" decel="50000" fill="hold" grpId="2" nodeType="withEffect">
                                  <p:stCondLst>
                                    <p:cond delay="0"/>
                                  </p:stCondLst>
                                  <p:childTnLst>
                                    <p:animMotion origin="layout" path="M 3.88889E-6 2.96296E-6 L 0.37378 -0.16412 " pathEditMode="relative" rAng="0" ptsTypes="AA">
                                      <p:cBhvr>
                                        <p:cTn id="26" dur="2000" fill="hold"/>
                                        <p:tgtEl>
                                          <p:spTgt spid="6"/>
                                        </p:tgtEl>
                                        <p:attrNameLst>
                                          <p:attrName>ppt_x</p:attrName>
                                          <p:attrName>ppt_y</p:attrName>
                                        </p:attrNameLst>
                                      </p:cBhvr>
                                      <p:rCtr x="18681" y="-8218"/>
                                    </p:animMotion>
                                  </p:childTnLst>
                                </p:cTn>
                              </p:par>
                              <p:par>
                                <p:cTn id="27" presetID="42" presetClass="path" presetSubtype="0" accel="50000" decel="50000" fill="hold" grpId="2" nodeType="withEffect">
                                  <p:stCondLst>
                                    <p:cond delay="0"/>
                                  </p:stCondLst>
                                  <p:childTnLst>
                                    <p:animMotion origin="layout" path="M 1.94444E-6 4.81481E-6 L -0.08837 -0.11088 " pathEditMode="relative" rAng="0" ptsTypes="AA">
                                      <p:cBhvr>
                                        <p:cTn id="28" dur="2000" fill="hold"/>
                                        <p:tgtEl>
                                          <p:spTgt spid="7"/>
                                        </p:tgtEl>
                                        <p:attrNameLst>
                                          <p:attrName>ppt_x</p:attrName>
                                          <p:attrName>ppt_y</p:attrName>
                                        </p:attrNameLst>
                                      </p:cBhvr>
                                      <p:rCtr x="-4427" y="-5556"/>
                                    </p:animMotion>
                                  </p:childTnLst>
                                </p:cTn>
                              </p:par>
                              <p:par>
                                <p:cTn id="29" presetID="42" presetClass="path" presetSubtype="0" accel="50000" decel="50000" fill="hold" grpId="2" nodeType="withEffect">
                                  <p:stCondLst>
                                    <p:cond delay="0"/>
                                  </p:stCondLst>
                                  <p:childTnLst>
                                    <p:animMotion origin="layout" path="M -1.11111E-6 -1.85185E-6 L 0.63906 -0.20879 " pathEditMode="relative" rAng="0" ptsTypes="AA">
                                      <p:cBhvr>
                                        <p:cTn id="30" dur="2000" fill="hold"/>
                                        <p:tgtEl>
                                          <p:spTgt spid="10"/>
                                        </p:tgtEl>
                                        <p:attrNameLst>
                                          <p:attrName>ppt_x</p:attrName>
                                          <p:attrName>ppt_y</p:attrName>
                                        </p:attrNameLst>
                                      </p:cBhvr>
                                      <p:rCtr x="31944" y="-10440"/>
                                    </p:animMotion>
                                  </p:childTnLst>
                                </p:cTn>
                              </p:par>
                              <p:par>
                                <p:cTn id="31" presetID="42" presetClass="path" presetSubtype="0" accel="50000" decel="50000" fill="hold" grpId="2" nodeType="withEffect">
                                  <p:stCondLst>
                                    <p:cond delay="0"/>
                                  </p:stCondLst>
                                  <p:childTnLst>
                                    <p:animMotion origin="layout" path="M 2.77778E-6 -2.22222E-6 L -0.20191 -0.11065 " pathEditMode="relative" rAng="0" ptsTypes="AA">
                                      <p:cBhvr>
                                        <p:cTn id="32" dur="2000" fill="hold"/>
                                        <p:tgtEl>
                                          <p:spTgt spid="8"/>
                                        </p:tgtEl>
                                        <p:attrNameLst>
                                          <p:attrName>ppt_x</p:attrName>
                                          <p:attrName>ppt_y</p:attrName>
                                        </p:attrNameLst>
                                      </p:cBhvr>
                                      <p:rCtr x="-10104" y="-5532"/>
                                    </p:animMotion>
                                  </p:childTnLst>
                                </p:cTn>
                              </p:par>
                              <p:par>
                                <p:cTn id="33" presetID="42" presetClass="path" presetSubtype="0" accel="50000" decel="50000" fill="hold" grpId="2" nodeType="withEffect">
                                  <p:stCondLst>
                                    <p:cond delay="0"/>
                                  </p:stCondLst>
                                  <p:childTnLst>
                                    <p:animMotion origin="layout" path="M 1.66667E-6 -3.7037E-7 L 0.24583 -0.11134 " pathEditMode="relative" rAng="0" ptsTypes="AA">
                                      <p:cBhvr>
                                        <p:cTn id="34" dur="2000" fill="hold"/>
                                        <p:tgtEl>
                                          <p:spTgt spid="9"/>
                                        </p:tgtEl>
                                        <p:attrNameLst>
                                          <p:attrName>ppt_x</p:attrName>
                                          <p:attrName>ppt_y</p:attrName>
                                        </p:attrNameLst>
                                      </p:cBhvr>
                                      <p:rCtr x="12292" y="-5579"/>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xit" presetSubtype="0" fill="hold" grpId="1"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r true place is in the heavenlies, seated with Christ on the throne of the universe. This is faith position which will become a practical and visible reality in the future kingdom of God. Right now you are in training for reigning">
            <a:extLst>
              <a:ext uri="{FF2B5EF4-FFF2-40B4-BE49-F238E27FC236}">
                <a16:creationId xmlns:a16="http://schemas.microsoft.com/office/drawing/2014/main" id="{28F944FF-B03A-436F-9753-5998AD00F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the day when God will judge the secrets of men by Jesus Christ, according to my gospel.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2:16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9210296-E21D-44EA-8DCA-C9F01D26EB75}"/>
              </a:ext>
            </a:extLst>
          </p:cNvPr>
          <p:cNvSpPr txBox="1">
            <a:spLocks noChangeArrowheads="1"/>
          </p:cNvSpPr>
          <p:nvPr/>
        </p:nvSpPr>
        <p:spPr bwMode="auto">
          <a:xfrm>
            <a:off x="1692442" y="2298032"/>
            <a:ext cx="6055895" cy="417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God will judge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by Jesus Christ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according to the gospel</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 secrets of men</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417A662-6470-43E1-950E-6EA5A49C7688}"/>
              </a:ext>
            </a:extLst>
          </p:cNvPr>
          <p:cNvSpPr txBox="1">
            <a:spLocks noChangeArrowheads="1"/>
          </p:cNvSpPr>
          <p:nvPr/>
        </p:nvSpPr>
        <p:spPr bwMode="auto">
          <a:xfrm>
            <a:off x="4940340" y="2062163"/>
            <a:ext cx="36512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God will judge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06F1DA73-9779-4AB2-9482-47E6DC554AD7}"/>
              </a:ext>
            </a:extLst>
          </p:cNvPr>
          <p:cNvSpPr txBox="1">
            <a:spLocks noChangeArrowheads="1"/>
          </p:cNvSpPr>
          <p:nvPr/>
        </p:nvSpPr>
        <p:spPr bwMode="auto">
          <a:xfrm>
            <a:off x="4783639" y="2733550"/>
            <a:ext cx="3864811" cy="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by Jesus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DA1D655-5FD2-4D43-B5D3-BDD67493F0CA}"/>
              </a:ext>
            </a:extLst>
          </p:cNvPr>
          <p:cNvSpPr txBox="1">
            <a:spLocks noChangeArrowheads="1"/>
          </p:cNvSpPr>
          <p:nvPr/>
        </p:nvSpPr>
        <p:spPr bwMode="auto">
          <a:xfrm>
            <a:off x="1715462" y="3404936"/>
            <a:ext cx="3082758" cy="78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according to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C60F9DE-C405-4842-B59E-6611F838CCFF}"/>
              </a:ext>
            </a:extLst>
          </p:cNvPr>
          <p:cNvSpPr txBox="1">
            <a:spLocks noChangeArrowheads="1"/>
          </p:cNvSpPr>
          <p:nvPr/>
        </p:nvSpPr>
        <p:spPr bwMode="auto">
          <a:xfrm>
            <a:off x="1650415" y="2062037"/>
            <a:ext cx="10855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D070DBD-3D70-46B7-B59D-48C6E14541F4}"/>
              </a:ext>
            </a:extLst>
          </p:cNvPr>
          <p:cNvSpPr txBox="1">
            <a:spLocks noChangeArrowheads="1"/>
          </p:cNvSpPr>
          <p:nvPr/>
        </p:nvSpPr>
        <p:spPr bwMode="auto">
          <a:xfrm>
            <a:off x="5488781" y="3407569"/>
            <a:ext cx="1862137"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gospel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7A88C41-22A4-488D-83BA-5F252DD13DBA}"/>
              </a:ext>
            </a:extLst>
          </p:cNvPr>
          <p:cNvSpPr txBox="1">
            <a:spLocks noChangeArrowheads="1"/>
          </p:cNvSpPr>
          <p:nvPr/>
        </p:nvSpPr>
        <p:spPr bwMode="auto">
          <a:xfrm>
            <a:off x="312527" y="2735931"/>
            <a:ext cx="4863432" cy="77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 secrets of men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38943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42" presetClass="path" presetSubtype="0" accel="50000" decel="50000" fill="hold" grpId="2" nodeType="withEffect">
                                  <p:stCondLst>
                                    <p:cond delay="0"/>
                                  </p:stCondLst>
                                  <p:childTnLst>
                                    <p:animMotion origin="layout" path="M -5.55556E-7 2.59259E-6 L -0.26615 0.08634 " pathEditMode="relative" rAng="0" ptsTypes="AA">
                                      <p:cBhvr>
                                        <p:cTn id="34" dur="2000" fill="hold"/>
                                        <p:tgtEl>
                                          <p:spTgt spid="5"/>
                                        </p:tgtEl>
                                        <p:attrNameLst>
                                          <p:attrName>ppt_x</p:attrName>
                                          <p:attrName>ppt_y</p:attrName>
                                        </p:attrNameLst>
                                      </p:cBhvr>
                                      <p:rCtr x="-13316" y="4306"/>
                                    </p:animMotion>
                                  </p:childTnLst>
                                </p:cTn>
                              </p:par>
                              <p:par>
                                <p:cTn id="35" presetID="42" presetClass="path" presetSubtype="0" accel="50000" decel="50000" fill="hold" grpId="2" nodeType="withEffect">
                                  <p:stCondLst>
                                    <p:cond delay="0"/>
                                  </p:stCondLst>
                                  <p:childTnLst>
                                    <p:animMotion origin="layout" path="M 5E-6 4.44444E-6 L -0.2573 0.08564 " pathEditMode="relative" rAng="0" ptsTypes="AA">
                                      <p:cBhvr>
                                        <p:cTn id="36" dur="2000" fill="hold"/>
                                        <p:tgtEl>
                                          <p:spTgt spid="6"/>
                                        </p:tgtEl>
                                        <p:attrNameLst>
                                          <p:attrName>ppt_x</p:attrName>
                                          <p:attrName>ppt_y</p:attrName>
                                        </p:attrNameLst>
                                      </p:cBhvr>
                                      <p:rCtr x="-12865" y="4282"/>
                                    </p:animMotion>
                                  </p:childTnLst>
                                </p:cTn>
                              </p:par>
                              <p:par>
                                <p:cTn id="37" presetID="42" presetClass="path" presetSubtype="0" accel="50000" decel="50000" fill="hold" grpId="2" nodeType="withEffect">
                                  <p:stCondLst>
                                    <p:cond delay="0"/>
                                  </p:stCondLst>
                                  <p:childTnLst>
                                    <p:animMotion origin="layout" path="M 0 -3.7037E-6 L -0.00469 0.08588 " pathEditMode="relative" rAng="0" ptsTypes="AA">
                                      <p:cBhvr>
                                        <p:cTn id="38" dur="2000" fill="hold"/>
                                        <p:tgtEl>
                                          <p:spTgt spid="7"/>
                                        </p:tgtEl>
                                        <p:attrNameLst>
                                          <p:attrName>ppt_x</p:attrName>
                                          <p:attrName>ppt_y</p:attrName>
                                        </p:attrNameLst>
                                      </p:cBhvr>
                                      <p:rCtr x="-243" y="4282"/>
                                    </p:animMotion>
                                  </p:childTnLst>
                                </p:cTn>
                              </p:par>
                              <p:par>
                                <p:cTn id="39" presetID="42" presetClass="path" presetSubtype="0" accel="50000" decel="50000" fill="hold" grpId="2" nodeType="withEffect">
                                  <p:stCondLst>
                                    <p:cond delay="0"/>
                                  </p:stCondLst>
                                  <p:childTnLst>
                                    <p:animMotion origin="layout" path="M 3.05556E-6 2.59259E-6 L 0.32482 0.28217 " pathEditMode="relative" rAng="0" ptsTypes="AA">
                                      <p:cBhvr>
                                        <p:cTn id="40" dur="2000" fill="hold"/>
                                        <p:tgtEl>
                                          <p:spTgt spid="8"/>
                                        </p:tgtEl>
                                        <p:attrNameLst>
                                          <p:attrName>ppt_x</p:attrName>
                                          <p:attrName>ppt_y</p:attrName>
                                        </p:attrNameLst>
                                      </p:cBhvr>
                                      <p:rCtr x="16233" y="14097"/>
                                    </p:animMotion>
                                  </p:childTnLst>
                                </p:cTn>
                              </p:par>
                              <p:par>
                                <p:cTn id="41" presetID="42" presetClass="path" presetSubtype="0" accel="50000" decel="50000" fill="hold" grpId="2" nodeType="withEffect">
                                  <p:stCondLst>
                                    <p:cond delay="0"/>
                                  </p:stCondLst>
                                  <p:childTnLst>
                                    <p:animMotion origin="layout" path="M 2.77778E-7 -7.40741E-7 L 0.00122 0.08588 " pathEditMode="relative" rAng="0" ptsTypes="AA">
                                      <p:cBhvr>
                                        <p:cTn id="42" dur="2000" fill="hold"/>
                                        <p:tgtEl>
                                          <p:spTgt spid="9"/>
                                        </p:tgtEl>
                                        <p:attrNameLst>
                                          <p:attrName>ppt_x</p:attrName>
                                          <p:attrName>ppt_y</p:attrName>
                                        </p:attrNameLst>
                                      </p:cBhvr>
                                      <p:rCtr x="52" y="4282"/>
                                    </p:animMotion>
                                  </p:childTnLst>
                                </p:cTn>
                              </p:par>
                              <p:par>
                                <p:cTn id="43" presetID="42" presetClass="path" presetSubtype="0" accel="50000" decel="50000" fill="hold" grpId="2" nodeType="withEffect">
                                  <p:stCondLst>
                                    <p:cond delay="0"/>
                                  </p:stCondLst>
                                  <p:childTnLst>
                                    <p:animMotion origin="layout" path="M 5.55112E-17 4.44444E-6 L 0.29983 0.37939 " pathEditMode="relative" rAng="0" ptsTypes="AA">
                                      <p:cBhvr>
                                        <p:cTn id="44" dur="2000" fill="hold"/>
                                        <p:tgtEl>
                                          <p:spTgt spid="10"/>
                                        </p:tgtEl>
                                        <p:attrNameLst>
                                          <p:attrName>ppt_x</p:attrName>
                                          <p:attrName>ppt_y</p:attrName>
                                        </p:attrNameLst>
                                      </p:cBhvr>
                                      <p:rCtr x="14983" y="18958"/>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x · Standing at the Judgement Seat of Christ // L. Ravenhill">
            <a:extLst>
              <a:ext uri="{FF2B5EF4-FFF2-40B4-BE49-F238E27FC236}">
                <a16:creationId xmlns:a16="http://schemas.microsoft.com/office/drawing/2014/main" id="{29658D5D-9A4F-45D5-8CB4-E45DFA0A49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26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0523BCF-7260-47EE-906B-3EFD2BE9374E}"/>
              </a:ext>
            </a:extLst>
          </p:cNvPr>
          <p:cNvSpPr txBox="1">
            <a:spLocks/>
          </p:cNvSpPr>
          <p:nvPr/>
        </p:nvSpPr>
        <p:spPr>
          <a:xfrm>
            <a:off x="5565752" y="3114658"/>
            <a:ext cx="265018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word</a:t>
            </a:r>
          </a:p>
        </p:txBody>
      </p:sp>
      <p:sp>
        <p:nvSpPr>
          <p:cNvPr id="6" name="Title 1">
            <a:extLst>
              <a:ext uri="{FF2B5EF4-FFF2-40B4-BE49-F238E27FC236}">
                <a16:creationId xmlns:a16="http://schemas.microsoft.com/office/drawing/2014/main" id="{810ADBEB-D8DF-4072-9118-73A204D086F6}"/>
              </a:ext>
            </a:extLst>
          </p:cNvPr>
          <p:cNvSpPr txBox="1">
            <a:spLocks/>
          </p:cNvSpPr>
          <p:nvPr/>
        </p:nvSpPr>
        <p:spPr>
          <a:xfrm>
            <a:off x="4821518" y="3781923"/>
            <a:ext cx="39170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will judge him</a:t>
            </a:r>
          </a:p>
        </p:txBody>
      </p:sp>
      <p:sp>
        <p:nvSpPr>
          <p:cNvPr id="3074" name="Rectangle 2"/>
          <p:cNvSpPr>
            <a:spLocks noGrp="1" noChangeArrowheads="1"/>
          </p:cNvSpPr>
          <p:nvPr>
            <p:ph type="title"/>
          </p:nvPr>
        </p:nvSpPr>
        <p:spPr>
          <a:xfrm>
            <a:off x="590550" y="1623219"/>
            <a:ext cx="79629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rejects Me, and does not receive My words, has that which judges him -- the word that I have spoken will judge him in the last day."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12:48 </a:t>
            </a:r>
          </a:p>
        </p:txBody>
      </p:sp>
      <p:sp>
        <p:nvSpPr>
          <p:cNvPr id="9" name="Rectangle 2">
            <a:extLst>
              <a:ext uri="{FF2B5EF4-FFF2-40B4-BE49-F238E27FC236}">
                <a16:creationId xmlns:a16="http://schemas.microsoft.com/office/drawing/2014/main" id="{1CED2496-A313-4450-812B-3E75969C25CB}"/>
              </a:ext>
            </a:extLst>
          </p:cNvPr>
          <p:cNvSpPr txBox="1">
            <a:spLocks noChangeArrowheads="1"/>
          </p:cNvSpPr>
          <p:nvPr/>
        </p:nvSpPr>
        <p:spPr bwMode="auto">
          <a:xfrm>
            <a:off x="6417470" y="3045852"/>
            <a:ext cx="1853018" cy="7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492E9110-A4F5-49A7-BE6D-65B4E11D46D4}"/>
              </a:ext>
            </a:extLst>
          </p:cNvPr>
          <p:cNvSpPr txBox="1">
            <a:spLocks noChangeArrowheads="1"/>
          </p:cNvSpPr>
          <p:nvPr/>
        </p:nvSpPr>
        <p:spPr bwMode="auto">
          <a:xfrm>
            <a:off x="5561442" y="3051609"/>
            <a:ext cx="26610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983B679-B979-445C-AC0E-78FAD17CC45E}"/>
              </a:ext>
            </a:extLst>
          </p:cNvPr>
          <p:cNvSpPr txBox="1">
            <a:spLocks noChangeArrowheads="1"/>
          </p:cNvSpPr>
          <p:nvPr/>
        </p:nvSpPr>
        <p:spPr bwMode="auto">
          <a:xfrm>
            <a:off x="4876735" y="3720548"/>
            <a:ext cx="38053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judge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D90B3BBD-EF0B-4352-BE31-79EE112F898C}"/>
              </a:ext>
            </a:extLst>
          </p:cNvPr>
          <p:cNvSpPr txBox="1">
            <a:spLocks noChangeArrowheads="1"/>
          </p:cNvSpPr>
          <p:nvPr/>
        </p:nvSpPr>
        <p:spPr bwMode="auto">
          <a:xfrm>
            <a:off x="3668665" y="2371726"/>
            <a:ext cx="1817735" cy="7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437856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40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42" presetClass="path" presetSubtype="0" accel="50000" decel="50000" fill="hold" grpId="2" nodeType="withEffect">
                                  <p:stCondLst>
                                    <p:cond delay="0"/>
                                  </p:stCondLst>
                                  <p:childTnLst>
                                    <p:animMotion origin="layout" path="M 5E-6 1.48148E-6 L -0.30244 -0.09815 " pathEditMode="relative" rAng="0" ptsTypes="AA">
                                      <p:cBhvr>
                                        <p:cTn id="34" dur="2000" fill="hold"/>
                                        <p:tgtEl>
                                          <p:spTgt spid="9"/>
                                        </p:tgtEl>
                                        <p:attrNameLst>
                                          <p:attrName>ppt_x</p:attrName>
                                          <p:attrName>ppt_y</p:attrName>
                                        </p:attrNameLst>
                                      </p:cBhvr>
                                      <p:rCtr x="-15122" y="-4907"/>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9" grpId="0"/>
      <p:bldP spid="9" grpId="2"/>
      <p:bldP spid="5" grpId="0"/>
      <p:bldP spid="5" grpId="1"/>
      <p:bldP spid="7" grpId="0"/>
      <p:bldP spid="7"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velation: Sardis, Book of Life - God in a Nutshell project">
            <a:extLst>
              <a:ext uri="{FF2B5EF4-FFF2-40B4-BE49-F238E27FC236}">
                <a16:creationId xmlns:a16="http://schemas.microsoft.com/office/drawing/2014/main" id="{58B67B32-F513-473A-8E83-09151596F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7" descr="fire1">
            <a:extLst>
              <a:ext uri="{FF2B5EF4-FFF2-40B4-BE49-F238E27FC236}">
                <a16:creationId xmlns:a16="http://schemas.microsoft.com/office/drawing/2014/main" id="{1C1940F2-C818-46D0-934A-62C1CA6F353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83066" y="5562600"/>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8">
            <a:extLst>
              <a:ext uri="{FF2B5EF4-FFF2-40B4-BE49-F238E27FC236}">
                <a16:creationId xmlns:a16="http://schemas.microsoft.com/office/drawing/2014/main" id="{94715967-85C8-4A8A-9F36-BF160109E041}"/>
              </a:ext>
            </a:extLst>
          </p:cNvPr>
          <p:cNvSpPr/>
          <p:nvPr/>
        </p:nvSpPr>
        <p:spPr>
          <a:xfrm rot="19660039" flipH="1">
            <a:off x="3130427" y="918583"/>
            <a:ext cx="45719" cy="5302219"/>
          </a:xfrm>
          <a:prstGeom prst="rect">
            <a:avLst/>
          </a:prstGeom>
          <a:gradFill flip="none" rotWithShape="1">
            <a:gsLst>
              <a:gs pos="0">
                <a:srgbClr val="08070D"/>
              </a:gs>
              <a:gs pos="50000">
                <a:srgbClr val="F8820C">
                  <a:alpha val="69804"/>
                </a:srgbClr>
              </a:gs>
              <a:gs pos="100000">
                <a:srgbClr val="FFC000"/>
              </a:gs>
            </a:gsLst>
            <a:lin ang="16200000" scaled="0"/>
            <a:tileRect/>
          </a:gradFill>
          <a:ln w="25400" cap="flat" cmpd="sng" algn="ctr">
            <a:solidFill>
              <a:sysClr val="windowText" lastClr="000000"/>
            </a:solidFill>
            <a:prstDash val="sysDash"/>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Rectangle 59">
            <a:extLst>
              <a:ext uri="{FF2B5EF4-FFF2-40B4-BE49-F238E27FC236}">
                <a16:creationId xmlns:a16="http://schemas.microsoft.com/office/drawing/2014/main" id="{663A681C-4669-4543-B929-D0A393226139}"/>
              </a:ext>
            </a:extLst>
          </p:cNvPr>
          <p:cNvSpPr/>
          <p:nvPr/>
        </p:nvSpPr>
        <p:spPr>
          <a:xfrm>
            <a:off x="4565947" y="1152316"/>
            <a:ext cx="45719" cy="4663440"/>
          </a:xfrm>
          <a:prstGeom prst="rect">
            <a:avLst/>
          </a:prstGeom>
          <a:gradFill flip="none" rotWithShape="1">
            <a:gsLst>
              <a:gs pos="0">
                <a:srgbClr val="08070D"/>
              </a:gs>
              <a:gs pos="50000">
                <a:srgbClr val="4F81BD">
                  <a:lumMod val="75000"/>
                </a:srgbClr>
              </a:gs>
              <a:gs pos="100000">
                <a:srgbClr val="00B0F0"/>
              </a:gs>
            </a:gsLst>
            <a:lin ang="16200000" scaled="0"/>
            <a:tileRect/>
          </a:gradFill>
          <a:ln w="25400" cap="flat" cmpd="sng" algn="ctr">
            <a:solidFill>
              <a:sysClr val="windowText" lastClr="000000"/>
            </a:solidFill>
            <a:prstDash val="sysDash"/>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60">
            <a:extLst>
              <a:ext uri="{FF2B5EF4-FFF2-40B4-BE49-F238E27FC236}">
                <a16:creationId xmlns:a16="http://schemas.microsoft.com/office/drawing/2014/main" id="{9E99F8B9-E01D-4A09-B18E-2674299CF41C}"/>
              </a:ext>
            </a:extLst>
          </p:cNvPr>
          <p:cNvSpPr/>
          <p:nvPr/>
        </p:nvSpPr>
        <p:spPr>
          <a:xfrm rot="20787300" flipH="1">
            <a:off x="3993131" y="939687"/>
            <a:ext cx="45719" cy="4896918"/>
          </a:xfrm>
          <a:prstGeom prst="rect">
            <a:avLst/>
          </a:prstGeom>
          <a:gradFill flip="none" rotWithShape="1">
            <a:gsLst>
              <a:gs pos="0">
                <a:srgbClr val="08070D"/>
              </a:gs>
              <a:gs pos="50000">
                <a:srgbClr val="92D050"/>
              </a:gs>
              <a:gs pos="100000">
                <a:srgbClr val="FFFF00"/>
              </a:gs>
            </a:gsLst>
            <a:lin ang="16200000" scaled="0"/>
            <a:tileRect/>
          </a:gradFill>
          <a:ln w="25400" cap="flat" cmpd="sng" algn="ctr">
            <a:solidFill>
              <a:sysClr val="windowText" lastClr="000000"/>
            </a:solidFill>
            <a:prstDash val="sysDash"/>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6" name="Rectangle 61">
            <a:extLst>
              <a:ext uri="{FF2B5EF4-FFF2-40B4-BE49-F238E27FC236}">
                <a16:creationId xmlns:a16="http://schemas.microsoft.com/office/drawing/2014/main" id="{70339DC5-0695-4294-9AFF-D7E809A2881A}"/>
              </a:ext>
            </a:extLst>
          </p:cNvPr>
          <p:cNvSpPr/>
          <p:nvPr/>
        </p:nvSpPr>
        <p:spPr>
          <a:xfrm rot="599940" flipH="1">
            <a:off x="4939978" y="1237843"/>
            <a:ext cx="45719" cy="4663440"/>
          </a:xfrm>
          <a:prstGeom prst="rect">
            <a:avLst/>
          </a:prstGeom>
          <a:gradFill flip="none" rotWithShape="1">
            <a:gsLst>
              <a:gs pos="0">
                <a:srgbClr val="08070D"/>
              </a:gs>
              <a:gs pos="50000">
                <a:srgbClr val="F8820C">
                  <a:alpha val="69804"/>
                </a:srgbClr>
              </a:gs>
              <a:gs pos="100000">
                <a:srgbClr val="FFFF00"/>
              </a:gs>
            </a:gsLst>
            <a:lin ang="16200000" scaled="0"/>
            <a:tileRect/>
          </a:gradFill>
          <a:ln w="25400" cap="flat" cmpd="sng" algn="ctr">
            <a:solidFill>
              <a:sysClr val="windowText" lastClr="000000"/>
            </a:solidFill>
            <a:prstDash val="sysDash"/>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Rectangle 62">
            <a:extLst>
              <a:ext uri="{FF2B5EF4-FFF2-40B4-BE49-F238E27FC236}">
                <a16:creationId xmlns:a16="http://schemas.microsoft.com/office/drawing/2014/main" id="{28F1B849-DC13-448E-A86C-1C2B4DB78473}"/>
              </a:ext>
            </a:extLst>
          </p:cNvPr>
          <p:cNvSpPr/>
          <p:nvPr/>
        </p:nvSpPr>
        <p:spPr>
          <a:xfrm rot="20252260" flipH="1">
            <a:off x="3698434" y="1566249"/>
            <a:ext cx="45719" cy="4402800"/>
          </a:xfrm>
          <a:prstGeom prst="rect">
            <a:avLst/>
          </a:prstGeom>
          <a:gradFill flip="none" rotWithShape="1">
            <a:gsLst>
              <a:gs pos="0">
                <a:srgbClr val="08070D"/>
              </a:gs>
              <a:gs pos="50000">
                <a:srgbClr val="EA16C2"/>
              </a:gs>
              <a:gs pos="100000">
                <a:srgbClr val="FC84EB"/>
              </a:gs>
            </a:gsLst>
            <a:lin ang="16200000" scaled="0"/>
            <a:tileRect/>
          </a:gradFill>
          <a:ln w="25400" cap="flat" cmpd="sng" algn="ctr">
            <a:solidFill>
              <a:sysClr val="windowText" lastClr="000000"/>
            </a:solidFill>
            <a:prstDash val="sysDash"/>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63">
            <a:extLst>
              <a:ext uri="{FF2B5EF4-FFF2-40B4-BE49-F238E27FC236}">
                <a16:creationId xmlns:a16="http://schemas.microsoft.com/office/drawing/2014/main" id="{F41BE740-136D-4A56-BAC0-D06264B5406A}"/>
              </a:ext>
            </a:extLst>
          </p:cNvPr>
          <p:cNvSpPr/>
          <p:nvPr/>
        </p:nvSpPr>
        <p:spPr>
          <a:xfrm rot="19316119" flipH="1">
            <a:off x="3127523" y="1747548"/>
            <a:ext cx="45719" cy="4594329"/>
          </a:xfrm>
          <a:prstGeom prst="rect">
            <a:avLst/>
          </a:prstGeom>
          <a:gradFill flip="none" rotWithShape="1">
            <a:gsLst>
              <a:gs pos="0">
                <a:srgbClr val="08070D"/>
              </a:gs>
              <a:gs pos="50000">
                <a:srgbClr val="2CBE91"/>
              </a:gs>
              <a:gs pos="100000">
                <a:srgbClr val="C1FEFF"/>
              </a:gs>
            </a:gsLst>
            <a:lin ang="16200000" scaled="0"/>
            <a:tileRect/>
          </a:gradFill>
          <a:ln w="25400" cap="flat" cmpd="sng" algn="ctr">
            <a:solidFill>
              <a:sysClr val="windowText" lastClr="000000"/>
            </a:solidFill>
            <a:prstDash val="sysDash"/>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Rectangle 64">
            <a:extLst>
              <a:ext uri="{FF2B5EF4-FFF2-40B4-BE49-F238E27FC236}">
                <a16:creationId xmlns:a16="http://schemas.microsoft.com/office/drawing/2014/main" id="{02093C08-7E39-4CCE-9A20-E4EBFF2E8101}"/>
              </a:ext>
            </a:extLst>
          </p:cNvPr>
          <p:cNvSpPr/>
          <p:nvPr/>
        </p:nvSpPr>
        <p:spPr>
          <a:xfrm rot="2072024">
            <a:off x="5948604" y="1337013"/>
            <a:ext cx="45719" cy="4999778"/>
          </a:xfrm>
          <a:prstGeom prst="rect">
            <a:avLst/>
          </a:prstGeom>
          <a:gradFill flip="none" rotWithShape="1">
            <a:gsLst>
              <a:gs pos="0">
                <a:srgbClr val="08070D"/>
              </a:gs>
              <a:gs pos="50000">
                <a:srgbClr val="EA16C2"/>
              </a:gs>
              <a:gs pos="100000">
                <a:srgbClr val="FDA5F0"/>
              </a:gs>
            </a:gsLst>
            <a:lin ang="16200000" scaled="0"/>
            <a:tileRect/>
          </a:gradFill>
          <a:ln w="25400" cap="flat" cmpd="sng" algn="ctr">
            <a:solidFill>
              <a:sysClr val="windowText" lastClr="000000"/>
            </a:solidFill>
            <a:prstDash val="sysDash"/>
          </a:ln>
          <a:effectLst>
            <a:softEdge rad="12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0" name="Group 65">
            <a:extLst>
              <a:ext uri="{FF2B5EF4-FFF2-40B4-BE49-F238E27FC236}">
                <a16:creationId xmlns:a16="http://schemas.microsoft.com/office/drawing/2014/main" id="{4E540B0E-913D-43F6-B35D-335A439BD469}"/>
              </a:ext>
            </a:extLst>
          </p:cNvPr>
          <p:cNvGrpSpPr/>
          <p:nvPr/>
        </p:nvGrpSpPr>
        <p:grpSpPr>
          <a:xfrm>
            <a:off x="5678466" y="436585"/>
            <a:ext cx="1524000" cy="1292987"/>
            <a:chOff x="758629" y="1004952"/>
            <a:chExt cx="1279481" cy="1198635"/>
          </a:xfrm>
        </p:grpSpPr>
        <p:sp>
          <p:nvSpPr>
            <p:cNvPr id="21" name="32-Point Star 66">
              <a:extLst>
                <a:ext uri="{FF2B5EF4-FFF2-40B4-BE49-F238E27FC236}">
                  <a16:creationId xmlns:a16="http://schemas.microsoft.com/office/drawing/2014/main" id="{C7A9E68C-4AD2-47F1-BB20-5215F763344B}"/>
                </a:ext>
              </a:extLst>
            </p:cNvPr>
            <p:cNvSpPr/>
            <p:nvPr/>
          </p:nvSpPr>
          <p:spPr>
            <a:xfrm>
              <a:off x="872574" y="1074818"/>
              <a:ext cx="1054894" cy="1023880"/>
            </a:xfrm>
            <a:prstGeom prst="star32">
              <a:avLst>
                <a:gd name="adj" fmla="val 0"/>
              </a:avLst>
            </a:prstGeom>
            <a:gradFill>
              <a:gsLst>
                <a:gs pos="0">
                  <a:sysClr val="window" lastClr="FFFFFF">
                    <a:lumMod val="50000"/>
                  </a:sysClr>
                </a:gs>
                <a:gs pos="77899">
                  <a:sysClr val="windowText" lastClr="000000">
                    <a:alpha val="10000"/>
                  </a:sysClr>
                </a:gs>
                <a:gs pos="97115">
                  <a:srgbClr val="08070D">
                    <a:alpha val="0"/>
                  </a:srgbClr>
                </a:gs>
                <a:gs pos="19000">
                  <a:srgbClr val="FB6305"/>
                </a:gs>
              </a:gsLst>
              <a:path path="circle">
                <a:fillToRect l="50000" t="50000" r="50000" b="50000"/>
              </a:path>
            </a:gradFill>
            <a:ln w="3175"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24-Point Star 67">
              <a:extLst>
                <a:ext uri="{FF2B5EF4-FFF2-40B4-BE49-F238E27FC236}">
                  <a16:creationId xmlns:a16="http://schemas.microsoft.com/office/drawing/2014/main" id="{E613960B-9503-4AC8-B8EF-10E21189FC6D}"/>
                </a:ext>
              </a:extLst>
            </p:cNvPr>
            <p:cNvSpPr/>
            <p:nvPr/>
          </p:nvSpPr>
          <p:spPr>
            <a:xfrm>
              <a:off x="781657" y="1028512"/>
              <a:ext cx="1236730" cy="1116490"/>
            </a:xfrm>
            <a:prstGeom prst="star24">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6350" cap="flat" cmpd="sng" algn="ctr">
              <a:solidFill>
                <a:sysClr val="window" lastClr="FFFFFF">
                  <a:lumMod val="8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C77937CD-2472-4FF3-B18D-D8B0EC2162D2}"/>
                </a:ext>
              </a:extLst>
            </p:cNvPr>
            <p:cNvSpPr/>
            <p:nvPr/>
          </p:nvSpPr>
          <p:spPr>
            <a:xfrm>
              <a:off x="758629" y="1004952"/>
              <a:ext cx="1279481" cy="1198635"/>
            </a:xfrm>
            <a:prstGeom prst="ellipse">
              <a:avLst/>
            </a:prstGeom>
            <a:gradFill>
              <a:gsLst>
                <a:gs pos="0">
                  <a:sysClr val="window" lastClr="FFFFFF"/>
                </a:gs>
                <a:gs pos="77899">
                  <a:sysClr val="windowText" lastClr="000000">
                    <a:alpha val="10000"/>
                  </a:sysClr>
                </a:gs>
                <a:gs pos="97115">
                  <a:srgbClr val="08070D">
                    <a:alpha val="0"/>
                  </a:srgbClr>
                </a:gs>
                <a:gs pos="19000">
                  <a:sysClr val="window" lastClr="FFFFFF">
                    <a:lumMod val="75000"/>
                  </a:sysClr>
                </a:gs>
              </a:gsLst>
              <a:path path="circle">
                <a:fillToRect l="50000" t="50000" r="50000" b="50000"/>
              </a:path>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4" name="Group 69">
            <a:extLst>
              <a:ext uri="{FF2B5EF4-FFF2-40B4-BE49-F238E27FC236}">
                <a16:creationId xmlns:a16="http://schemas.microsoft.com/office/drawing/2014/main" id="{DE7E4B7A-E38A-4E18-9EE6-D4616A18DE7D}"/>
              </a:ext>
            </a:extLst>
          </p:cNvPr>
          <p:cNvGrpSpPr/>
          <p:nvPr/>
        </p:nvGrpSpPr>
        <p:grpSpPr>
          <a:xfrm>
            <a:off x="2165822" y="967572"/>
            <a:ext cx="1447800" cy="1524000"/>
            <a:chOff x="759644" y="978107"/>
            <a:chExt cx="1279481" cy="1198635"/>
          </a:xfrm>
        </p:grpSpPr>
        <p:sp>
          <p:nvSpPr>
            <p:cNvPr id="25" name="32-Point Star 70">
              <a:extLst>
                <a:ext uri="{FF2B5EF4-FFF2-40B4-BE49-F238E27FC236}">
                  <a16:creationId xmlns:a16="http://schemas.microsoft.com/office/drawing/2014/main" id="{AF8341D4-2859-4B38-B35D-5A2ED99451CE}"/>
                </a:ext>
              </a:extLst>
            </p:cNvPr>
            <p:cNvSpPr/>
            <p:nvPr/>
          </p:nvSpPr>
          <p:spPr>
            <a:xfrm>
              <a:off x="872574" y="1074818"/>
              <a:ext cx="1054894" cy="1023880"/>
            </a:xfrm>
            <a:prstGeom prst="star32">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3175" cap="flat" cmpd="sng" algn="ctr">
              <a:solidFill>
                <a:srgbClr val="FF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24-Point Star 71">
              <a:extLst>
                <a:ext uri="{FF2B5EF4-FFF2-40B4-BE49-F238E27FC236}">
                  <a16:creationId xmlns:a16="http://schemas.microsoft.com/office/drawing/2014/main" id="{809763D0-E671-481A-B1DD-3E30A05D5855}"/>
                </a:ext>
              </a:extLst>
            </p:cNvPr>
            <p:cNvSpPr/>
            <p:nvPr/>
          </p:nvSpPr>
          <p:spPr>
            <a:xfrm>
              <a:off x="781657" y="1028512"/>
              <a:ext cx="1236730" cy="1116490"/>
            </a:xfrm>
            <a:prstGeom prst="star24">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6350" cap="flat" cmpd="sng" algn="ctr">
              <a:solidFill>
                <a:srgbClr val="FC84E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025C88D-465F-4B42-8814-488611B7BFBF}"/>
                </a:ext>
              </a:extLst>
            </p:cNvPr>
            <p:cNvSpPr/>
            <p:nvPr/>
          </p:nvSpPr>
          <p:spPr>
            <a:xfrm>
              <a:off x="759644" y="978107"/>
              <a:ext cx="1279481" cy="1198635"/>
            </a:xfrm>
            <a:prstGeom prst="ellipse">
              <a:avLst/>
            </a:prstGeom>
            <a:gradFill>
              <a:gsLst>
                <a:gs pos="0">
                  <a:srgbClr val="FDA5F0"/>
                </a:gs>
                <a:gs pos="77899">
                  <a:sysClr val="windowText" lastClr="000000">
                    <a:alpha val="10000"/>
                  </a:sysClr>
                </a:gs>
                <a:gs pos="97115">
                  <a:srgbClr val="08070D">
                    <a:alpha val="0"/>
                  </a:srgbClr>
                </a:gs>
                <a:gs pos="19000">
                  <a:srgbClr val="EA16C2"/>
                </a:gs>
              </a:gsLst>
              <a:path path="circle">
                <a:fillToRect l="50000" t="50000" r="50000" b="50000"/>
              </a:path>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8" name="Group 74">
            <a:extLst>
              <a:ext uri="{FF2B5EF4-FFF2-40B4-BE49-F238E27FC236}">
                <a16:creationId xmlns:a16="http://schemas.microsoft.com/office/drawing/2014/main" id="{84F54ABF-EB12-404E-8786-01EDBCC73443}"/>
              </a:ext>
            </a:extLst>
          </p:cNvPr>
          <p:cNvGrpSpPr/>
          <p:nvPr/>
        </p:nvGrpSpPr>
        <p:grpSpPr>
          <a:xfrm>
            <a:off x="1106466" y="1676400"/>
            <a:ext cx="1219200" cy="1066800"/>
            <a:chOff x="762517" y="971763"/>
            <a:chExt cx="1279481" cy="1198635"/>
          </a:xfrm>
        </p:grpSpPr>
        <p:sp>
          <p:nvSpPr>
            <p:cNvPr id="29" name="32-Point Star 75">
              <a:extLst>
                <a:ext uri="{FF2B5EF4-FFF2-40B4-BE49-F238E27FC236}">
                  <a16:creationId xmlns:a16="http://schemas.microsoft.com/office/drawing/2014/main" id="{3A03A174-D300-4821-9235-F184DA63B606}"/>
                </a:ext>
              </a:extLst>
            </p:cNvPr>
            <p:cNvSpPr/>
            <p:nvPr/>
          </p:nvSpPr>
          <p:spPr>
            <a:xfrm>
              <a:off x="872574" y="1074818"/>
              <a:ext cx="1054894" cy="1023880"/>
            </a:xfrm>
            <a:prstGeom prst="star32">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3175" cap="flat" cmpd="sng" algn="ctr">
              <a:solidFill>
                <a:srgbClr val="00D67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24-Point Star 76">
              <a:extLst>
                <a:ext uri="{FF2B5EF4-FFF2-40B4-BE49-F238E27FC236}">
                  <a16:creationId xmlns:a16="http://schemas.microsoft.com/office/drawing/2014/main" id="{046B97DE-7058-4F11-82C7-84F4FDA46822}"/>
                </a:ext>
              </a:extLst>
            </p:cNvPr>
            <p:cNvSpPr/>
            <p:nvPr/>
          </p:nvSpPr>
          <p:spPr>
            <a:xfrm>
              <a:off x="781657" y="1028512"/>
              <a:ext cx="1236730" cy="1116490"/>
            </a:xfrm>
            <a:prstGeom prst="star24">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6350" cap="flat" cmpd="sng" algn="ctr">
              <a:solidFill>
                <a:srgbClr val="03F7F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720A4930-ED27-445B-B289-99D2557921D4}"/>
                </a:ext>
              </a:extLst>
            </p:cNvPr>
            <p:cNvSpPr/>
            <p:nvPr/>
          </p:nvSpPr>
          <p:spPr>
            <a:xfrm>
              <a:off x="762517" y="971763"/>
              <a:ext cx="1279481" cy="1198635"/>
            </a:xfrm>
            <a:prstGeom prst="ellipse">
              <a:avLst/>
            </a:prstGeom>
            <a:gradFill>
              <a:gsLst>
                <a:gs pos="0">
                  <a:srgbClr val="C1FEFF"/>
                </a:gs>
                <a:gs pos="77899">
                  <a:sysClr val="windowText" lastClr="000000">
                    <a:alpha val="10000"/>
                  </a:sysClr>
                </a:gs>
                <a:gs pos="97115">
                  <a:srgbClr val="08070D">
                    <a:alpha val="0"/>
                  </a:srgbClr>
                </a:gs>
                <a:gs pos="19000">
                  <a:srgbClr val="2CBE91"/>
                </a:gs>
              </a:gsLst>
              <a:path path="circle">
                <a:fillToRect l="50000" t="50000" r="50000" b="50000"/>
              </a:path>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32" name="Group 78">
            <a:extLst>
              <a:ext uri="{FF2B5EF4-FFF2-40B4-BE49-F238E27FC236}">
                <a16:creationId xmlns:a16="http://schemas.microsoft.com/office/drawing/2014/main" id="{0FB75676-C82D-4238-ADAD-3E44FF24FBA2}"/>
              </a:ext>
            </a:extLst>
          </p:cNvPr>
          <p:cNvGrpSpPr/>
          <p:nvPr/>
        </p:nvGrpSpPr>
        <p:grpSpPr>
          <a:xfrm>
            <a:off x="6631148" y="980576"/>
            <a:ext cx="1561917" cy="1534024"/>
            <a:chOff x="760238" y="1004952"/>
            <a:chExt cx="1279481" cy="1198635"/>
          </a:xfrm>
        </p:grpSpPr>
        <p:sp>
          <p:nvSpPr>
            <p:cNvPr id="33" name="32-Point Star 79">
              <a:extLst>
                <a:ext uri="{FF2B5EF4-FFF2-40B4-BE49-F238E27FC236}">
                  <a16:creationId xmlns:a16="http://schemas.microsoft.com/office/drawing/2014/main" id="{8394EC0E-64A7-4B94-8891-ABE7822C9717}"/>
                </a:ext>
              </a:extLst>
            </p:cNvPr>
            <p:cNvSpPr/>
            <p:nvPr/>
          </p:nvSpPr>
          <p:spPr>
            <a:xfrm>
              <a:off x="872574" y="1074818"/>
              <a:ext cx="1054894" cy="1023880"/>
            </a:xfrm>
            <a:prstGeom prst="star32">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3175"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24-Point Star 80">
              <a:extLst>
                <a:ext uri="{FF2B5EF4-FFF2-40B4-BE49-F238E27FC236}">
                  <a16:creationId xmlns:a16="http://schemas.microsoft.com/office/drawing/2014/main" id="{94F8C7B6-9B94-4AA0-B267-56F28185AB91}"/>
                </a:ext>
              </a:extLst>
            </p:cNvPr>
            <p:cNvSpPr/>
            <p:nvPr/>
          </p:nvSpPr>
          <p:spPr>
            <a:xfrm>
              <a:off x="781657" y="1028512"/>
              <a:ext cx="1236730" cy="1116490"/>
            </a:xfrm>
            <a:prstGeom prst="star24">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6350" cap="flat" cmpd="sng" algn="ctr">
              <a:solidFill>
                <a:srgbClr val="FF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7F7246FE-5905-4A75-BD2C-7F8D6AB41AB7}"/>
                </a:ext>
              </a:extLst>
            </p:cNvPr>
            <p:cNvSpPr/>
            <p:nvPr/>
          </p:nvSpPr>
          <p:spPr>
            <a:xfrm>
              <a:off x="760238" y="1004952"/>
              <a:ext cx="1279481" cy="1198635"/>
            </a:xfrm>
            <a:prstGeom prst="ellipse">
              <a:avLst/>
            </a:prstGeom>
            <a:gradFill>
              <a:gsLst>
                <a:gs pos="0">
                  <a:srgbClr val="FDA5F0"/>
                </a:gs>
                <a:gs pos="77899">
                  <a:sysClr val="windowText" lastClr="000000">
                    <a:alpha val="10000"/>
                  </a:sysClr>
                </a:gs>
                <a:gs pos="97115">
                  <a:srgbClr val="08070D">
                    <a:alpha val="0"/>
                  </a:srgbClr>
                </a:gs>
                <a:gs pos="19000">
                  <a:srgbClr val="FF3F3F"/>
                </a:gs>
              </a:gsLst>
              <a:path path="circle">
                <a:fillToRect l="50000" t="50000" r="50000" b="50000"/>
              </a:path>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36" name="Group 82">
            <a:extLst>
              <a:ext uri="{FF2B5EF4-FFF2-40B4-BE49-F238E27FC236}">
                <a16:creationId xmlns:a16="http://schemas.microsoft.com/office/drawing/2014/main" id="{8E7FC80F-7D71-4348-AD23-DA7EF8B135BE}"/>
              </a:ext>
            </a:extLst>
          </p:cNvPr>
          <p:cNvGrpSpPr/>
          <p:nvPr/>
        </p:nvGrpSpPr>
        <p:grpSpPr>
          <a:xfrm>
            <a:off x="4840266" y="702513"/>
            <a:ext cx="1067226" cy="1109822"/>
            <a:chOff x="760281" y="987440"/>
            <a:chExt cx="1279481" cy="1198635"/>
          </a:xfrm>
        </p:grpSpPr>
        <p:sp>
          <p:nvSpPr>
            <p:cNvPr id="37" name="32-Point Star 83">
              <a:extLst>
                <a:ext uri="{FF2B5EF4-FFF2-40B4-BE49-F238E27FC236}">
                  <a16:creationId xmlns:a16="http://schemas.microsoft.com/office/drawing/2014/main" id="{C31243F1-C429-45EC-A211-1C90C7A24A88}"/>
                </a:ext>
              </a:extLst>
            </p:cNvPr>
            <p:cNvSpPr/>
            <p:nvPr/>
          </p:nvSpPr>
          <p:spPr>
            <a:xfrm>
              <a:off x="872574" y="1074818"/>
              <a:ext cx="1054894" cy="1023880"/>
            </a:xfrm>
            <a:prstGeom prst="star32">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3175"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24-Point Star 84">
              <a:extLst>
                <a:ext uri="{FF2B5EF4-FFF2-40B4-BE49-F238E27FC236}">
                  <a16:creationId xmlns:a16="http://schemas.microsoft.com/office/drawing/2014/main" id="{2E026D77-3F89-4A73-AC37-AE61484CAA93}"/>
                </a:ext>
              </a:extLst>
            </p:cNvPr>
            <p:cNvSpPr/>
            <p:nvPr/>
          </p:nvSpPr>
          <p:spPr>
            <a:xfrm>
              <a:off x="781657" y="1028512"/>
              <a:ext cx="1236730" cy="1116490"/>
            </a:xfrm>
            <a:prstGeom prst="star24">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635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A404A546-3F88-42CF-9370-F0FDBB6C1EA7}"/>
                </a:ext>
              </a:extLst>
            </p:cNvPr>
            <p:cNvSpPr/>
            <p:nvPr/>
          </p:nvSpPr>
          <p:spPr>
            <a:xfrm>
              <a:off x="760281" y="987440"/>
              <a:ext cx="1279481" cy="1198635"/>
            </a:xfrm>
            <a:prstGeom prst="ellipse">
              <a:avLst/>
            </a:prstGeom>
            <a:gradFill>
              <a:gsLst>
                <a:gs pos="0">
                  <a:srgbClr val="FFFF00"/>
                </a:gs>
                <a:gs pos="77899">
                  <a:sysClr val="windowText" lastClr="000000">
                    <a:alpha val="10000"/>
                  </a:sysClr>
                </a:gs>
                <a:gs pos="97115">
                  <a:srgbClr val="08070D">
                    <a:alpha val="0"/>
                  </a:srgbClr>
                </a:gs>
                <a:gs pos="19000">
                  <a:srgbClr val="EEB500"/>
                </a:gs>
              </a:gsLst>
              <a:path path="circle">
                <a:fillToRect l="50000" t="50000" r="50000" b="50000"/>
              </a:path>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0" name="Group 86">
            <a:extLst>
              <a:ext uri="{FF2B5EF4-FFF2-40B4-BE49-F238E27FC236}">
                <a16:creationId xmlns:a16="http://schemas.microsoft.com/office/drawing/2014/main" id="{64436623-C37C-4C61-970B-E138DE7E407F}"/>
              </a:ext>
            </a:extLst>
          </p:cNvPr>
          <p:cNvGrpSpPr/>
          <p:nvPr/>
        </p:nvGrpSpPr>
        <p:grpSpPr>
          <a:xfrm>
            <a:off x="2706666" y="157444"/>
            <a:ext cx="1483450" cy="1567807"/>
            <a:chOff x="752282" y="1005267"/>
            <a:chExt cx="1279481" cy="1198635"/>
          </a:xfrm>
        </p:grpSpPr>
        <p:sp>
          <p:nvSpPr>
            <p:cNvPr id="41" name="32-Point Star 87">
              <a:extLst>
                <a:ext uri="{FF2B5EF4-FFF2-40B4-BE49-F238E27FC236}">
                  <a16:creationId xmlns:a16="http://schemas.microsoft.com/office/drawing/2014/main" id="{77FAA1CD-DCCA-466D-A862-E4607ED1048E}"/>
                </a:ext>
              </a:extLst>
            </p:cNvPr>
            <p:cNvSpPr/>
            <p:nvPr/>
          </p:nvSpPr>
          <p:spPr>
            <a:xfrm>
              <a:off x="872574" y="1074818"/>
              <a:ext cx="1054894" cy="1023880"/>
            </a:xfrm>
            <a:prstGeom prst="star32">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3175" cap="flat" cmpd="sng" algn="ctr">
              <a:solidFill>
                <a:srgbClr val="2CC83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24-Point Star 88">
              <a:extLst>
                <a:ext uri="{FF2B5EF4-FFF2-40B4-BE49-F238E27FC236}">
                  <a16:creationId xmlns:a16="http://schemas.microsoft.com/office/drawing/2014/main" id="{1571D491-E172-44D3-B850-E5F326EE7B86}"/>
                </a:ext>
              </a:extLst>
            </p:cNvPr>
            <p:cNvSpPr/>
            <p:nvPr/>
          </p:nvSpPr>
          <p:spPr>
            <a:xfrm>
              <a:off x="781657" y="1028512"/>
              <a:ext cx="1236730" cy="1116490"/>
            </a:xfrm>
            <a:prstGeom prst="star24">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6350" cap="flat" cmpd="sng" algn="ctr">
              <a:solidFill>
                <a:srgbClr val="71FE2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Oval 42">
              <a:extLst>
                <a:ext uri="{FF2B5EF4-FFF2-40B4-BE49-F238E27FC236}">
                  <a16:creationId xmlns:a16="http://schemas.microsoft.com/office/drawing/2014/main" id="{897F32FA-2950-47CE-8030-1624308FD744}"/>
                </a:ext>
              </a:extLst>
            </p:cNvPr>
            <p:cNvSpPr/>
            <p:nvPr/>
          </p:nvSpPr>
          <p:spPr>
            <a:xfrm>
              <a:off x="752282" y="1005267"/>
              <a:ext cx="1279481" cy="1198635"/>
            </a:xfrm>
            <a:prstGeom prst="ellipse">
              <a:avLst/>
            </a:prstGeom>
            <a:gradFill>
              <a:gsLst>
                <a:gs pos="0">
                  <a:srgbClr val="FFFF66"/>
                </a:gs>
                <a:gs pos="77899">
                  <a:sysClr val="windowText" lastClr="000000">
                    <a:alpha val="10000"/>
                  </a:sysClr>
                </a:gs>
                <a:gs pos="97115">
                  <a:srgbClr val="08070D">
                    <a:alpha val="0"/>
                  </a:srgbClr>
                </a:gs>
                <a:gs pos="19000">
                  <a:srgbClr val="75D402"/>
                </a:gs>
              </a:gsLst>
              <a:path path="circle">
                <a:fillToRect l="50000" t="50000" r="50000" b="50000"/>
              </a:path>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4" name="Group 90">
            <a:extLst>
              <a:ext uri="{FF2B5EF4-FFF2-40B4-BE49-F238E27FC236}">
                <a16:creationId xmlns:a16="http://schemas.microsoft.com/office/drawing/2014/main" id="{0E59843A-ACE1-4FC8-86E1-7FE47CDE1244}"/>
              </a:ext>
            </a:extLst>
          </p:cNvPr>
          <p:cNvGrpSpPr/>
          <p:nvPr/>
        </p:nvGrpSpPr>
        <p:grpSpPr>
          <a:xfrm>
            <a:off x="3869436" y="511951"/>
            <a:ext cx="1428030" cy="1291789"/>
            <a:chOff x="766375" y="1008894"/>
            <a:chExt cx="1279481" cy="1198635"/>
          </a:xfrm>
        </p:grpSpPr>
        <p:sp>
          <p:nvSpPr>
            <p:cNvPr id="45" name="32-Point Star 91">
              <a:extLst>
                <a:ext uri="{FF2B5EF4-FFF2-40B4-BE49-F238E27FC236}">
                  <a16:creationId xmlns:a16="http://schemas.microsoft.com/office/drawing/2014/main" id="{C5F41CDB-3C3A-4F44-9BAE-33FEAB6C7AC0}"/>
                </a:ext>
              </a:extLst>
            </p:cNvPr>
            <p:cNvSpPr/>
            <p:nvPr/>
          </p:nvSpPr>
          <p:spPr>
            <a:xfrm>
              <a:off x="872574" y="1074818"/>
              <a:ext cx="1054894" cy="1023880"/>
            </a:xfrm>
            <a:prstGeom prst="star32">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3175" cap="flat" cmpd="sng" algn="ctr">
              <a:solidFill>
                <a:srgbClr val="4F81B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24-Point Star 92">
              <a:extLst>
                <a:ext uri="{FF2B5EF4-FFF2-40B4-BE49-F238E27FC236}">
                  <a16:creationId xmlns:a16="http://schemas.microsoft.com/office/drawing/2014/main" id="{89224317-3D90-4652-895D-68AE169D4905}"/>
                </a:ext>
              </a:extLst>
            </p:cNvPr>
            <p:cNvSpPr/>
            <p:nvPr/>
          </p:nvSpPr>
          <p:spPr>
            <a:xfrm>
              <a:off x="781657" y="1028512"/>
              <a:ext cx="1236730" cy="1116490"/>
            </a:xfrm>
            <a:prstGeom prst="star24">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635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ADC23068-11DC-4D4C-A7FE-E0EBBD2797DF}"/>
                </a:ext>
              </a:extLst>
            </p:cNvPr>
            <p:cNvSpPr/>
            <p:nvPr/>
          </p:nvSpPr>
          <p:spPr>
            <a:xfrm>
              <a:off x="766375" y="1008894"/>
              <a:ext cx="1279481" cy="1198635"/>
            </a:xfrm>
            <a:prstGeom prst="ellipse">
              <a:avLst/>
            </a:prstGeom>
            <a:gradFill>
              <a:gsLst>
                <a:gs pos="0">
                  <a:srgbClr val="A3E7FF"/>
                </a:gs>
                <a:gs pos="77899">
                  <a:sysClr val="windowText" lastClr="000000">
                    <a:alpha val="10000"/>
                  </a:sysClr>
                </a:gs>
                <a:gs pos="97115">
                  <a:srgbClr val="08070D">
                    <a:alpha val="0"/>
                  </a:srgbClr>
                </a:gs>
                <a:gs pos="19000">
                  <a:srgbClr val="6455CF"/>
                </a:gs>
              </a:gsLst>
              <a:path path="circle">
                <a:fillToRect l="50000" t="50000" r="50000" b="50000"/>
              </a:path>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8" name="Group 94">
            <a:extLst>
              <a:ext uri="{FF2B5EF4-FFF2-40B4-BE49-F238E27FC236}">
                <a16:creationId xmlns:a16="http://schemas.microsoft.com/office/drawing/2014/main" id="{F35E98ED-D426-4F7D-B3EE-6C3EFDCE3A29}"/>
              </a:ext>
            </a:extLst>
          </p:cNvPr>
          <p:cNvGrpSpPr/>
          <p:nvPr/>
        </p:nvGrpSpPr>
        <p:grpSpPr>
          <a:xfrm>
            <a:off x="1030266" y="514755"/>
            <a:ext cx="1392440" cy="1542645"/>
            <a:chOff x="760281" y="987440"/>
            <a:chExt cx="1279481" cy="1198635"/>
          </a:xfrm>
        </p:grpSpPr>
        <p:sp>
          <p:nvSpPr>
            <p:cNvPr id="49" name="32-Point Star 95">
              <a:extLst>
                <a:ext uri="{FF2B5EF4-FFF2-40B4-BE49-F238E27FC236}">
                  <a16:creationId xmlns:a16="http://schemas.microsoft.com/office/drawing/2014/main" id="{5394E24F-0E59-422E-B191-34C812F9D7A2}"/>
                </a:ext>
              </a:extLst>
            </p:cNvPr>
            <p:cNvSpPr/>
            <p:nvPr/>
          </p:nvSpPr>
          <p:spPr>
            <a:xfrm>
              <a:off x="872574" y="1074818"/>
              <a:ext cx="1054894" cy="1023880"/>
            </a:xfrm>
            <a:prstGeom prst="star32">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3175"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24-Point Star 96">
              <a:extLst>
                <a:ext uri="{FF2B5EF4-FFF2-40B4-BE49-F238E27FC236}">
                  <a16:creationId xmlns:a16="http://schemas.microsoft.com/office/drawing/2014/main" id="{69CD2A34-F961-4B3D-B34C-1DF055C54388}"/>
                </a:ext>
              </a:extLst>
            </p:cNvPr>
            <p:cNvSpPr/>
            <p:nvPr/>
          </p:nvSpPr>
          <p:spPr>
            <a:xfrm>
              <a:off x="781657" y="1028512"/>
              <a:ext cx="1236730" cy="1116490"/>
            </a:xfrm>
            <a:prstGeom prst="star24">
              <a:avLst>
                <a:gd name="adj" fmla="val 0"/>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635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E77011A6-DEB2-4734-AE56-30AADCC0D4B0}"/>
                </a:ext>
              </a:extLst>
            </p:cNvPr>
            <p:cNvSpPr/>
            <p:nvPr/>
          </p:nvSpPr>
          <p:spPr>
            <a:xfrm>
              <a:off x="760281" y="987440"/>
              <a:ext cx="1279481" cy="1198635"/>
            </a:xfrm>
            <a:prstGeom prst="ellipse">
              <a:avLst/>
            </a:prstGeom>
            <a:gradFill>
              <a:gsLst>
                <a:gs pos="0">
                  <a:srgbClr val="8064A2"/>
                </a:gs>
                <a:gs pos="77899">
                  <a:sysClr val="windowText" lastClr="000000">
                    <a:alpha val="10000"/>
                  </a:sysClr>
                </a:gs>
                <a:gs pos="97115">
                  <a:srgbClr val="08070D">
                    <a:alpha val="0"/>
                  </a:srgbClr>
                </a:gs>
                <a:gs pos="19000">
                  <a:srgbClr val="FB6305"/>
                </a:gs>
              </a:gsLst>
              <a:path path="circle">
                <a:fillToRect l="50000" t="50000" r="50000" b="50000"/>
              </a:path>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5" name="Title 1">
            <a:extLst>
              <a:ext uri="{FF2B5EF4-FFF2-40B4-BE49-F238E27FC236}">
                <a16:creationId xmlns:a16="http://schemas.microsoft.com/office/drawing/2014/main" id="{E63F7004-B11B-49E4-894A-715A8443D348}"/>
              </a:ext>
            </a:extLst>
          </p:cNvPr>
          <p:cNvSpPr txBox="1">
            <a:spLocks/>
          </p:cNvSpPr>
          <p:nvPr/>
        </p:nvSpPr>
        <p:spPr>
          <a:xfrm>
            <a:off x="3705266" y="2450767"/>
            <a:ext cx="173683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a:t>
            </a:r>
          </a:p>
        </p:txBody>
      </p:sp>
      <p:sp>
        <p:nvSpPr>
          <p:cNvPr id="7" name="Title 1">
            <a:extLst>
              <a:ext uri="{FF2B5EF4-FFF2-40B4-BE49-F238E27FC236}">
                <a16:creationId xmlns:a16="http://schemas.microsoft.com/office/drawing/2014/main" id="{9BF036AD-DD3F-445F-B7F3-56713478182C}"/>
              </a:ext>
            </a:extLst>
          </p:cNvPr>
          <p:cNvSpPr txBox="1">
            <a:spLocks/>
          </p:cNvSpPr>
          <p:nvPr/>
        </p:nvSpPr>
        <p:spPr>
          <a:xfrm>
            <a:off x="3149749" y="3118365"/>
            <a:ext cx="278969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delivered</a:t>
            </a:r>
          </a:p>
        </p:txBody>
      </p:sp>
      <p:sp>
        <p:nvSpPr>
          <p:cNvPr id="3074" name="Rectangle 2"/>
          <p:cNvSpPr>
            <a:spLocks noGrp="1" noChangeArrowheads="1"/>
          </p:cNvSpPr>
          <p:nvPr>
            <p:ph type="title"/>
          </p:nvPr>
        </p:nvSpPr>
        <p:spPr>
          <a:xfrm>
            <a:off x="457200" y="2232819"/>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sent His word and healed them, And delivered them from their destructions.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107:20 </a:t>
            </a:r>
          </a:p>
        </p:txBody>
      </p:sp>
      <p:sp>
        <p:nvSpPr>
          <p:cNvPr id="4" name="Rectangle 2">
            <a:extLst>
              <a:ext uri="{FF2B5EF4-FFF2-40B4-BE49-F238E27FC236}">
                <a16:creationId xmlns:a16="http://schemas.microsoft.com/office/drawing/2014/main" id="{EFC27396-4617-4F74-BA28-C14C20BDF303}"/>
              </a:ext>
            </a:extLst>
          </p:cNvPr>
          <p:cNvSpPr txBox="1">
            <a:spLocks noChangeArrowheads="1"/>
          </p:cNvSpPr>
          <p:nvPr/>
        </p:nvSpPr>
        <p:spPr bwMode="auto">
          <a:xfrm>
            <a:off x="3668665" y="2371726"/>
            <a:ext cx="1817735" cy="76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26957FF-F217-4C01-8F7C-77412A3AD8F6}"/>
              </a:ext>
            </a:extLst>
          </p:cNvPr>
          <p:cNvSpPr txBox="1">
            <a:spLocks noChangeArrowheads="1"/>
          </p:cNvSpPr>
          <p:nvPr/>
        </p:nvSpPr>
        <p:spPr bwMode="auto">
          <a:xfrm>
            <a:off x="3806569" y="2374106"/>
            <a:ext cx="1547848" cy="76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244898D-E8A8-45A8-BC6A-2017CB3D1428}"/>
              </a:ext>
            </a:extLst>
          </p:cNvPr>
          <p:cNvSpPr txBox="1">
            <a:spLocks noChangeArrowheads="1"/>
          </p:cNvSpPr>
          <p:nvPr/>
        </p:nvSpPr>
        <p:spPr bwMode="auto">
          <a:xfrm>
            <a:off x="3186758" y="3047327"/>
            <a:ext cx="2725719" cy="75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3" name="SpotlightShape1_rendered">
            <a:extLst>
              <a:ext uri="{FF2B5EF4-FFF2-40B4-BE49-F238E27FC236}">
                <a16:creationId xmlns:a16="http://schemas.microsoft.com/office/drawing/2014/main" id="{69DD8F4C-40EB-4C15-913C-1F363DF0D2DA}"/>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0" name="Rectangle 2">
            <a:extLst>
              <a:ext uri="{FF2B5EF4-FFF2-40B4-BE49-F238E27FC236}">
                <a16:creationId xmlns:a16="http://schemas.microsoft.com/office/drawing/2014/main" id="{650A7113-3BB9-4EFD-A618-E21FEBB60937}"/>
              </a:ext>
            </a:extLst>
          </p:cNvPr>
          <p:cNvSpPr txBox="1">
            <a:spLocks noChangeArrowheads="1"/>
          </p:cNvSpPr>
          <p:nvPr/>
        </p:nvSpPr>
        <p:spPr bwMode="auto">
          <a:xfrm>
            <a:off x="6113419" y="2396634"/>
            <a:ext cx="1982888" cy="72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healed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606288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40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250"/>
                                  </p:stCondLst>
                                  <p:childTnLst>
                                    <p:set>
                                      <p:cBhvr>
                                        <p:cTn id="39" dur="1" fill="hold">
                                          <p:stCondLst>
                                            <p:cond delay="0"/>
                                          </p:stCondLst>
                                        </p:cTn>
                                        <p:tgtEl>
                                          <p:spTgt spid="20"/>
                                        </p:tgtEl>
                                        <p:attrNameLst>
                                          <p:attrName>style.visibility</p:attrName>
                                        </p:attrNameLst>
                                      </p:cBhvr>
                                      <p:to>
                                        <p:strVal val="visible"/>
                                      </p:to>
                                    </p:set>
                                    <p:anim calcmode="lin" valueType="num">
                                      <p:cBhvr>
                                        <p:cTn id="40" dur="250" fill="hold"/>
                                        <p:tgtEl>
                                          <p:spTgt spid="20"/>
                                        </p:tgtEl>
                                        <p:attrNameLst>
                                          <p:attrName>ppt_w</p:attrName>
                                        </p:attrNameLst>
                                      </p:cBhvr>
                                      <p:tavLst>
                                        <p:tav tm="0">
                                          <p:val>
                                            <p:fltVal val="0"/>
                                          </p:val>
                                        </p:tav>
                                        <p:tav tm="100000">
                                          <p:val>
                                            <p:strVal val="#ppt_w"/>
                                          </p:val>
                                        </p:tav>
                                      </p:tavLst>
                                    </p:anim>
                                    <p:anim calcmode="lin" valueType="num">
                                      <p:cBhvr>
                                        <p:cTn id="41" dur="250" fill="hold"/>
                                        <p:tgtEl>
                                          <p:spTgt spid="20"/>
                                        </p:tgtEl>
                                        <p:attrNameLst>
                                          <p:attrName>ppt_h</p:attrName>
                                        </p:attrNameLst>
                                      </p:cBhvr>
                                      <p:tavLst>
                                        <p:tav tm="0">
                                          <p:val>
                                            <p:fltVal val="0"/>
                                          </p:val>
                                        </p:tav>
                                        <p:tav tm="100000">
                                          <p:val>
                                            <p:strVal val="#ppt_h"/>
                                          </p:val>
                                        </p:tav>
                                      </p:tavLst>
                                    </p:anim>
                                    <p:animEffect transition="in" filter="fade">
                                      <p:cBhvr>
                                        <p:cTn id="42" dur="250"/>
                                        <p:tgtEl>
                                          <p:spTgt spid="20"/>
                                        </p:tgtEl>
                                      </p:cBhvr>
                                    </p:animEffect>
                                  </p:childTnLst>
                                </p:cTn>
                              </p:par>
                              <p:par>
                                <p:cTn id="43" presetID="6" presetClass="emph" presetSubtype="0" fill="hold" nodeType="withEffect">
                                  <p:stCondLst>
                                    <p:cond delay="500"/>
                                  </p:stCondLst>
                                  <p:childTnLst>
                                    <p:animScale>
                                      <p:cBhvr>
                                        <p:cTn id="44" dur="250" fill="hold"/>
                                        <p:tgtEl>
                                          <p:spTgt spid="20"/>
                                        </p:tgtEl>
                                      </p:cBhvr>
                                      <p:by x="150000" y="150000"/>
                                    </p:animScale>
                                  </p:childTnLst>
                                </p:cTn>
                              </p:par>
                              <p:par>
                                <p:cTn id="45" presetID="9" presetClass="exit" presetSubtype="0" fill="hold" nodeType="withEffect">
                                  <p:stCondLst>
                                    <p:cond delay="750"/>
                                  </p:stCondLst>
                                  <p:childTnLst>
                                    <p:animEffect transition="out" filter="dissolve">
                                      <p:cBhvr>
                                        <p:cTn id="46" dur="250"/>
                                        <p:tgtEl>
                                          <p:spTgt spid="20"/>
                                        </p:tgtEl>
                                      </p:cBhvr>
                                    </p:animEffect>
                                    <p:set>
                                      <p:cBhvr>
                                        <p:cTn id="47" dur="1" fill="hold">
                                          <p:stCondLst>
                                            <p:cond delay="249"/>
                                          </p:stCondLst>
                                        </p:cTn>
                                        <p:tgtEl>
                                          <p:spTgt spid="20"/>
                                        </p:tgtEl>
                                        <p:attrNameLst>
                                          <p:attrName>style.visibility</p:attrName>
                                        </p:attrNameLst>
                                      </p:cBhvr>
                                      <p:to>
                                        <p:strVal val="hidden"/>
                                      </p:to>
                                    </p:set>
                                  </p:childTnLst>
                                </p:cTn>
                              </p:par>
                              <p:par>
                                <p:cTn id="48" presetID="22" presetClass="entr" presetSubtype="4" fill="hold" grpId="0" nodeType="withEffect">
                                  <p:stCondLst>
                                    <p:cond delay="80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400"/>
                                        <p:tgtEl>
                                          <p:spTgt spid="17"/>
                                        </p:tgtEl>
                                      </p:cBhvr>
                                    </p:animEffect>
                                  </p:childTnLst>
                                </p:cTn>
                              </p:par>
                              <p:par>
                                <p:cTn id="51" presetID="14" presetClass="exit" presetSubtype="10" fill="hold" grpId="1" nodeType="withEffect">
                                  <p:stCondLst>
                                    <p:cond delay="800"/>
                                  </p:stCondLst>
                                  <p:childTnLst>
                                    <p:animEffect transition="out" filter="randombar(horizontal)">
                                      <p:cBhvr>
                                        <p:cTn id="52" dur="400"/>
                                        <p:tgtEl>
                                          <p:spTgt spid="17"/>
                                        </p:tgtEl>
                                      </p:cBhvr>
                                    </p:animEffect>
                                    <p:set>
                                      <p:cBhvr>
                                        <p:cTn id="53" dur="1" fill="hold">
                                          <p:stCondLst>
                                            <p:cond delay="399"/>
                                          </p:stCondLst>
                                        </p:cTn>
                                        <p:tgtEl>
                                          <p:spTgt spid="17"/>
                                        </p:tgtEl>
                                        <p:attrNameLst>
                                          <p:attrName>style.visibility</p:attrName>
                                        </p:attrNameLst>
                                      </p:cBhvr>
                                      <p:to>
                                        <p:strVal val="hidden"/>
                                      </p:to>
                                    </p:set>
                                  </p:childTnLst>
                                </p:cTn>
                              </p:par>
                              <p:par>
                                <p:cTn id="54" presetID="53" presetClass="entr" presetSubtype="16" fill="hold" nodeType="withEffect">
                                  <p:stCondLst>
                                    <p:cond delay="1050"/>
                                  </p:stCondLst>
                                  <p:childTnLst>
                                    <p:set>
                                      <p:cBhvr>
                                        <p:cTn id="55" dur="1" fill="hold">
                                          <p:stCondLst>
                                            <p:cond delay="0"/>
                                          </p:stCondLst>
                                        </p:cTn>
                                        <p:tgtEl>
                                          <p:spTgt spid="24"/>
                                        </p:tgtEl>
                                        <p:attrNameLst>
                                          <p:attrName>style.visibility</p:attrName>
                                        </p:attrNameLst>
                                      </p:cBhvr>
                                      <p:to>
                                        <p:strVal val="visible"/>
                                      </p:to>
                                    </p:set>
                                    <p:anim calcmode="lin" valueType="num">
                                      <p:cBhvr>
                                        <p:cTn id="56" dur="250" fill="hold"/>
                                        <p:tgtEl>
                                          <p:spTgt spid="24"/>
                                        </p:tgtEl>
                                        <p:attrNameLst>
                                          <p:attrName>ppt_w</p:attrName>
                                        </p:attrNameLst>
                                      </p:cBhvr>
                                      <p:tavLst>
                                        <p:tav tm="0">
                                          <p:val>
                                            <p:fltVal val="0"/>
                                          </p:val>
                                        </p:tav>
                                        <p:tav tm="100000">
                                          <p:val>
                                            <p:strVal val="#ppt_w"/>
                                          </p:val>
                                        </p:tav>
                                      </p:tavLst>
                                    </p:anim>
                                    <p:anim calcmode="lin" valueType="num">
                                      <p:cBhvr>
                                        <p:cTn id="57" dur="250" fill="hold"/>
                                        <p:tgtEl>
                                          <p:spTgt spid="24"/>
                                        </p:tgtEl>
                                        <p:attrNameLst>
                                          <p:attrName>ppt_h</p:attrName>
                                        </p:attrNameLst>
                                      </p:cBhvr>
                                      <p:tavLst>
                                        <p:tav tm="0">
                                          <p:val>
                                            <p:fltVal val="0"/>
                                          </p:val>
                                        </p:tav>
                                        <p:tav tm="100000">
                                          <p:val>
                                            <p:strVal val="#ppt_h"/>
                                          </p:val>
                                        </p:tav>
                                      </p:tavLst>
                                    </p:anim>
                                    <p:animEffect transition="in" filter="fade">
                                      <p:cBhvr>
                                        <p:cTn id="58" dur="250"/>
                                        <p:tgtEl>
                                          <p:spTgt spid="24"/>
                                        </p:tgtEl>
                                      </p:cBhvr>
                                    </p:animEffect>
                                  </p:childTnLst>
                                </p:cTn>
                              </p:par>
                              <p:par>
                                <p:cTn id="59" presetID="6" presetClass="emph" presetSubtype="0" fill="hold" nodeType="withEffect">
                                  <p:stCondLst>
                                    <p:cond delay="1300"/>
                                  </p:stCondLst>
                                  <p:childTnLst>
                                    <p:animScale>
                                      <p:cBhvr>
                                        <p:cTn id="60" dur="250" fill="hold"/>
                                        <p:tgtEl>
                                          <p:spTgt spid="24"/>
                                        </p:tgtEl>
                                      </p:cBhvr>
                                      <p:by x="150000" y="150000"/>
                                    </p:animScale>
                                  </p:childTnLst>
                                </p:cTn>
                              </p:par>
                              <p:par>
                                <p:cTn id="61" presetID="9" presetClass="exit" presetSubtype="0" fill="hold" nodeType="withEffect">
                                  <p:stCondLst>
                                    <p:cond delay="1550"/>
                                  </p:stCondLst>
                                  <p:childTnLst>
                                    <p:animEffect transition="out" filter="dissolve">
                                      <p:cBhvr>
                                        <p:cTn id="62" dur="250"/>
                                        <p:tgtEl>
                                          <p:spTgt spid="24"/>
                                        </p:tgtEl>
                                      </p:cBhvr>
                                    </p:animEffect>
                                    <p:set>
                                      <p:cBhvr>
                                        <p:cTn id="63" dur="1" fill="hold">
                                          <p:stCondLst>
                                            <p:cond delay="249"/>
                                          </p:stCondLst>
                                        </p:cTn>
                                        <p:tgtEl>
                                          <p:spTgt spid="24"/>
                                        </p:tgtEl>
                                        <p:attrNameLst>
                                          <p:attrName>style.visibility</p:attrName>
                                        </p:attrNameLst>
                                      </p:cBhvr>
                                      <p:to>
                                        <p:strVal val="hidden"/>
                                      </p:to>
                                    </p:set>
                                  </p:childTnLst>
                                </p:cTn>
                              </p:par>
                              <p:par>
                                <p:cTn id="64" presetID="22" presetClass="entr" presetSubtype="4" fill="hold" grpId="0" nodeType="withEffect">
                                  <p:stCondLst>
                                    <p:cond delay="20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400"/>
                                        <p:tgtEl>
                                          <p:spTgt spid="16"/>
                                        </p:tgtEl>
                                      </p:cBhvr>
                                    </p:animEffect>
                                  </p:childTnLst>
                                </p:cTn>
                              </p:par>
                              <p:par>
                                <p:cTn id="67" presetID="14" presetClass="exit" presetSubtype="10" fill="hold" grpId="1" nodeType="withEffect">
                                  <p:stCondLst>
                                    <p:cond delay="200"/>
                                  </p:stCondLst>
                                  <p:childTnLst>
                                    <p:animEffect transition="out" filter="randombar(horizontal)">
                                      <p:cBhvr>
                                        <p:cTn id="68" dur="400"/>
                                        <p:tgtEl>
                                          <p:spTgt spid="16"/>
                                        </p:tgtEl>
                                      </p:cBhvr>
                                    </p:animEffect>
                                    <p:set>
                                      <p:cBhvr>
                                        <p:cTn id="69" dur="1" fill="hold">
                                          <p:stCondLst>
                                            <p:cond delay="399"/>
                                          </p:stCondLst>
                                        </p:cTn>
                                        <p:tgtEl>
                                          <p:spTgt spid="16"/>
                                        </p:tgtEl>
                                        <p:attrNameLst>
                                          <p:attrName>style.visibility</p:attrName>
                                        </p:attrNameLst>
                                      </p:cBhvr>
                                      <p:to>
                                        <p:strVal val="hidden"/>
                                      </p:to>
                                    </p:set>
                                  </p:childTnLst>
                                </p:cTn>
                              </p:par>
                              <p:par>
                                <p:cTn id="70" presetID="53" presetClass="entr" presetSubtype="16" fill="hold" nodeType="withEffect">
                                  <p:stCondLst>
                                    <p:cond delay="450"/>
                                  </p:stCondLst>
                                  <p:childTnLst>
                                    <p:set>
                                      <p:cBhvr>
                                        <p:cTn id="71" dur="1" fill="hold">
                                          <p:stCondLst>
                                            <p:cond delay="0"/>
                                          </p:stCondLst>
                                        </p:cTn>
                                        <p:tgtEl>
                                          <p:spTgt spid="36"/>
                                        </p:tgtEl>
                                        <p:attrNameLst>
                                          <p:attrName>style.visibility</p:attrName>
                                        </p:attrNameLst>
                                      </p:cBhvr>
                                      <p:to>
                                        <p:strVal val="visible"/>
                                      </p:to>
                                    </p:set>
                                    <p:anim calcmode="lin" valueType="num">
                                      <p:cBhvr>
                                        <p:cTn id="72" dur="250" fill="hold"/>
                                        <p:tgtEl>
                                          <p:spTgt spid="36"/>
                                        </p:tgtEl>
                                        <p:attrNameLst>
                                          <p:attrName>ppt_w</p:attrName>
                                        </p:attrNameLst>
                                      </p:cBhvr>
                                      <p:tavLst>
                                        <p:tav tm="0">
                                          <p:val>
                                            <p:fltVal val="0"/>
                                          </p:val>
                                        </p:tav>
                                        <p:tav tm="100000">
                                          <p:val>
                                            <p:strVal val="#ppt_w"/>
                                          </p:val>
                                        </p:tav>
                                      </p:tavLst>
                                    </p:anim>
                                    <p:anim calcmode="lin" valueType="num">
                                      <p:cBhvr>
                                        <p:cTn id="73" dur="250" fill="hold"/>
                                        <p:tgtEl>
                                          <p:spTgt spid="36"/>
                                        </p:tgtEl>
                                        <p:attrNameLst>
                                          <p:attrName>ppt_h</p:attrName>
                                        </p:attrNameLst>
                                      </p:cBhvr>
                                      <p:tavLst>
                                        <p:tav tm="0">
                                          <p:val>
                                            <p:fltVal val="0"/>
                                          </p:val>
                                        </p:tav>
                                        <p:tav tm="100000">
                                          <p:val>
                                            <p:strVal val="#ppt_h"/>
                                          </p:val>
                                        </p:tav>
                                      </p:tavLst>
                                    </p:anim>
                                    <p:animEffect transition="in" filter="fade">
                                      <p:cBhvr>
                                        <p:cTn id="74" dur="250"/>
                                        <p:tgtEl>
                                          <p:spTgt spid="36"/>
                                        </p:tgtEl>
                                      </p:cBhvr>
                                    </p:animEffect>
                                  </p:childTnLst>
                                </p:cTn>
                              </p:par>
                              <p:par>
                                <p:cTn id="75" presetID="6" presetClass="emph" presetSubtype="0" fill="hold" nodeType="withEffect">
                                  <p:stCondLst>
                                    <p:cond delay="700"/>
                                  </p:stCondLst>
                                  <p:childTnLst>
                                    <p:animScale>
                                      <p:cBhvr>
                                        <p:cTn id="76" dur="250" fill="hold"/>
                                        <p:tgtEl>
                                          <p:spTgt spid="36"/>
                                        </p:tgtEl>
                                      </p:cBhvr>
                                      <p:by x="150000" y="150000"/>
                                    </p:animScale>
                                  </p:childTnLst>
                                </p:cTn>
                              </p:par>
                              <p:par>
                                <p:cTn id="77" presetID="9" presetClass="exit" presetSubtype="0" fill="hold" nodeType="withEffect">
                                  <p:stCondLst>
                                    <p:cond delay="950"/>
                                  </p:stCondLst>
                                  <p:childTnLst>
                                    <p:animEffect transition="out" filter="dissolve">
                                      <p:cBhvr>
                                        <p:cTn id="78" dur="250"/>
                                        <p:tgtEl>
                                          <p:spTgt spid="36"/>
                                        </p:tgtEl>
                                      </p:cBhvr>
                                    </p:animEffect>
                                    <p:set>
                                      <p:cBhvr>
                                        <p:cTn id="79" dur="1" fill="hold">
                                          <p:stCondLst>
                                            <p:cond delay="249"/>
                                          </p:stCondLst>
                                        </p:cTn>
                                        <p:tgtEl>
                                          <p:spTgt spid="36"/>
                                        </p:tgtEl>
                                        <p:attrNameLst>
                                          <p:attrName>style.visibility</p:attrName>
                                        </p:attrNameLst>
                                      </p:cBhvr>
                                      <p:to>
                                        <p:strVal val="hidden"/>
                                      </p:to>
                                    </p:set>
                                  </p:childTnLst>
                                </p:cTn>
                              </p:par>
                              <p:par>
                                <p:cTn id="80" presetID="22" presetClass="entr" presetSubtype="4" fill="hold" grpId="0" nodeType="withEffect">
                                  <p:stCondLst>
                                    <p:cond delay="500"/>
                                  </p:stCondLst>
                                  <p:childTnLst>
                                    <p:set>
                                      <p:cBhvr>
                                        <p:cTn id="81" dur="1" fill="hold">
                                          <p:stCondLst>
                                            <p:cond delay="0"/>
                                          </p:stCondLst>
                                        </p:cTn>
                                        <p:tgtEl>
                                          <p:spTgt spid="15"/>
                                        </p:tgtEl>
                                        <p:attrNameLst>
                                          <p:attrName>style.visibility</p:attrName>
                                        </p:attrNameLst>
                                      </p:cBhvr>
                                      <p:to>
                                        <p:strVal val="visible"/>
                                      </p:to>
                                    </p:set>
                                    <p:animEffect transition="in" filter="wipe(down)">
                                      <p:cBhvr>
                                        <p:cTn id="82" dur="400"/>
                                        <p:tgtEl>
                                          <p:spTgt spid="15"/>
                                        </p:tgtEl>
                                      </p:cBhvr>
                                    </p:animEffect>
                                  </p:childTnLst>
                                </p:cTn>
                              </p:par>
                              <p:par>
                                <p:cTn id="83" presetID="14" presetClass="exit" presetSubtype="10" fill="hold" grpId="1" nodeType="withEffect">
                                  <p:stCondLst>
                                    <p:cond delay="500"/>
                                  </p:stCondLst>
                                  <p:childTnLst>
                                    <p:animEffect transition="out" filter="randombar(horizontal)">
                                      <p:cBhvr>
                                        <p:cTn id="84" dur="400"/>
                                        <p:tgtEl>
                                          <p:spTgt spid="15"/>
                                        </p:tgtEl>
                                      </p:cBhvr>
                                    </p:animEffect>
                                    <p:set>
                                      <p:cBhvr>
                                        <p:cTn id="85" dur="1" fill="hold">
                                          <p:stCondLst>
                                            <p:cond delay="399"/>
                                          </p:stCondLst>
                                        </p:cTn>
                                        <p:tgtEl>
                                          <p:spTgt spid="15"/>
                                        </p:tgtEl>
                                        <p:attrNameLst>
                                          <p:attrName>style.visibility</p:attrName>
                                        </p:attrNameLst>
                                      </p:cBhvr>
                                      <p:to>
                                        <p:strVal val="hidden"/>
                                      </p:to>
                                    </p:set>
                                  </p:childTnLst>
                                </p:cTn>
                              </p:par>
                              <p:par>
                                <p:cTn id="86" presetID="53" presetClass="entr" presetSubtype="16" fill="hold" nodeType="withEffect">
                                  <p:stCondLst>
                                    <p:cond delay="750"/>
                                  </p:stCondLst>
                                  <p:childTnLst>
                                    <p:set>
                                      <p:cBhvr>
                                        <p:cTn id="87" dur="1" fill="hold">
                                          <p:stCondLst>
                                            <p:cond delay="0"/>
                                          </p:stCondLst>
                                        </p:cTn>
                                        <p:tgtEl>
                                          <p:spTgt spid="40"/>
                                        </p:tgtEl>
                                        <p:attrNameLst>
                                          <p:attrName>style.visibility</p:attrName>
                                        </p:attrNameLst>
                                      </p:cBhvr>
                                      <p:to>
                                        <p:strVal val="visible"/>
                                      </p:to>
                                    </p:set>
                                    <p:anim calcmode="lin" valueType="num">
                                      <p:cBhvr>
                                        <p:cTn id="88" dur="250" fill="hold"/>
                                        <p:tgtEl>
                                          <p:spTgt spid="40"/>
                                        </p:tgtEl>
                                        <p:attrNameLst>
                                          <p:attrName>ppt_w</p:attrName>
                                        </p:attrNameLst>
                                      </p:cBhvr>
                                      <p:tavLst>
                                        <p:tav tm="0">
                                          <p:val>
                                            <p:fltVal val="0"/>
                                          </p:val>
                                        </p:tav>
                                        <p:tav tm="100000">
                                          <p:val>
                                            <p:strVal val="#ppt_w"/>
                                          </p:val>
                                        </p:tav>
                                      </p:tavLst>
                                    </p:anim>
                                    <p:anim calcmode="lin" valueType="num">
                                      <p:cBhvr>
                                        <p:cTn id="89" dur="250" fill="hold"/>
                                        <p:tgtEl>
                                          <p:spTgt spid="40"/>
                                        </p:tgtEl>
                                        <p:attrNameLst>
                                          <p:attrName>ppt_h</p:attrName>
                                        </p:attrNameLst>
                                      </p:cBhvr>
                                      <p:tavLst>
                                        <p:tav tm="0">
                                          <p:val>
                                            <p:fltVal val="0"/>
                                          </p:val>
                                        </p:tav>
                                        <p:tav tm="100000">
                                          <p:val>
                                            <p:strVal val="#ppt_h"/>
                                          </p:val>
                                        </p:tav>
                                      </p:tavLst>
                                    </p:anim>
                                    <p:animEffect transition="in" filter="fade">
                                      <p:cBhvr>
                                        <p:cTn id="90" dur="250"/>
                                        <p:tgtEl>
                                          <p:spTgt spid="40"/>
                                        </p:tgtEl>
                                      </p:cBhvr>
                                    </p:animEffect>
                                  </p:childTnLst>
                                </p:cTn>
                              </p:par>
                              <p:par>
                                <p:cTn id="91" presetID="6" presetClass="emph" presetSubtype="0" fill="hold" nodeType="withEffect">
                                  <p:stCondLst>
                                    <p:cond delay="1000"/>
                                  </p:stCondLst>
                                  <p:childTnLst>
                                    <p:animScale>
                                      <p:cBhvr>
                                        <p:cTn id="92" dur="250" fill="hold"/>
                                        <p:tgtEl>
                                          <p:spTgt spid="40"/>
                                        </p:tgtEl>
                                      </p:cBhvr>
                                      <p:by x="150000" y="150000"/>
                                    </p:animScale>
                                  </p:childTnLst>
                                </p:cTn>
                              </p:par>
                              <p:par>
                                <p:cTn id="93" presetID="9" presetClass="exit" presetSubtype="0" fill="hold" nodeType="withEffect">
                                  <p:stCondLst>
                                    <p:cond delay="1250"/>
                                  </p:stCondLst>
                                  <p:childTnLst>
                                    <p:animEffect transition="out" filter="dissolve">
                                      <p:cBhvr>
                                        <p:cTn id="94" dur="250"/>
                                        <p:tgtEl>
                                          <p:spTgt spid="40"/>
                                        </p:tgtEl>
                                      </p:cBhvr>
                                    </p:animEffect>
                                    <p:set>
                                      <p:cBhvr>
                                        <p:cTn id="95" dur="1" fill="hold">
                                          <p:stCondLst>
                                            <p:cond delay="249"/>
                                          </p:stCondLst>
                                        </p:cTn>
                                        <p:tgtEl>
                                          <p:spTgt spid="40"/>
                                        </p:tgtEl>
                                        <p:attrNameLst>
                                          <p:attrName>style.visibility</p:attrName>
                                        </p:attrNameLst>
                                      </p:cBhvr>
                                      <p:to>
                                        <p:strVal val="hidden"/>
                                      </p:to>
                                    </p:set>
                                  </p:childTnLst>
                                </p:cTn>
                              </p:par>
                              <p:par>
                                <p:cTn id="96" presetID="22" presetClass="entr" presetSubtype="4" fill="hold" grpId="0" nodeType="withEffect">
                                  <p:stCondLst>
                                    <p:cond delay="900"/>
                                  </p:stCondLst>
                                  <p:childTnLst>
                                    <p:set>
                                      <p:cBhvr>
                                        <p:cTn id="97" dur="1" fill="hold">
                                          <p:stCondLst>
                                            <p:cond delay="0"/>
                                          </p:stCondLst>
                                        </p:cTn>
                                        <p:tgtEl>
                                          <p:spTgt spid="14"/>
                                        </p:tgtEl>
                                        <p:attrNameLst>
                                          <p:attrName>style.visibility</p:attrName>
                                        </p:attrNameLst>
                                      </p:cBhvr>
                                      <p:to>
                                        <p:strVal val="visible"/>
                                      </p:to>
                                    </p:set>
                                    <p:animEffect transition="in" filter="wipe(down)">
                                      <p:cBhvr>
                                        <p:cTn id="98" dur="400"/>
                                        <p:tgtEl>
                                          <p:spTgt spid="14"/>
                                        </p:tgtEl>
                                      </p:cBhvr>
                                    </p:animEffect>
                                  </p:childTnLst>
                                </p:cTn>
                              </p:par>
                              <p:par>
                                <p:cTn id="99" presetID="14" presetClass="exit" presetSubtype="10" fill="hold" grpId="1" nodeType="withEffect">
                                  <p:stCondLst>
                                    <p:cond delay="900"/>
                                  </p:stCondLst>
                                  <p:childTnLst>
                                    <p:animEffect transition="out" filter="randombar(horizontal)">
                                      <p:cBhvr>
                                        <p:cTn id="100" dur="400"/>
                                        <p:tgtEl>
                                          <p:spTgt spid="14"/>
                                        </p:tgtEl>
                                      </p:cBhvr>
                                    </p:animEffect>
                                    <p:set>
                                      <p:cBhvr>
                                        <p:cTn id="101" dur="1" fill="hold">
                                          <p:stCondLst>
                                            <p:cond delay="399"/>
                                          </p:stCondLst>
                                        </p:cTn>
                                        <p:tgtEl>
                                          <p:spTgt spid="14"/>
                                        </p:tgtEl>
                                        <p:attrNameLst>
                                          <p:attrName>style.visibility</p:attrName>
                                        </p:attrNameLst>
                                      </p:cBhvr>
                                      <p:to>
                                        <p:strVal val="hidden"/>
                                      </p:to>
                                    </p:set>
                                  </p:childTnLst>
                                </p:cTn>
                              </p:par>
                              <p:par>
                                <p:cTn id="102" presetID="53" presetClass="entr" presetSubtype="16" fill="hold" nodeType="withEffect">
                                  <p:stCondLst>
                                    <p:cond delay="1150"/>
                                  </p:stCondLst>
                                  <p:childTnLst>
                                    <p:set>
                                      <p:cBhvr>
                                        <p:cTn id="103" dur="1" fill="hold">
                                          <p:stCondLst>
                                            <p:cond delay="0"/>
                                          </p:stCondLst>
                                        </p:cTn>
                                        <p:tgtEl>
                                          <p:spTgt spid="44"/>
                                        </p:tgtEl>
                                        <p:attrNameLst>
                                          <p:attrName>style.visibility</p:attrName>
                                        </p:attrNameLst>
                                      </p:cBhvr>
                                      <p:to>
                                        <p:strVal val="visible"/>
                                      </p:to>
                                    </p:set>
                                    <p:anim calcmode="lin" valueType="num">
                                      <p:cBhvr>
                                        <p:cTn id="104" dur="250" fill="hold"/>
                                        <p:tgtEl>
                                          <p:spTgt spid="44"/>
                                        </p:tgtEl>
                                        <p:attrNameLst>
                                          <p:attrName>ppt_w</p:attrName>
                                        </p:attrNameLst>
                                      </p:cBhvr>
                                      <p:tavLst>
                                        <p:tav tm="0">
                                          <p:val>
                                            <p:fltVal val="0"/>
                                          </p:val>
                                        </p:tav>
                                        <p:tav tm="100000">
                                          <p:val>
                                            <p:strVal val="#ppt_w"/>
                                          </p:val>
                                        </p:tav>
                                      </p:tavLst>
                                    </p:anim>
                                    <p:anim calcmode="lin" valueType="num">
                                      <p:cBhvr>
                                        <p:cTn id="105" dur="250" fill="hold"/>
                                        <p:tgtEl>
                                          <p:spTgt spid="44"/>
                                        </p:tgtEl>
                                        <p:attrNameLst>
                                          <p:attrName>ppt_h</p:attrName>
                                        </p:attrNameLst>
                                      </p:cBhvr>
                                      <p:tavLst>
                                        <p:tav tm="0">
                                          <p:val>
                                            <p:fltVal val="0"/>
                                          </p:val>
                                        </p:tav>
                                        <p:tav tm="100000">
                                          <p:val>
                                            <p:strVal val="#ppt_h"/>
                                          </p:val>
                                        </p:tav>
                                      </p:tavLst>
                                    </p:anim>
                                    <p:animEffect transition="in" filter="fade">
                                      <p:cBhvr>
                                        <p:cTn id="106" dur="250"/>
                                        <p:tgtEl>
                                          <p:spTgt spid="44"/>
                                        </p:tgtEl>
                                      </p:cBhvr>
                                    </p:animEffect>
                                  </p:childTnLst>
                                </p:cTn>
                              </p:par>
                              <p:par>
                                <p:cTn id="107" presetID="6" presetClass="emph" presetSubtype="0" fill="hold" nodeType="withEffect">
                                  <p:stCondLst>
                                    <p:cond delay="1400"/>
                                  </p:stCondLst>
                                  <p:childTnLst>
                                    <p:animScale>
                                      <p:cBhvr>
                                        <p:cTn id="108" dur="250" fill="hold"/>
                                        <p:tgtEl>
                                          <p:spTgt spid="44"/>
                                        </p:tgtEl>
                                      </p:cBhvr>
                                      <p:by x="150000" y="150000"/>
                                    </p:animScale>
                                  </p:childTnLst>
                                </p:cTn>
                              </p:par>
                              <p:par>
                                <p:cTn id="109" presetID="9" presetClass="exit" presetSubtype="0" fill="hold" nodeType="withEffect">
                                  <p:stCondLst>
                                    <p:cond delay="1650"/>
                                  </p:stCondLst>
                                  <p:childTnLst>
                                    <p:animEffect transition="out" filter="dissolve">
                                      <p:cBhvr>
                                        <p:cTn id="110" dur="250"/>
                                        <p:tgtEl>
                                          <p:spTgt spid="44"/>
                                        </p:tgtEl>
                                      </p:cBhvr>
                                    </p:animEffect>
                                    <p:set>
                                      <p:cBhvr>
                                        <p:cTn id="111" dur="1" fill="hold">
                                          <p:stCondLst>
                                            <p:cond delay="249"/>
                                          </p:stCondLst>
                                        </p:cTn>
                                        <p:tgtEl>
                                          <p:spTgt spid="44"/>
                                        </p:tgtEl>
                                        <p:attrNameLst>
                                          <p:attrName>style.visibility</p:attrName>
                                        </p:attrNameLst>
                                      </p:cBhvr>
                                      <p:to>
                                        <p:strVal val="hidden"/>
                                      </p:to>
                                    </p:set>
                                  </p:childTnLst>
                                </p:cTn>
                              </p:par>
                              <p:par>
                                <p:cTn id="112" presetID="22" presetClass="entr" presetSubtype="4" fill="hold" grpId="0" nodeType="withEffect">
                                  <p:stCondLst>
                                    <p:cond delay="400"/>
                                  </p:stCondLst>
                                  <p:childTnLst>
                                    <p:set>
                                      <p:cBhvr>
                                        <p:cTn id="113" dur="1" fill="hold">
                                          <p:stCondLst>
                                            <p:cond delay="0"/>
                                          </p:stCondLst>
                                        </p:cTn>
                                        <p:tgtEl>
                                          <p:spTgt spid="19"/>
                                        </p:tgtEl>
                                        <p:attrNameLst>
                                          <p:attrName>style.visibility</p:attrName>
                                        </p:attrNameLst>
                                      </p:cBhvr>
                                      <p:to>
                                        <p:strVal val="visible"/>
                                      </p:to>
                                    </p:set>
                                    <p:animEffect transition="in" filter="wipe(down)">
                                      <p:cBhvr>
                                        <p:cTn id="114" dur="400"/>
                                        <p:tgtEl>
                                          <p:spTgt spid="19"/>
                                        </p:tgtEl>
                                      </p:cBhvr>
                                    </p:animEffect>
                                  </p:childTnLst>
                                </p:cTn>
                              </p:par>
                              <p:par>
                                <p:cTn id="115" presetID="14" presetClass="exit" presetSubtype="10" fill="hold" grpId="1" nodeType="withEffect">
                                  <p:stCondLst>
                                    <p:cond delay="400"/>
                                  </p:stCondLst>
                                  <p:childTnLst>
                                    <p:animEffect transition="out" filter="randombar(horizontal)">
                                      <p:cBhvr>
                                        <p:cTn id="116" dur="400"/>
                                        <p:tgtEl>
                                          <p:spTgt spid="19"/>
                                        </p:tgtEl>
                                      </p:cBhvr>
                                    </p:animEffect>
                                    <p:set>
                                      <p:cBhvr>
                                        <p:cTn id="117" dur="1" fill="hold">
                                          <p:stCondLst>
                                            <p:cond delay="399"/>
                                          </p:stCondLst>
                                        </p:cTn>
                                        <p:tgtEl>
                                          <p:spTgt spid="19"/>
                                        </p:tgtEl>
                                        <p:attrNameLst>
                                          <p:attrName>style.visibility</p:attrName>
                                        </p:attrNameLst>
                                      </p:cBhvr>
                                      <p:to>
                                        <p:strVal val="hidden"/>
                                      </p:to>
                                    </p:set>
                                  </p:childTnLst>
                                </p:cTn>
                              </p:par>
                              <p:par>
                                <p:cTn id="118" presetID="53" presetClass="entr" presetSubtype="16" fill="hold" nodeType="withEffect">
                                  <p:stCondLst>
                                    <p:cond delay="650"/>
                                  </p:stCondLst>
                                  <p:childTnLst>
                                    <p:set>
                                      <p:cBhvr>
                                        <p:cTn id="119" dur="1" fill="hold">
                                          <p:stCondLst>
                                            <p:cond delay="0"/>
                                          </p:stCondLst>
                                        </p:cTn>
                                        <p:tgtEl>
                                          <p:spTgt spid="32"/>
                                        </p:tgtEl>
                                        <p:attrNameLst>
                                          <p:attrName>style.visibility</p:attrName>
                                        </p:attrNameLst>
                                      </p:cBhvr>
                                      <p:to>
                                        <p:strVal val="visible"/>
                                      </p:to>
                                    </p:set>
                                    <p:anim calcmode="lin" valueType="num">
                                      <p:cBhvr>
                                        <p:cTn id="120" dur="250" fill="hold"/>
                                        <p:tgtEl>
                                          <p:spTgt spid="32"/>
                                        </p:tgtEl>
                                        <p:attrNameLst>
                                          <p:attrName>ppt_w</p:attrName>
                                        </p:attrNameLst>
                                      </p:cBhvr>
                                      <p:tavLst>
                                        <p:tav tm="0">
                                          <p:val>
                                            <p:fltVal val="0"/>
                                          </p:val>
                                        </p:tav>
                                        <p:tav tm="100000">
                                          <p:val>
                                            <p:strVal val="#ppt_w"/>
                                          </p:val>
                                        </p:tav>
                                      </p:tavLst>
                                    </p:anim>
                                    <p:anim calcmode="lin" valueType="num">
                                      <p:cBhvr>
                                        <p:cTn id="121" dur="250" fill="hold"/>
                                        <p:tgtEl>
                                          <p:spTgt spid="32"/>
                                        </p:tgtEl>
                                        <p:attrNameLst>
                                          <p:attrName>ppt_h</p:attrName>
                                        </p:attrNameLst>
                                      </p:cBhvr>
                                      <p:tavLst>
                                        <p:tav tm="0">
                                          <p:val>
                                            <p:fltVal val="0"/>
                                          </p:val>
                                        </p:tav>
                                        <p:tav tm="100000">
                                          <p:val>
                                            <p:strVal val="#ppt_h"/>
                                          </p:val>
                                        </p:tav>
                                      </p:tavLst>
                                    </p:anim>
                                    <p:animEffect transition="in" filter="fade">
                                      <p:cBhvr>
                                        <p:cTn id="122" dur="250"/>
                                        <p:tgtEl>
                                          <p:spTgt spid="32"/>
                                        </p:tgtEl>
                                      </p:cBhvr>
                                    </p:animEffect>
                                  </p:childTnLst>
                                </p:cTn>
                              </p:par>
                              <p:par>
                                <p:cTn id="123" presetID="6" presetClass="emph" presetSubtype="0" fill="hold" nodeType="withEffect">
                                  <p:stCondLst>
                                    <p:cond delay="900"/>
                                  </p:stCondLst>
                                  <p:childTnLst>
                                    <p:animScale>
                                      <p:cBhvr>
                                        <p:cTn id="124" dur="250" fill="hold"/>
                                        <p:tgtEl>
                                          <p:spTgt spid="32"/>
                                        </p:tgtEl>
                                      </p:cBhvr>
                                      <p:by x="150000" y="150000"/>
                                    </p:animScale>
                                  </p:childTnLst>
                                </p:cTn>
                              </p:par>
                              <p:par>
                                <p:cTn id="125" presetID="9" presetClass="exit" presetSubtype="0" fill="hold" nodeType="withEffect">
                                  <p:stCondLst>
                                    <p:cond delay="1150"/>
                                  </p:stCondLst>
                                  <p:childTnLst>
                                    <p:animEffect transition="out" filter="dissolve">
                                      <p:cBhvr>
                                        <p:cTn id="126" dur="250"/>
                                        <p:tgtEl>
                                          <p:spTgt spid="32"/>
                                        </p:tgtEl>
                                      </p:cBhvr>
                                    </p:animEffect>
                                    <p:set>
                                      <p:cBhvr>
                                        <p:cTn id="127" dur="1" fill="hold">
                                          <p:stCondLst>
                                            <p:cond delay="249"/>
                                          </p:stCondLst>
                                        </p:cTn>
                                        <p:tgtEl>
                                          <p:spTgt spid="32"/>
                                        </p:tgtEl>
                                        <p:attrNameLst>
                                          <p:attrName>style.visibility</p:attrName>
                                        </p:attrNameLst>
                                      </p:cBhvr>
                                      <p:to>
                                        <p:strVal val="hidden"/>
                                      </p:to>
                                    </p:set>
                                  </p:childTnLst>
                                </p:cTn>
                              </p:par>
                              <p:par>
                                <p:cTn id="128" presetID="22" presetClass="entr" presetSubtype="4" fill="hold" grpId="0" nodeType="withEffect">
                                  <p:stCondLst>
                                    <p:cond delay="300"/>
                                  </p:stCondLst>
                                  <p:childTnLst>
                                    <p:set>
                                      <p:cBhvr>
                                        <p:cTn id="129" dur="1" fill="hold">
                                          <p:stCondLst>
                                            <p:cond delay="0"/>
                                          </p:stCondLst>
                                        </p:cTn>
                                        <p:tgtEl>
                                          <p:spTgt spid="18"/>
                                        </p:tgtEl>
                                        <p:attrNameLst>
                                          <p:attrName>style.visibility</p:attrName>
                                        </p:attrNameLst>
                                      </p:cBhvr>
                                      <p:to>
                                        <p:strVal val="visible"/>
                                      </p:to>
                                    </p:set>
                                    <p:animEffect transition="in" filter="wipe(down)">
                                      <p:cBhvr>
                                        <p:cTn id="130" dur="400"/>
                                        <p:tgtEl>
                                          <p:spTgt spid="18"/>
                                        </p:tgtEl>
                                      </p:cBhvr>
                                    </p:animEffect>
                                  </p:childTnLst>
                                </p:cTn>
                              </p:par>
                              <p:par>
                                <p:cTn id="131" presetID="14" presetClass="exit" presetSubtype="10" fill="hold" grpId="1" nodeType="withEffect">
                                  <p:stCondLst>
                                    <p:cond delay="300"/>
                                  </p:stCondLst>
                                  <p:childTnLst>
                                    <p:animEffect transition="out" filter="randombar(horizontal)">
                                      <p:cBhvr>
                                        <p:cTn id="132" dur="400"/>
                                        <p:tgtEl>
                                          <p:spTgt spid="18"/>
                                        </p:tgtEl>
                                      </p:cBhvr>
                                    </p:animEffect>
                                    <p:set>
                                      <p:cBhvr>
                                        <p:cTn id="133" dur="1" fill="hold">
                                          <p:stCondLst>
                                            <p:cond delay="399"/>
                                          </p:stCondLst>
                                        </p:cTn>
                                        <p:tgtEl>
                                          <p:spTgt spid="18"/>
                                        </p:tgtEl>
                                        <p:attrNameLst>
                                          <p:attrName>style.visibility</p:attrName>
                                        </p:attrNameLst>
                                      </p:cBhvr>
                                      <p:to>
                                        <p:strVal val="hidden"/>
                                      </p:to>
                                    </p:set>
                                  </p:childTnLst>
                                </p:cTn>
                              </p:par>
                              <p:par>
                                <p:cTn id="134" presetID="53" presetClass="entr" presetSubtype="16" fill="hold" nodeType="withEffect">
                                  <p:stCondLst>
                                    <p:cond delay="55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250" fill="hold"/>
                                        <p:tgtEl>
                                          <p:spTgt spid="28"/>
                                        </p:tgtEl>
                                        <p:attrNameLst>
                                          <p:attrName>ppt_w</p:attrName>
                                        </p:attrNameLst>
                                      </p:cBhvr>
                                      <p:tavLst>
                                        <p:tav tm="0">
                                          <p:val>
                                            <p:fltVal val="0"/>
                                          </p:val>
                                        </p:tav>
                                        <p:tav tm="100000">
                                          <p:val>
                                            <p:strVal val="#ppt_w"/>
                                          </p:val>
                                        </p:tav>
                                      </p:tavLst>
                                    </p:anim>
                                    <p:anim calcmode="lin" valueType="num">
                                      <p:cBhvr>
                                        <p:cTn id="137" dur="250" fill="hold"/>
                                        <p:tgtEl>
                                          <p:spTgt spid="28"/>
                                        </p:tgtEl>
                                        <p:attrNameLst>
                                          <p:attrName>ppt_h</p:attrName>
                                        </p:attrNameLst>
                                      </p:cBhvr>
                                      <p:tavLst>
                                        <p:tav tm="0">
                                          <p:val>
                                            <p:fltVal val="0"/>
                                          </p:val>
                                        </p:tav>
                                        <p:tav tm="100000">
                                          <p:val>
                                            <p:strVal val="#ppt_h"/>
                                          </p:val>
                                        </p:tav>
                                      </p:tavLst>
                                    </p:anim>
                                    <p:animEffect transition="in" filter="fade">
                                      <p:cBhvr>
                                        <p:cTn id="138" dur="250"/>
                                        <p:tgtEl>
                                          <p:spTgt spid="28"/>
                                        </p:tgtEl>
                                      </p:cBhvr>
                                    </p:animEffect>
                                  </p:childTnLst>
                                </p:cTn>
                              </p:par>
                              <p:par>
                                <p:cTn id="139" presetID="6" presetClass="emph" presetSubtype="0" fill="hold" nodeType="withEffect">
                                  <p:stCondLst>
                                    <p:cond delay="800"/>
                                  </p:stCondLst>
                                  <p:childTnLst>
                                    <p:animScale>
                                      <p:cBhvr>
                                        <p:cTn id="140" dur="250" fill="hold"/>
                                        <p:tgtEl>
                                          <p:spTgt spid="28"/>
                                        </p:tgtEl>
                                      </p:cBhvr>
                                      <p:by x="150000" y="150000"/>
                                    </p:animScale>
                                  </p:childTnLst>
                                </p:cTn>
                              </p:par>
                              <p:par>
                                <p:cTn id="141" presetID="9" presetClass="exit" presetSubtype="0" fill="hold" nodeType="withEffect">
                                  <p:stCondLst>
                                    <p:cond delay="1050"/>
                                  </p:stCondLst>
                                  <p:childTnLst>
                                    <p:animEffect transition="out" filter="dissolve">
                                      <p:cBhvr>
                                        <p:cTn id="142" dur="250"/>
                                        <p:tgtEl>
                                          <p:spTgt spid="28"/>
                                        </p:tgtEl>
                                      </p:cBhvr>
                                    </p:animEffect>
                                    <p:set>
                                      <p:cBhvr>
                                        <p:cTn id="143" dur="1" fill="hold">
                                          <p:stCondLst>
                                            <p:cond delay="249"/>
                                          </p:stCondLst>
                                        </p:cTn>
                                        <p:tgtEl>
                                          <p:spTgt spid="28"/>
                                        </p:tgtEl>
                                        <p:attrNameLst>
                                          <p:attrName>style.visibility</p:attrName>
                                        </p:attrNameLst>
                                      </p:cBhvr>
                                      <p:to>
                                        <p:strVal val="hidden"/>
                                      </p:to>
                                    </p:set>
                                  </p:childTnLst>
                                </p:cTn>
                              </p:par>
                              <p:par>
                                <p:cTn id="144" presetID="22" presetClass="entr" presetSubtype="4" fill="hold" grpId="0" nodeType="withEffect">
                                  <p:stCondLst>
                                    <p:cond delay="0"/>
                                  </p:stCondLst>
                                  <p:childTnLst>
                                    <p:set>
                                      <p:cBhvr>
                                        <p:cTn id="145" dur="1" fill="hold">
                                          <p:stCondLst>
                                            <p:cond delay="0"/>
                                          </p:stCondLst>
                                        </p:cTn>
                                        <p:tgtEl>
                                          <p:spTgt spid="12"/>
                                        </p:tgtEl>
                                        <p:attrNameLst>
                                          <p:attrName>style.visibility</p:attrName>
                                        </p:attrNameLst>
                                      </p:cBhvr>
                                      <p:to>
                                        <p:strVal val="visible"/>
                                      </p:to>
                                    </p:set>
                                    <p:animEffect transition="in" filter="wipe(down)">
                                      <p:cBhvr>
                                        <p:cTn id="146" dur="400"/>
                                        <p:tgtEl>
                                          <p:spTgt spid="12"/>
                                        </p:tgtEl>
                                      </p:cBhvr>
                                    </p:animEffect>
                                  </p:childTnLst>
                                </p:cTn>
                              </p:par>
                              <p:par>
                                <p:cTn id="147" presetID="14" presetClass="exit" presetSubtype="10" fill="hold" grpId="1" nodeType="withEffect">
                                  <p:stCondLst>
                                    <p:cond delay="0"/>
                                  </p:stCondLst>
                                  <p:childTnLst>
                                    <p:animEffect transition="out" filter="randombar(horizontal)">
                                      <p:cBhvr>
                                        <p:cTn id="148" dur="400"/>
                                        <p:tgtEl>
                                          <p:spTgt spid="12"/>
                                        </p:tgtEl>
                                      </p:cBhvr>
                                    </p:animEffect>
                                    <p:set>
                                      <p:cBhvr>
                                        <p:cTn id="149" dur="1" fill="hold">
                                          <p:stCondLst>
                                            <p:cond delay="399"/>
                                          </p:stCondLst>
                                        </p:cTn>
                                        <p:tgtEl>
                                          <p:spTgt spid="12"/>
                                        </p:tgtEl>
                                        <p:attrNameLst>
                                          <p:attrName>style.visibility</p:attrName>
                                        </p:attrNameLst>
                                      </p:cBhvr>
                                      <p:to>
                                        <p:strVal val="hidden"/>
                                      </p:to>
                                    </p:set>
                                  </p:childTnLst>
                                </p:cTn>
                              </p:par>
                              <p:par>
                                <p:cTn id="150" presetID="53" presetClass="entr" presetSubtype="16" fill="hold" nodeType="withEffect">
                                  <p:stCondLst>
                                    <p:cond delay="250"/>
                                  </p:stCondLst>
                                  <p:childTnLst>
                                    <p:set>
                                      <p:cBhvr>
                                        <p:cTn id="151" dur="1" fill="hold">
                                          <p:stCondLst>
                                            <p:cond delay="0"/>
                                          </p:stCondLst>
                                        </p:cTn>
                                        <p:tgtEl>
                                          <p:spTgt spid="48"/>
                                        </p:tgtEl>
                                        <p:attrNameLst>
                                          <p:attrName>style.visibility</p:attrName>
                                        </p:attrNameLst>
                                      </p:cBhvr>
                                      <p:to>
                                        <p:strVal val="visible"/>
                                      </p:to>
                                    </p:set>
                                    <p:anim calcmode="lin" valueType="num">
                                      <p:cBhvr>
                                        <p:cTn id="152" dur="250" fill="hold"/>
                                        <p:tgtEl>
                                          <p:spTgt spid="48"/>
                                        </p:tgtEl>
                                        <p:attrNameLst>
                                          <p:attrName>ppt_w</p:attrName>
                                        </p:attrNameLst>
                                      </p:cBhvr>
                                      <p:tavLst>
                                        <p:tav tm="0">
                                          <p:val>
                                            <p:fltVal val="0"/>
                                          </p:val>
                                        </p:tav>
                                        <p:tav tm="100000">
                                          <p:val>
                                            <p:strVal val="#ppt_w"/>
                                          </p:val>
                                        </p:tav>
                                      </p:tavLst>
                                    </p:anim>
                                    <p:anim calcmode="lin" valueType="num">
                                      <p:cBhvr>
                                        <p:cTn id="153" dur="250" fill="hold"/>
                                        <p:tgtEl>
                                          <p:spTgt spid="48"/>
                                        </p:tgtEl>
                                        <p:attrNameLst>
                                          <p:attrName>ppt_h</p:attrName>
                                        </p:attrNameLst>
                                      </p:cBhvr>
                                      <p:tavLst>
                                        <p:tav tm="0">
                                          <p:val>
                                            <p:fltVal val="0"/>
                                          </p:val>
                                        </p:tav>
                                        <p:tav tm="100000">
                                          <p:val>
                                            <p:strVal val="#ppt_h"/>
                                          </p:val>
                                        </p:tav>
                                      </p:tavLst>
                                    </p:anim>
                                    <p:animEffect transition="in" filter="fade">
                                      <p:cBhvr>
                                        <p:cTn id="154" dur="250"/>
                                        <p:tgtEl>
                                          <p:spTgt spid="48"/>
                                        </p:tgtEl>
                                      </p:cBhvr>
                                    </p:animEffect>
                                  </p:childTnLst>
                                </p:cTn>
                              </p:par>
                              <p:par>
                                <p:cTn id="155" presetID="6" presetClass="emph" presetSubtype="0" fill="hold" nodeType="withEffect">
                                  <p:stCondLst>
                                    <p:cond delay="500"/>
                                  </p:stCondLst>
                                  <p:childTnLst>
                                    <p:animScale>
                                      <p:cBhvr>
                                        <p:cTn id="156" dur="250" fill="hold"/>
                                        <p:tgtEl>
                                          <p:spTgt spid="48"/>
                                        </p:tgtEl>
                                      </p:cBhvr>
                                      <p:by x="150000" y="150000"/>
                                    </p:animScale>
                                  </p:childTnLst>
                                </p:cTn>
                              </p:par>
                              <p:par>
                                <p:cTn id="157" presetID="9" presetClass="exit" presetSubtype="0" fill="hold" nodeType="withEffect">
                                  <p:stCondLst>
                                    <p:cond delay="750"/>
                                  </p:stCondLst>
                                  <p:childTnLst>
                                    <p:animEffect transition="out" filter="dissolve">
                                      <p:cBhvr>
                                        <p:cTn id="158" dur="250"/>
                                        <p:tgtEl>
                                          <p:spTgt spid="48"/>
                                        </p:tgtEl>
                                      </p:cBhvr>
                                    </p:animEffect>
                                    <p:set>
                                      <p:cBhvr>
                                        <p:cTn id="159" dur="1" fill="hold">
                                          <p:stCondLst>
                                            <p:cond delay="249"/>
                                          </p:stCondLst>
                                        </p:cTn>
                                        <p:tgtEl>
                                          <p:spTgt spid="48"/>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3"/>
                                        </p:tgtEl>
                                        <p:attrNameLst>
                                          <p:attrName>style.visibility</p:attrName>
                                        </p:attrNameLst>
                                      </p:cBhvr>
                                      <p:to>
                                        <p:strVal val="visible"/>
                                      </p:to>
                                    </p:set>
                                    <p:animEffect transition="in" filter="fade">
                                      <p:cBhvr>
                                        <p:cTn id="164" dur="500"/>
                                        <p:tgtEl>
                                          <p:spTgt spid="13"/>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0"/>
                                        </p:tgtEl>
                                        <p:attrNameLst>
                                          <p:attrName>style.visibility</p:attrName>
                                        </p:attrNameLst>
                                      </p:cBhvr>
                                      <p:to>
                                        <p:strVal val="visible"/>
                                      </p:to>
                                    </p:set>
                                    <p:animEffect transition="in" filter="fade">
                                      <p:cBhvr>
                                        <p:cTn id="16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5" grpId="0"/>
      <p:bldP spid="5" grpId="1"/>
      <p:bldP spid="7" grpId="0"/>
      <p:bldP spid="7" grpId="1"/>
      <p:bldP spid="3074" grpId="0"/>
      <p:bldP spid="4" grpId="1"/>
      <p:bldP spid="6" grpId="0"/>
      <p:bldP spid="8"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40040-6EF9-4F1D-8720-0AF227B86CF2}"/>
              </a:ext>
            </a:extLst>
          </p:cNvPr>
          <p:cNvPicPr>
            <a:picLocks noChangeAspect="1"/>
          </p:cNvPicPr>
          <p:nvPr/>
        </p:nvPicPr>
        <p:blipFill rotWithShape="1">
          <a:blip r:embed="rId3">
            <a:extLst>
              <a:ext uri="{28A0092B-C50C-407E-A947-70E740481C1C}">
                <a14:useLocalDpi xmlns:a14="http://schemas.microsoft.com/office/drawing/2010/main" val="0"/>
              </a:ext>
            </a:extLst>
          </a:blip>
          <a:srcRect t="6811" r="33449" b="21208"/>
          <a:stretch/>
        </p:blipFill>
        <p:spPr>
          <a:xfrm>
            <a:off x="0" y="-1"/>
            <a:ext cx="9144000" cy="6858001"/>
          </a:xfrm>
          <a:prstGeom prst="rect">
            <a:avLst/>
          </a:prstGeom>
        </p:spPr>
      </p:pic>
      <p:sp>
        <p:nvSpPr>
          <p:cNvPr id="4" name="Title 1">
            <a:extLst>
              <a:ext uri="{FF2B5EF4-FFF2-40B4-BE49-F238E27FC236}">
                <a16:creationId xmlns:a16="http://schemas.microsoft.com/office/drawing/2014/main" id="{8BDC497C-419A-444F-98F1-8495138831C2}"/>
              </a:ext>
            </a:extLst>
          </p:cNvPr>
          <p:cNvSpPr txBox="1">
            <a:spLocks/>
          </p:cNvSpPr>
          <p:nvPr/>
        </p:nvSpPr>
        <p:spPr>
          <a:xfrm>
            <a:off x="5179219" y="1802139"/>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born of God</a:t>
            </a:r>
          </a:p>
        </p:txBody>
      </p:sp>
      <p:sp>
        <p:nvSpPr>
          <p:cNvPr id="6" name="Title 1">
            <a:extLst>
              <a:ext uri="{FF2B5EF4-FFF2-40B4-BE49-F238E27FC236}">
                <a16:creationId xmlns:a16="http://schemas.microsoft.com/office/drawing/2014/main" id="{049C9FCD-A2D1-45EE-8E2B-EBD9296DA688}"/>
              </a:ext>
            </a:extLst>
          </p:cNvPr>
          <p:cNvSpPr txBox="1">
            <a:spLocks/>
          </p:cNvSpPr>
          <p:nvPr/>
        </p:nvSpPr>
        <p:spPr>
          <a:xfrm>
            <a:off x="4349750" y="2476032"/>
            <a:ext cx="4318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seed remains</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has been born of God does not sin, for His seed remains in him; and he cannot sin, because he has been born of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7F9544D7-5416-4E28-B63B-EFBB95AD8CD3}"/>
              </a:ext>
            </a:extLst>
          </p:cNvPr>
          <p:cNvSpPr txBox="1">
            <a:spLocks noChangeArrowheads="1"/>
          </p:cNvSpPr>
          <p:nvPr/>
        </p:nvSpPr>
        <p:spPr bwMode="auto">
          <a:xfrm>
            <a:off x="5199856" y="1738313"/>
            <a:ext cx="3221666" cy="75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born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158520C-1825-4B5F-B5EC-3BEFCCFA0A97}"/>
              </a:ext>
            </a:extLst>
          </p:cNvPr>
          <p:cNvSpPr txBox="1">
            <a:spLocks noChangeArrowheads="1"/>
          </p:cNvSpPr>
          <p:nvPr/>
        </p:nvSpPr>
        <p:spPr bwMode="auto">
          <a:xfrm>
            <a:off x="5171121" y="2404328"/>
            <a:ext cx="1536859" cy="76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seed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4DE2A8C9-43E8-40FD-BA4C-4135E12F5406}"/>
              </a:ext>
            </a:extLst>
          </p:cNvPr>
          <p:cNvSpPr txBox="1">
            <a:spLocks noChangeArrowheads="1"/>
          </p:cNvSpPr>
          <p:nvPr/>
        </p:nvSpPr>
        <p:spPr bwMode="auto">
          <a:xfrm>
            <a:off x="4277517" y="2407579"/>
            <a:ext cx="4483102" cy="75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seed remains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A693102C-8AD3-429F-BC4F-F78ACEEED923}"/>
              </a:ext>
            </a:extLst>
          </p:cNvPr>
          <p:cNvSpPr txBox="1">
            <a:spLocks noChangeArrowheads="1"/>
          </p:cNvSpPr>
          <p:nvPr/>
        </p:nvSpPr>
        <p:spPr bwMode="auto">
          <a:xfrm>
            <a:off x="5560219" y="1365663"/>
            <a:ext cx="1531142"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seed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2483440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600"/>
                                        <p:tgtEl>
                                          <p:spTgt spid="6"/>
                                        </p:tgtEl>
                                      </p:cBhvr>
                                    </p:animEffect>
                                  </p:childTnLst>
                                </p:cTn>
                              </p:par>
                              <p:par>
                                <p:cTn id="24" presetID="18" presetClass="emph" presetSubtype="0" fill="hold" grpId="1" nodeType="withEffect">
                                  <p:stCondLst>
                                    <p:cond delay="400"/>
                                  </p:stCondLst>
                                  <p:childTnLst>
                                    <p:set>
                                      <p:cBhvr override="childStyle">
                                        <p:cTn id="25" dur="6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6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42" presetClass="path" presetSubtype="0" accel="50000" decel="50000" fill="hold" grpId="2" nodeType="withEffect">
                                  <p:stCondLst>
                                    <p:cond delay="0"/>
                                  </p:stCondLst>
                                  <p:childTnLst>
                                    <p:animMotion origin="layout" path="M 8.33333E-7 0 L 0.04219 -0.15093 " pathEditMode="relative" rAng="0" ptsTypes="AA">
                                      <p:cBhvr>
                                        <p:cTn id="35" dur="2000" fill="hold"/>
                                        <p:tgtEl>
                                          <p:spTgt spid="9"/>
                                        </p:tgtEl>
                                        <p:attrNameLst>
                                          <p:attrName>ppt_x</p:attrName>
                                          <p:attrName>ppt_y</p:attrName>
                                        </p:attrNameLst>
                                      </p:cBhvr>
                                      <p:rCtr x="2101" y="-7546"/>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9" grpId="0"/>
      <p:bldP spid="9" grpId="2"/>
      <p:bldP spid="7" grpId="0"/>
      <p:bldP spid="7"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2B20A-5A39-4CB0-B620-3C72FA54D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C797E415-A0BC-4E7B-9EC6-52CFC97055D5}"/>
              </a:ext>
            </a:extLst>
          </p:cNvPr>
          <p:cNvSpPr txBox="1">
            <a:spLocks/>
          </p:cNvSpPr>
          <p:nvPr/>
        </p:nvSpPr>
        <p:spPr>
          <a:xfrm>
            <a:off x="3165980" y="2780462"/>
            <a:ext cx="38713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understands it</a:t>
            </a:r>
          </a:p>
        </p:txBody>
      </p:sp>
      <p:sp>
        <p:nvSpPr>
          <p:cNvPr id="9" name="Title 1">
            <a:extLst>
              <a:ext uri="{FF2B5EF4-FFF2-40B4-BE49-F238E27FC236}">
                <a16:creationId xmlns:a16="http://schemas.microsoft.com/office/drawing/2014/main" id="{D0330EBD-9DBC-423B-8194-C2B8933797D8}"/>
              </a:ext>
            </a:extLst>
          </p:cNvPr>
          <p:cNvSpPr txBox="1">
            <a:spLocks/>
          </p:cNvSpPr>
          <p:nvPr/>
        </p:nvSpPr>
        <p:spPr>
          <a:xfrm>
            <a:off x="2161278" y="3446225"/>
            <a:ext cx="637704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bears fruit and produces</a:t>
            </a:r>
          </a:p>
        </p:txBody>
      </p:sp>
      <p:sp>
        <p:nvSpPr>
          <p:cNvPr id="4" name="Rectangle 2">
            <a:extLst>
              <a:ext uri="{FF2B5EF4-FFF2-40B4-BE49-F238E27FC236}">
                <a16:creationId xmlns:a16="http://schemas.microsoft.com/office/drawing/2014/main" id="{DB451B58-CDCB-41A6-A7FB-04C5F9D38991}"/>
              </a:ext>
            </a:extLst>
          </p:cNvPr>
          <p:cNvSpPr txBox="1">
            <a:spLocks noChangeArrowheads="1"/>
          </p:cNvSpPr>
          <p:nvPr/>
        </p:nvSpPr>
        <p:spPr bwMode="auto">
          <a:xfrm>
            <a:off x="5560219" y="1365663"/>
            <a:ext cx="1531142"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seed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who received seed on the good ground is he who hears the word and understands it, who indeed bears fruit and produces: some a hundredfold, some sixty, some thirty."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13:23 </a:t>
            </a:r>
          </a:p>
        </p:txBody>
      </p:sp>
      <p:sp>
        <p:nvSpPr>
          <p:cNvPr id="5" name="Rectangle 2">
            <a:extLst>
              <a:ext uri="{FF2B5EF4-FFF2-40B4-BE49-F238E27FC236}">
                <a16:creationId xmlns:a16="http://schemas.microsoft.com/office/drawing/2014/main" id="{1535836F-E443-405C-BEF0-4380ECDC2670}"/>
              </a:ext>
            </a:extLst>
          </p:cNvPr>
          <p:cNvSpPr txBox="1">
            <a:spLocks noChangeArrowheads="1"/>
          </p:cNvSpPr>
          <p:nvPr/>
        </p:nvSpPr>
        <p:spPr bwMode="auto">
          <a:xfrm>
            <a:off x="961902" y="2686051"/>
            <a:ext cx="1450304" cy="81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0242A755-DB77-4DB1-A9A1-31C524405AEF}"/>
              </a:ext>
            </a:extLst>
          </p:cNvPr>
          <p:cNvSpPr txBox="1">
            <a:spLocks noChangeArrowheads="1"/>
          </p:cNvSpPr>
          <p:nvPr/>
        </p:nvSpPr>
        <p:spPr bwMode="auto">
          <a:xfrm>
            <a:off x="3330697" y="2826328"/>
            <a:ext cx="1760415" cy="77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E2E4A68-99C6-4F5B-BD4F-B33AD4FD5933}"/>
              </a:ext>
            </a:extLst>
          </p:cNvPr>
          <p:cNvSpPr txBox="1">
            <a:spLocks noChangeArrowheads="1"/>
          </p:cNvSpPr>
          <p:nvPr/>
        </p:nvSpPr>
        <p:spPr bwMode="auto">
          <a:xfrm>
            <a:off x="3049606" y="2707482"/>
            <a:ext cx="4101287" cy="76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understands</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7A3CB62-31C1-4E0A-9098-AFE1BEB5E5FC}"/>
              </a:ext>
            </a:extLst>
          </p:cNvPr>
          <p:cNvSpPr txBox="1">
            <a:spLocks noChangeArrowheads="1"/>
          </p:cNvSpPr>
          <p:nvPr/>
        </p:nvSpPr>
        <p:spPr bwMode="auto">
          <a:xfrm>
            <a:off x="2199192" y="3382873"/>
            <a:ext cx="6322227" cy="75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bears fruit and produces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itle 1">
            <a:extLst>
              <a:ext uri="{FF2B5EF4-FFF2-40B4-BE49-F238E27FC236}">
                <a16:creationId xmlns:a16="http://schemas.microsoft.com/office/drawing/2014/main" id="{15E8C3AF-EF4C-4F06-9315-78FFC80EF25A}"/>
              </a:ext>
            </a:extLst>
          </p:cNvPr>
          <p:cNvSpPr txBox="1">
            <a:spLocks/>
          </p:cNvSpPr>
          <p:nvPr/>
        </p:nvSpPr>
        <p:spPr>
          <a:xfrm>
            <a:off x="3979000" y="290086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action</a:t>
            </a:r>
          </a:p>
        </p:txBody>
      </p:sp>
    </p:spTree>
    <p:extLst>
      <p:ext uri="{BB962C8B-B14F-4D97-AF65-F5344CB8AC3E}">
        <p14:creationId xmlns:p14="http://schemas.microsoft.com/office/powerpoint/2010/main" val="3568554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600"/>
                                        <p:tgtEl>
                                          <p:spTgt spid="9"/>
                                        </p:tgtEl>
                                      </p:cBhvr>
                                    </p:animEffect>
                                  </p:childTnLst>
                                </p:cTn>
                              </p:par>
                              <p:par>
                                <p:cTn id="25" presetID="18" presetClass="emph" presetSubtype="0" fill="hold" grpId="1" nodeType="withEffect">
                                  <p:stCondLst>
                                    <p:cond delay="400"/>
                                  </p:stCondLst>
                                  <p:childTnLst>
                                    <p:set>
                                      <p:cBhvr override="childStyle">
                                        <p:cTn id="26" dur="6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6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stCondLst>
                                            <p:cond delay="0"/>
                                          </p:stCondLst>
                                        </p:cTn>
                                        <p:tgtEl>
                                          <p:spTgt spid="11"/>
                                        </p:tgtEl>
                                      </p:cBhvr>
                                    </p:animEffect>
                                    <p:anim to="" calcmode="lin" valueType="num">
                                      <p:cBhvr>
                                        <p:cTn id="3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50"/>
                                        <p:tgtEl>
                                          <p:spTgt spid="5"/>
                                        </p:tgtEl>
                                      </p:cBhvr>
                                    </p:animEffect>
                                  </p:childTnLst>
                                </p:cTn>
                              </p:par>
                              <p:par>
                                <p:cTn id="42" presetID="42" presetClass="path" presetSubtype="0" accel="50000" decel="50000" fill="hold" grpId="2" nodeType="withEffect">
                                  <p:stCondLst>
                                    <p:cond delay="0"/>
                                  </p:stCondLst>
                                  <p:childTnLst>
                                    <p:animMotion origin="layout" path="M 5E-6 4.07407E-6 L 0.27622 0.01736 " pathEditMode="relative" rAng="0" ptsTypes="AA">
                                      <p:cBhvr>
                                        <p:cTn id="43" dur="1750" fill="hold"/>
                                        <p:tgtEl>
                                          <p:spTgt spid="5"/>
                                        </p:tgtEl>
                                        <p:attrNameLst>
                                          <p:attrName>ppt_x</p:attrName>
                                          <p:attrName>ppt_y</p:attrName>
                                        </p:attrNameLst>
                                      </p:cBhvr>
                                      <p:rCtr x="13802" y="856"/>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0" presetClass="exit" presetSubtype="0" fill="hold" grpId="1" nodeType="withEffect">
                                  <p:stCondLst>
                                    <p:cond delay="200"/>
                                  </p:stCondLst>
                                  <p:childTnLst>
                                    <p:set>
                                      <p:cBhvr>
                                        <p:cTn id="48" dur="1" fill="hold">
                                          <p:stCondLst>
                                            <p:cond delay="999"/>
                                          </p:stCondLst>
                                        </p:cTn>
                                        <p:tgtEl>
                                          <p:spTgt spid="11"/>
                                        </p:tgtEl>
                                        <p:attrNameLst>
                                          <p:attrName>style.visibility</p:attrName>
                                        </p:attrNameLst>
                                      </p:cBhvr>
                                      <p:to>
                                        <p:strVal val="hidden"/>
                                      </p:to>
                                    </p:set>
                                    <p:animEffect transition="out" filter="dissolve">
                                      <p:cBhvr>
                                        <p:cTn id="49" dur="1000">
                                          <p:stCondLst>
                                            <p:cond delay="0"/>
                                          </p:stCondLst>
                                        </p:cTn>
                                        <p:tgtEl>
                                          <p:spTgt spid="11"/>
                                        </p:tgtEl>
                                      </p:cBhvr>
                                    </p:animEffect>
                                    <p:anim to="" calcmode="lin" valueType="num">
                                      <p:cBhvr>
                                        <p:cTn id="50"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51"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52" presetID="42" presetClass="path" presetSubtype="0" accel="50000" decel="50000" fill="hold" grpId="2" nodeType="withEffect">
                                  <p:stCondLst>
                                    <p:cond delay="200"/>
                                  </p:stCondLst>
                                  <p:childTnLst>
                                    <p:animMotion origin="layout" path="M -1.66667E-6 3.7037E-6 L -0.12083 -0.04283 " pathEditMode="relative" rAng="0" ptsTypes="AA">
                                      <p:cBhvr>
                                        <p:cTn id="53" dur="1000" fill="hold"/>
                                        <p:tgtEl>
                                          <p:spTgt spid="11"/>
                                        </p:tgtEl>
                                        <p:attrNameLst>
                                          <p:attrName>ppt_x</p:attrName>
                                          <p:attrName>ppt_y</p:attrName>
                                        </p:attrNameLst>
                                      </p:cBhvr>
                                      <p:rCtr x="-6042" y="-2153"/>
                                    </p:animMotion>
                                  </p:childTnLst>
                                </p:cTn>
                              </p:par>
                              <p:par>
                                <p:cTn id="54" presetID="10" presetClass="exit" presetSubtype="0" fill="hold" grpId="2"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4" grpId="1"/>
      <p:bldP spid="3074" grpId="0"/>
      <p:bldP spid="3074" grpId="1"/>
      <p:bldP spid="5" grpId="0"/>
      <p:bldP spid="5" grpId="2"/>
      <p:bldP spid="8" grpId="0"/>
      <p:bldP spid="8" grpId="1"/>
      <p:bldP spid="10" grpId="0"/>
      <p:bldP spid="10" grpId="1"/>
      <p:bldP spid="11" grpId="0"/>
      <p:bldP spid="11" grpId="1"/>
      <p:bldP spid="11"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n exposure">
            <a:extLst>
              <a:ext uri="{FF2B5EF4-FFF2-40B4-BE49-F238E27FC236}">
                <a16:creationId xmlns:a16="http://schemas.microsoft.com/office/drawing/2014/main" id="{7F752458-F94A-4D68-85A9-BA0D4EEA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08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E29A42D-5028-47A5-BEBB-234737416CBC}"/>
              </a:ext>
            </a:extLst>
          </p:cNvPr>
          <p:cNvSpPr txBox="1">
            <a:spLocks/>
          </p:cNvSpPr>
          <p:nvPr/>
        </p:nvSpPr>
        <p:spPr>
          <a:xfrm>
            <a:off x="5092776" y="311168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through the</a:t>
            </a:r>
          </a:p>
        </p:txBody>
      </p:sp>
      <p:sp>
        <p:nvSpPr>
          <p:cNvPr id="6" name="Title 1">
            <a:extLst>
              <a:ext uri="{FF2B5EF4-FFF2-40B4-BE49-F238E27FC236}">
                <a16:creationId xmlns:a16="http://schemas.microsoft.com/office/drawing/2014/main" id="{57AD9E99-98B9-497A-B2AA-E74CF5BDFA82}"/>
              </a:ext>
            </a:extLst>
          </p:cNvPr>
          <p:cNvSpPr txBox="1">
            <a:spLocks/>
          </p:cNvSpPr>
          <p:nvPr/>
        </p:nvSpPr>
        <p:spPr>
          <a:xfrm>
            <a:off x="493377" y="3774186"/>
            <a:ext cx="486945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knowledge of Him</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as His divine power has given  to us all things that pertain to      life and godliness, through the knowledge of Him who called us by glory and virtue,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1:3 </a:t>
            </a:r>
          </a:p>
        </p:txBody>
      </p:sp>
      <p:sp>
        <p:nvSpPr>
          <p:cNvPr id="5" name="Rectangle 2">
            <a:extLst>
              <a:ext uri="{FF2B5EF4-FFF2-40B4-BE49-F238E27FC236}">
                <a16:creationId xmlns:a16="http://schemas.microsoft.com/office/drawing/2014/main" id="{C1B64932-4D69-4120-96FE-9A3B92F3BF38}"/>
              </a:ext>
            </a:extLst>
          </p:cNvPr>
          <p:cNvSpPr txBox="1">
            <a:spLocks noChangeArrowheads="1"/>
          </p:cNvSpPr>
          <p:nvPr/>
        </p:nvSpPr>
        <p:spPr bwMode="auto">
          <a:xfrm>
            <a:off x="4997030" y="3042172"/>
            <a:ext cx="3448281" cy="77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the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78BDC1C-F072-4997-9A1E-9D5750B7196E}"/>
              </a:ext>
            </a:extLst>
          </p:cNvPr>
          <p:cNvSpPr txBox="1">
            <a:spLocks noChangeArrowheads="1"/>
          </p:cNvSpPr>
          <p:nvPr/>
        </p:nvSpPr>
        <p:spPr bwMode="auto">
          <a:xfrm>
            <a:off x="516733" y="3710830"/>
            <a:ext cx="4818596" cy="77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 of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82CBDE1-B23A-47F3-9E7A-8FDA16098E93}"/>
              </a:ext>
            </a:extLst>
          </p:cNvPr>
          <p:cNvSpPr txBox="1">
            <a:spLocks noChangeArrowheads="1"/>
          </p:cNvSpPr>
          <p:nvPr/>
        </p:nvSpPr>
        <p:spPr bwMode="auto">
          <a:xfrm>
            <a:off x="683125" y="3033713"/>
            <a:ext cx="4750888" cy="79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00"/>
                </a:solidFill>
                <a:effectLst>
                  <a:glow rad="101600">
                    <a:schemeClr val="tx1"/>
                  </a:glow>
                  <a:outerShdw blurRad="50800" algn="tl" rotWithShape="0">
                    <a:srgbClr val="000000"/>
                  </a:outerShdw>
                </a:effectLst>
                <a:latin typeface="Calibri" panose="020F0502020204030204" pitchFamily="34" charset="0"/>
              </a:rPr>
              <a:t>life</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godliness</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1" name="Rounded Rectangle 10">
            <a:extLst>
              <a:ext uri="{FF2B5EF4-FFF2-40B4-BE49-F238E27FC236}">
                <a16:creationId xmlns:a16="http://schemas.microsoft.com/office/drawing/2014/main" id="{012F958D-63AF-44C9-AAF4-D7A04A721CE2}"/>
              </a:ext>
            </a:extLst>
          </p:cNvPr>
          <p:cNvSpPr>
            <a:spLocks noChangeAspect="1"/>
          </p:cNvSpPr>
          <p:nvPr/>
        </p:nvSpPr>
        <p:spPr>
          <a:xfrm>
            <a:off x="4869833" y="2936531"/>
            <a:ext cx="2761489" cy="1024128"/>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potlightShape1_rendered">
            <a:extLst>
              <a:ext uri="{FF2B5EF4-FFF2-40B4-BE49-F238E27FC236}">
                <a16:creationId xmlns:a16="http://schemas.microsoft.com/office/drawing/2014/main" id="{3F742E9B-8AC3-4DE7-9ED9-A09D357FC105}"/>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65839047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1"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out)">
                                      <p:cBhvr>
                                        <p:cTn id="33" dur="1250"/>
                                        <p:tgtEl>
                                          <p:spTgt spid="11"/>
                                        </p:tgtEl>
                                      </p:cBhvr>
                                    </p:animEffect>
                                  </p:childTnLst>
                                </p:cTn>
                              </p:par>
                              <p:par>
                                <p:cTn id="34" presetID="42" presetClass="path" presetSubtype="0" accel="50000" decel="50000" fill="hold" grpId="0" nodeType="withEffect">
                                  <p:stCondLst>
                                    <p:cond delay="0"/>
                                  </p:stCondLst>
                                  <p:childTnLst>
                                    <p:animMotion origin="layout" path="M 0.0026 -0.01528 L 0.04774 -0.01528 " pathEditMode="relative" rAng="0" ptsTypes="AA">
                                      <p:cBhvr>
                                        <p:cTn id="35" dur="1250" fill="hold"/>
                                        <p:tgtEl>
                                          <p:spTgt spid="11"/>
                                        </p:tgtEl>
                                        <p:attrNameLst>
                                          <p:attrName>ppt_x</p:attrName>
                                          <p:attrName>ppt_y</p:attrName>
                                        </p:attrNameLst>
                                      </p:cBhvr>
                                      <p:rCtr x="2257" y="0"/>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P spid="10" grpId="0"/>
      <p:bldP spid="11" grpId="0" animBg="1"/>
      <p:bldP spid="11"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0631A006-3910-410B-8800-E80045E3C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1781827" y="1295400"/>
            <a:ext cx="5580345" cy="37734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as newborn babes, desire the pure milk   of the word, that you may grow thereby,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F9C14C25-9995-4CD9-8860-10CE4FC6100D}"/>
              </a:ext>
            </a:extLst>
          </p:cNvPr>
          <p:cNvSpPr txBox="1">
            <a:spLocks noChangeArrowheads="1"/>
          </p:cNvSpPr>
          <p:nvPr/>
        </p:nvSpPr>
        <p:spPr bwMode="auto">
          <a:xfrm>
            <a:off x="3330697" y="2826328"/>
            <a:ext cx="1760415" cy="77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EF4E10DF-6FD4-477D-A5CD-89D5E7905422}"/>
              </a:ext>
            </a:extLst>
          </p:cNvPr>
          <p:cNvSpPr txBox="1">
            <a:spLocks noChangeArrowheads="1"/>
          </p:cNvSpPr>
          <p:nvPr/>
        </p:nvSpPr>
        <p:spPr bwMode="auto">
          <a:xfrm>
            <a:off x="952469" y="3805237"/>
            <a:ext cx="1738344" cy="78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0222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2" nodeType="clickEffect">
                                  <p:stCondLst>
                                    <p:cond delay="0"/>
                                  </p:stCondLst>
                                  <p:childTnLst>
                                    <p:animMotion origin="layout" path="M 3.33333E-6 2.96296E-6 L -0.26129 0.14421 " pathEditMode="relative" rAng="0" ptsTypes="AA">
                                      <p:cBhvr>
                                        <p:cTn id="11" dur="2000" fill="hold"/>
                                        <p:tgtEl>
                                          <p:spTgt spid="4"/>
                                        </p:tgtEl>
                                        <p:attrNameLst>
                                          <p:attrName>ppt_x</p:attrName>
                                          <p:attrName>ppt_y</p:attrName>
                                        </p:attrNameLst>
                                      </p:cBhvr>
                                      <p:rCtr x="-13073" y="7199"/>
                                    </p:animMotion>
                                  </p:childTnLst>
                                </p:cTn>
                              </p:par>
                              <p:par>
                                <p:cTn id="12" presetID="10" presetClass="exit" presetSubtype="0" fill="hold" grpId="1" nodeType="withEffect">
                                  <p:stCondLst>
                                    <p:cond delay="0"/>
                                  </p:stCondLst>
                                  <p:childTnLst>
                                    <p:animEffect transition="out" filter="fade">
                                      <p:cBhvr>
                                        <p:cTn id="13" dur="1250"/>
                                        <p:tgtEl>
                                          <p:spTgt spid="3074"/>
                                        </p:tgtEl>
                                      </p:cBhvr>
                                    </p:animEffect>
                                    <p:set>
                                      <p:cBhvr>
                                        <p:cTn id="1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N SHALL NOT LIVE BY BREAD ALONE BUT BY EVERY WORD WHICH PROCEEDS ...">
            <a:extLst>
              <a:ext uri="{FF2B5EF4-FFF2-40B4-BE49-F238E27FC236}">
                <a16:creationId xmlns:a16="http://schemas.microsoft.com/office/drawing/2014/main" id="{A1B405A7-5BA4-40EF-9921-8CCD58E8C0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2" b="10294"/>
          <a:stretch/>
        </p:blipFill>
        <p:spPr bwMode="auto">
          <a:xfrm>
            <a:off x="10481" y="563671"/>
            <a:ext cx="9133520" cy="56241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5C27F0D-9459-4624-A5E1-34BA570CFA7E}"/>
              </a:ext>
            </a:extLst>
          </p:cNvPr>
          <p:cNvSpPr txBox="1">
            <a:spLocks/>
          </p:cNvSpPr>
          <p:nvPr/>
        </p:nvSpPr>
        <p:spPr>
          <a:xfrm>
            <a:off x="1020828" y="3885844"/>
            <a:ext cx="159213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a:t>
            </a:r>
          </a:p>
        </p:txBody>
      </p:sp>
      <p:sp>
        <p:nvSpPr>
          <p:cNvPr id="8" name="Title 1">
            <a:extLst>
              <a:ext uri="{FF2B5EF4-FFF2-40B4-BE49-F238E27FC236}">
                <a16:creationId xmlns:a16="http://schemas.microsoft.com/office/drawing/2014/main" id="{66F83913-FBBC-432F-8431-BCB59542776D}"/>
              </a:ext>
            </a:extLst>
          </p:cNvPr>
          <p:cNvSpPr txBox="1">
            <a:spLocks/>
          </p:cNvSpPr>
          <p:nvPr/>
        </p:nvSpPr>
        <p:spPr>
          <a:xfrm>
            <a:off x="2775473" y="4554052"/>
            <a:ext cx="196864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of God</a:t>
            </a:r>
          </a:p>
        </p:txBody>
      </p:sp>
      <p:sp>
        <p:nvSpPr>
          <p:cNvPr id="3074" name="Rectangle 2"/>
          <p:cNvSpPr>
            <a:spLocks noGrp="1" noChangeArrowheads="1"/>
          </p:cNvSpPr>
          <p:nvPr>
            <p:ph type="title"/>
          </p:nvPr>
        </p:nvSpPr>
        <p:spPr>
          <a:xfrm>
            <a:off x="647700" y="1723427"/>
            <a:ext cx="7848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answered and said,         "It is written, 'Man shall not live by bread alone, but by every word that proceeds from the mouth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4:4 </a:t>
            </a:r>
          </a:p>
        </p:txBody>
      </p:sp>
      <p:sp>
        <p:nvSpPr>
          <p:cNvPr id="4" name="Rectangle 2">
            <a:extLst>
              <a:ext uri="{FF2B5EF4-FFF2-40B4-BE49-F238E27FC236}">
                <a16:creationId xmlns:a16="http://schemas.microsoft.com/office/drawing/2014/main" id="{C24F4F7F-16B5-49E1-A8D5-B026640BBDBD}"/>
              </a:ext>
            </a:extLst>
          </p:cNvPr>
          <p:cNvSpPr txBox="1">
            <a:spLocks noChangeArrowheads="1"/>
          </p:cNvSpPr>
          <p:nvPr/>
        </p:nvSpPr>
        <p:spPr bwMode="auto">
          <a:xfrm>
            <a:off x="952469" y="3805237"/>
            <a:ext cx="1738344" cy="78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0A1BEC19-A281-4FF5-B7AA-FA156D46B370}"/>
              </a:ext>
            </a:extLst>
          </p:cNvPr>
          <p:cNvSpPr txBox="1">
            <a:spLocks noChangeArrowheads="1"/>
          </p:cNvSpPr>
          <p:nvPr/>
        </p:nvSpPr>
        <p:spPr bwMode="auto">
          <a:xfrm>
            <a:off x="5621730" y="2200276"/>
            <a:ext cx="1681564" cy="79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B85011B-2602-4527-BC14-2ABD97524BA4}"/>
              </a:ext>
            </a:extLst>
          </p:cNvPr>
          <p:cNvSpPr txBox="1">
            <a:spLocks noChangeArrowheads="1"/>
          </p:cNvSpPr>
          <p:nvPr/>
        </p:nvSpPr>
        <p:spPr bwMode="auto">
          <a:xfrm>
            <a:off x="1078144" y="3818594"/>
            <a:ext cx="14864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98AB3614-5357-40E9-8215-FCC27C7E0C22}"/>
              </a:ext>
            </a:extLst>
          </p:cNvPr>
          <p:cNvSpPr txBox="1">
            <a:spLocks noChangeArrowheads="1"/>
          </p:cNvSpPr>
          <p:nvPr/>
        </p:nvSpPr>
        <p:spPr bwMode="auto">
          <a:xfrm>
            <a:off x="2796987" y="4494114"/>
            <a:ext cx="1929793" cy="7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821217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2)">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40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42" presetClass="path" presetSubtype="0" accel="50000" decel="50000" fill="hold" grpId="2" nodeType="withEffect">
                                  <p:stCondLst>
                                    <p:cond delay="0"/>
                                  </p:stCondLst>
                                  <p:childTnLst>
                                    <p:animMotion origin="layout" path="M -1.94444E-6 1.48148E-6 L 0.50764 -0.2331 " pathEditMode="relative" rAng="0" ptsTypes="AA">
                                      <p:cBhvr>
                                        <p:cTn id="36" dur="2000" fill="hold"/>
                                        <p:tgtEl>
                                          <p:spTgt spid="4"/>
                                        </p:tgtEl>
                                        <p:attrNameLst>
                                          <p:attrName>ppt_x</p:attrName>
                                          <p:attrName>ppt_y</p:attrName>
                                        </p:attrNameLst>
                                      </p:cBhvr>
                                      <p:rCtr x="25382" y="-11667"/>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0"/>
      <p:bldP spid="4" grpId="1"/>
      <p:bldP spid="4" grpId="2"/>
      <p:bldP spid="7" grpId="0"/>
      <p:bldP spid="7" grpId="1"/>
      <p:bldP spid="9" grpId="0"/>
      <p:bldP spid="9"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Praying in the Spirit: What Is it &amp; Why Is it Important? ">
            <a:extLst>
              <a:ext uri="{FF2B5EF4-FFF2-40B4-BE49-F238E27FC236}">
                <a16:creationId xmlns:a16="http://schemas.microsoft.com/office/drawing/2014/main" id="{E8C64E96-0C4D-4FB6-9129-314E99645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D817A0AC-CA9D-4C71-B417-D3E271EA427B}"/>
              </a:ext>
            </a:extLst>
          </p:cNvPr>
          <p:cNvSpPr txBox="1">
            <a:spLocks/>
          </p:cNvSpPr>
          <p:nvPr/>
        </p:nvSpPr>
        <p:spPr>
          <a:xfrm>
            <a:off x="5289550" y="5358932"/>
            <a:ext cx="28365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sanctified</a:t>
            </a:r>
          </a:p>
        </p:txBody>
      </p:sp>
      <p:sp>
        <p:nvSpPr>
          <p:cNvPr id="3074" name="Rectangle 2"/>
          <p:cNvSpPr>
            <a:spLocks noGrp="1" noChangeArrowheads="1"/>
          </p:cNvSpPr>
          <p:nvPr>
            <p:ph type="title"/>
          </p:nvPr>
        </p:nvSpPr>
        <p:spPr>
          <a:xfrm>
            <a:off x="457200" y="1590805"/>
            <a:ext cx="8229600" cy="40249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now, brethren, I commend you to God and to the word of His grace, which is able to build you up and give you an inheritance among all those who are sanctified."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20:32 </a:t>
            </a:r>
          </a:p>
        </p:txBody>
      </p:sp>
      <p:sp>
        <p:nvSpPr>
          <p:cNvPr id="4" name="Rectangle 2">
            <a:extLst>
              <a:ext uri="{FF2B5EF4-FFF2-40B4-BE49-F238E27FC236}">
                <a16:creationId xmlns:a16="http://schemas.microsoft.com/office/drawing/2014/main" id="{1917DFF9-D270-4533-AC97-840E235F77BF}"/>
              </a:ext>
            </a:extLst>
          </p:cNvPr>
          <p:cNvSpPr txBox="1">
            <a:spLocks noChangeArrowheads="1"/>
          </p:cNvSpPr>
          <p:nvPr/>
        </p:nvSpPr>
        <p:spPr bwMode="auto">
          <a:xfrm>
            <a:off x="5621730" y="2200276"/>
            <a:ext cx="1681564" cy="79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82B952DF-14BC-4202-AE9D-0B20898D6704}"/>
              </a:ext>
            </a:extLst>
          </p:cNvPr>
          <p:cNvSpPr txBox="1">
            <a:spLocks noChangeArrowheads="1"/>
          </p:cNvSpPr>
          <p:nvPr/>
        </p:nvSpPr>
        <p:spPr bwMode="auto">
          <a:xfrm>
            <a:off x="831273" y="1978733"/>
            <a:ext cx="7495309" cy="402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word of His grace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able to build you up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give you an inheritance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all who are sanctified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6B4F59CD-928D-4D98-AABE-9CB27927A1DD}"/>
              </a:ext>
            </a:extLst>
          </p:cNvPr>
          <p:cNvSpPr/>
          <p:nvPr/>
        </p:nvSpPr>
        <p:spPr>
          <a:xfrm rot="5400000">
            <a:off x="1319546" y="3494130"/>
            <a:ext cx="329068"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57176926-6DF9-4538-96ED-29CE000481ED}"/>
              </a:ext>
            </a:extLst>
          </p:cNvPr>
          <p:cNvSpPr/>
          <p:nvPr/>
        </p:nvSpPr>
        <p:spPr>
          <a:xfrm rot="5400000">
            <a:off x="2150818" y="4159148"/>
            <a:ext cx="329068"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2">
            <a:extLst>
              <a:ext uri="{FF2B5EF4-FFF2-40B4-BE49-F238E27FC236}">
                <a16:creationId xmlns:a16="http://schemas.microsoft.com/office/drawing/2014/main" id="{507F788D-83B9-4767-B7AB-C2F47A1E4A75}"/>
              </a:ext>
            </a:extLst>
          </p:cNvPr>
          <p:cNvSpPr txBox="1">
            <a:spLocks noChangeArrowheads="1"/>
          </p:cNvSpPr>
          <p:nvPr/>
        </p:nvSpPr>
        <p:spPr bwMode="auto">
          <a:xfrm>
            <a:off x="4627491" y="2210883"/>
            <a:ext cx="4216400" cy="76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 word of His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EBA8DBE-9517-4855-BC5F-EDA3BF6DA209}"/>
              </a:ext>
            </a:extLst>
          </p:cNvPr>
          <p:cNvSpPr txBox="1">
            <a:spLocks noChangeArrowheads="1"/>
          </p:cNvSpPr>
          <p:nvPr/>
        </p:nvSpPr>
        <p:spPr bwMode="auto">
          <a:xfrm>
            <a:off x="622589" y="2876983"/>
            <a:ext cx="17064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grace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68D61759-00AE-447E-8D23-030470BE0D8D}"/>
              </a:ext>
            </a:extLst>
          </p:cNvPr>
          <p:cNvSpPr txBox="1">
            <a:spLocks noChangeArrowheads="1"/>
          </p:cNvSpPr>
          <p:nvPr/>
        </p:nvSpPr>
        <p:spPr bwMode="auto">
          <a:xfrm>
            <a:off x="3738418" y="2881313"/>
            <a:ext cx="51977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able to build you</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A8285E72-048D-42C4-B188-5D949677FC48}"/>
              </a:ext>
            </a:extLst>
          </p:cNvPr>
          <p:cNvSpPr txBox="1">
            <a:spLocks noChangeArrowheads="1"/>
          </p:cNvSpPr>
          <p:nvPr/>
        </p:nvSpPr>
        <p:spPr bwMode="auto">
          <a:xfrm>
            <a:off x="858116" y="3545898"/>
            <a:ext cx="8890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up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41892F8-2388-4EC5-9488-694CB313FDA2}"/>
              </a:ext>
            </a:extLst>
          </p:cNvPr>
          <p:cNvSpPr txBox="1">
            <a:spLocks noChangeArrowheads="1"/>
          </p:cNvSpPr>
          <p:nvPr/>
        </p:nvSpPr>
        <p:spPr bwMode="auto">
          <a:xfrm>
            <a:off x="2491509" y="3550660"/>
            <a:ext cx="58904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give you an inheritance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41996B3-8ACC-4A64-AD24-F22E443F7D5B}"/>
              </a:ext>
            </a:extLst>
          </p:cNvPr>
          <p:cNvSpPr txBox="1">
            <a:spLocks noChangeArrowheads="1"/>
          </p:cNvSpPr>
          <p:nvPr/>
        </p:nvSpPr>
        <p:spPr bwMode="auto">
          <a:xfrm>
            <a:off x="3274540" y="4219317"/>
            <a:ext cx="8601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all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049875C-3455-4777-8B0E-683AD5ACD932}"/>
              </a:ext>
            </a:extLst>
          </p:cNvPr>
          <p:cNvSpPr txBox="1">
            <a:spLocks noChangeArrowheads="1"/>
          </p:cNvSpPr>
          <p:nvPr/>
        </p:nvSpPr>
        <p:spPr bwMode="auto">
          <a:xfrm>
            <a:off x="5390420" y="4219318"/>
            <a:ext cx="219469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who are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3D61AD24-8FCC-4957-939F-4546500AD166}"/>
              </a:ext>
            </a:extLst>
          </p:cNvPr>
          <p:cNvSpPr txBox="1">
            <a:spLocks noChangeArrowheads="1"/>
          </p:cNvSpPr>
          <p:nvPr/>
        </p:nvSpPr>
        <p:spPr bwMode="auto">
          <a:xfrm>
            <a:off x="1917678" y="4892246"/>
            <a:ext cx="257775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sanctified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C5950B56-1258-4937-8441-EF4940766FA3}"/>
              </a:ext>
            </a:extLst>
          </p:cNvPr>
          <p:cNvSpPr txBox="1">
            <a:spLocks noChangeArrowheads="1"/>
          </p:cNvSpPr>
          <p:nvPr/>
        </p:nvSpPr>
        <p:spPr bwMode="auto">
          <a:xfrm>
            <a:off x="5379244" y="5283333"/>
            <a:ext cx="2658895" cy="77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sanctified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12">
            <a:extLst>
              <a:ext uri="{FF2B5EF4-FFF2-40B4-BE49-F238E27FC236}">
                <a16:creationId xmlns:a16="http://schemas.microsoft.com/office/drawing/2014/main" id="{0F571029-AD21-407A-A8BA-FE7B3452F7FE}"/>
              </a:ext>
            </a:extLst>
          </p:cNvPr>
          <p:cNvSpPr>
            <a:spLocks noChangeArrowheads="1"/>
          </p:cNvSpPr>
          <p:nvPr/>
        </p:nvSpPr>
        <p:spPr bwMode="auto">
          <a:xfrm>
            <a:off x="4562642" y="3267455"/>
            <a:ext cx="3740110" cy="786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improvement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0" name="Rectangle 12">
            <a:extLst>
              <a:ext uri="{FF2B5EF4-FFF2-40B4-BE49-F238E27FC236}">
                <a16:creationId xmlns:a16="http://schemas.microsoft.com/office/drawing/2014/main" id="{A78D43EE-E8D6-47B0-975B-91B21A9F9DF3}"/>
              </a:ext>
            </a:extLst>
          </p:cNvPr>
          <p:cNvSpPr>
            <a:spLocks noChangeArrowheads="1"/>
          </p:cNvSpPr>
          <p:nvPr/>
        </p:nvSpPr>
        <p:spPr bwMode="auto">
          <a:xfrm>
            <a:off x="5644896" y="2602991"/>
            <a:ext cx="2481072" cy="786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teaches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17855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42" presetClass="path" presetSubtype="0" accel="50000" decel="50000" fill="hold" grpId="2" nodeType="withEffect">
                                  <p:stCondLst>
                                    <p:cond delay="0"/>
                                  </p:stCondLst>
                                  <p:childTnLst>
                                    <p:animMotion origin="layout" path="M -1.94444E-6 -2.22222E-6 L -0.44097 0.05625 " pathEditMode="relative" rAng="0" ptsTypes="AA">
                                      <p:cBhvr>
                                        <p:cTn id="39" dur="2000" fill="hold"/>
                                        <p:tgtEl>
                                          <p:spTgt spid="8"/>
                                        </p:tgtEl>
                                        <p:attrNameLst>
                                          <p:attrName>ppt_x</p:attrName>
                                          <p:attrName>ppt_y</p:attrName>
                                        </p:attrNameLst>
                                      </p:cBhvr>
                                      <p:rCtr x="-22049" y="2801"/>
                                    </p:animMotion>
                                  </p:childTnLst>
                                </p:cTn>
                              </p:par>
                              <p:par>
                                <p:cTn id="40" presetID="42" presetClass="path" presetSubtype="0" accel="50000" decel="50000" fill="hold" grpId="2" nodeType="withEffect">
                                  <p:stCondLst>
                                    <p:cond delay="0"/>
                                  </p:stCondLst>
                                  <p:childTnLst>
                                    <p:animMotion origin="layout" path="M -4.72222E-6 2.59259E-6 L 0.41112 -0.04144 " pathEditMode="relative" rAng="0" ptsTypes="AA">
                                      <p:cBhvr>
                                        <p:cTn id="41" dur="2000" fill="hold"/>
                                        <p:tgtEl>
                                          <p:spTgt spid="9"/>
                                        </p:tgtEl>
                                        <p:attrNameLst>
                                          <p:attrName>ppt_x</p:attrName>
                                          <p:attrName>ppt_y</p:attrName>
                                        </p:attrNameLst>
                                      </p:cBhvr>
                                      <p:rCtr x="20556" y="-2083"/>
                                    </p:animMotion>
                                  </p:childTnLst>
                                </p:cTn>
                              </p:par>
                              <p:par>
                                <p:cTn id="42" presetID="42" presetClass="path" presetSubtype="0" accel="50000" decel="50000" fill="hold" grpId="2" nodeType="withEffect">
                                  <p:stCondLst>
                                    <p:cond delay="0"/>
                                  </p:stCondLst>
                                  <p:childTnLst>
                                    <p:animMotion origin="layout" path="M 4.44444E-6 -1.85185E-6 L -0.2783 0.05625 " pathEditMode="relative" rAng="0" ptsTypes="AA">
                                      <p:cBhvr>
                                        <p:cTn id="43" dur="2000" fill="hold"/>
                                        <p:tgtEl>
                                          <p:spTgt spid="10"/>
                                        </p:tgtEl>
                                        <p:attrNameLst>
                                          <p:attrName>ppt_x</p:attrName>
                                          <p:attrName>ppt_y</p:attrName>
                                        </p:attrNameLst>
                                      </p:cBhvr>
                                      <p:rCtr x="-13924" y="2801"/>
                                    </p:animMotion>
                                  </p:childTnLst>
                                </p:cTn>
                              </p:par>
                              <p:par>
                                <p:cTn id="44" presetID="42" presetClass="path" presetSubtype="0" accel="50000" decel="50000" fill="hold" grpId="2" nodeType="withEffect">
                                  <p:stCondLst>
                                    <p:cond delay="0"/>
                                  </p:stCondLst>
                                  <p:childTnLst>
                                    <p:animMotion origin="layout" path="M -4.72222E-6 -2.59259E-6 L 0.53264 -0.0412 " pathEditMode="relative" rAng="0" ptsTypes="AA">
                                      <p:cBhvr>
                                        <p:cTn id="45" dur="2000" fill="hold"/>
                                        <p:tgtEl>
                                          <p:spTgt spid="11"/>
                                        </p:tgtEl>
                                        <p:attrNameLst>
                                          <p:attrName>ppt_x</p:attrName>
                                          <p:attrName>ppt_y</p:attrName>
                                        </p:attrNameLst>
                                      </p:cBhvr>
                                      <p:rCtr x="26632" y="-2060"/>
                                    </p:animMotion>
                                  </p:childTnLst>
                                </p:cTn>
                              </p:par>
                              <p:par>
                                <p:cTn id="46" presetID="42" presetClass="path" presetSubtype="0" accel="50000" decel="50000" fill="hold" grpId="2" nodeType="withEffect">
                                  <p:stCondLst>
                                    <p:cond delay="0"/>
                                  </p:stCondLst>
                                  <p:childTnLst>
                                    <p:animMotion origin="layout" path="M -4.44444E-6 2.96296E-6 L 0.00244 0.05578 " pathEditMode="relative" rAng="0" ptsTypes="AA">
                                      <p:cBhvr>
                                        <p:cTn id="47" dur="2000" fill="hold"/>
                                        <p:tgtEl>
                                          <p:spTgt spid="12"/>
                                        </p:tgtEl>
                                        <p:attrNameLst>
                                          <p:attrName>ppt_x</p:attrName>
                                          <p:attrName>ppt_y</p:attrName>
                                        </p:attrNameLst>
                                      </p:cBhvr>
                                      <p:rCtr x="122" y="2778"/>
                                    </p:animMotion>
                                  </p:childTnLst>
                                </p:cTn>
                              </p:par>
                              <p:par>
                                <p:cTn id="48" presetID="42" presetClass="path" presetSubtype="0" accel="50000" decel="50000" fill="hold" grpId="2" nodeType="withEffect">
                                  <p:stCondLst>
                                    <p:cond delay="0"/>
                                  </p:stCondLst>
                                  <p:childTnLst>
                                    <p:animMotion origin="layout" path="M 1.66667E-6 -7.40741E-7 L -0.06024 0.15417 " pathEditMode="relative" rAng="0" ptsTypes="AA">
                                      <p:cBhvr>
                                        <p:cTn id="49" dur="2000" fill="hold"/>
                                        <p:tgtEl>
                                          <p:spTgt spid="13"/>
                                        </p:tgtEl>
                                        <p:attrNameLst>
                                          <p:attrName>ppt_x</p:attrName>
                                          <p:attrName>ppt_y</p:attrName>
                                        </p:attrNameLst>
                                      </p:cBhvr>
                                      <p:rCtr x="-3021" y="7708"/>
                                    </p:animMotion>
                                  </p:childTnLst>
                                </p:cTn>
                              </p:par>
                              <p:par>
                                <p:cTn id="50" presetID="42" presetClass="path" presetSubtype="0" accel="50000" decel="50000" fill="hold" grpId="2" nodeType="withEffect">
                                  <p:stCondLst>
                                    <p:cond delay="0"/>
                                  </p:stCondLst>
                                  <p:childTnLst>
                                    <p:animMotion origin="layout" path="M 1.38889E-6 -7.40741E-7 L -0.21667 0.1544 " pathEditMode="relative" rAng="0" ptsTypes="AA">
                                      <p:cBhvr>
                                        <p:cTn id="51" dur="2000" fill="hold"/>
                                        <p:tgtEl>
                                          <p:spTgt spid="14"/>
                                        </p:tgtEl>
                                        <p:attrNameLst>
                                          <p:attrName>ppt_x</p:attrName>
                                          <p:attrName>ppt_y</p:attrName>
                                        </p:attrNameLst>
                                      </p:cBhvr>
                                      <p:rCtr x="-10833" y="7708"/>
                                    </p:animMotion>
                                  </p:childTnLst>
                                </p:cTn>
                              </p:par>
                              <p:par>
                                <p:cTn id="52" presetID="42" presetClass="path" presetSubtype="0" accel="50000" decel="50000" fill="hold" grpId="2" nodeType="withEffect">
                                  <p:stCondLst>
                                    <p:cond delay="0"/>
                                  </p:stCondLst>
                                  <p:childTnLst>
                                    <p:animMotion origin="layout" path="M -4.44444E-6 1.11111E-6 L 0.38316 0.05625 " pathEditMode="relative" rAng="0" ptsTypes="AA">
                                      <p:cBhvr>
                                        <p:cTn id="53" dur="2000" fill="hold"/>
                                        <p:tgtEl>
                                          <p:spTgt spid="15"/>
                                        </p:tgtEl>
                                        <p:attrNameLst>
                                          <p:attrName>ppt_x</p:attrName>
                                          <p:attrName>ppt_y</p:attrName>
                                        </p:attrNameLst>
                                      </p:cBhvr>
                                      <p:rCtr x="19149" y="2801"/>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250"/>
                                        <p:tgtEl>
                                          <p:spTgt spid="5"/>
                                        </p:tgtEl>
                                      </p:cBhvr>
                                    </p:animEffec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22" presetClass="entr" presetSubtype="8" fill="hold" grpId="0" nodeType="withEffect">
                                  <p:stCondLst>
                                    <p:cond delay="25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par>
                                <p:cTn id="88" presetID="22" presetClass="entr" presetSubtype="8" fill="hold" grpId="0" nodeType="withEffect">
                                  <p:stCondLst>
                                    <p:cond delay="500"/>
                                  </p:stCondLst>
                                  <p:childTnLst>
                                    <p:set>
                                      <p:cBhvr>
                                        <p:cTn id="89" dur="1" fill="hold">
                                          <p:stCondLst>
                                            <p:cond delay="0"/>
                                          </p:stCondLst>
                                        </p:cTn>
                                        <p:tgtEl>
                                          <p:spTgt spid="7"/>
                                        </p:tgtEl>
                                        <p:attrNameLst>
                                          <p:attrName>style.visibility</p:attrName>
                                        </p:attrNameLst>
                                      </p:cBhvr>
                                      <p:to>
                                        <p:strVal val="visible"/>
                                      </p:to>
                                    </p:set>
                                    <p:animEffect transition="in" filter="wipe(left)">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wipe(left)">
                                      <p:cBhvr>
                                        <p:cTn id="95" dur="500"/>
                                        <p:tgtEl>
                                          <p:spTgt spid="16"/>
                                        </p:tgtEl>
                                      </p:cBhvr>
                                    </p:animEffect>
                                  </p:childTnLst>
                                </p:cTn>
                              </p:par>
                              <p:par>
                                <p:cTn id="96" presetID="18" presetClass="emph" presetSubtype="0" fill="hold" grpId="1" nodeType="withEffect">
                                  <p:stCondLst>
                                    <p:cond delay="0"/>
                                  </p:stCondLst>
                                  <p:childTnLst>
                                    <p:set>
                                      <p:cBhvr override="childStyle">
                                        <p:cTn id="97" dur="500" fill="hold"/>
                                        <p:tgtEl>
                                          <p:spTgt spid="16"/>
                                        </p:tgtEl>
                                        <p:attrNameLst>
                                          <p:attrName>style.textDecorationUnderline</p:attrName>
                                        </p:attrNameLst>
                                      </p:cBhvr>
                                      <p:to>
                                        <p:strVal val="true"/>
                                      </p:to>
                                    </p:set>
                                  </p:childTnLst>
                                </p:cTn>
                              </p:par>
                              <p:par>
                                <p:cTn id="98" presetID="22" presetClass="entr" presetSubtype="8" fill="hold" grpId="0"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left)">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cBhvr>
                                        <p:cTn id="105" dur="10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06" dur="10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07" dur="10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0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grpId="0" nodeType="clickEffect">
                                  <p:stCondLst>
                                    <p:cond delay="0"/>
                                  </p:stCondLst>
                                  <p:childTnLst>
                                    <p:set>
                                      <p:cBhvr>
                                        <p:cTn id="112" dur="1" fill="hold">
                                          <p:stCondLst>
                                            <p:cond delay="0"/>
                                          </p:stCondLst>
                                        </p:cTn>
                                        <p:tgtEl>
                                          <p:spTgt spid="20"/>
                                        </p:tgtEl>
                                        <p:attrNameLst>
                                          <p:attrName>style.visibility</p:attrName>
                                        </p:attrNameLst>
                                      </p:cBhvr>
                                      <p:to>
                                        <p:strVal val="visible"/>
                                      </p:to>
                                    </p:set>
                                    <p:anim calcmode="lin" valueType="num">
                                      <p:cBhvr>
                                        <p:cTn id="113" dur="10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114" dur="10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115" dur="10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116"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074" grpId="0"/>
      <p:bldP spid="3074" grpId="1"/>
      <p:bldP spid="4" grpId="1"/>
      <p:bldP spid="5" grpId="0"/>
      <p:bldP spid="6" grpId="0" animBg="1"/>
      <p:bldP spid="7" grpId="0"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7" grpId="0"/>
      <p:bldP spid="18" grpId="0"/>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uy Cross with jesus |god poster|christian god poster|jesus poster ...">
            <a:extLst>
              <a:ext uri="{FF2B5EF4-FFF2-40B4-BE49-F238E27FC236}">
                <a16:creationId xmlns:a16="http://schemas.microsoft.com/office/drawing/2014/main" id="{C990AD56-A12A-4C16-8FAE-F78B8B67D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2618324-6A75-4FEC-B514-18CE2A2DA138}"/>
              </a:ext>
            </a:extLst>
          </p:cNvPr>
          <p:cNvSpPr txBox="1">
            <a:spLocks/>
          </p:cNvSpPr>
          <p:nvPr/>
        </p:nvSpPr>
        <p:spPr>
          <a:xfrm>
            <a:off x="748474" y="3111064"/>
            <a:ext cx="54132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do the will of Him</a:t>
            </a:r>
          </a:p>
        </p:txBody>
      </p:sp>
      <p:sp>
        <p:nvSpPr>
          <p:cNvPr id="3074" name="Rectangle 2"/>
          <p:cNvSpPr>
            <a:spLocks noGrp="1" noChangeArrowheads="1"/>
          </p:cNvSpPr>
          <p:nvPr>
            <p:ph type="title"/>
          </p:nvPr>
        </p:nvSpPr>
        <p:spPr>
          <a:xfrm>
            <a:off x="469392" y="2415698"/>
            <a:ext cx="8229600" cy="26439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said to them, My food is     to do the will of Him who sent Me, and to finish His work."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4:34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CBA54D6-A36C-40CC-B942-067405393F08}"/>
              </a:ext>
            </a:extLst>
          </p:cNvPr>
          <p:cNvSpPr txBox="1">
            <a:spLocks noChangeArrowheads="1"/>
          </p:cNvSpPr>
          <p:nvPr/>
        </p:nvSpPr>
        <p:spPr bwMode="auto">
          <a:xfrm>
            <a:off x="823435" y="3049276"/>
            <a:ext cx="5260659" cy="76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do the will of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063057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otographer captures stunning pictures of volcanic eruption as ...">
            <a:extLst>
              <a:ext uri="{FF2B5EF4-FFF2-40B4-BE49-F238E27FC236}">
                <a16:creationId xmlns:a16="http://schemas.microsoft.com/office/drawing/2014/main" id="{16D5A877-6800-4E96-A06E-7F71FB351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B176C64-B097-4AED-94A9-B73765FFAF1A}"/>
              </a:ext>
            </a:extLst>
          </p:cNvPr>
          <p:cNvSpPr txBox="1">
            <a:spLocks/>
          </p:cNvSpPr>
          <p:nvPr/>
        </p:nvSpPr>
        <p:spPr>
          <a:xfrm>
            <a:off x="3074450" y="4120768"/>
            <a:ext cx="539990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1C8FE26E-C222-44B7-93D8-8CF1EFA37969}"/>
              </a:ext>
            </a:extLst>
          </p:cNvPr>
          <p:cNvSpPr txBox="1">
            <a:spLocks/>
          </p:cNvSpPr>
          <p:nvPr/>
        </p:nvSpPr>
        <p:spPr>
          <a:xfrm>
            <a:off x="1735158" y="4795627"/>
            <a:ext cx="494270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God"/>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serve the copy and   shadow of the heavenly things,     as Moses was divinely instructed when he was about to make the tabernacle. For He said, "See that you make all things according to the pattern shown you on the mountain."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8:5</a:t>
            </a:r>
          </a:p>
        </p:txBody>
      </p:sp>
      <p:sp>
        <p:nvSpPr>
          <p:cNvPr id="5" name="Rectangle 2">
            <a:extLst>
              <a:ext uri="{FF2B5EF4-FFF2-40B4-BE49-F238E27FC236}">
                <a16:creationId xmlns:a16="http://schemas.microsoft.com/office/drawing/2014/main" id="{47422B7A-17DD-472E-8BDD-012EF4EBC5D7}"/>
              </a:ext>
            </a:extLst>
          </p:cNvPr>
          <p:cNvSpPr txBox="1">
            <a:spLocks noChangeArrowheads="1"/>
          </p:cNvSpPr>
          <p:nvPr/>
        </p:nvSpPr>
        <p:spPr bwMode="auto">
          <a:xfrm>
            <a:off x="3105277" y="4058492"/>
            <a:ext cx="5333873" cy="75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things according to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F2A4DA56-6380-4FD2-B594-C60F54147E06}"/>
              </a:ext>
            </a:extLst>
          </p:cNvPr>
          <p:cNvSpPr txBox="1">
            <a:spLocks noChangeArrowheads="1"/>
          </p:cNvSpPr>
          <p:nvPr/>
        </p:nvSpPr>
        <p:spPr bwMode="auto">
          <a:xfrm>
            <a:off x="1761221" y="4726659"/>
            <a:ext cx="4891079" cy="7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pattern shown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2438836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600"/>
                                        <p:tgtEl>
                                          <p:spTgt spid="4"/>
                                        </p:tgtEl>
                                      </p:cBhvr>
                                    </p:animEffect>
                                  </p:childTnLst>
                                </p:cTn>
                              </p:par>
                              <p:par>
                                <p:cTn id="18" presetID="18" presetClass="emph" presetSubtype="0" fill="hold" grpId="1" nodeType="withEffect">
                                  <p:stCondLst>
                                    <p:cond delay="0"/>
                                  </p:stCondLst>
                                  <p:childTnLst>
                                    <p:set>
                                      <p:cBhvr override="childStyle">
                                        <p:cTn id="19" dur="6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600"/>
                                        <p:tgtEl>
                                          <p:spTgt spid="5"/>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600"/>
                                        <p:tgtEl>
                                          <p:spTgt spid="6"/>
                                        </p:tgtEl>
                                      </p:cBhvr>
                                    </p:animEffect>
                                  </p:childTnLst>
                                </p:cTn>
                              </p:par>
                              <p:par>
                                <p:cTn id="26" presetID="18" presetClass="emph" presetSubtype="0" fill="hold" grpId="1" nodeType="withEffect">
                                  <p:stCondLst>
                                    <p:cond delay="500"/>
                                  </p:stCondLst>
                                  <p:childTnLst>
                                    <p:set>
                                      <p:cBhvr override="childStyle">
                                        <p:cTn id="27" dur="6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5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3074" grpId="2"/>
      <p:bldP spid="5"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otographer captures stunning pictures of volcanic eruption as ...">
            <a:extLst>
              <a:ext uri="{FF2B5EF4-FFF2-40B4-BE49-F238E27FC236}">
                <a16:creationId xmlns:a16="http://schemas.microsoft.com/office/drawing/2014/main" id="{16D5A877-6800-4E96-A06E-7F71FB351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God">
            <a:extLst>
              <a:ext uri="{FF2B5EF4-FFF2-40B4-BE49-F238E27FC236}">
                <a16:creationId xmlns:a16="http://schemas.microsoft.com/office/drawing/2014/main" id="{492F67AE-B045-465B-A306-7961B2AA1753}"/>
              </a:ext>
            </a:extLst>
          </p:cNvPr>
          <p:cNvSpPr txBox="1">
            <a:spLocks noChangeArrowheads="1"/>
          </p:cNvSpPr>
          <p:nvPr/>
        </p:nvSpPr>
        <p:spPr bwMode="auto">
          <a:xfrm>
            <a:off x="4908883" y="3741821"/>
            <a:ext cx="14584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5108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n Glowing Bible Open Christian Background on Pinterest (With ...">
            <a:extLst>
              <a:ext uri="{FF2B5EF4-FFF2-40B4-BE49-F238E27FC236}">
                <a16:creationId xmlns:a16="http://schemas.microsoft.com/office/drawing/2014/main" id="{1E9155C7-CE0E-43D0-AC5F-12F590E1C7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AC90E80-0E2C-49F5-A845-0C4464D60A24}"/>
              </a:ext>
            </a:extLst>
          </p:cNvPr>
          <p:cNvSpPr txBox="1">
            <a:spLocks/>
          </p:cNvSpPr>
          <p:nvPr/>
        </p:nvSpPr>
        <p:spPr>
          <a:xfrm>
            <a:off x="859129" y="3126365"/>
            <a:ext cx="301278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 things</a:t>
            </a:r>
          </a:p>
        </p:txBody>
      </p:sp>
      <p:sp>
        <p:nvSpPr>
          <p:cNvPr id="9" name="Title 1">
            <a:extLst>
              <a:ext uri="{FF2B5EF4-FFF2-40B4-BE49-F238E27FC236}">
                <a16:creationId xmlns:a16="http://schemas.microsoft.com/office/drawing/2014/main" id="{227F8702-8A36-4A7E-AB64-151B68F18068}"/>
              </a:ext>
            </a:extLst>
          </p:cNvPr>
          <p:cNvSpPr txBox="1">
            <a:spLocks/>
          </p:cNvSpPr>
          <p:nvPr/>
        </p:nvSpPr>
        <p:spPr>
          <a:xfrm>
            <a:off x="769896" y="3800258"/>
            <a:ext cx="52457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through Jesus Christ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speaks, let him speak      as the oracles of God. If anyone ministers, let him do it as with the ability which God supplies, that   in all things God may be glorified through Jesus Christ, to whom belong the glory and the dominion forever and ever.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5" name="Rectangle 2">
            <a:extLst>
              <a:ext uri="{FF2B5EF4-FFF2-40B4-BE49-F238E27FC236}">
                <a16:creationId xmlns:a16="http://schemas.microsoft.com/office/drawing/2014/main" id="{3FF60A79-EE47-464D-B397-84FE8019A37D}"/>
              </a:ext>
            </a:extLst>
          </p:cNvPr>
          <p:cNvSpPr txBox="1">
            <a:spLocks noChangeArrowheads="1"/>
          </p:cNvSpPr>
          <p:nvPr/>
        </p:nvSpPr>
        <p:spPr bwMode="auto">
          <a:xfrm>
            <a:off x="561144" y="3030851"/>
            <a:ext cx="3053594" cy="82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 all things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33E0A736-A1B9-4731-949F-475B8CB648BA}"/>
              </a:ext>
            </a:extLst>
          </p:cNvPr>
          <p:cNvSpPr txBox="1">
            <a:spLocks noChangeArrowheads="1"/>
          </p:cNvSpPr>
          <p:nvPr/>
        </p:nvSpPr>
        <p:spPr bwMode="auto">
          <a:xfrm>
            <a:off x="4908883" y="3741821"/>
            <a:ext cx="14584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6DE5F23F-BCB2-4983-94C6-A5EF0535D5C0}"/>
              </a:ext>
            </a:extLst>
          </p:cNvPr>
          <p:cNvSpPr txBox="1">
            <a:spLocks noChangeArrowheads="1"/>
          </p:cNvSpPr>
          <p:nvPr/>
        </p:nvSpPr>
        <p:spPr bwMode="auto">
          <a:xfrm>
            <a:off x="4908883" y="3741821"/>
            <a:ext cx="14584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D1A7A911-5A63-484B-BFF9-BD3EA8C1AEC9}"/>
              </a:ext>
            </a:extLst>
          </p:cNvPr>
          <p:cNvSpPr txBox="1">
            <a:spLocks noChangeArrowheads="1"/>
          </p:cNvSpPr>
          <p:nvPr/>
        </p:nvSpPr>
        <p:spPr bwMode="auto">
          <a:xfrm>
            <a:off x="4908883" y="3741821"/>
            <a:ext cx="14584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A296D12-8B53-4326-9AE3-2508DC34900F}"/>
              </a:ext>
            </a:extLst>
          </p:cNvPr>
          <p:cNvSpPr txBox="1">
            <a:spLocks noChangeArrowheads="1"/>
          </p:cNvSpPr>
          <p:nvPr/>
        </p:nvSpPr>
        <p:spPr bwMode="auto">
          <a:xfrm>
            <a:off x="1108462" y="3064552"/>
            <a:ext cx="2522943" cy="759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things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1D8CE8D-4594-4648-9655-679B903F1AA6}"/>
              </a:ext>
            </a:extLst>
          </p:cNvPr>
          <p:cNvSpPr txBox="1">
            <a:spLocks noChangeArrowheads="1"/>
          </p:cNvSpPr>
          <p:nvPr/>
        </p:nvSpPr>
        <p:spPr bwMode="auto">
          <a:xfrm>
            <a:off x="738061" y="3734686"/>
            <a:ext cx="5305927" cy="76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Jesus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9">
            <a:extLst>
              <a:ext uri="{FF2B5EF4-FFF2-40B4-BE49-F238E27FC236}">
                <a16:creationId xmlns:a16="http://schemas.microsoft.com/office/drawing/2014/main" id="{D071F5E3-BA08-4EBF-9092-ADD92D58CE25}"/>
              </a:ext>
            </a:extLst>
          </p:cNvPr>
          <p:cNvSpPr>
            <a:spLocks noChangeArrowheads="1"/>
          </p:cNvSpPr>
          <p:nvPr/>
        </p:nvSpPr>
        <p:spPr bwMode="auto">
          <a:xfrm>
            <a:off x="2901158" y="3757510"/>
            <a:ext cx="295759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Rounded Rectangle 12">
            <a:extLst>
              <a:ext uri="{FF2B5EF4-FFF2-40B4-BE49-F238E27FC236}">
                <a16:creationId xmlns:a16="http://schemas.microsoft.com/office/drawing/2014/main" id="{30FE5D78-8EAA-4E5D-9B4C-0BCA7C41C3C3}"/>
              </a:ext>
            </a:extLst>
          </p:cNvPr>
          <p:cNvSpPr>
            <a:spLocks noChangeAspect="1"/>
          </p:cNvSpPr>
          <p:nvPr/>
        </p:nvSpPr>
        <p:spPr>
          <a:xfrm>
            <a:off x="572085" y="3727938"/>
            <a:ext cx="2806506" cy="902678"/>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D19BB25A-5220-40A5-8F47-A78617ED3DAB}"/>
              </a:ext>
            </a:extLst>
          </p:cNvPr>
          <p:cNvSpPr>
            <a:spLocks noChangeArrowheads="1"/>
          </p:cNvSpPr>
          <p:nvPr/>
        </p:nvSpPr>
        <p:spPr bwMode="auto">
          <a:xfrm>
            <a:off x="578693" y="296699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4" name="Rectangle 2" hidden="1">
            <a:extLst>
              <a:ext uri="{FF2B5EF4-FFF2-40B4-BE49-F238E27FC236}">
                <a16:creationId xmlns:a16="http://schemas.microsoft.com/office/drawing/2014/main" id="{0E223876-C4C9-4EDF-8F36-2151F84981B0}"/>
              </a:ext>
            </a:extLst>
          </p:cNvPr>
          <p:cNvSpPr txBox="1">
            <a:spLocks noChangeArrowheads="1"/>
          </p:cNvSpPr>
          <p:nvPr/>
        </p:nvSpPr>
        <p:spPr bwMode="auto">
          <a:xfrm>
            <a:off x="1297744" y="666270"/>
            <a:ext cx="3000413" cy="82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in all things</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20826725"/>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par>
                                <p:cTn id="11" presetID="42" presetClass="path" presetSubtype="0" accel="50000" decel="50000" fill="hold" grpId="2" nodeType="withEffect">
                                  <p:stCondLst>
                                    <p:cond delay="0"/>
                                  </p:stCondLst>
                                  <p:childTnLst>
                                    <p:animMotion origin="layout" path="M -3.05556E-6 -4.81481E-6 L -0.12569 -0.19814 " pathEditMode="relative" rAng="0" ptsTypes="AA">
                                      <p:cBhvr>
                                        <p:cTn id="12" dur="1500" fill="hold"/>
                                        <p:tgtEl>
                                          <p:spTgt spid="5"/>
                                        </p:tgtEl>
                                        <p:attrNameLst>
                                          <p:attrName>ppt_x</p:attrName>
                                          <p:attrName>ppt_y</p:attrName>
                                        </p:attrNameLst>
                                      </p:cBhvr>
                                      <p:rCtr x="-6285" y="-9907"/>
                                    </p:animMotion>
                                  </p:childTnLst>
                                </p:cTn>
                              </p:par>
                              <p:par>
                                <p:cTn id="13" presetID="42" presetClass="path" presetSubtype="0" accel="50000" decel="50000" fill="hold" grpId="2" nodeType="withEffect">
                                  <p:stCondLst>
                                    <p:cond delay="0"/>
                                  </p:stCondLst>
                                  <p:childTnLst>
                                    <p:animMotion origin="layout" path="M -3.05556E-6 -4.81481E-6 L -0.17691 -0.10023 " pathEditMode="relative" rAng="0" ptsTypes="AA">
                                      <p:cBhvr>
                                        <p:cTn id="14" dur="1500" fill="hold"/>
                                        <p:tgtEl>
                                          <p:spTgt spid="6"/>
                                        </p:tgtEl>
                                        <p:attrNameLst>
                                          <p:attrName>ppt_x</p:attrName>
                                          <p:attrName>ppt_y</p:attrName>
                                        </p:attrNameLst>
                                      </p:cBhvr>
                                      <p:rCtr x="-8854" y="-5023"/>
                                    </p:animMotion>
                                  </p:childTnLst>
                                </p:cTn>
                              </p:par>
                              <p:par>
                                <p:cTn id="15" presetID="42" presetClass="path" presetSubtype="0" accel="50000" decel="50000" fill="hold" grpId="2" nodeType="withEffect">
                                  <p:stCondLst>
                                    <p:cond delay="0"/>
                                  </p:stCondLst>
                                  <p:childTnLst>
                                    <p:animMotion origin="layout" path="M -3.05556E-6 -4.81481E-6 L -0.0368 -0.39398 " pathEditMode="relative" rAng="0" ptsTypes="AA">
                                      <p:cBhvr>
                                        <p:cTn id="16" dur="1500" fill="hold"/>
                                        <p:tgtEl>
                                          <p:spTgt spid="4"/>
                                        </p:tgtEl>
                                        <p:attrNameLst>
                                          <p:attrName>ppt_x</p:attrName>
                                          <p:attrName>ppt_y</p:attrName>
                                        </p:attrNameLst>
                                      </p:cBhvr>
                                      <p:rCtr x="-1840" y="-19699"/>
                                    </p:animMotion>
                                  </p:childTnLst>
                                </p:cTn>
                              </p:par>
                            </p:childTnLst>
                          </p:cTn>
                        </p:par>
                        <p:par>
                          <p:cTn id="17" fill="hold">
                            <p:stCondLst>
                              <p:cond delay="1500"/>
                            </p:stCondLst>
                            <p:childTnLst>
                              <p:par>
                                <p:cTn id="18" presetID="10" presetClass="exit" presetSubtype="0" fill="hold" grpId="1" nodeType="after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50"/>
                                        <p:tgtEl>
                                          <p:spTgt spid="5"/>
                                        </p:tgtEl>
                                      </p:cBhvr>
                                    </p:animEffect>
                                    <p:set>
                                      <p:cBhvr>
                                        <p:cTn id="23" dur="1" fill="hold">
                                          <p:stCondLst>
                                            <p:cond delay="249"/>
                                          </p:stCondLst>
                                        </p:cTn>
                                        <p:tgtEl>
                                          <p:spTgt spid="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50"/>
                                        <p:tgtEl>
                                          <p:spTgt spid="6"/>
                                        </p:tgtEl>
                                      </p:cBhvr>
                                    </p:animEffect>
                                    <p:set>
                                      <p:cBhvr>
                                        <p:cTn id="26" dur="1" fill="hold">
                                          <p:stCondLst>
                                            <p:cond delay="24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40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600"/>
                                        <p:tgtEl>
                                          <p:spTgt spid="9"/>
                                        </p:tgtEl>
                                      </p:cBhvr>
                                    </p:animEffect>
                                  </p:childTnLst>
                                </p:cTn>
                              </p:par>
                              <p:par>
                                <p:cTn id="40" presetID="18" presetClass="emph" presetSubtype="0" fill="hold" grpId="1" nodeType="withEffect">
                                  <p:stCondLst>
                                    <p:cond delay="400"/>
                                  </p:stCondLst>
                                  <p:childTnLst>
                                    <p:set>
                                      <p:cBhvr override="childStyle">
                                        <p:cTn id="41" dur="600" fill="hold"/>
                                        <p:tgtEl>
                                          <p:spTgt spid="9"/>
                                        </p:tgtEl>
                                        <p:attrNameLst>
                                          <p:attrName>style.textDecorationUnderline</p:attrName>
                                        </p:attrNameLst>
                                      </p:cBhvr>
                                      <p:to>
                                        <p:strVal val="true"/>
                                      </p:to>
                                    </p:set>
                                  </p:childTnLst>
                                </p:cTn>
                              </p:par>
                              <p:par>
                                <p:cTn id="42" presetID="22" presetClass="entr" presetSubtype="8" fill="hold" grpId="0" nodeType="withEffect">
                                  <p:stCondLst>
                                    <p:cond delay="40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600"/>
                                        <p:tgtEl>
                                          <p:spTgt spid="10"/>
                                        </p:tgtEl>
                                      </p:cBhvr>
                                    </p:animEffect>
                                  </p:childTnLst>
                                </p:cTn>
                              </p:par>
                              <p:par>
                                <p:cTn id="45" presetID="0" presetClass="entr" presetSubtype="0" fill="hold" grpId="0" nodeType="withEffect">
                                  <p:stCondLst>
                                    <p:cond delay="750"/>
                                  </p:stCondLst>
                                  <p:iterate type="lt">
                                    <p:tmPct val="10000"/>
                                  </p:iterate>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stCondLst>
                                            <p:cond delay="0"/>
                                          </p:stCondLst>
                                        </p:cTn>
                                        <p:tgtEl>
                                          <p:spTgt spid="11"/>
                                        </p:tgtEl>
                                      </p:cBhvr>
                                    </p:animEffect>
                                    <p:anim to="" calcmode="lin" valueType="num">
                                      <p:cBhvr>
                                        <p:cTn id="4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50" fill="hold">
                            <p:stCondLst>
                              <p:cond delay="1750"/>
                            </p:stCondLst>
                            <p:childTnLst>
                              <p:par>
                                <p:cTn id="51" presetID="26" presetClass="emph" presetSubtype="0" fill="hold" grpId="1" nodeType="afterEffect">
                                  <p:stCondLst>
                                    <p:cond delay="0"/>
                                  </p:stCondLst>
                                  <p:iterate type="lt">
                                    <p:tmPct val="0"/>
                                  </p:iterate>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par>
                                <p:cTn id="54" presetID="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dissolve">
                                      <p:cBhvr>
                                        <p:cTn id="56" dur="500">
                                          <p:stCondLst>
                                            <p:cond delay="0"/>
                                          </p:stCondLst>
                                        </p:cTn>
                                        <p:tgtEl>
                                          <p:spTgt spid="16"/>
                                        </p:tgtEl>
                                      </p:cBhvr>
                                    </p:animEffect>
                                    <p:anim to="" calcmode="lin" valueType="num">
                                      <p:cBhvr>
                                        <p:cTn id="5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32" fill="hold" grpId="1"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circle(out)">
                                      <p:cBhvr>
                                        <p:cTn id="63" dur="1000"/>
                                        <p:tgtEl>
                                          <p:spTgt spid="13"/>
                                        </p:tgtEl>
                                      </p:cBhvr>
                                    </p:animEffect>
                                  </p:childTnLst>
                                </p:cTn>
                              </p:par>
                              <p:par>
                                <p:cTn id="64" presetID="42" presetClass="path" presetSubtype="0" accel="50000" decel="50000" fill="hold" grpId="0" nodeType="withEffect">
                                  <p:stCondLst>
                                    <p:cond delay="0"/>
                                  </p:stCondLst>
                                  <p:childTnLst>
                                    <p:animMotion origin="layout" path="M -2.22222E-6 7.40741E-7 L -0.04618 0.0037 " pathEditMode="relative" rAng="0" ptsTypes="AA">
                                      <p:cBhvr>
                                        <p:cTn id="65" dur="1000" fill="hold"/>
                                        <p:tgtEl>
                                          <p:spTgt spid="13"/>
                                        </p:tgtEl>
                                        <p:attrNameLst>
                                          <p:attrName>ppt_x</p:attrName>
                                          <p:attrName>ppt_y</p:attrName>
                                        </p:attrNameLst>
                                      </p:cBhvr>
                                      <p:rCtr x="-2309" y="185"/>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250"/>
                                        <p:tgtEl>
                                          <p:spTgt spid="15"/>
                                        </p:tgtEl>
                                      </p:cBhvr>
                                    </p:animEffect>
                                  </p:childTnLst>
                                </p:cTn>
                              </p:par>
                              <p:par>
                                <p:cTn id="71" presetID="42" presetClass="path" presetSubtype="0" accel="50000" decel="50000" fill="hold" grpId="1" nodeType="withEffect">
                                  <p:stCondLst>
                                    <p:cond delay="0"/>
                                  </p:stCondLst>
                                  <p:childTnLst>
                                    <p:animMotion origin="layout" path="M 1.38889E-6 -3.33333E-6 L 0.07778 -0.3449 " pathEditMode="relative" rAng="0" ptsTypes="AA">
                                      <p:cBhvr>
                                        <p:cTn id="72" dur="2000" fill="hold"/>
                                        <p:tgtEl>
                                          <p:spTgt spid="15"/>
                                        </p:tgtEl>
                                        <p:attrNameLst>
                                          <p:attrName>ppt_x</p:attrName>
                                          <p:attrName>ppt_y</p:attrName>
                                        </p:attrNameLst>
                                      </p:cBhvr>
                                      <p:rCtr x="3889" y="-17245"/>
                                    </p:animMotion>
                                  </p:childTnLst>
                                </p:cTn>
                              </p:par>
                              <p:par>
                                <p:cTn id="73" presetID="10" presetClass="exit" presetSubtype="0" fill="hold" grpId="1" nodeType="withEffect">
                                  <p:stCondLst>
                                    <p:cond delay="0"/>
                                  </p:stCondLst>
                                  <p:childTnLst>
                                    <p:animEffect transition="out" filter="fade">
                                      <p:cBhvr>
                                        <p:cTn id="74" dur="1250"/>
                                        <p:tgtEl>
                                          <p:spTgt spid="3074"/>
                                        </p:tgtEl>
                                      </p:cBhvr>
                                    </p:animEffect>
                                    <p:set>
                                      <p:cBhvr>
                                        <p:cTn id="75" dur="1" fill="hold">
                                          <p:stCondLst>
                                            <p:cond delay="1249"/>
                                          </p:stCondLst>
                                        </p:cTn>
                                        <p:tgtEl>
                                          <p:spTgt spid="3074"/>
                                        </p:tgtEl>
                                        <p:attrNameLst>
                                          <p:attrName>style.visibility</p:attrName>
                                        </p:attrNameLst>
                                      </p:cBhvr>
                                      <p:to>
                                        <p:strVal val="hidden"/>
                                      </p:to>
                                    </p:set>
                                  </p:childTnLst>
                                </p:cTn>
                              </p:par>
                              <p:par>
                                <p:cTn id="76" presetID="10" presetClass="exit" presetSubtype="0" fill="hold" grpId="2" nodeType="withEffect">
                                  <p:stCondLst>
                                    <p:cond delay="0"/>
                                  </p:stCondLst>
                                  <p:iterate type="lt">
                                    <p:tmPct val="0"/>
                                  </p:iterate>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15" grpId="0"/>
      <p:bldP spid="15" grpId="1"/>
      <p:bldP spid="4" grpId="1"/>
      <p:bldP spid="4" grpId="2"/>
      <p:bldP spid="5" grpId="1"/>
      <p:bldP spid="5" grpId="2"/>
      <p:bldP spid="6" grpId="1"/>
      <p:bldP spid="6" grpId="2"/>
      <p:bldP spid="8" grpId="0"/>
      <p:bldP spid="8" grpId="1"/>
      <p:bldP spid="10" grpId="0"/>
      <p:bldP spid="10" grpId="1"/>
      <p:bldP spid="11" grpId="0"/>
      <p:bldP spid="11" grpId="1"/>
      <p:bldP spid="11" grpId="2"/>
      <p:bldP spid="13" grpId="0" animBg="1"/>
      <p:bldP spid="13" grpId="1" animBg="1"/>
      <p:bldP spid="13" grpId="2" animBg="1"/>
      <p:bldP spid="16" grpId="0"/>
      <p:bldP spid="16"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Pattern of Good Works | theTrumpet.com">
            <a:extLst>
              <a:ext uri="{FF2B5EF4-FFF2-40B4-BE49-F238E27FC236}">
                <a16:creationId xmlns:a16="http://schemas.microsoft.com/office/drawing/2014/main" id="{B83900EC-A54D-4BBD-AD8C-0C4FCE8A7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101897E-8DBB-419C-9CDC-18DA31753BF6}"/>
              </a:ext>
            </a:extLst>
          </p:cNvPr>
          <p:cNvSpPr txBox="1">
            <a:spLocks/>
          </p:cNvSpPr>
          <p:nvPr/>
        </p:nvSpPr>
        <p:spPr>
          <a:xfrm>
            <a:off x="1399144" y="1434140"/>
            <a:ext cx="680857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a pattern of good works</a:t>
            </a:r>
          </a:p>
        </p:txBody>
      </p:sp>
      <p:sp>
        <p:nvSpPr>
          <p:cNvPr id="3074" name="Rectangle 2"/>
          <p:cNvSpPr>
            <a:spLocks noGrp="1" noChangeArrowheads="1"/>
          </p:cNvSpPr>
          <p:nvPr>
            <p:ph type="title"/>
          </p:nvPr>
        </p:nvSpPr>
        <p:spPr>
          <a:xfrm>
            <a:off x="381000" y="594519"/>
            <a:ext cx="83820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all things showing yourself            to be a pattern of good works;                in doctrine showing integrity, reverence, incorruptibility, sound speech that cannot be condemned, that one who is an opponent may be ashamed, having nothing evil  to say of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2:7-8 </a:t>
            </a:r>
          </a:p>
        </p:txBody>
      </p:sp>
      <p:sp>
        <p:nvSpPr>
          <p:cNvPr id="5" name="Rectangle 2">
            <a:extLst>
              <a:ext uri="{FF2B5EF4-FFF2-40B4-BE49-F238E27FC236}">
                <a16:creationId xmlns:a16="http://schemas.microsoft.com/office/drawing/2014/main" id="{1697937B-80F8-42F9-9D32-C056CDA191D2}"/>
              </a:ext>
            </a:extLst>
          </p:cNvPr>
          <p:cNvSpPr txBox="1">
            <a:spLocks noChangeArrowheads="1"/>
          </p:cNvSpPr>
          <p:nvPr/>
        </p:nvSpPr>
        <p:spPr bwMode="auto">
          <a:xfrm>
            <a:off x="1360271" y="1366838"/>
            <a:ext cx="6895072" cy="76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a pattern of good works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7F9E499-C563-4867-9668-358621031E03}"/>
              </a:ext>
            </a:extLst>
          </p:cNvPr>
          <p:cNvSpPr txBox="1">
            <a:spLocks noChangeArrowheads="1"/>
          </p:cNvSpPr>
          <p:nvPr/>
        </p:nvSpPr>
        <p:spPr bwMode="auto">
          <a:xfrm>
            <a:off x="410025" y="614262"/>
            <a:ext cx="8382000" cy="566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all things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 a pattern of good works               			 in doctrine: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showing integrity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reverence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incorruptibility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sound speech</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condemned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Arrow: Bent-Up 9">
            <a:extLst>
              <a:ext uri="{FF2B5EF4-FFF2-40B4-BE49-F238E27FC236}">
                <a16:creationId xmlns:a16="http://schemas.microsoft.com/office/drawing/2014/main" id="{E0004DEC-5416-4A64-900C-85DCD46FD558}"/>
              </a:ext>
            </a:extLst>
          </p:cNvPr>
          <p:cNvSpPr/>
          <p:nvPr/>
        </p:nvSpPr>
        <p:spPr>
          <a:xfrm rot="5400000">
            <a:off x="1150603" y="1579722"/>
            <a:ext cx="329068"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BC9D2058-8F95-43FB-BB9E-E85961D18583}"/>
              </a:ext>
            </a:extLst>
          </p:cNvPr>
          <p:cNvSpPr/>
          <p:nvPr/>
        </p:nvSpPr>
        <p:spPr>
          <a:xfrm rot="5400000">
            <a:off x="2842926" y="2275757"/>
            <a:ext cx="329068"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row: Bent-Up 9">
            <a:extLst>
              <a:ext uri="{FF2B5EF4-FFF2-40B4-BE49-F238E27FC236}">
                <a16:creationId xmlns:a16="http://schemas.microsoft.com/office/drawing/2014/main" id="{BC0A3F26-EFE6-4E62-9CE0-73A954237614}"/>
              </a:ext>
            </a:extLst>
          </p:cNvPr>
          <p:cNvSpPr/>
          <p:nvPr/>
        </p:nvSpPr>
        <p:spPr>
          <a:xfrm rot="5400000">
            <a:off x="4412419" y="5619458"/>
            <a:ext cx="329068" cy="304800"/>
          </a:xfrm>
          <a:prstGeom prst="bentUpArrow">
            <a:avLst>
              <a:gd name="adj1" fmla="val 25000"/>
              <a:gd name="adj2" fmla="val 32031"/>
              <a:gd name="adj3" fmla="val 35156"/>
            </a:avLst>
          </a:prstGeom>
          <a:solidFill>
            <a:srgbClr val="2FA6FF"/>
          </a:solidFill>
          <a:ln w="9525">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BE3D0F4A-F97F-4774-BEE4-52B704913F4C}"/>
              </a:ext>
            </a:extLst>
          </p:cNvPr>
          <p:cNvSpPr txBox="1">
            <a:spLocks noChangeArrowheads="1"/>
          </p:cNvSpPr>
          <p:nvPr/>
        </p:nvSpPr>
        <p:spPr bwMode="auto">
          <a:xfrm>
            <a:off x="1232480" y="691913"/>
            <a:ext cx="3131782" cy="77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 all things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860450F8-27F9-4BD5-9497-859CAEE799D8}"/>
              </a:ext>
            </a:extLst>
          </p:cNvPr>
          <p:cNvSpPr txBox="1">
            <a:spLocks noChangeArrowheads="1"/>
          </p:cNvSpPr>
          <p:nvPr/>
        </p:nvSpPr>
        <p:spPr bwMode="auto">
          <a:xfrm>
            <a:off x="1469253" y="1365416"/>
            <a:ext cx="6677003" cy="77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be a pattern of good works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754866B8-0ED5-446E-99F9-029F65E295F5}"/>
              </a:ext>
            </a:extLst>
          </p:cNvPr>
          <p:cNvSpPr txBox="1">
            <a:spLocks noChangeArrowheads="1"/>
          </p:cNvSpPr>
          <p:nvPr/>
        </p:nvSpPr>
        <p:spPr bwMode="auto">
          <a:xfrm>
            <a:off x="921603" y="2033517"/>
            <a:ext cx="29884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 doctrine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D20ADB69-3DD8-4F56-942F-DA0DDBDC264E}"/>
              </a:ext>
            </a:extLst>
          </p:cNvPr>
          <p:cNvSpPr txBox="1">
            <a:spLocks noChangeArrowheads="1"/>
          </p:cNvSpPr>
          <p:nvPr/>
        </p:nvSpPr>
        <p:spPr bwMode="auto">
          <a:xfrm>
            <a:off x="3428668" y="2033516"/>
            <a:ext cx="4783161" cy="77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showing integrity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BC5F8F1-792B-4276-9274-1A12CD3DEE7B}"/>
              </a:ext>
            </a:extLst>
          </p:cNvPr>
          <p:cNvSpPr txBox="1">
            <a:spLocks noChangeArrowheads="1"/>
          </p:cNvSpPr>
          <p:nvPr/>
        </p:nvSpPr>
        <p:spPr bwMode="auto">
          <a:xfrm>
            <a:off x="430283" y="2686050"/>
            <a:ext cx="2853461" cy="80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reverence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5035193B-9703-4F0F-95C1-FBF4F6AB29E3}"/>
              </a:ext>
            </a:extLst>
          </p:cNvPr>
          <p:cNvSpPr txBox="1">
            <a:spLocks noChangeArrowheads="1"/>
          </p:cNvSpPr>
          <p:nvPr/>
        </p:nvSpPr>
        <p:spPr bwMode="auto">
          <a:xfrm>
            <a:off x="2912896" y="2703999"/>
            <a:ext cx="4216400" cy="77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incorruptibility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3E69BB65-1DE9-4356-A6EB-C23C4F6527A2}"/>
              </a:ext>
            </a:extLst>
          </p:cNvPr>
          <p:cNvSpPr txBox="1">
            <a:spLocks noChangeArrowheads="1"/>
          </p:cNvSpPr>
          <p:nvPr/>
        </p:nvSpPr>
        <p:spPr bwMode="auto">
          <a:xfrm>
            <a:off x="6844031" y="2707020"/>
            <a:ext cx="1794301" cy="76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sound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D35C923-0A87-463A-82F7-E509FDBE4DDD}"/>
              </a:ext>
            </a:extLst>
          </p:cNvPr>
          <p:cNvSpPr txBox="1">
            <a:spLocks noChangeArrowheads="1"/>
          </p:cNvSpPr>
          <p:nvPr/>
        </p:nvSpPr>
        <p:spPr bwMode="auto">
          <a:xfrm>
            <a:off x="252863" y="3370997"/>
            <a:ext cx="2083143" cy="77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speech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B59A7399-D418-40F3-B9EB-E7DD4C82A6B6}"/>
              </a:ext>
            </a:extLst>
          </p:cNvPr>
          <p:cNvSpPr txBox="1">
            <a:spLocks noChangeArrowheads="1"/>
          </p:cNvSpPr>
          <p:nvPr/>
        </p:nvSpPr>
        <p:spPr bwMode="auto">
          <a:xfrm>
            <a:off x="3947687" y="3373378"/>
            <a:ext cx="116650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not </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2054EB94-8A52-4C52-8ACA-307C5E38E2A0}"/>
              </a:ext>
            </a:extLst>
          </p:cNvPr>
          <p:cNvSpPr txBox="1">
            <a:spLocks noChangeArrowheads="1"/>
          </p:cNvSpPr>
          <p:nvPr/>
        </p:nvSpPr>
        <p:spPr bwMode="auto">
          <a:xfrm>
            <a:off x="5527343" y="3370997"/>
            <a:ext cx="32273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condemned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48DAB8B5-A94C-4C93-97F7-A15B8B8BFDD8}"/>
              </a:ext>
            </a:extLst>
          </p:cNvPr>
          <p:cNvSpPr txBox="1">
            <a:spLocks noChangeArrowheads="1"/>
          </p:cNvSpPr>
          <p:nvPr/>
        </p:nvSpPr>
        <p:spPr bwMode="auto">
          <a:xfrm>
            <a:off x="2424113" y="1382718"/>
            <a:ext cx="2457317" cy="77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pattern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6">
            <a:extLst>
              <a:ext uri="{FF2B5EF4-FFF2-40B4-BE49-F238E27FC236}">
                <a16:creationId xmlns:a16="http://schemas.microsoft.com/office/drawing/2014/main" id="{C68686DE-034D-4C28-8B20-119733AA0266}"/>
              </a:ext>
            </a:extLst>
          </p:cNvPr>
          <p:cNvSpPr>
            <a:spLocks noChangeArrowheads="1"/>
          </p:cNvSpPr>
          <p:nvPr/>
        </p:nvSpPr>
        <p:spPr bwMode="auto">
          <a:xfrm>
            <a:off x="3187728" y="196771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0" name="Rectangle 2" hidden="1">
            <a:extLst>
              <a:ext uri="{FF2B5EF4-FFF2-40B4-BE49-F238E27FC236}">
                <a16:creationId xmlns:a16="http://schemas.microsoft.com/office/drawing/2014/main" id="{1E1D5033-D4F1-4272-A3EA-848352AD5A0C}"/>
              </a:ext>
            </a:extLst>
          </p:cNvPr>
          <p:cNvSpPr txBox="1">
            <a:spLocks noChangeArrowheads="1"/>
          </p:cNvSpPr>
          <p:nvPr/>
        </p:nvSpPr>
        <p:spPr bwMode="auto">
          <a:xfrm>
            <a:off x="3833812" y="1850803"/>
            <a:ext cx="2448814" cy="79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pattern</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C88ABF00-D95E-45AC-A2FD-6F5CBD496B41}"/>
              </a:ext>
            </a:extLst>
          </p:cNvPr>
          <p:cNvSpPr txBox="1">
            <a:spLocks noChangeArrowheads="1"/>
          </p:cNvSpPr>
          <p:nvPr/>
        </p:nvSpPr>
        <p:spPr bwMode="auto">
          <a:xfrm>
            <a:off x="1297744" y="666270"/>
            <a:ext cx="3000413" cy="82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 all things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91317260"/>
      </p:ext>
    </p:extLst>
  </p:cSld>
  <p:clrMapOvr>
    <a:masterClrMapping/>
  </p:clrMapOvr>
  <mc:AlternateContent xmlns:mc="http://schemas.openxmlformats.org/markup-compatibility/2006">
    <mc:Choice xmlns:p14="http://schemas.microsoft.com/office/powerpoint/2010/main" Requires="p14">
      <p:transition spd="slow" p14:dur="1500">
        <p:pull dir="ru"/>
      </p:transition>
    </mc:Choice>
    <mc:Fallback>
      <p:transition spd="slow">
        <p:pull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23"/>
                                        </p:tgtEl>
                                      </p:cBhvr>
                                    </p:animEffect>
                                    <p:set>
                                      <p:cBhvr>
                                        <p:cTn id="12" dur="1" fill="hold">
                                          <p:stCondLst>
                                            <p:cond delay="24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42" presetClass="path" presetSubtype="0" accel="50000" decel="50000" fill="hold" grpId="2" nodeType="withEffect">
                                  <p:stCondLst>
                                    <p:cond delay="0"/>
                                  </p:stCondLst>
                                  <p:childTnLst>
                                    <p:animMotion origin="layout" path="M -2.77778E-6 2.59259E-6 L -0.10573 0.00301 " pathEditMode="relative" rAng="0" ptsTypes="AA">
                                      <p:cBhvr>
                                        <p:cTn id="56" dur="2000" fill="hold"/>
                                        <p:tgtEl>
                                          <p:spTgt spid="10"/>
                                        </p:tgtEl>
                                        <p:attrNameLst>
                                          <p:attrName>ppt_x</p:attrName>
                                          <p:attrName>ppt_y</p:attrName>
                                        </p:attrNameLst>
                                      </p:cBhvr>
                                      <p:rCtr x="-5295" y="139"/>
                                    </p:animMotion>
                                  </p:childTnLst>
                                </p:cTn>
                              </p:par>
                              <p:par>
                                <p:cTn id="57" presetID="42" presetClass="path" presetSubtype="0" accel="50000" decel="50000" fill="hold" grpId="2" nodeType="withEffect">
                                  <p:stCondLst>
                                    <p:cond delay="0"/>
                                  </p:stCondLst>
                                  <p:childTnLst>
                                    <p:animMotion origin="layout" path="M -4.44444E-6 -2.59259E-6 L 0.00087 0.00255 " pathEditMode="relative" rAng="0" ptsTypes="AA">
                                      <p:cBhvr>
                                        <p:cTn id="58" dur="2000" fill="hold"/>
                                        <p:tgtEl>
                                          <p:spTgt spid="11"/>
                                        </p:tgtEl>
                                        <p:attrNameLst>
                                          <p:attrName>ppt_x</p:attrName>
                                          <p:attrName>ppt_y</p:attrName>
                                        </p:attrNameLst>
                                      </p:cBhvr>
                                      <p:rCtr x="35" y="116"/>
                                    </p:animMotion>
                                  </p:childTnLst>
                                </p:cTn>
                              </p:par>
                              <p:par>
                                <p:cTn id="59" presetID="42" presetClass="path" presetSubtype="0" accel="50000" decel="50000" fill="hold" grpId="2" nodeType="withEffect">
                                  <p:stCondLst>
                                    <p:cond delay="0"/>
                                  </p:stCondLst>
                                  <p:childTnLst>
                                    <p:animMotion origin="layout" path="M 3.88889E-6 -7.40741E-7 L 0.24149 0.00255 " pathEditMode="relative" rAng="0" ptsTypes="AA">
                                      <p:cBhvr>
                                        <p:cTn id="60" dur="2000" fill="hold"/>
                                        <p:tgtEl>
                                          <p:spTgt spid="12"/>
                                        </p:tgtEl>
                                        <p:attrNameLst>
                                          <p:attrName>ppt_x</p:attrName>
                                          <p:attrName>ppt_y</p:attrName>
                                        </p:attrNameLst>
                                      </p:cBhvr>
                                      <p:rCtr x="12066" y="116"/>
                                    </p:animMotion>
                                  </p:childTnLst>
                                </p:cTn>
                              </p:par>
                              <p:par>
                                <p:cTn id="61" presetID="42" presetClass="path" presetSubtype="0" accel="50000" decel="50000" fill="hold" grpId="2" nodeType="withEffect">
                                  <p:stCondLst>
                                    <p:cond delay="0"/>
                                  </p:stCondLst>
                                  <p:childTnLst>
                                    <p:animMotion origin="layout" path="M 1.66667E-6 7.40741E-7 L 0.0592 0.10093 " pathEditMode="relative" rAng="0" ptsTypes="AA">
                                      <p:cBhvr>
                                        <p:cTn id="62" dur="2000" fill="hold"/>
                                        <p:tgtEl>
                                          <p:spTgt spid="13"/>
                                        </p:tgtEl>
                                        <p:attrNameLst>
                                          <p:attrName>ppt_x</p:attrName>
                                          <p:attrName>ppt_y</p:attrName>
                                        </p:attrNameLst>
                                      </p:cBhvr>
                                      <p:rCtr x="2951" y="5046"/>
                                    </p:animMotion>
                                  </p:childTnLst>
                                </p:cTn>
                              </p:par>
                              <p:par>
                                <p:cTn id="63" presetID="42" presetClass="path" presetSubtype="0" accel="50000" decel="50000" fill="hold" grpId="2" nodeType="withEffect">
                                  <p:stCondLst>
                                    <p:cond delay="0"/>
                                  </p:stCondLst>
                                  <p:childTnLst>
                                    <p:animMotion origin="layout" path="M 5E-6 -2.96296E-6 L 0.39931 0.10093 " pathEditMode="relative" rAng="0" ptsTypes="AA">
                                      <p:cBhvr>
                                        <p:cTn id="64" dur="2000" fill="hold"/>
                                        <p:tgtEl>
                                          <p:spTgt spid="14"/>
                                        </p:tgtEl>
                                        <p:attrNameLst>
                                          <p:attrName>ppt_x</p:attrName>
                                          <p:attrName>ppt_y</p:attrName>
                                        </p:attrNameLst>
                                      </p:cBhvr>
                                      <p:rCtr x="19965" y="5046"/>
                                    </p:animMotion>
                                  </p:childTnLst>
                                </p:cTn>
                              </p:par>
                              <p:par>
                                <p:cTn id="65" presetID="42" presetClass="path" presetSubtype="0" accel="50000" decel="50000" fill="hold" grpId="2" nodeType="withEffect">
                                  <p:stCondLst>
                                    <p:cond delay="0"/>
                                  </p:stCondLst>
                                  <p:childTnLst>
                                    <p:animMotion origin="layout" path="M -1.94444E-6 -2.96296E-6 L 0.11545 0.19931 " pathEditMode="relative" rAng="0" ptsTypes="AA">
                                      <p:cBhvr>
                                        <p:cTn id="66" dur="2000" fill="hold"/>
                                        <p:tgtEl>
                                          <p:spTgt spid="15"/>
                                        </p:tgtEl>
                                        <p:attrNameLst>
                                          <p:attrName>ppt_x</p:attrName>
                                          <p:attrName>ppt_y</p:attrName>
                                        </p:attrNameLst>
                                      </p:cBhvr>
                                      <p:rCtr x="5764" y="9954"/>
                                    </p:animMotion>
                                  </p:childTnLst>
                                </p:cTn>
                              </p:par>
                              <p:par>
                                <p:cTn id="67" presetID="42" presetClass="path" presetSubtype="0" accel="50000" decel="50000" fill="hold" grpId="2" nodeType="withEffect">
                                  <p:stCondLst>
                                    <p:cond delay="0"/>
                                  </p:stCondLst>
                                  <p:childTnLst>
                                    <p:animMotion origin="layout" path="M 2.22222E-6 -2.96296E-6 L -0.29393 0.29723 " pathEditMode="relative" rAng="0" ptsTypes="AA">
                                      <p:cBhvr>
                                        <p:cTn id="68" dur="2000" fill="hold"/>
                                        <p:tgtEl>
                                          <p:spTgt spid="16"/>
                                        </p:tgtEl>
                                        <p:attrNameLst>
                                          <p:attrName>ppt_x</p:attrName>
                                          <p:attrName>ppt_y</p:attrName>
                                        </p:attrNameLst>
                                      </p:cBhvr>
                                      <p:rCtr x="-14705" y="14861"/>
                                    </p:animMotion>
                                  </p:childTnLst>
                                </p:cTn>
                              </p:par>
                              <p:par>
                                <p:cTn id="69" presetID="42" presetClass="path" presetSubtype="0" accel="50000" decel="50000" fill="hold" grpId="2" nodeType="withEffect">
                                  <p:stCondLst>
                                    <p:cond delay="0"/>
                                  </p:stCondLst>
                                  <p:childTnLst>
                                    <p:animMotion origin="layout" path="M -3.05556E-6 3.7037E-7 L 0.59167 0.19884 " pathEditMode="relative" rAng="0" ptsTypes="AA">
                                      <p:cBhvr>
                                        <p:cTn id="70" dur="2000" fill="hold"/>
                                        <p:tgtEl>
                                          <p:spTgt spid="17"/>
                                        </p:tgtEl>
                                        <p:attrNameLst>
                                          <p:attrName>ppt_x</p:attrName>
                                          <p:attrName>ppt_y</p:attrName>
                                        </p:attrNameLst>
                                      </p:cBhvr>
                                      <p:rCtr x="29583" y="9931"/>
                                    </p:animMotion>
                                  </p:childTnLst>
                                </p:cTn>
                              </p:par>
                              <p:par>
                                <p:cTn id="71" presetID="42" presetClass="path" presetSubtype="0" accel="50000" decel="50000" fill="hold" grpId="2" nodeType="withEffect">
                                  <p:stCondLst>
                                    <p:cond delay="0"/>
                                  </p:stCondLst>
                                  <p:childTnLst>
                                    <p:animMotion origin="layout" path="M 3.88889E-6 -1.11111E-6 L 0.08593 0.29699 " pathEditMode="relative" rAng="0" ptsTypes="AA">
                                      <p:cBhvr>
                                        <p:cTn id="72" dur="2000" fill="hold"/>
                                        <p:tgtEl>
                                          <p:spTgt spid="18"/>
                                        </p:tgtEl>
                                        <p:attrNameLst>
                                          <p:attrName>ppt_x</p:attrName>
                                          <p:attrName>ppt_y</p:attrName>
                                        </p:attrNameLst>
                                      </p:cBhvr>
                                      <p:rCtr x="4288" y="14838"/>
                                    </p:animMotion>
                                  </p:childTnLst>
                                </p:cTn>
                              </p:par>
                              <p:par>
                                <p:cTn id="73" presetID="42" presetClass="path" presetSubtype="0" accel="50000" decel="50000" fill="hold" grpId="2" nodeType="withEffect">
                                  <p:stCondLst>
                                    <p:cond delay="0"/>
                                  </p:stCondLst>
                                  <p:childTnLst>
                                    <p:animMotion origin="layout" path="M -2.77778E-6 1.85185E-6 L 0.00851 0.29699 " pathEditMode="relative" rAng="0" ptsTypes="AA">
                                      <p:cBhvr>
                                        <p:cTn id="74" dur="2000" fill="hold"/>
                                        <p:tgtEl>
                                          <p:spTgt spid="19"/>
                                        </p:tgtEl>
                                        <p:attrNameLst>
                                          <p:attrName>ppt_x</p:attrName>
                                          <p:attrName>ppt_y</p:attrName>
                                        </p:attrNameLst>
                                      </p:cBhvr>
                                      <p:rCtr x="417" y="14838"/>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250"/>
                                        <p:tgtEl>
                                          <p:spTgt spid="6"/>
                                        </p:tgtEl>
                                      </p:cBhvr>
                                    </p:animEffect>
                                  </p:childTnLst>
                                </p:cTn>
                              </p:par>
                              <p:par>
                                <p:cTn id="88" presetID="10" presetClass="exit" presetSubtype="0" fill="hold" grpId="1"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2"/>
                                        </p:tgtEl>
                                      </p:cBhvr>
                                    </p:animEffect>
                                    <p:set>
                                      <p:cBhvr>
                                        <p:cTn id="96" dur="1" fill="hold">
                                          <p:stCondLst>
                                            <p:cond delay="499"/>
                                          </p:stCondLst>
                                        </p:cTn>
                                        <p:tgtEl>
                                          <p:spTgt spid="1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par>
                                <p:cTn id="118" presetID="22" presetClass="entr" presetSubtype="8" fill="hold" grpId="0" nodeType="withEffect">
                                  <p:stCondLst>
                                    <p:cond delay="250"/>
                                  </p:stCondLst>
                                  <p:childTnLst>
                                    <p:set>
                                      <p:cBhvr>
                                        <p:cTn id="119" dur="1" fill="hold">
                                          <p:stCondLst>
                                            <p:cond delay="0"/>
                                          </p:stCondLst>
                                        </p:cTn>
                                        <p:tgtEl>
                                          <p:spTgt spid="7"/>
                                        </p:tgtEl>
                                        <p:attrNameLst>
                                          <p:attrName>style.visibility</p:attrName>
                                        </p:attrNameLst>
                                      </p:cBhvr>
                                      <p:to>
                                        <p:strVal val="visible"/>
                                      </p:to>
                                    </p:set>
                                    <p:animEffect transition="in" filter="wipe(left)">
                                      <p:cBhvr>
                                        <p:cTn id="120" dur="500"/>
                                        <p:tgtEl>
                                          <p:spTgt spid="7"/>
                                        </p:tgtEl>
                                      </p:cBhvr>
                                    </p:animEffect>
                                  </p:childTnLst>
                                </p:cTn>
                              </p:par>
                              <p:par>
                                <p:cTn id="121" presetID="22" presetClass="entr" presetSubtype="8" fill="hold" grpId="0" nodeType="withEffect">
                                  <p:stCondLst>
                                    <p:cond delay="500"/>
                                  </p:stCondLst>
                                  <p:childTnLst>
                                    <p:set>
                                      <p:cBhvr>
                                        <p:cTn id="122" dur="1" fill="hold">
                                          <p:stCondLst>
                                            <p:cond delay="0"/>
                                          </p:stCondLst>
                                        </p:cTn>
                                        <p:tgtEl>
                                          <p:spTgt spid="8"/>
                                        </p:tgtEl>
                                        <p:attrNameLst>
                                          <p:attrName>style.visibility</p:attrName>
                                        </p:attrNameLst>
                                      </p:cBhvr>
                                      <p:to>
                                        <p:strVal val="visible"/>
                                      </p:to>
                                    </p:set>
                                    <p:animEffect transition="in" filter="wipe(left)">
                                      <p:cBhvr>
                                        <p:cTn id="123" dur="500"/>
                                        <p:tgtEl>
                                          <p:spTgt spid="8"/>
                                        </p:tgtEl>
                                      </p:cBhvr>
                                    </p:animEffect>
                                  </p:childTnLst>
                                </p:cTn>
                              </p:par>
                              <p:par>
                                <p:cTn id="124" presetID="22" presetClass="entr" presetSubtype="8" fill="hold" grpId="0" nodeType="withEffect">
                                  <p:stCondLst>
                                    <p:cond delay="750"/>
                                  </p:stCondLst>
                                  <p:childTnLst>
                                    <p:set>
                                      <p:cBhvr>
                                        <p:cTn id="125" dur="1" fill="hold">
                                          <p:stCondLst>
                                            <p:cond delay="0"/>
                                          </p:stCondLst>
                                        </p:cTn>
                                        <p:tgtEl>
                                          <p:spTgt spid="9"/>
                                        </p:tgtEl>
                                        <p:attrNameLst>
                                          <p:attrName>style.visibility</p:attrName>
                                        </p:attrNameLst>
                                      </p:cBhvr>
                                      <p:to>
                                        <p:strVal val="visible"/>
                                      </p:to>
                                    </p:set>
                                    <p:animEffect transition="in" filter="wipe(left)">
                                      <p:cBhvr>
                                        <p:cTn id="126" dur="500"/>
                                        <p:tgtEl>
                                          <p:spTgt spid="9"/>
                                        </p:tgtEl>
                                      </p:cBhvr>
                                    </p:animEffect>
                                  </p:childTnLst>
                                </p:cTn>
                              </p:par>
                            </p:childTnLst>
                          </p:cTn>
                        </p:par>
                        <p:par>
                          <p:cTn id="127" fill="hold">
                            <p:stCondLst>
                              <p:cond delay="3250"/>
                            </p:stCondLst>
                            <p:childTnLst>
                              <p:par>
                                <p:cTn id="128" presetID="0" presetClass="entr" presetSubtype="0" fill="hold" grpId="0" nodeType="after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dissolve">
                                      <p:cBhvr>
                                        <p:cTn id="130" dur="500">
                                          <p:stCondLst>
                                            <p:cond delay="0"/>
                                          </p:stCondLst>
                                        </p:cTn>
                                        <p:tgtEl>
                                          <p:spTgt spid="22"/>
                                        </p:tgtEl>
                                      </p:cBhvr>
                                    </p:animEffect>
                                    <p:anim to="" calcmode="lin" valueType="num">
                                      <p:cBhvr>
                                        <p:cTn id="131"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32"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1"/>
                                        </p:tgtEl>
                                        <p:attrNameLst>
                                          <p:attrName>style.visibility</p:attrName>
                                        </p:attrNameLst>
                                      </p:cBhvr>
                                      <p:to>
                                        <p:strVal val="visible"/>
                                      </p:to>
                                    </p:set>
                                    <p:animEffect transition="in" filter="fade">
                                      <p:cBhvr>
                                        <p:cTn id="137" dur="250"/>
                                        <p:tgtEl>
                                          <p:spTgt spid="21"/>
                                        </p:tgtEl>
                                      </p:cBhvr>
                                    </p:animEffect>
                                  </p:childTnLst>
                                </p:cTn>
                              </p:par>
                              <p:par>
                                <p:cTn id="138" presetID="42" presetClass="path" presetSubtype="0" accel="50000" decel="50000" fill="hold" grpId="2" nodeType="withEffect">
                                  <p:stCondLst>
                                    <p:cond delay="0"/>
                                  </p:stCondLst>
                                  <p:childTnLst>
                                    <p:animMotion origin="layout" path="M 8.33333E-7 -1.85185E-6 L 0.15347 0.06921 " pathEditMode="relative" rAng="0" ptsTypes="AA">
                                      <p:cBhvr>
                                        <p:cTn id="139" dur="2000" fill="hold"/>
                                        <p:tgtEl>
                                          <p:spTgt spid="21"/>
                                        </p:tgtEl>
                                        <p:attrNameLst>
                                          <p:attrName>ppt_x</p:attrName>
                                          <p:attrName>ppt_y</p:attrName>
                                        </p:attrNameLst>
                                      </p:cBhvr>
                                      <p:rCtr x="7674" y="3449"/>
                                    </p:animMotion>
                                  </p:childTnLst>
                                </p:cTn>
                              </p:par>
                              <p:par>
                                <p:cTn id="140" presetID="10" presetClass="exit" presetSubtype="0" fill="hold" grpId="1" nodeType="withEffect">
                                  <p:stCondLst>
                                    <p:cond delay="0"/>
                                  </p:stCondLst>
                                  <p:childTnLst>
                                    <p:animEffect transition="out" filter="fade">
                                      <p:cBhvr>
                                        <p:cTn id="141" dur="1250"/>
                                        <p:tgtEl>
                                          <p:spTgt spid="6"/>
                                        </p:tgtEl>
                                      </p:cBhvr>
                                    </p:animEffect>
                                    <p:set>
                                      <p:cBhvr>
                                        <p:cTn id="142" dur="1" fill="hold">
                                          <p:stCondLst>
                                            <p:cond delay="1249"/>
                                          </p:stCondLst>
                                        </p:cTn>
                                        <p:tgtEl>
                                          <p:spTgt spid="6"/>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7"/>
                                        </p:tgtEl>
                                      </p:cBhvr>
                                    </p:animEffect>
                                    <p:set>
                                      <p:cBhvr>
                                        <p:cTn id="145" dur="1" fill="hold">
                                          <p:stCondLst>
                                            <p:cond delay="499"/>
                                          </p:stCondLst>
                                        </p:cTn>
                                        <p:tgtEl>
                                          <p:spTgt spid="7"/>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
                                        </p:tgtEl>
                                      </p:cBhvr>
                                    </p:animEffect>
                                    <p:set>
                                      <p:cBhvr>
                                        <p:cTn id="148" dur="1" fill="hold">
                                          <p:stCondLst>
                                            <p:cond delay="499"/>
                                          </p:stCondLst>
                                        </p:cTn>
                                        <p:tgtEl>
                                          <p:spTgt spid="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9"/>
                                        </p:tgtEl>
                                      </p:cBhvr>
                                    </p:animEffect>
                                    <p:set>
                                      <p:cBhvr>
                                        <p:cTn id="151" dur="1" fill="hold">
                                          <p:stCondLst>
                                            <p:cond delay="499"/>
                                          </p:stCondLst>
                                        </p:cTn>
                                        <p:tgtEl>
                                          <p:spTgt spid="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7" grpId="0" animBg="1"/>
      <p:bldP spid="7" grpId="1" animBg="1"/>
      <p:bldP spid="8" grpId="0" animBg="1"/>
      <p:bldP spid="8" grpId="1" animBg="1"/>
      <p:bldP spid="9" grpId="0" animBg="1"/>
      <p:bldP spid="9" grpId="1" animBg="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1" grpId="0"/>
      <p:bldP spid="21" grpId="2"/>
      <p:bldP spid="22" grpId="0"/>
      <p:bldP spid="22" grpId="1"/>
      <p:bldP spid="2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ble hold">
            <a:extLst>
              <a:ext uri="{FF2B5EF4-FFF2-40B4-BE49-F238E27FC236}">
                <a16:creationId xmlns:a16="http://schemas.microsoft.com/office/drawing/2014/main" id="{630E062D-9EDA-4ABE-96BC-CC6DBCEE8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185A9A7-6DDB-4A7C-A5CD-3D994346F7EC}"/>
              </a:ext>
            </a:extLst>
          </p:cNvPr>
          <p:cNvSpPr txBox="1">
            <a:spLocks/>
          </p:cNvSpPr>
          <p:nvPr/>
        </p:nvSpPr>
        <p:spPr>
          <a:xfrm>
            <a:off x="753522" y="1928726"/>
            <a:ext cx="27066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Hold fast</a:t>
            </a:r>
          </a:p>
        </p:txBody>
      </p:sp>
      <p:sp>
        <p:nvSpPr>
          <p:cNvPr id="3074" name="Rectangle 2"/>
          <p:cNvSpPr>
            <a:spLocks noGrp="1" noChangeArrowheads="1"/>
          </p:cNvSpPr>
          <p:nvPr>
            <p:ph type="title"/>
          </p:nvPr>
        </p:nvSpPr>
        <p:spPr>
          <a:xfrm>
            <a:off x="457200" y="1752655"/>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Hold fast the pattern of sound words which you have heard from me, in faith and love which are in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1:13 </a:t>
            </a:r>
          </a:p>
        </p:txBody>
      </p:sp>
      <p:sp>
        <p:nvSpPr>
          <p:cNvPr id="4" name="Rectangle 2">
            <a:extLst>
              <a:ext uri="{FF2B5EF4-FFF2-40B4-BE49-F238E27FC236}">
                <a16:creationId xmlns:a16="http://schemas.microsoft.com/office/drawing/2014/main" id="{280110FB-76B5-4236-8B24-6BE4C914EDA9}"/>
              </a:ext>
            </a:extLst>
          </p:cNvPr>
          <p:cNvSpPr txBox="1">
            <a:spLocks noChangeArrowheads="1"/>
          </p:cNvSpPr>
          <p:nvPr/>
        </p:nvSpPr>
        <p:spPr bwMode="auto">
          <a:xfrm>
            <a:off x="3833812" y="1850803"/>
            <a:ext cx="2448814" cy="79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pattern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81D2B815-C080-4758-AB21-8EDF4DB0AD6D}"/>
              </a:ext>
            </a:extLst>
          </p:cNvPr>
          <p:cNvSpPr txBox="1">
            <a:spLocks noChangeArrowheads="1"/>
          </p:cNvSpPr>
          <p:nvPr/>
        </p:nvSpPr>
        <p:spPr bwMode="auto">
          <a:xfrm>
            <a:off x="843914" y="1862139"/>
            <a:ext cx="2535937" cy="7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Hold fast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2553854-5A0E-437F-BD06-DE25DA8F019D}"/>
              </a:ext>
            </a:extLst>
          </p:cNvPr>
          <p:cNvSpPr txBox="1">
            <a:spLocks noChangeArrowheads="1"/>
          </p:cNvSpPr>
          <p:nvPr/>
        </p:nvSpPr>
        <p:spPr bwMode="auto">
          <a:xfrm>
            <a:off x="531222" y="2560320"/>
            <a:ext cx="8229600" cy="353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Hold fast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pattern of sound words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which you have heard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faith and love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Christ Jesus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6">
            <a:extLst>
              <a:ext uri="{FF2B5EF4-FFF2-40B4-BE49-F238E27FC236}">
                <a16:creationId xmlns:a16="http://schemas.microsoft.com/office/drawing/2014/main" id="{011BE7BE-9919-4071-AD53-D613156CB953}"/>
              </a:ext>
            </a:extLst>
          </p:cNvPr>
          <p:cNvSpPr>
            <a:spLocks noChangeArrowheads="1"/>
          </p:cNvSpPr>
          <p:nvPr/>
        </p:nvSpPr>
        <p:spPr bwMode="auto">
          <a:xfrm>
            <a:off x="4475398" y="452423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6">
            <a:extLst>
              <a:ext uri="{FF2B5EF4-FFF2-40B4-BE49-F238E27FC236}">
                <a16:creationId xmlns:a16="http://schemas.microsoft.com/office/drawing/2014/main" id="{1BC1BC89-46DE-477E-8B51-F84D3963985E}"/>
              </a:ext>
            </a:extLst>
          </p:cNvPr>
          <p:cNvSpPr>
            <a:spLocks noChangeArrowheads="1"/>
          </p:cNvSpPr>
          <p:nvPr/>
        </p:nvSpPr>
        <p:spPr bwMode="auto">
          <a:xfrm>
            <a:off x="4480160" y="519520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Arrow: Bent-Up 9">
            <a:extLst>
              <a:ext uri="{FF2B5EF4-FFF2-40B4-BE49-F238E27FC236}">
                <a16:creationId xmlns:a16="http://schemas.microsoft.com/office/drawing/2014/main" id="{5CA46BD2-2490-4BA9-8E30-27258BCD124B}"/>
              </a:ext>
            </a:extLst>
          </p:cNvPr>
          <p:cNvSpPr/>
          <p:nvPr/>
        </p:nvSpPr>
        <p:spPr>
          <a:xfrm rot="5400000">
            <a:off x="1025433" y="350600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Bent-Up 9">
            <a:extLst>
              <a:ext uri="{FF2B5EF4-FFF2-40B4-BE49-F238E27FC236}">
                <a16:creationId xmlns:a16="http://schemas.microsoft.com/office/drawing/2014/main" id="{83184242-3186-468B-9FFF-EFAABB282C7E}"/>
              </a:ext>
            </a:extLst>
          </p:cNvPr>
          <p:cNvSpPr/>
          <p:nvPr/>
        </p:nvSpPr>
        <p:spPr>
          <a:xfrm rot="5400000">
            <a:off x="1939833" y="4172211"/>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2">
            <a:extLst>
              <a:ext uri="{FF2B5EF4-FFF2-40B4-BE49-F238E27FC236}">
                <a16:creationId xmlns:a16="http://schemas.microsoft.com/office/drawing/2014/main" id="{7B2D18FF-A973-4196-9DDB-F239F1B033E0}"/>
              </a:ext>
            </a:extLst>
          </p:cNvPr>
          <p:cNvSpPr txBox="1">
            <a:spLocks noChangeArrowheads="1"/>
          </p:cNvSpPr>
          <p:nvPr/>
        </p:nvSpPr>
        <p:spPr bwMode="auto">
          <a:xfrm>
            <a:off x="900663" y="1859574"/>
            <a:ext cx="2418800" cy="77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Hold fast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C524E94-65D5-4E09-9810-38ECE16F80A7}"/>
              </a:ext>
            </a:extLst>
          </p:cNvPr>
          <p:cNvSpPr txBox="1">
            <a:spLocks noChangeArrowheads="1"/>
          </p:cNvSpPr>
          <p:nvPr/>
        </p:nvSpPr>
        <p:spPr bwMode="auto">
          <a:xfrm>
            <a:off x="3971376" y="1863970"/>
            <a:ext cx="4325814" cy="76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pattern of sound </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545AA877-6DD5-418D-8A37-79ADB57F8C04}"/>
              </a:ext>
            </a:extLst>
          </p:cNvPr>
          <p:cNvSpPr txBox="1">
            <a:spLocks noChangeArrowheads="1"/>
          </p:cNvSpPr>
          <p:nvPr/>
        </p:nvSpPr>
        <p:spPr bwMode="auto">
          <a:xfrm>
            <a:off x="359018" y="2527606"/>
            <a:ext cx="19341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words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139CFD95-13BB-4367-8905-515C049A3961}"/>
              </a:ext>
            </a:extLst>
          </p:cNvPr>
          <p:cNvSpPr txBox="1">
            <a:spLocks noChangeArrowheads="1"/>
          </p:cNvSpPr>
          <p:nvPr/>
        </p:nvSpPr>
        <p:spPr bwMode="auto">
          <a:xfrm>
            <a:off x="1885951" y="2527788"/>
            <a:ext cx="56827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which you have heard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4B62FDF0-7ECC-45B9-A128-75A821A400D1}"/>
              </a:ext>
            </a:extLst>
          </p:cNvPr>
          <p:cNvSpPr txBox="1">
            <a:spLocks noChangeArrowheads="1"/>
          </p:cNvSpPr>
          <p:nvPr/>
        </p:nvSpPr>
        <p:spPr bwMode="auto">
          <a:xfrm>
            <a:off x="1486205" y="3202781"/>
            <a:ext cx="42164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 faith and love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1AF3F48B-11D0-4CAB-A580-2CCE21987380}"/>
              </a:ext>
            </a:extLst>
          </p:cNvPr>
          <p:cNvSpPr txBox="1">
            <a:spLocks noChangeArrowheads="1"/>
          </p:cNvSpPr>
          <p:nvPr/>
        </p:nvSpPr>
        <p:spPr bwMode="auto">
          <a:xfrm>
            <a:off x="7852081" y="3200584"/>
            <a:ext cx="7366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B2F4A535-E0F4-4399-9162-73EA457B64D2}"/>
              </a:ext>
            </a:extLst>
          </p:cNvPr>
          <p:cNvSpPr txBox="1">
            <a:spLocks noChangeArrowheads="1"/>
          </p:cNvSpPr>
          <p:nvPr/>
        </p:nvSpPr>
        <p:spPr bwMode="auto">
          <a:xfrm>
            <a:off x="1282761" y="3868615"/>
            <a:ext cx="3046046" cy="78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Christ Jesus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9">
            <a:extLst>
              <a:ext uri="{FF2B5EF4-FFF2-40B4-BE49-F238E27FC236}">
                <a16:creationId xmlns:a16="http://schemas.microsoft.com/office/drawing/2014/main" id="{24EFFDDD-9E5E-4D0D-A73B-5D1437F6CC02}"/>
              </a:ext>
            </a:extLst>
          </p:cNvPr>
          <p:cNvSpPr>
            <a:spLocks noChangeArrowheads="1"/>
          </p:cNvSpPr>
          <p:nvPr/>
        </p:nvSpPr>
        <p:spPr bwMode="auto">
          <a:xfrm>
            <a:off x="5045496" y="5312688"/>
            <a:ext cx="304397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28652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5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5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childTnLst>
                                </p:cTn>
                              </p:par>
                              <p:par>
                                <p:cTn id="48" presetID="42" presetClass="path" presetSubtype="0" accel="50000" decel="50000" fill="hold" grpId="2" nodeType="withEffect">
                                  <p:stCondLst>
                                    <p:cond delay="0"/>
                                  </p:stCondLst>
                                  <p:childTnLst>
                                    <p:animMotion origin="layout" path="M 8.33333E-7 3.7037E-6 L -0.04861 0.10787 " pathEditMode="relative" rAng="0" ptsTypes="AA">
                                      <p:cBhvr>
                                        <p:cTn id="49" dur="2000" fill="hold"/>
                                        <p:tgtEl>
                                          <p:spTgt spid="12"/>
                                        </p:tgtEl>
                                        <p:attrNameLst>
                                          <p:attrName>ppt_x</p:attrName>
                                          <p:attrName>ppt_y</p:attrName>
                                        </p:attrNameLst>
                                      </p:cBhvr>
                                      <p:rCtr x="-2431" y="5394"/>
                                    </p:animMotion>
                                  </p:childTnLst>
                                </p:cTn>
                              </p:par>
                              <p:par>
                                <p:cTn id="50" presetID="42" presetClass="path" presetSubtype="0" accel="50000" decel="50000" fill="hold" grpId="2" nodeType="withEffect">
                                  <p:stCondLst>
                                    <p:cond delay="0"/>
                                  </p:stCondLst>
                                  <p:childTnLst>
                                    <p:animMotion origin="layout" path="M -3.33333E-6 -3.33333E-6 L -0.28958 0.20556 " pathEditMode="relative" rAng="0" ptsTypes="AA">
                                      <p:cBhvr>
                                        <p:cTn id="51" dur="2000" fill="hold"/>
                                        <p:tgtEl>
                                          <p:spTgt spid="13"/>
                                        </p:tgtEl>
                                        <p:attrNameLst>
                                          <p:attrName>ppt_x</p:attrName>
                                          <p:attrName>ppt_y</p:attrName>
                                        </p:attrNameLst>
                                      </p:cBhvr>
                                      <p:rCtr x="-14479" y="10278"/>
                                    </p:animMotion>
                                  </p:childTnLst>
                                </p:cTn>
                              </p:par>
                              <p:par>
                                <p:cTn id="52" presetID="42" presetClass="path" presetSubtype="0" accel="50000" decel="50000" fill="hold" grpId="2" nodeType="withEffect">
                                  <p:stCondLst>
                                    <p:cond delay="0"/>
                                  </p:stCondLst>
                                  <p:childTnLst>
                                    <p:animMotion origin="layout" path="M 4.72222E-6 -1.48148E-6 L 0.54149 0.10787 " pathEditMode="relative" rAng="0" ptsTypes="AA">
                                      <p:cBhvr>
                                        <p:cTn id="53" dur="2000" fill="hold"/>
                                        <p:tgtEl>
                                          <p:spTgt spid="14"/>
                                        </p:tgtEl>
                                        <p:attrNameLst>
                                          <p:attrName>ppt_x</p:attrName>
                                          <p:attrName>ppt_y</p:attrName>
                                        </p:attrNameLst>
                                      </p:cBhvr>
                                      <p:rCtr x="27066" y="5394"/>
                                    </p:animMotion>
                                  </p:childTnLst>
                                </p:cTn>
                              </p:par>
                              <p:par>
                                <p:cTn id="54" presetID="42" presetClass="path" presetSubtype="0" accel="50000" decel="50000" fill="hold" grpId="2" nodeType="withEffect">
                                  <p:stCondLst>
                                    <p:cond delay="0"/>
                                  </p:stCondLst>
                                  <p:childTnLst>
                                    <p:animMotion origin="layout" path="M -3.88889E-6 -1.48148E-6 L 0.03073 0.20533 " pathEditMode="relative" rAng="0" ptsTypes="AA">
                                      <p:cBhvr>
                                        <p:cTn id="55" dur="2000" fill="hold"/>
                                        <p:tgtEl>
                                          <p:spTgt spid="15"/>
                                        </p:tgtEl>
                                        <p:attrNameLst>
                                          <p:attrName>ppt_x</p:attrName>
                                          <p:attrName>ppt_y</p:attrName>
                                        </p:attrNameLst>
                                      </p:cBhvr>
                                      <p:rCtr x="1528" y="10255"/>
                                    </p:animMotion>
                                  </p:childTnLst>
                                </p:cTn>
                              </p:par>
                              <p:par>
                                <p:cTn id="56" presetID="42" presetClass="path" presetSubtype="0" accel="50000" decel="50000" fill="hold" grpId="2" nodeType="withEffect">
                                  <p:stCondLst>
                                    <p:cond delay="0"/>
                                  </p:stCondLst>
                                  <p:childTnLst>
                                    <p:animMotion origin="layout" path="M 4.44444E-6 1.85185E-6 L 0.32257 0.20532 " pathEditMode="relative" rAng="0" ptsTypes="AA">
                                      <p:cBhvr>
                                        <p:cTn id="57" dur="2000" fill="hold"/>
                                        <p:tgtEl>
                                          <p:spTgt spid="16"/>
                                        </p:tgtEl>
                                        <p:attrNameLst>
                                          <p:attrName>ppt_x</p:attrName>
                                          <p:attrName>ppt_y</p:attrName>
                                        </p:attrNameLst>
                                      </p:cBhvr>
                                      <p:rCtr x="16128" y="10255"/>
                                    </p:animMotion>
                                  </p:childTnLst>
                                </p:cTn>
                              </p:par>
                              <p:par>
                                <p:cTn id="58" presetID="42" presetClass="path" presetSubtype="0" accel="50000" decel="50000" fill="hold" grpId="2" nodeType="withEffect">
                                  <p:stCondLst>
                                    <p:cond delay="0"/>
                                  </p:stCondLst>
                                  <p:childTnLst>
                                    <p:animMotion origin="layout" path="M 1.66667E-6 3.7037E-7 L -0.36545 0.30324 " pathEditMode="relative" rAng="0" ptsTypes="AA">
                                      <p:cBhvr>
                                        <p:cTn id="59" dur="2000" fill="hold"/>
                                        <p:tgtEl>
                                          <p:spTgt spid="17"/>
                                        </p:tgtEl>
                                        <p:attrNameLst>
                                          <p:attrName>ppt_x</p:attrName>
                                          <p:attrName>ppt_y</p:attrName>
                                        </p:attrNameLst>
                                      </p:cBhvr>
                                      <p:rCtr x="-18281" y="15162"/>
                                    </p:animMotion>
                                  </p:childTnLst>
                                </p:cTn>
                              </p:par>
                              <p:par>
                                <p:cTn id="60" presetID="42" presetClass="path" presetSubtype="0" accel="50000" decel="50000" fill="hold" grpId="2" nodeType="withEffect">
                                  <p:stCondLst>
                                    <p:cond delay="0"/>
                                  </p:stCondLst>
                                  <p:childTnLst>
                                    <p:animMotion origin="layout" path="M -8.33333E-7 2.22222E-6 L 0.41146 0.20486 " pathEditMode="relative" rAng="0" ptsTypes="AA">
                                      <p:cBhvr>
                                        <p:cTn id="61" dur="2000" fill="hold"/>
                                        <p:tgtEl>
                                          <p:spTgt spid="18"/>
                                        </p:tgtEl>
                                        <p:attrNameLst>
                                          <p:attrName>ppt_x</p:attrName>
                                          <p:attrName>ppt_y</p:attrName>
                                        </p:attrNameLst>
                                      </p:cBhvr>
                                      <p:rCtr x="20573" y="10231"/>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250"/>
                                        <p:tgtEl>
                                          <p:spTgt spid="7"/>
                                        </p:tgtEl>
                                      </p:cBhvr>
                                    </p:animEffec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22" presetClass="entr" presetSubtype="8" fill="hold" grpId="0" nodeType="withEffect">
                                  <p:stCondLst>
                                    <p:cond delay="250"/>
                                  </p:stCondLst>
                                  <p:childTnLst>
                                    <p:set>
                                      <p:cBhvr>
                                        <p:cTn id="97" dur="1" fill="hold">
                                          <p:stCondLst>
                                            <p:cond delay="0"/>
                                          </p:stCondLst>
                                        </p:cTn>
                                        <p:tgtEl>
                                          <p:spTgt spid="9"/>
                                        </p:tgtEl>
                                        <p:attrNameLst>
                                          <p:attrName>style.visibility</p:attrName>
                                        </p:attrNameLst>
                                      </p:cBhvr>
                                      <p:to>
                                        <p:strVal val="visible"/>
                                      </p:to>
                                    </p:set>
                                    <p:animEffect transition="in" filter="wipe(left)">
                                      <p:cBhvr>
                                        <p:cTn id="98" dur="500"/>
                                        <p:tgtEl>
                                          <p:spTgt spid="9"/>
                                        </p:tgtEl>
                                      </p:cBhvr>
                                    </p:animEffect>
                                  </p:childTnLst>
                                </p:cTn>
                              </p:par>
                              <p:par>
                                <p:cTn id="99" presetID="22" presetClass="entr" presetSubtype="8" fill="hold" grpId="0" nodeType="withEffect">
                                  <p:stCondLst>
                                    <p:cond delay="500"/>
                                  </p:stCondLst>
                                  <p:childTnLst>
                                    <p:set>
                                      <p:cBhvr>
                                        <p:cTn id="100" dur="1" fill="hold">
                                          <p:stCondLst>
                                            <p:cond delay="0"/>
                                          </p:stCondLst>
                                        </p:cTn>
                                        <p:tgtEl>
                                          <p:spTgt spid="11"/>
                                        </p:tgtEl>
                                        <p:attrNameLst>
                                          <p:attrName>style.visibility</p:attrName>
                                        </p:attrNameLst>
                                      </p:cBhvr>
                                      <p:to>
                                        <p:strVal val="visible"/>
                                      </p:to>
                                    </p:set>
                                    <p:animEffect transition="in" filter="wipe(left)">
                                      <p:cBhvr>
                                        <p:cTn id="101" dur="500"/>
                                        <p:tgtEl>
                                          <p:spTgt spid="11"/>
                                        </p:tgtEl>
                                      </p:cBhvr>
                                    </p:animEffect>
                                  </p:childTnLst>
                                </p:cTn>
                              </p:par>
                            </p:childTnLst>
                          </p:cTn>
                        </p:par>
                        <p:par>
                          <p:cTn id="102" fill="hold">
                            <p:stCondLst>
                              <p:cond delay="3000"/>
                            </p:stCondLst>
                            <p:childTnLst>
                              <p:par>
                                <p:cTn id="103" presetID="0" presetClass="entr" presetSubtype="0" fill="hold" grpId="0" nodeType="after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dissolve">
                                      <p:cBhvr>
                                        <p:cTn id="105" dur="500">
                                          <p:stCondLst>
                                            <p:cond delay="0"/>
                                          </p:stCondLst>
                                        </p:cTn>
                                        <p:tgtEl>
                                          <p:spTgt spid="8"/>
                                        </p:tgtEl>
                                      </p:cBhvr>
                                    </p:animEffect>
                                    <p:anim to="" calcmode="lin" valueType="num">
                                      <p:cBhvr>
                                        <p:cTn id="10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07"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08" presetID="0" presetClass="entr" presetSubtype="0" fill="hold" grpId="0" nodeType="withEffect">
                                  <p:stCondLst>
                                    <p:cond delay="250"/>
                                  </p:stCondLst>
                                  <p:childTnLst>
                                    <p:set>
                                      <p:cBhvr>
                                        <p:cTn id="109" dur="1" fill="hold">
                                          <p:stCondLst>
                                            <p:cond delay="0"/>
                                          </p:stCondLst>
                                        </p:cTn>
                                        <p:tgtEl>
                                          <p:spTgt spid="10"/>
                                        </p:tgtEl>
                                        <p:attrNameLst>
                                          <p:attrName>style.visibility</p:attrName>
                                        </p:attrNameLst>
                                      </p:cBhvr>
                                      <p:to>
                                        <p:strVal val="visible"/>
                                      </p:to>
                                    </p:set>
                                    <p:animEffect transition="in" filter="dissolve">
                                      <p:cBhvr>
                                        <p:cTn id="110" dur="500">
                                          <p:stCondLst>
                                            <p:cond delay="0"/>
                                          </p:stCondLst>
                                        </p:cTn>
                                        <p:tgtEl>
                                          <p:spTgt spid="10"/>
                                        </p:tgtEl>
                                      </p:cBhvr>
                                    </p:animEffect>
                                    <p:anim to="" calcmode="lin" valueType="num">
                                      <p:cBhvr>
                                        <p:cTn id="11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12"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13" presetID="0" presetClass="entr" presetSubtype="0" fill="hold" grpId="0" nodeType="withEffect">
                                  <p:stCondLst>
                                    <p:cond delay="500"/>
                                  </p:stCondLst>
                                  <p:iterate type="lt">
                                    <p:tmPct val="10000"/>
                                  </p:iterate>
                                  <p:childTnLst>
                                    <p:set>
                                      <p:cBhvr>
                                        <p:cTn id="114" dur="1" fill="hold">
                                          <p:stCondLst>
                                            <p:cond delay="0"/>
                                          </p:stCondLst>
                                        </p:cTn>
                                        <p:tgtEl>
                                          <p:spTgt spid="19"/>
                                        </p:tgtEl>
                                        <p:attrNameLst>
                                          <p:attrName>style.visibility</p:attrName>
                                        </p:attrNameLst>
                                      </p:cBhvr>
                                      <p:to>
                                        <p:strVal val="visible"/>
                                      </p:to>
                                    </p:set>
                                    <p:animEffect transition="in" filter="dissolve">
                                      <p:cBhvr>
                                        <p:cTn id="115" dur="500">
                                          <p:stCondLst>
                                            <p:cond delay="0"/>
                                          </p:stCondLst>
                                        </p:cTn>
                                        <p:tgtEl>
                                          <p:spTgt spid="19"/>
                                        </p:tgtEl>
                                      </p:cBhvr>
                                    </p:animEffect>
                                    <p:anim to="" calcmode="lin" valueType="num">
                                      <p:cBhvr>
                                        <p:cTn id="116"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17"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118" fill="hold">
                            <p:stCondLst>
                              <p:cond delay="4500"/>
                            </p:stCondLst>
                            <p:childTnLst>
                              <p:par>
                                <p:cTn id="119" presetID="26" presetClass="emph" presetSubtype="0" fill="hold" grpId="1" nodeType="afterEffect">
                                  <p:stCondLst>
                                    <p:cond delay="0"/>
                                  </p:stCondLst>
                                  <p:iterate type="lt">
                                    <p:tmPct val="0"/>
                                  </p:iterate>
                                  <p:childTnLst>
                                    <p:animEffect transition="out" filter="fade">
                                      <p:cBhvr>
                                        <p:cTn id="120" dur="500" tmFilter="0, 0; .2, .5; .8, .5; 1, 0"/>
                                        <p:tgtEl>
                                          <p:spTgt spid="19"/>
                                        </p:tgtEl>
                                      </p:cBhvr>
                                    </p:animEffect>
                                    <p:animScale>
                                      <p:cBhvr>
                                        <p:cTn id="121"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1"/>
      <p:bldP spid="6" grpId="0"/>
      <p:bldP spid="6" grpId="1"/>
      <p:bldP spid="7" grpId="0"/>
      <p:bldP spid="8" grpId="0"/>
      <p:bldP spid="10" grpId="0"/>
      <p:bldP spid="9" grpId="0" animBg="1"/>
      <p:bldP spid="1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9FD12658-5D06-4967-B7CF-73DFC575EB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5" b="9053"/>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079411A-39EB-467B-B4E4-DB968C85068B}"/>
              </a:ext>
            </a:extLst>
          </p:cNvPr>
          <p:cNvSpPr txBox="1">
            <a:spLocks/>
          </p:cNvSpPr>
          <p:nvPr/>
        </p:nvSpPr>
        <p:spPr>
          <a:xfrm>
            <a:off x="1796944" y="5778955"/>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Title 1">
            <a:extLst>
              <a:ext uri="{FF2B5EF4-FFF2-40B4-BE49-F238E27FC236}">
                <a16:creationId xmlns:a16="http://schemas.microsoft.com/office/drawing/2014/main" id="{717C8DC5-A495-4AEE-BA42-4331EF911FA6}"/>
              </a:ext>
            </a:extLst>
          </p:cNvPr>
          <p:cNvSpPr txBox="1">
            <a:spLocks/>
          </p:cNvSpPr>
          <p:nvPr/>
        </p:nvSpPr>
        <p:spPr>
          <a:xfrm>
            <a:off x="2631539" y="4439664"/>
            <a:ext cx="45102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Christ"/>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even if we, or an angel        from heaven, preach any other gospel to you than what we     have preached to you, let him be accursed. As we have said before, so now I say again, if anyone preaches any other gospel to you than what you have received, let him be accursed.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1:8-9</a:t>
            </a:r>
          </a:p>
        </p:txBody>
      </p:sp>
      <p:sp>
        <p:nvSpPr>
          <p:cNvPr id="5" name="Rectangle 2">
            <a:extLst>
              <a:ext uri="{FF2B5EF4-FFF2-40B4-BE49-F238E27FC236}">
                <a16:creationId xmlns:a16="http://schemas.microsoft.com/office/drawing/2014/main" id="{B341BA88-5676-4019-864C-74B7171E5461}"/>
              </a:ext>
            </a:extLst>
          </p:cNvPr>
          <p:cNvSpPr txBox="1">
            <a:spLocks noChangeArrowheads="1"/>
          </p:cNvSpPr>
          <p:nvPr/>
        </p:nvSpPr>
        <p:spPr bwMode="auto">
          <a:xfrm>
            <a:off x="2552184" y="4369595"/>
            <a:ext cx="4646142" cy="76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any other gospel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11B2328-0064-4447-B3EE-5F0DC2FAD5C4}"/>
              </a:ext>
            </a:extLst>
          </p:cNvPr>
          <p:cNvSpPr txBox="1">
            <a:spLocks noChangeArrowheads="1"/>
          </p:cNvSpPr>
          <p:nvPr/>
        </p:nvSpPr>
        <p:spPr bwMode="auto">
          <a:xfrm>
            <a:off x="1813159" y="5718609"/>
            <a:ext cx="3239853" cy="76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accursed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80868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17326 -0.24352 " pathEditMode="relative" rAng="0" ptsTypes="AA">
                                      <p:cBhvr>
                                        <p:cTn id="10" dur="1000" spd="-100000" fill="hold"/>
                                        <p:tgtEl>
                                          <p:spTgt spid="3074"/>
                                        </p:tgtEl>
                                        <p:attrNameLst>
                                          <p:attrName>ppt_x</p:attrName>
                                          <p:attrName>ppt_y</p:attrName>
                                        </p:attrNameLst>
                                      </p:cBhvr>
                                      <p:rCtr x="8663" y="-1217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3074" grpId="0"/>
      <p:bldP spid="3074" grpId="2"/>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3EA815E-A220-4419-A4CC-9168991F5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3A95B90-3C84-486A-BB4D-627C53F9F1B1}"/>
              </a:ext>
            </a:extLst>
          </p:cNvPr>
          <p:cNvSpPr txBox="1">
            <a:spLocks/>
          </p:cNvSpPr>
          <p:nvPr/>
        </p:nvSpPr>
        <p:spPr>
          <a:xfrm>
            <a:off x="4145756" y="3141195"/>
            <a:ext cx="4064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light to my path</a:t>
            </a:r>
          </a:p>
        </p:txBody>
      </p:sp>
      <p:sp>
        <p:nvSpPr>
          <p:cNvPr id="3074" name="Rectangle 2"/>
          <p:cNvSpPr>
            <a:spLocks noGrp="1" noChangeArrowheads="1"/>
          </p:cNvSpPr>
          <p:nvPr>
            <p:ph type="title"/>
          </p:nvPr>
        </p:nvSpPr>
        <p:spPr>
          <a:xfrm>
            <a:off x="762000" y="2232819"/>
            <a:ext cx="76200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NUN. Your word is a lamp to my feet And a light to my path.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119:105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6394907F-2F66-4D75-ADEE-0FC5645EE83C}"/>
              </a:ext>
            </a:extLst>
          </p:cNvPr>
          <p:cNvSpPr txBox="1">
            <a:spLocks noChangeArrowheads="1"/>
          </p:cNvSpPr>
          <p:nvPr/>
        </p:nvSpPr>
        <p:spPr bwMode="auto">
          <a:xfrm>
            <a:off x="4111809" y="3058061"/>
            <a:ext cx="1481747" cy="79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0C7A0A2-8A7E-4ADC-9540-B3B70AB11BD7}"/>
              </a:ext>
            </a:extLst>
          </p:cNvPr>
          <p:cNvSpPr txBox="1">
            <a:spLocks noChangeArrowheads="1"/>
          </p:cNvSpPr>
          <p:nvPr/>
        </p:nvSpPr>
        <p:spPr bwMode="auto">
          <a:xfrm>
            <a:off x="3990182" y="3074327"/>
            <a:ext cx="4391409" cy="76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 to my path</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93C39D78-D13B-41FD-BDA8-44ACD913210F}"/>
              </a:ext>
            </a:extLst>
          </p:cNvPr>
          <p:cNvSpPr txBox="1">
            <a:spLocks noChangeArrowheads="1"/>
          </p:cNvSpPr>
          <p:nvPr/>
        </p:nvSpPr>
        <p:spPr bwMode="auto">
          <a:xfrm>
            <a:off x="795104" y="3038008"/>
            <a:ext cx="1500890" cy="78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12">
            <a:extLst>
              <a:ext uri="{FF2B5EF4-FFF2-40B4-BE49-F238E27FC236}">
                <a16:creationId xmlns:a16="http://schemas.microsoft.com/office/drawing/2014/main" id="{A3869263-921E-4A5F-B1FF-D4001765A61F}"/>
              </a:ext>
            </a:extLst>
          </p:cNvPr>
          <p:cNvSpPr>
            <a:spLocks noChangeArrowheads="1"/>
          </p:cNvSpPr>
          <p:nvPr/>
        </p:nvSpPr>
        <p:spPr bwMode="auto">
          <a:xfrm>
            <a:off x="3693225" y="2283737"/>
            <a:ext cx="251756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FF"/>
                </a:solidFill>
                <a:effectLst>
                  <a:glow rad="152400">
                    <a:srgbClr val="000000"/>
                  </a:glow>
                </a:effectLst>
                <a:uLnTx/>
                <a:uFillTx/>
                <a:latin typeface="Calibri" panose="020F0502020204030204" pitchFamily="34" charset="0"/>
                <a:ea typeface="+mn-ea"/>
                <a:cs typeface="+mn-cs"/>
              </a:rPr>
              <a:t>word =</a:t>
            </a:r>
            <a:endParaRPr kumimoji="0" lang="en-US" altLang="en-US" sz="6000" b="1" i="1" u="none" strike="noStrike" kern="1200" cap="none" spc="0" normalizeH="0" baseline="0" noProof="0" dirty="0">
              <a:ln>
                <a:noFill/>
              </a:ln>
              <a:solidFill>
                <a:srgbClr val="FFFFFF"/>
              </a:solidFill>
              <a:effectLst>
                <a:glow rad="1524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6004210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7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70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7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42" presetClass="path" presetSubtype="0" accel="50000" decel="50000" fill="hold" grpId="2" nodeType="withEffect">
                                  <p:stCondLst>
                                    <p:cond delay="0"/>
                                  </p:stCondLst>
                                  <p:childTnLst>
                                    <p:animMotion origin="layout" path="M 4.44444E-6 -3.7037E-6 L -0.36129 -0.00347 " pathEditMode="relative" rAng="0" ptsTypes="AA">
                                      <p:cBhvr>
                                        <p:cTn id="30" dur="2000" fill="hold"/>
                                        <p:tgtEl>
                                          <p:spTgt spid="7"/>
                                        </p:tgtEl>
                                        <p:attrNameLst>
                                          <p:attrName>ppt_x</p:attrName>
                                          <p:attrName>ppt_y</p:attrName>
                                        </p:attrNameLst>
                                      </p:cBhvr>
                                      <p:rCtr x="-18073" y="-185"/>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0"/>
      <p:bldP spid="7" grpId="2"/>
      <p:bldP spid="5" grpId="0"/>
      <p:bldP spid="5" grpId="1"/>
      <p:bldP spid="8" grpId="0"/>
      <p:bldP spid="8"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9FD12658-5D06-4967-B7CF-73DFC575E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5" b="9053"/>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Christ">
            <a:extLst>
              <a:ext uri="{FF2B5EF4-FFF2-40B4-BE49-F238E27FC236}">
                <a16:creationId xmlns:a16="http://schemas.microsoft.com/office/drawing/2014/main" id="{6AF61D4E-B5B4-410A-B2B8-FD9018DA8ECA}"/>
              </a:ext>
            </a:extLst>
          </p:cNvPr>
          <p:cNvSpPr txBox="1">
            <a:spLocks noChangeArrowheads="1"/>
          </p:cNvSpPr>
          <p:nvPr/>
        </p:nvSpPr>
        <p:spPr bwMode="auto">
          <a:xfrm>
            <a:off x="3217862" y="1191419"/>
            <a:ext cx="4216400" cy="80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doctrine of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3495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wo Paths: One of Light and Righteousness; The Other Sin and ...">
            <a:extLst>
              <a:ext uri="{FF2B5EF4-FFF2-40B4-BE49-F238E27FC236}">
                <a16:creationId xmlns:a16="http://schemas.microsoft.com/office/drawing/2014/main" id="{10E4F558-BA3A-4D8F-93F7-95FB1A6E1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366823" y="488193"/>
            <a:ext cx="8410353" cy="5881613"/>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transgresses and does not abide in the doctrine of Christ does not have God. He who abides in the doctrine of Christ has both the Father and the Son. If anyone comes to you and does not bring this doctrine, do not receive him into your house nor greet him; for he who greets him shares in his evil deeds.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1:9-11 </a:t>
            </a:r>
          </a:p>
        </p:txBody>
      </p:sp>
      <p:sp>
        <p:nvSpPr>
          <p:cNvPr id="4" name="Rectangle 2">
            <a:extLst>
              <a:ext uri="{FF2B5EF4-FFF2-40B4-BE49-F238E27FC236}">
                <a16:creationId xmlns:a16="http://schemas.microsoft.com/office/drawing/2014/main" id="{396EDA9C-543A-4928-BD06-1A4F049ACDA7}"/>
              </a:ext>
            </a:extLst>
          </p:cNvPr>
          <p:cNvSpPr txBox="1">
            <a:spLocks noChangeArrowheads="1"/>
          </p:cNvSpPr>
          <p:nvPr/>
        </p:nvSpPr>
        <p:spPr bwMode="auto">
          <a:xfrm>
            <a:off x="3217862" y="1191419"/>
            <a:ext cx="4216400" cy="80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doctrine of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C08620D0-90B9-4260-A670-901C5074C436}"/>
              </a:ext>
            </a:extLst>
          </p:cNvPr>
          <p:cNvSpPr txBox="1">
            <a:spLocks noChangeArrowheads="1"/>
          </p:cNvSpPr>
          <p:nvPr/>
        </p:nvSpPr>
        <p:spPr bwMode="auto">
          <a:xfrm>
            <a:off x="354124" y="1143000"/>
            <a:ext cx="3265377" cy="247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tx1"/>
                </a:solidFill>
                <a:effectLst>
                  <a:glow rad="101600">
                    <a:srgbClr val="C00000"/>
                  </a:glow>
                  <a:outerShdw blurRad="50800" algn="tl" rotWithShape="0">
                    <a:srgbClr val="000000"/>
                  </a:outerShdw>
                </a:effectLst>
                <a:latin typeface="Calibri" panose="020F0502020204030204" pitchFamily="34" charset="0"/>
              </a:rPr>
              <a:t>does not abide in the doctrine of Christ</a:t>
            </a:r>
          </a:p>
        </p:txBody>
      </p:sp>
      <p:sp>
        <p:nvSpPr>
          <p:cNvPr id="6" name="Rectangle 2">
            <a:extLst>
              <a:ext uri="{FF2B5EF4-FFF2-40B4-BE49-F238E27FC236}">
                <a16:creationId xmlns:a16="http://schemas.microsoft.com/office/drawing/2014/main" id="{BB0852ED-B052-4932-A5DC-23D73C2146C8}"/>
              </a:ext>
            </a:extLst>
          </p:cNvPr>
          <p:cNvSpPr txBox="1">
            <a:spLocks noChangeArrowheads="1"/>
          </p:cNvSpPr>
          <p:nvPr/>
        </p:nvSpPr>
        <p:spPr bwMode="auto">
          <a:xfrm>
            <a:off x="5905500" y="1447800"/>
            <a:ext cx="2884376"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0083E6"/>
                  </a:solidFill>
                  <a:prstDash val="solid"/>
                  <a:miter lim="800000"/>
                </a:ln>
                <a:solidFill>
                  <a:schemeClr val="bg1"/>
                </a:solidFill>
                <a:effectLst>
                  <a:glow rad="101600">
                    <a:srgbClr val="00CCFF"/>
                  </a:glow>
                  <a:outerShdw blurRad="50800" algn="tl" rotWithShape="0">
                    <a:srgbClr val="000000"/>
                  </a:outerShdw>
                </a:effectLst>
                <a:latin typeface="Calibri" panose="020F0502020204030204" pitchFamily="34" charset="0"/>
              </a:rPr>
              <a:t>abides in the doctrine of Christ</a:t>
            </a:r>
            <a:endParaRPr lang="en-US" altLang="en-US" sz="3200" b="1" i="1" kern="0" dirty="0">
              <a:ln w="3175" cmpd="sng">
                <a:solidFill>
                  <a:srgbClr val="0083E6"/>
                </a:solidFill>
                <a:prstDash val="solid"/>
                <a:miter lim="800000"/>
              </a:ln>
              <a:solidFill>
                <a:schemeClr val="bg1"/>
              </a:solidFill>
              <a:effectLst>
                <a:glow rad="101600">
                  <a:srgbClr val="00CCFF"/>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7F9AB7A-9FF1-4F77-8FDF-A5572C9A1D43}"/>
              </a:ext>
            </a:extLst>
          </p:cNvPr>
          <p:cNvSpPr txBox="1">
            <a:spLocks noChangeArrowheads="1"/>
          </p:cNvSpPr>
          <p:nvPr/>
        </p:nvSpPr>
        <p:spPr bwMode="auto">
          <a:xfrm>
            <a:off x="6270009" y="587456"/>
            <a:ext cx="2312016" cy="79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does not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21D9B42-D29B-4839-8870-3B81C25FB76E}"/>
              </a:ext>
            </a:extLst>
          </p:cNvPr>
          <p:cNvSpPr txBox="1">
            <a:spLocks noChangeArrowheads="1"/>
          </p:cNvSpPr>
          <p:nvPr/>
        </p:nvSpPr>
        <p:spPr bwMode="auto">
          <a:xfrm>
            <a:off x="696035" y="1207359"/>
            <a:ext cx="28660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abide in 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6C41224-4D98-406B-92BA-1776DC1E882A}"/>
              </a:ext>
            </a:extLst>
          </p:cNvPr>
          <p:cNvSpPr txBox="1">
            <a:spLocks noChangeArrowheads="1"/>
          </p:cNvSpPr>
          <p:nvPr/>
        </p:nvSpPr>
        <p:spPr bwMode="auto">
          <a:xfrm>
            <a:off x="3187131" y="1209739"/>
            <a:ext cx="293268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doctrine 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7DB42A6-C68B-4856-B469-4A435B1F2369}"/>
              </a:ext>
            </a:extLst>
          </p:cNvPr>
          <p:cNvSpPr txBox="1">
            <a:spLocks noChangeArrowheads="1"/>
          </p:cNvSpPr>
          <p:nvPr/>
        </p:nvSpPr>
        <p:spPr bwMode="auto">
          <a:xfrm>
            <a:off x="5715000" y="1209740"/>
            <a:ext cx="16525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6842338-5B87-4537-94AF-BEEA3AF0F89A}"/>
              </a:ext>
            </a:extLst>
          </p:cNvPr>
          <p:cNvSpPr txBox="1">
            <a:spLocks noChangeArrowheads="1"/>
          </p:cNvSpPr>
          <p:nvPr/>
        </p:nvSpPr>
        <p:spPr bwMode="auto">
          <a:xfrm>
            <a:off x="5399810" y="1819766"/>
            <a:ext cx="23416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abides 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747E384-6C76-43DF-AA04-32214505A1A9}"/>
              </a:ext>
            </a:extLst>
          </p:cNvPr>
          <p:cNvSpPr txBox="1">
            <a:spLocks noChangeArrowheads="1"/>
          </p:cNvSpPr>
          <p:nvPr/>
        </p:nvSpPr>
        <p:spPr bwMode="auto">
          <a:xfrm>
            <a:off x="7470550" y="1821046"/>
            <a:ext cx="10281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1241EFC-0BBB-4446-9980-D58E46BDB3DE}"/>
              </a:ext>
            </a:extLst>
          </p:cNvPr>
          <p:cNvSpPr txBox="1">
            <a:spLocks noChangeArrowheads="1"/>
          </p:cNvSpPr>
          <p:nvPr/>
        </p:nvSpPr>
        <p:spPr bwMode="auto">
          <a:xfrm>
            <a:off x="321101" y="2424390"/>
            <a:ext cx="2355423" cy="79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doctrine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BCF4297-6C22-4AE0-8840-4C7AB7C85266}"/>
              </a:ext>
            </a:extLst>
          </p:cNvPr>
          <p:cNvSpPr txBox="1">
            <a:spLocks noChangeArrowheads="1"/>
          </p:cNvSpPr>
          <p:nvPr/>
        </p:nvSpPr>
        <p:spPr bwMode="auto">
          <a:xfrm>
            <a:off x="2219324" y="2426771"/>
            <a:ext cx="2330213" cy="78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of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4">
            <a:extLst>
              <a:ext uri="{FF2B5EF4-FFF2-40B4-BE49-F238E27FC236}">
                <a16:creationId xmlns:a16="http://schemas.microsoft.com/office/drawing/2014/main" id="{6EFD1EE4-44D2-493C-BC58-03D80B733025}"/>
              </a:ext>
            </a:extLst>
          </p:cNvPr>
          <p:cNvSpPr>
            <a:spLocks noChangeArrowheads="1"/>
          </p:cNvSpPr>
          <p:nvPr/>
        </p:nvSpPr>
        <p:spPr bwMode="auto">
          <a:xfrm rot="19950296">
            <a:off x="64774" y="1340738"/>
            <a:ext cx="3881498" cy="190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noFill/>
                </a:ln>
                <a:solidFill>
                  <a:srgbClr val="00FF00"/>
                </a:solidFill>
                <a:effectLst>
                  <a:glow rad="127000">
                    <a:schemeClr val="tx1"/>
                  </a:glow>
                  <a:outerShdw blurRad="80000" dist="40000" dir="5040000" algn="tl">
                    <a:srgbClr val="000000">
                      <a:alpha val="30000"/>
                    </a:srgbClr>
                  </a:outerShdw>
                </a:effectLst>
                <a:uLnTx/>
                <a:uFillTx/>
                <a:latin typeface="Calibri" panose="020F0502020204030204" pitchFamily="34" charset="0"/>
                <a:ea typeface="+mn-ea"/>
                <a:cs typeface="+mn-cs"/>
              </a:rPr>
              <a:t>Human Declarations</a:t>
            </a:r>
            <a:endParaRPr kumimoji="0" lang="en-US" sz="4000" b="1" i="1" u="none" strike="noStrike" kern="1200" cap="none" spc="0" normalizeH="0" baseline="0" noProof="0" dirty="0">
              <a:ln w="11430">
                <a:noFill/>
              </a:ln>
              <a:solidFill>
                <a:srgbClr val="00FF00"/>
              </a:solidFill>
              <a:effectLst>
                <a:glow rad="127000">
                  <a:schemeClr val="tx1"/>
                </a:glow>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16" name="Rectangle 4">
            <a:extLst>
              <a:ext uri="{FF2B5EF4-FFF2-40B4-BE49-F238E27FC236}">
                <a16:creationId xmlns:a16="http://schemas.microsoft.com/office/drawing/2014/main" id="{033CCDB9-6DED-4541-8F87-E7FF4189FEA0}"/>
              </a:ext>
            </a:extLst>
          </p:cNvPr>
          <p:cNvSpPr>
            <a:spLocks noChangeArrowheads="1"/>
          </p:cNvSpPr>
          <p:nvPr/>
        </p:nvSpPr>
        <p:spPr bwMode="auto">
          <a:xfrm rot="19950296">
            <a:off x="4491352" y="1350498"/>
            <a:ext cx="4607117" cy="187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noFill/>
                </a:ln>
                <a:solidFill>
                  <a:srgbClr val="00FF00"/>
                </a:solidFill>
                <a:effectLst>
                  <a:glow rad="127000">
                    <a:schemeClr val="tx1"/>
                  </a:glow>
                  <a:outerShdw blurRad="80000" dist="40000" dir="5040000" algn="tl">
                    <a:srgbClr val="000000">
                      <a:alpha val="30000"/>
                    </a:srgbClr>
                  </a:outerShdw>
                </a:effectLst>
                <a:uLnTx/>
                <a:uFillTx/>
                <a:latin typeface="Calibri" panose="020F0502020204030204" pitchFamily="34" charset="0"/>
                <a:ea typeface="+mn-ea"/>
                <a:cs typeface="+mn-cs"/>
              </a:rPr>
              <a:t>God’s Proclamation</a:t>
            </a:r>
            <a:endParaRPr kumimoji="0" lang="en-US" sz="4000" b="1" i="1" u="none" strike="noStrike" kern="1200" cap="none" spc="0" normalizeH="0" baseline="0" noProof="0" dirty="0">
              <a:ln w="11430">
                <a:noFill/>
              </a:ln>
              <a:solidFill>
                <a:srgbClr val="00FF00"/>
              </a:solidFill>
              <a:effectLst>
                <a:glow rad="127000">
                  <a:schemeClr val="tx1"/>
                </a:glow>
                <a:outerShdw blurRad="80000" dist="40000" dir="5040000" algn="tl">
                  <a:srgbClr val="000000">
                    <a:alpha val="30000"/>
                  </a:srgbClr>
                </a:outerShdw>
              </a:effectLst>
              <a:uLnTx/>
              <a:uFillTx/>
              <a:latin typeface="Calibri" panose="020F0502020204030204" pitchFamily="34" charset="0"/>
              <a:ea typeface="+mn-ea"/>
              <a:cs typeface="+mn-cs"/>
            </a:endParaRPr>
          </a:p>
        </p:txBody>
      </p:sp>
      <p:sp>
        <p:nvSpPr>
          <p:cNvPr id="17" name="Rectangle 2">
            <a:extLst>
              <a:ext uri="{FF2B5EF4-FFF2-40B4-BE49-F238E27FC236}">
                <a16:creationId xmlns:a16="http://schemas.microsoft.com/office/drawing/2014/main" id="{51423300-9A41-400D-8A2B-6508108F0C6E}"/>
              </a:ext>
            </a:extLst>
          </p:cNvPr>
          <p:cNvSpPr txBox="1">
            <a:spLocks noChangeArrowheads="1"/>
          </p:cNvSpPr>
          <p:nvPr/>
        </p:nvSpPr>
        <p:spPr bwMode="auto">
          <a:xfrm>
            <a:off x="1494843" y="5416062"/>
            <a:ext cx="1951742" cy="113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17780" cmpd="sng">
                  <a:solidFill>
                    <a:srgbClr val="FFFFFF"/>
                  </a:solidFill>
                  <a:prstDash val="solid"/>
                  <a:miter lim="800000"/>
                </a:ln>
                <a:solidFill>
                  <a:schemeClr val="tx1"/>
                </a:solidFill>
                <a:effectLst>
                  <a:glow rad="101600">
                    <a:srgbClr val="C00000"/>
                  </a:glow>
                  <a:outerShdw blurRad="50800" algn="tl" rotWithShape="0">
                    <a:srgbClr val="000000"/>
                  </a:outerShdw>
                </a:effectLst>
                <a:latin typeface="Calibri" panose="020F0502020204030204" pitchFamily="34" charset="0"/>
              </a:rPr>
              <a:t>Hell</a:t>
            </a:r>
          </a:p>
        </p:txBody>
      </p:sp>
      <p:sp>
        <p:nvSpPr>
          <p:cNvPr id="18" name="Rectangle 2">
            <a:extLst>
              <a:ext uri="{FF2B5EF4-FFF2-40B4-BE49-F238E27FC236}">
                <a16:creationId xmlns:a16="http://schemas.microsoft.com/office/drawing/2014/main" id="{42D886BE-C986-4410-8E71-BE285F67962D}"/>
              </a:ext>
            </a:extLst>
          </p:cNvPr>
          <p:cNvSpPr txBox="1">
            <a:spLocks noChangeArrowheads="1"/>
          </p:cNvSpPr>
          <p:nvPr/>
        </p:nvSpPr>
        <p:spPr bwMode="auto">
          <a:xfrm>
            <a:off x="5162843" y="5430129"/>
            <a:ext cx="3216725" cy="113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3175" cmpd="sng">
                  <a:solidFill>
                    <a:srgbClr val="0083E6"/>
                  </a:solidFill>
                  <a:prstDash val="solid"/>
                  <a:miter lim="800000"/>
                </a:ln>
                <a:solidFill>
                  <a:schemeClr val="bg1"/>
                </a:solidFill>
                <a:effectLst>
                  <a:glow rad="101600">
                    <a:srgbClr val="00CCFF"/>
                  </a:glow>
                  <a:outerShdw blurRad="50800" algn="tl" rotWithShape="0">
                    <a:srgbClr val="000000"/>
                  </a:outerShdw>
                </a:effectLst>
                <a:latin typeface="Calibri" panose="020F0502020204030204" pitchFamily="34" charset="0"/>
              </a:rPr>
              <a:t>Heaven</a:t>
            </a:r>
            <a:endParaRPr lang="en-US" altLang="en-US" sz="6000" b="1" i="1" kern="0" dirty="0">
              <a:ln w="3175" cmpd="sng">
                <a:solidFill>
                  <a:srgbClr val="0083E6"/>
                </a:solidFill>
                <a:prstDash val="solid"/>
                <a:miter lim="800000"/>
              </a:ln>
              <a:solidFill>
                <a:schemeClr val="bg1"/>
              </a:solidFill>
              <a:effectLst>
                <a:glow rad="101600">
                  <a:srgbClr val="00CC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8581578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42" presetClass="path" presetSubtype="0" accel="50000" decel="50000" fill="hold" grpId="2" nodeType="withEffect">
                                  <p:stCondLst>
                                    <p:cond delay="0"/>
                                  </p:stCondLst>
                                  <p:childTnLst>
                                    <p:animMotion origin="layout" path="M -2.77778E-6 0 L -0.59479 0.06944 " pathEditMode="relative" rAng="0" ptsTypes="AA">
                                      <p:cBhvr>
                                        <p:cTn id="39" dur="2000" fill="hold"/>
                                        <p:tgtEl>
                                          <p:spTgt spid="7"/>
                                        </p:tgtEl>
                                        <p:attrNameLst>
                                          <p:attrName>ppt_x</p:attrName>
                                          <p:attrName>ppt_y</p:attrName>
                                        </p:attrNameLst>
                                      </p:cBhvr>
                                      <p:rCtr x="-29740" y="3472"/>
                                    </p:animMotion>
                                  </p:childTnLst>
                                </p:cTn>
                              </p:par>
                              <p:par>
                                <p:cTn id="40" presetID="42" presetClass="path" presetSubtype="0" accel="50000" decel="50000" fill="hold" grpId="2" nodeType="withEffect">
                                  <p:stCondLst>
                                    <p:cond delay="0"/>
                                  </p:stCondLst>
                                  <p:childTnLst>
                                    <p:animMotion origin="layout" path="M -2.5E-6 -3.7037E-7 L -0.01562 0.06968 " pathEditMode="relative" rAng="0" ptsTypes="AA">
                                      <p:cBhvr>
                                        <p:cTn id="41" dur="2000" fill="hold"/>
                                        <p:tgtEl>
                                          <p:spTgt spid="8"/>
                                        </p:tgtEl>
                                        <p:attrNameLst>
                                          <p:attrName>ppt_x</p:attrName>
                                          <p:attrName>ppt_y</p:attrName>
                                        </p:attrNameLst>
                                      </p:cBhvr>
                                      <p:rCtr x="-781" y="3472"/>
                                    </p:animMotion>
                                  </p:childTnLst>
                                </p:cTn>
                              </p:par>
                              <p:par>
                                <p:cTn id="42" presetID="42" presetClass="path" presetSubtype="0" accel="50000" decel="50000" fill="hold" grpId="2" nodeType="withEffect">
                                  <p:stCondLst>
                                    <p:cond delay="0"/>
                                  </p:stCondLst>
                                  <p:childTnLst>
                                    <p:animMotion origin="layout" path="M -4.16667E-6 -1.85185E-6 L -0.29132 0.15787 " pathEditMode="relative" rAng="0" ptsTypes="AA">
                                      <p:cBhvr>
                                        <p:cTn id="43" dur="2000" fill="hold"/>
                                        <p:tgtEl>
                                          <p:spTgt spid="9"/>
                                        </p:tgtEl>
                                        <p:attrNameLst>
                                          <p:attrName>ppt_x</p:attrName>
                                          <p:attrName>ppt_y</p:attrName>
                                        </p:attrNameLst>
                                      </p:cBhvr>
                                      <p:rCtr x="-14566" y="7894"/>
                                    </p:animMotion>
                                  </p:childTnLst>
                                </p:cTn>
                              </p:par>
                              <p:par>
                                <p:cTn id="44" presetID="42" presetClass="path" presetSubtype="0" accel="50000" decel="50000" fill="hold" grpId="2" nodeType="withEffect">
                                  <p:stCondLst>
                                    <p:cond delay="0"/>
                                  </p:stCondLst>
                                  <p:childTnLst>
                                    <p:animMotion origin="layout" path="M 2.22222E-6 -1.85185E-6 L -0.49775 0.24722 " pathEditMode="relative" rAng="0" ptsTypes="AA">
                                      <p:cBhvr>
                                        <p:cTn id="45" dur="2000" fill="hold"/>
                                        <p:tgtEl>
                                          <p:spTgt spid="10"/>
                                        </p:tgtEl>
                                        <p:attrNameLst>
                                          <p:attrName>ppt_x</p:attrName>
                                          <p:attrName>ppt_y</p:attrName>
                                        </p:attrNameLst>
                                      </p:cBhvr>
                                      <p:rCtr x="-24896" y="12361"/>
                                    </p:animMotion>
                                  </p:childTnLst>
                                </p:cTn>
                              </p:par>
                              <p:par>
                                <p:cTn id="46" presetID="42" presetClass="path" presetSubtype="0" accel="50000" decel="50000" fill="hold" grpId="2" nodeType="withEffect">
                                  <p:stCondLst>
                                    <p:cond delay="0"/>
                                  </p:stCondLst>
                                  <p:childTnLst>
                                    <p:animMotion origin="layout" path="M -2.77778E-6 -7.40741E-7 L 0.08525 -0.02593 " pathEditMode="relative" rAng="0" ptsTypes="AA">
                                      <p:cBhvr>
                                        <p:cTn id="47" dur="2000" fill="hold"/>
                                        <p:tgtEl>
                                          <p:spTgt spid="11"/>
                                        </p:tgtEl>
                                        <p:attrNameLst>
                                          <p:attrName>ppt_x</p:attrName>
                                          <p:attrName>ppt_y</p:attrName>
                                        </p:attrNameLst>
                                      </p:cBhvr>
                                      <p:rCtr x="4253" y="-1296"/>
                                    </p:animMotion>
                                  </p:childTnLst>
                                </p:cTn>
                              </p:par>
                              <p:par>
                                <p:cTn id="48" presetID="42" presetClass="path" presetSubtype="0" accel="50000" decel="50000" fill="hold" grpId="2" nodeType="withEffect">
                                  <p:stCondLst>
                                    <p:cond delay="0"/>
                                  </p:stCondLst>
                                  <p:childTnLst>
                                    <p:animMotion origin="layout" path="M -2.77778E-7 -2.22222E-6 L -0.17257 0.0625 " pathEditMode="relative" rAng="0" ptsTypes="AA">
                                      <p:cBhvr>
                                        <p:cTn id="49" dur="2000" fill="hold"/>
                                        <p:tgtEl>
                                          <p:spTgt spid="12"/>
                                        </p:tgtEl>
                                        <p:attrNameLst>
                                          <p:attrName>ppt_x</p:attrName>
                                          <p:attrName>ppt_y</p:attrName>
                                        </p:attrNameLst>
                                      </p:cBhvr>
                                      <p:rCtr x="-8628" y="3125"/>
                                    </p:animMotion>
                                  </p:childTnLst>
                                </p:cTn>
                              </p:par>
                              <p:par>
                                <p:cTn id="50" presetID="42" presetClass="path" presetSubtype="0" accel="50000" decel="50000" fill="hold" grpId="2" nodeType="withEffect">
                                  <p:stCondLst>
                                    <p:cond delay="0"/>
                                  </p:stCondLst>
                                  <p:childTnLst>
                                    <p:animMotion origin="layout" path="M 1.11111E-6 -1.11111E-6 L 0.68455 -0.02569 " pathEditMode="relative" rAng="0" ptsTypes="AA">
                                      <p:cBhvr>
                                        <p:cTn id="51" dur="2000" fill="hold"/>
                                        <p:tgtEl>
                                          <p:spTgt spid="13"/>
                                        </p:tgtEl>
                                        <p:attrNameLst>
                                          <p:attrName>ppt_x</p:attrName>
                                          <p:attrName>ppt_y</p:attrName>
                                        </p:attrNameLst>
                                      </p:cBhvr>
                                      <p:rCtr x="34219" y="-1296"/>
                                    </p:animMotion>
                                  </p:childTnLst>
                                </p:cTn>
                              </p:par>
                              <p:par>
                                <p:cTn id="52" presetID="42" presetClass="path" presetSubtype="0" accel="50000" decel="50000" fill="hold" grpId="2" nodeType="withEffect">
                                  <p:stCondLst>
                                    <p:cond delay="0"/>
                                  </p:stCondLst>
                                  <p:childTnLst>
                                    <p:animMotion origin="layout" path="M 1.11111E-6 3.7037E-7 L 0.43316 0.06343 " pathEditMode="relative" rAng="0" ptsTypes="AA">
                                      <p:cBhvr>
                                        <p:cTn id="53" dur="2000" fill="hold"/>
                                        <p:tgtEl>
                                          <p:spTgt spid="14"/>
                                        </p:tgtEl>
                                        <p:attrNameLst>
                                          <p:attrName>ppt_x</p:attrName>
                                          <p:attrName>ppt_y</p:attrName>
                                        </p:attrNameLst>
                                      </p:cBhvr>
                                      <p:rCtr x="21649" y="3171"/>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25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250"/>
                                        <p:tgtEl>
                                          <p:spTgt spid="5"/>
                                        </p:tgtEl>
                                      </p:cBhvr>
                                    </p:animEffec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0"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dissolve">
                                      <p:cBhvr>
                                        <p:cTn id="92" dur="500">
                                          <p:stCondLst>
                                            <p:cond delay="0"/>
                                          </p:stCondLst>
                                        </p:cTn>
                                        <p:tgtEl>
                                          <p:spTgt spid="15"/>
                                        </p:tgtEl>
                                      </p:cBhvr>
                                    </p:animEffect>
                                    <p:anim to="" calcmode="lin" valueType="num">
                                      <p:cBhvr>
                                        <p:cTn id="9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0"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dissolve">
                                      <p:cBhvr>
                                        <p:cTn id="99" dur="500">
                                          <p:stCondLst>
                                            <p:cond delay="0"/>
                                          </p:stCondLst>
                                        </p:cTn>
                                        <p:tgtEl>
                                          <p:spTgt spid="16"/>
                                        </p:tgtEl>
                                      </p:cBhvr>
                                    </p:animEffect>
                                    <p:anim to="" calcmode="lin" valueType="num">
                                      <p:cBhvr>
                                        <p:cTn id="100"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1000"/>
                                        <p:tgtEl>
                                          <p:spTgt spid="17"/>
                                        </p:tgtEl>
                                      </p:cBhvr>
                                    </p:animEffect>
                                    <p:anim calcmode="lin" valueType="num">
                                      <p:cBhvr>
                                        <p:cTn id="107" dur="1000" fill="hold"/>
                                        <p:tgtEl>
                                          <p:spTgt spid="17"/>
                                        </p:tgtEl>
                                        <p:attrNameLst>
                                          <p:attrName>ppt_x</p:attrName>
                                        </p:attrNameLst>
                                      </p:cBhvr>
                                      <p:tavLst>
                                        <p:tav tm="0">
                                          <p:val>
                                            <p:strVal val="#ppt_x"/>
                                          </p:val>
                                        </p:tav>
                                        <p:tav tm="100000">
                                          <p:val>
                                            <p:strVal val="#ppt_x"/>
                                          </p:val>
                                        </p:tav>
                                      </p:tavLst>
                                    </p:anim>
                                    <p:anim calcmode="lin" valueType="num">
                                      <p:cBhvr>
                                        <p:cTn id="108" dur="1000" fill="hold"/>
                                        <p:tgtEl>
                                          <p:spTgt spid="17"/>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fade">
                                      <p:cBhvr>
                                        <p:cTn id="112" dur="1000"/>
                                        <p:tgtEl>
                                          <p:spTgt spid="18"/>
                                        </p:tgtEl>
                                      </p:cBhvr>
                                    </p:animEffect>
                                    <p:anim calcmode="lin" valueType="num">
                                      <p:cBhvr>
                                        <p:cTn id="113" dur="1000" fill="hold"/>
                                        <p:tgtEl>
                                          <p:spTgt spid="18"/>
                                        </p:tgtEl>
                                        <p:attrNameLst>
                                          <p:attrName>ppt_x</p:attrName>
                                        </p:attrNameLst>
                                      </p:cBhvr>
                                      <p:tavLst>
                                        <p:tav tm="0">
                                          <p:val>
                                            <p:strVal val="#ppt_x"/>
                                          </p:val>
                                        </p:tav>
                                        <p:tav tm="100000">
                                          <p:val>
                                            <p:strVal val="#ppt_x"/>
                                          </p:val>
                                        </p:tav>
                                      </p:tavLst>
                                    </p:anim>
                                    <p:anim calcmode="lin" valueType="num">
                                      <p:cBhvr>
                                        <p:cTn id="1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xit" presetSubtype="32" fill="hold" grpId="1" nodeType="clickEffect">
                                  <p:stCondLst>
                                    <p:cond delay="0"/>
                                  </p:stCondLst>
                                  <p:childTnLst>
                                    <p:anim calcmode="lin" valueType="num">
                                      <p:cBhvr>
                                        <p:cTn id="118" dur="2000"/>
                                        <p:tgtEl>
                                          <p:spTgt spid="17"/>
                                        </p:tgtEl>
                                        <p:attrNameLst>
                                          <p:attrName>ppt_w</p:attrName>
                                        </p:attrNameLst>
                                      </p:cBhvr>
                                      <p:tavLst>
                                        <p:tav tm="0">
                                          <p:val>
                                            <p:strVal val="ppt_w"/>
                                          </p:val>
                                        </p:tav>
                                        <p:tav tm="100000">
                                          <p:val>
                                            <p:fltVal val="0"/>
                                          </p:val>
                                        </p:tav>
                                      </p:tavLst>
                                    </p:anim>
                                    <p:anim calcmode="lin" valueType="num">
                                      <p:cBhvr>
                                        <p:cTn id="119" dur="2000"/>
                                        <p:tgtEl>
                                          <p:spTgt spid="17"/>
                                        </p:tgtEl>
                                        <p:attrNameLst>
                                          <p:attrName>ppt_h</p:attrName>
                                        </p:attrNameLst>
                                      </p:cBhvr>
                                      <p:tavLst>
                                        <p:tav tm="0">
                                          <p:val>
                                            <p:strVal val="ppt_h"/>
                                          </p:val>
                                        </p:tav>
                                        <p:tav tm="100000">
                                          <p:val>
                                            <p:fltVal val="0"/>
                                          </p:val>
                                        </p:tav>
                                      </p:tavLst>
                                    </p:anim>
                                    <p:set>
                                      <p:cBhvr>
                                        <p:cTn id="120" dur="1" fill="hold">
                                          <p:stCondLst>
                                            <p:cond delay="1999"/>
                                          </p:stCondLst>
                                        </p:cTn>
                                        <p:tgtEl>
                                          <p:spTgt spid="17"/>
                                        </p:tgtEl>
                                        <p:attrNameLst>
                                          <p:attrName>style.visibility</p:attrName>
                                        </p:attrNameLst>
                                      </p:cBhvr>
                                      <p:to>
                                        <p:strVal val="hidden"/>
                                      </p:to>
                                    </p:set>
                                  </p:childTnLst>
                                </p:cTn>
                              </p:par>
                              <p:par>
                                <p:cTn id="121" presetID="23" presetClass="exit" presetSubtype="32" fill="hold" grpId="1" nodeType="withEffect">
                                  <p:stCondLst>
                                    <p:cond delay="0"/>
                                  </p:stCondLst>
                                  <p:childTnLst>
                                    <p:anim calcmode="lin" valueType="num">
                                      <p:cBhvr>
                                        <p:cTn id="122" dur="2000"/>
                                        <p:tgtEl>
                                          <p:spTgt spid="18"/>
                                        </p:tgtEl>
                                        <p:attrNameLst>
                                          <p:attrName>ppt_w</p:attrName>
                                        </p:attrNameLst>
                                      </p:cBhvr>
                                      <p:tavLst>
                                        <p:tav tm="0">
                                          <p:val>
                                            <p:strVal val="ppt_w"/>
                                          </p:val>
                                        </p:tav>
                                        <p:tav tm="100000">
                                          <p:val>
                                            <p:fltVal val="0"/>
                                          </p:val>
                                        </p:tav>
                                      </p:tavLst>
                                    </p:anim>
                                    <p:anim calcmode="lin" valueType="num">
                                      <p:cBhvr>
                                        <p:cTn id="123" dur="2000"/>
                                        <p:tgtEl>
                                          <p:spTgt spid="18"/>
                                        </p:tgtEl>
                                        <p:attrNameLst>
                                          <p:attrName>ppt_h</p:attrName>
                                        </p:attrNameLst>
                                      </p:cBhvr>
                                      <p:tavLst>
                                        <p:tav tm="0">
                                          <p:val>
                                            <p:strVal val="ppt_h"/>
                                          </p:val>
                                        </p:tav>
                                        <p:tav tm="100000">
                                          <p:val>
                                            <p:fltVal val="0"/>
                                          </p:val>
                                        </p:tav>
                                      </p:tavLst>
                                    </p:anim>
                                    <p:set>
                                      <p:cBhvr>
                                        <p:cTn id="124" dur="1" fill="hold">
                                          <p:stCondLst>
                                            <p:cond delay="1999"/>
                                          </p:stCondLst>
                                        </p:cTn>
                                        <p:tgtEl>
                                          <p:spTgt spid="18"/>
                                        </p:tgtEl>
                                        <p:attrNameLst>
                                          <p:attrName>style.visibility</p:attrName>
                                        </p:attrNameLst>
                                      </p:cBhvr>
                                      <p:to>
                                        <p:strVal val="hidden"/>
                                      </p:to>
                                    </p:set>
                                  </p:childTnLst>
                                </p:cTn>
                              </p:par>
                              <p:par>
                                <p:cTn id="125" presetID="37" presetClass="path" presetSubtype="0" accel="50000" decel="50000" fill="hold" grpId="2" nodeType="withEffect">
                                  <p:stCondLst>
                                    <p:cond delay="0"/>
                                  </p:stCondLst>
                                  <p:childTnLst>
                                    <p:animMotion origin="layout" path="M 1.11111E-6 -0.00046 C 0.01528 -0.02662 0.0941 -0.09629 0.11875 -0.14259 C 0.13142 -0.18287 0.17951 -0.24375 0.16042 -0.27777 C 0.14149 -0.31203 0.05972 -0.3375 0.00486 -0.34676 " pathEditMode="relative" rAng="0" ptsTypes="AAAA">
                                      <p:cBhvr>
                                        <p:cTn id="126" dur="2000" fill="hold"/>
                                        <p:tgtEl>
                                          <p:spTgt spid="17"/>
                                        </p:tgtEl>
                                        <p:attrNameLst>
                                          <p:attrName>ppt_x</p:attrName>
                                          <p:attrName>ppt_y</p:attrName>
                                        </p:attrNameLst>
                                      </p:cBhvr>
                                      <p:rCtr x="8247" y="-17315"/>
                                    </p:animMotion>
                                  </p:childTnLst>
                                </p:cTn>
                              </p:par>
                              <p:par>
                                <p:cTn id="127" presetID="37" presetClass="path" presetSubtype="0" accel="50000" decel="50000" fill="hold" grpId="2" nodeType="withEffect">
                                  <p:stCondLst>
                                    <p:cond delay="0"/>
                                  </p:stCondLst>
                                  <p:childTnLst>
                                    <p:animMotion origin="layout" path="M 3.05556E-6 3.33333E-6 C 0.02257 0.01342 -0.075 -0.08611 -0.05243 -0.07292 C -0.07066 -0.09792 -0.09028 -0.12454 -0.10747 -0.15926 C -0.12466 -0.19375 -0.18108 -0.24653 -0.15521 -0.28079 C -0.13212 -0.31551 0.0309 -0.33611 0.046 -0.35556 " pathEditMode="relative" rAng="0" ptsTypes="AAAAA">
                                      <p:cBhvr>
                                        <p:cTn id="128" dur="2000" fill="hold"/>
                                        <p:tgtEl>
                                          <p:spTgt spid="18"/>
                                        </p:tgtEl>
                                        <p:attrNameLst>
                                          <p:attrName>ppt_x</p:attrName>
                                          <p:attrName>ppt_y</p:attrName>
                                        </p:attrNameLst>
                                      </p:cBhvr>
                                      <p:rCtr x="-5799" y="-17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6" grpId="0"/>
      <p:bldP spid="17" grpId="0"/>
      <p:bldP spid="17" grpId="1"/>
      <p:bldP spid="17" grpId="2"/>
      <p:bldP spid="18" grpId="0"/>
      <p:bldP spid="18" grpId="1"/>
      <p:bldP spid="18" grpId="2"/>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TIME TO BOW DOWN">
            <a:extLst>
              <a:ext uri="{FF2B5EF4-FFF2-40B4-BE49-F238E27FC236}">
                <a16:creationId xmlns:a16="http://schemas.microsoft.com/office/drawing/2014/main" id="{795D7D59-EBD9-4C04-8EC4-AE8E23413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507D944-4D85-4E53-8B3B-6C20615FFE7C}"/>
              </a:ext>
            </a:extLst>
          </p:cNvPr>
          <p:cNvSpPr txBox="1">
            <a:spLocks/>
          </p:cNvSpPr>
          <p:nvPr/>
        </p:nvSpPr>
        <p:spPr>
          <a:xfrm>
            <a:off x="1011651" y="584207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Worship 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 John, saw and heard these things. And when I heard and saw, I fell down to worship before the feet of the angel who showed me these things. Then he said to me, "See that you do not do that. For I am your fellow servant, and of your brethren the prophets, and of those who     keep the words of this book.   Worship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22:8-9 </a:t>
            </a:r>
          </a:p>
        </p:txBody>
      </p:sp>
      <p:sp>
        <p:nvSpPr>
          <p:cNvPr id="9" name="Rectangle 2">
            <a:extLst>
              <a:ext uri="{FF2B5EF4-FFF2-40B4-BE49-F238E27FC236}">
                <a16:creationId xmlns:a16="http://schemas.microsoft.com/office/drawing/2014/main" id="{973EC235-EF6D-4489-979D-131FA80E6B45}"/>
              </a:ext>
            </a:extLst>
          </p:cNvPr>
          <p:cNvSpPr txBox="1">
            <a:spLocks noChangeArrowheads="1"/>
          </p:cNvSpPr>
          <p:nvPr/>
        </p:nvSpPr>
        <p:spPr bwMode="auto">
          <a:xfrm>
            <a:off x="5325941" y="5156983"/>
            <a:ext cx="227973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this book</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38F7B72F-5ACF-46A5-BECF-0D1551381332}"/>
              </a:ext>
            </a:extLst>
          </p:cNvPr>
          <p:cNvSpPr txBox="1">
            <a:spLocks noChangeArrowheads="1"/>
          </p:cNvSpPr>
          <p:nvPr/>
        </p:nvSpPr>
        <p:spPr bwMode="auto">
          <a:xfrm>
            <a:off x="1015555" y="5780666"/>
            <a:ext cx="3221666" cy="75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Worship God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A9E6D5BF-9E30-46F2-9631-1DAD62F46DC2}"/>
              </a:ext>
            </a:extLst>
          </p:cNvPr>
          <p:cNvSpPr txBox="1">
            <a:spLocks noChangeArrowheads="1"/>
          </p:cNvSpPr>
          <p:nvPr/>
        </p:nvSpPr>
        <p:spPr bwMode="auto">
          <a:xfrm>
            <a:off x="1361022" y="5170246"/>
            <a:ext cx="6280410" cy="75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the words of this book</a:t>
            </a:r>
            <a:endParaRPr kumimoji="0" lang="en-US" altLang="en-US" sz="40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4">
            <a:extLst>
              <a:ext uri="{FF2B5EF4-FFF2-40B4-BE49-F238E27FC236}">
                <a16:creationId xmlns:a16="http://schemas.microsoft.com/office/drawing/2014/main" id="{BE30A7BD-27A6-45ED-8836-1D3BC151A39C}"/>
              </a:ext>
            </a:extLst>
          </p:cNvPr>
          <p:cNvSpPr>
            <a:spLocks noChangeArrowheads="1"/>
          </p:cNvSpPr>
          <p:nvPr/>
        </p:nvSpPr>
        <p:spPr bwMode="auto">
          <a:xfrm>
            <a:off x="1983035" y="3999123"/>
            <a:ext cx="1957934" cy="66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extrusionH="57150"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servant</a:t>
            </a:r>
          </a:p>
        </p:txBody>
      </p:sp>
      <p:pic>
        <p:nvPicPr>
          <p:cNvPr id="8" name="SpotlightShape1_rendered">
            <a:extLst>
              <a:ext uri="{FF2B5EF4-FFF2-40B4-BE49-F238E27FC236}">
                <a16:creationId xmlns:a16="http://schemas.microsoft.com/office/drawing/2014/main" id="{3D67A591-D3DA-4BDE-A0D2-B3D2B78E0FFB}"/>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1" name="Rectangle 2">
            <a:extLst>
              <a:ext uri="{FF2B5EF4-FFF2-40B4-BE49-F238E27FC236}">
                <a16:creationId xmlns:a16="http://schemas.microsoft.com/office/drawing/2014/main" id="{65DE86AF-C6A0-415F-894D-AAC6607049D8}"/>
              </a:ext>
            </a:extLst>
          </p:cNvPr>
          <p:cNvSpPr txBox="1">
            <a:spLocks noChangeArrowheads="1"/>
          </p:cNvSpPr>
          <p:nvPr/>
        </p:nvSpPr>
        <p:spPr bwMode="auto">
          <a:xfrm>
            <a:off x="1351157" y="5176838"/>
            <a:ext cx="1439668" cy="74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A08F6DD2-15D7-437E-A985-2BA76C2A95BC}"/>
              </a:ext>
            </a:extLst>
          </p:cNvPr>
          <p:cNvSpPr txBox="1">
            <a:spLocks noChangeArrowheads="1"/>
          </p:cNvSpPr>
          <p:nvPr/>
        </p:nvSpPr>
        <p:spPr bwMode="auto">
          <a:xfrm>
            <a:off x="5576887" y="938713"/>
            <a:ext cx="2247738" cy="83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5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this book</a:t>
            </a:r>
            <a:endParaRPr kumimoji="0" lang="en-US" altLang="en-US" sz="385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0091767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stCondLst>
                                            <p:cond delay="0"/>
                                          </p:stCondLst>
                                        </p:cTn>
                                        <p:tgtEl>
                                          <p:spTgt spid="12"/>
                                        </p:tgtEl>
                                      </p:cBhvr>
                                    </p:animEffect>
                                    <p:anim to="" calcmode="lin" valueType="num">
                                      <p:cBhvr>
                                        <p:cTn id="1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25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50"/>
                                        <p:tgtEl>
                                          <p:spTgt spid="9"/>
                                        </p:tgtEl>
                                      </p:cBhvr>
                                    </p:animEffect>
                                  </p:childTnLst>
                                </p:cTn>
                              </p:par>
                              <p:par>
                                <p:cTn id="46" presetID="6" presetClass="emph" presetSubtype="0" fill="hold" grpId="3" nodeType="withEffect">
                                  <p:stCondLst>
                                    <p:cond delay="250"/>
                                  </p:stCondLst>
                                  <p:childTnLst>
                                    <p:animScale>
                                      <p:cBhvr>
                                        <p:cTn id="47" dur="2000" fill="hold"/>
                                        <p:tgtEl>
                                          <p:spTgt spid="9"/>
                                        </p:tgtEl>
                                      </p:cBhvr>
                                      <p:by x="95000" y="95000"/>
                                    </p:animScale>
                                  </p:childTnLst>
                                </p:cTn>
                              </p:par>
                              <p:par>
                                <p:cTn id="48" presetID="42" presetClass="path" presetSubtype="0" accel="50000" decel="50000" fill="hold" grpId="2" nodeType="withEffect">
                                  <p:stCondLst>
                                    <p:cond delay="250"/>
                                  </p:stCondLst>
                                  <p:childTnLst>
                                    <p:animMotion origin="layout" path="M 1.94444E-6 -4.81481E-6 L 0.02535 -0.61064 " pathEditMode="relative" rAng="0" ptsTypes="AA">
                                      <p:cBhvr>
                                        <p:cTn id="49" dur="2000" fill="hold"/>
                                        <p:tgtEl>
                                          <p:spTgt spid="9"/>
                                        </p:tgtEl>
                                        <p:attrNameLst>
                                          <p:attrName>ppt_x</p:attrName>
                                          <p:attrName>ppt_y</p:attrName>
                                        </p:attrNameLst>
                                      </p:cBhvr>
                                      <p:rCtr x="1267" y="-30532"/>
                                    </p:animMotion>
                                  </p:childTnLst>
                                </p:cTn>
                              </p:par>
                              <p:par>
                                <p:cTn id="50" presetID="10" presetClass="exit" presetSubtype="0" fill="hold" grpId="1" nodeType="withEffect">
                                  <p:stCondLst>
                                    <p:cond delay="25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25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2" nodeType="withEffect">
                                  <p:stCondLst>
                                    <p:cond delay="25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1" nodeType="withEffect">
                                  <p:stCondLst>
                                    <p:cond delay="25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1" nodeType="withEffect">
                                  <p:stCondLst>
                                    <p:cond delay="25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1" nodeType="withEffect">
                                  <p:stCondLst>
                                    <p:cond delay="25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9" grpId="0"/>
      <p:bldP spid="9" grpId="2"/>
      <p:bldP spid="9" grpId="3"/>
      <p:bldP spid="5" grpId="0"/>
      <p:bldP spid="5" grpId="1"/>
      <p:bldP spid="6" grpId="0"/>
      <p:bldP spid="6" grpId="1"/>
      <p:bldP spid="12" grpId="0"/>
      <p:bldP spid="12" grpId="1"/>
      <p:bldP spid="11" grpId="0"/>
      <p:bldP spid="11"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hy Did God Create Anything? | SES">
            <a:extLst>
              <a:ext uri="{FF2B5EF4-FFF2-40B4-BE49-F238E27FC236}">
                <a16:creationId xmlns:a16="http://schemas.microsoft.com/office/drawing/2014/main" id="{D66C8F6C-D432-452A-A6B9-A5CC11CDBE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308344" y="274638"/>
            <a:ext cx="8378456" cy="6278562"/>
          </a:xfrm>
        </p:spPr>
        <p:txBody>
          <a:bodyPr>
            <a:scene3d>
              <a:camera prst="orthographicFront"/>
              <a:lightRig rig="flat" dir="t"/>
            </a:scene3d>
            <a:sp3d extrusionH="57150" prstMaterial="plastic">
              <a:bevelT w="38100" h="38100"/>
            </a:sp3d>
          </a:bodyPr>
          <a:lstStyle/>
          <a:p>
            <a:pPr eaLnBrk="1" hangingPunct="1"/>
            <a:r>
              <a:rPr lang="en-US" altLang="en-US" sz="38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me, "Do not seal the words of the prophecy of this book, for the time is at hand. He who is unjust, let him be unjust still; he who is filthy, let him be filthy still; he who is righteous, let him be righteous still; he who is holy, let him be holy still." And behold,  I am coming quickly, and My reward is with Me, to give to every one according to his work."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22:10-12 </a:t>
            </a:r>
          </a:p>
        </p:txBody>
      </p:sp>
      <p:sp>
        <p:nvSpPr>
          <p:cNvPr id="9" name="Rectangle 2">
            <a:extLst>
              <a:ext uri="{FF2B5EF4-FFF2-40B4-BE49-F238E27FC236}">
                <a16:creationId xmlns:a16="http://schemas.microsoft.com/office/drawing/2014/main" id="{6CD6E53E-B4EB-4F7A-A29B-1A97C179D796}"/>
              </a:ext>
            </a:extLst>
          </p:cNvPr>
          <p:cNvSpPr txBox="1">
            <a:spLocks noChangeArrowheads="1"/>
          </p:cNvSpPr>
          <p:nvPr/>
        </p:nvSpPr>
        <p:spPr bwMode="auto">
          <a:xfrm>
            <a:off x="5576887" y="938713"/>
            <a:ext cx="2247738" cy="83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5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this book</a:t>
            </a:r>
            <a:endParaRPr kumimoji="0" lang="en-US" altLang="en-US" sz="385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5" name="Picture 14">
            <a:extLst>
              <a:ext uri="{FF2B5EF4-FFF2-40B4-BE49-F238E27FC236}">
                <a16:creationId xmlns:a16="http://schemas.microsoft.com/office/drawing/2014/main" id="{48CDFF3B-D1E7-40C5-B90D-966E54E19AE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34">
            <a:extLst>
              <a:ext uri="{FF2B5EF4-FFF2-40B4-BE49-F238E27FC236}">
                <a16:creationId xmlns:a16="http://schemas.microsoft.com/office/drawing/2014/main" id="{C95326B6-59FE-40AF-83F4-1C4E53FF5DA7}"/>
              </a:ext>
            </a:extLst>
          </p:cNvPr>
          <p:cNvSpPr/>
          <p:nvPr/>
        </p:nvSpPr>
        <p:spPr>
          <a:xfrm>
            <a:off x="5622324" y="4547286"/>
            <a:ext cx="2916195" cy="704336"/>
          </a:xfrm>
          <a:prstGeom prst="roundRect">
            <a:avLst/>
          </a:prstGeom>
          <a:blipFill>
            <a:blip r:embed="rId5"/>
            <a:stretch>
              <a:fillRect/>
            </a:stretch>
          </a:blipFill>
          <a:ln w="25400" cap="flat" cmpd="sng" algn="ctr">
            <a:noFill/>
            <a:prstDash val="solid"/>
          </a:ln>
          <a:effectLst>
            <a:softEdge rad="10565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35">
            <a:extLst>
              <a:ext uri="{FF2B5EF4-FFF2-40B4-BE49-F238E27FC236}">
                <a16:creationId xmlns:a16="http://schemas.microsoft.com/office/drawing/2014/main" id="{78E39F0D-7062-4C0C-945B-850CF8FF2FAA}"/>
              </a:ext>
            </a:extLst>
          </p:cNvPr>
          <p:cNvSpPr/>
          <p:nvPr/>
        </p:nvSpPr>
        <p:spPr>
          <a:xfrm>
            <a:off x="345989" y="5152768"/>
            <a:ext cx="8303741" cy="691978"/>
          </a:xfrm>
          <a:prstGeom prst="roundRect">
            <a:avLst/>
          </a:prstGeom>
          <a:blipFill>
            <a:blip r:embed="rId6"/>
            <a:stretch>
              <a:fillRect/>
            </a:stretch>
          </a:blipFill>
          <a:ln w="25400" cap="flat" cmpd="sng" algn="ctr">
            <a:noFill/>
            <a:prstDash val="solid"/>
          </a:ln>
          <a:effectLst>
            <a:softEdge rad="103797"/>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6">
            <a:extLst>
              <a:ext uri="{FF2B5EF4-FFF2-40B4-BE49-F238E27FC236}">
                <a16:creationId xmlns:a16="http://schemas.microsoft.com/office/drawing/2014/main" id="{222E91A9-7380-4BA8-A67E-39099204099D}"/>
              </a:ext>
            </a:extLst>
          </p:cNvPr>
          <p:cNvSpPr/>
          <p:nvPr/>
        </p:nvSpPr>
        <p:spPr>
          <a:xfrm>
            <a:off x="1000897" y="5684108"/>
            <a:ext cx="2545492" cy="704335"/>
          </a:xfrm>
          <a:prstGeom prst="roundRect">
            <a:avLst/>
          </a:prstGeom>
          <a:blipFill>
            <a:blip r:embed="rId7"/>
            <a:stretch>
              <a:fillRect/>
            </a:stretch>
          </a:blipFill>
          <a:ln w="25400" cap="flat" cmpd="sng" algn="ctr">
            <a:noFill/>
            <a:prstDash val="solid"/>
          </a:ln>
          <a:effectLst>
            <a:softEdge rad="10565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a:extLst>
              <a:ext uri="{FF2B5EF4-FFF2-40B4-BE49-F238E27FC236}">
                <a16:creationId xmlns:a16="http://schemas.microsoft.com/office/drawing/2014/main" id="{17F081E4-1C7D-40A9-83FA-1A4DB79E161A}"/>
              </a:ext>
            </a:extLst>
          </p:cNvPr>
          <p:cNvSpPr>
            <a:spLocks noChangeArrowheads="1"/>
          </p:cNvSpPr>
          <p:nvPr/>
        </p:nvSpPr>
        <p:spPr bwMode="auto">
          <a:xfrm>
            <a:off x="3355467" y="5554982"/>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Actions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1" name="Rectangle 2">
            <a:extLst>
              <a:ext uri="{FF2B5EF4-FFF2-40B4-BE49-F238E27FC236}">
                <a16:creationId xmlns:a16="http://schemas.microsoft.com/office/drawing/2014/main" id="{74ACD702-542C-48E4-BB06-DAE90AA026D3}"/>
              </a:ext>
            </a:extLst>
          </p:cNvPr>
          <p:cNvSpPr txBox="1">
            <a:spLocks noChangeArrowheads="1"/>
          </p:cNvSpPr>
          <p:nvPr/>
        </p:nvSpPr>
        <p:spPr bwMode="auto">
          <a:xfrm>
            <a:off x="6307015" y="1565348"/>
            <a:ext cx="17558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unjust</a:t>
            </a:r>
            <a:endParaRPr kumimoji="0" lang="en-US" altLang="en-US" sz="38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56F3B99-5940-4DE0-8ACB-8C2099C9D01E}"/>
              </a:ext>
            </a:extLst>
          </p:cNvPr>
          <p:cNvSpPr txBox="1">
            <a:spLocks noChangeArrowheads="1"/>
          </p:cNvSpPr>
          <p:nvPr/>
        </p:nvSpPr>
        <p:spPr bwMode="auto">
          <a:xfrm>
            <a:off x="6318738" y="2151502"/>
            <a:ext cx="15131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filthy</a:t>
            </a:r>
            <a:endParaRPr kumimoji="0" lang="en-US" altLang="en-US" sz="38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DB5B515A-6B2F-4A59-B264-EE641C616FC2}"/>
              </a:ext>
            </a:extLst>
          </p:cNvPr>
          <p:cNvSpPr txBox="1">
            <a:spLocks noChangeArrowheads="1"/>
          </p:cNvSpPr>
          <p:nvPr/>
        </p:nvSpPr>
        <p:spPr bwMode="auto">
          <a:xfrm>
            <a:off x="2942491" y="3326191"/>
            <a:ext cx="22557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a:t>
            </a:r>
            <a:endParaRPr kumimoji="0" lang="en-US" altLang="en-US" sz="38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EA9B5EC-4099-46CD-981B-C42FC142A4D9}"/>
              </a:ext>
            </a:extLst>
          </p:cNvPr>
          <p:cNvSpPr txBox="1">
            <a:spLocks noChangeArrowheads="1"/>
          </p:cNvSpPr>
          <p:nvPr/>
        </p:nvSpPr>
        <p:spPr bwMode="auto">
          <a:xfrm>
            <a:off x="3622429" y="3919306"/>
            <a:ext cx="12519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5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holy</a:t>
            </a:r>
            <a:endParaRPr kumimoji="0" lang="en-US" altLang="en-US" sz="385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88130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9"/>
                                        </p:tgtEl>
                                      </p:cBhvr>
                                    </p:animEffect>
                                    <p:set>
                                      <p:cBhvr>
                                        <p:cTn id="11" dur="1" fill="hold">
                                          <p:stCondLst>
                                            <p:cond delay="24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25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9" grpId="1"/>
      <p:bldP spid="6" grpId="0" animBg="1"/>
      <p:bldP spid="7" grpId="0" animBg="1"/>
      <p:bldP spid="8" grpId="0" animBg="1"/>
      <p:bldP spid="10" grpId="0"/>
      <p:bldP spid="11" grpId="0"/>
      <p:bldP spid="12" grpId="0"/>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lmighty God's Tree of Life | GATES OF HEAVEN | Blazin~ Beautiful ...">
            <a:extLst>
              <a:ext uri="{FF2B5EF4-FFF2-40B4-BE49-F238E27FC236}">
                <a16:creationId xmlns:a16="http://schemas.microsoft.com/office/drawing/2014/main" id="{092E1BDF-2483-419E-B341-5B73C62DA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6187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EC9092E-A144-4A82-AF97-E70118058FDC}"/>
              </a:ext>
            </a:extLst>
          </p:cNvPr>
          <p:cNvSpPr txBox="1">
            <a:spLocks/>
          </p:cNvSpPr>
          <p:nvPr/>
        </p:nvSpPr>
        <p:spPr>
          <a:xfrm>
            <a:off x="1475232" y="2810741"/>
            <a:ext cx="49987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 to the tree of life</a:t>
            </a:r>
          </a:p>
        </p:txBody>
      </p:sp>
      <p:sp>
        <p:nvSpPr>
          <p:cNvPr id="4" name="Title 1">
            <a:extLst>
              <a:ext uri="{FF2B5EF4-FFF2-40B4-BE49-F238E27FC236}">
                <a16:creationId xmlns:a16="http://schemas.microsoft.com/office/drawing/2014/main" id="{BDAEB9C7-97D3-4AE7-8CCB-9AA4AF7CFD97}"/>
              </a:ext>
            </a:extLst>
          </p:cNvPr>
          <p:cNvSpPr txBox="1">
            <a:spLocks/>
          </p:cNvSpPr>
          <p:nvPr/>
        </p:nvSpPr>
        <p:spPr>
          <a:xfrm>
            <a:off x="5652040" y="1650120"/>
            <a:ext cx="19877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do</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Alpha and the Omega, the Beginning and the End, the First and the Last." Blessed are those who do His commandments, that they may have the right to the tree of life, and may enter through the gates into the city. But outside are dogs and sorcerers and sexually immoral and murderers and idolaters, and whoever loves and practices a lie.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22:13-15 </a:t>
            </a:r>
          </a:p>
        </p:txBody>
      </p:sp>
      <p:sp>
        <p:nvSpPr>
          <p:cNvPr id="5" name="Rectangle 2">
            <a:extLst>
              <a:ext uri="{FF2B5EF4-FFF2-40B4-BE49-F238E27FC236}">
                <a16:creationId xmlns:a16="http://schemas.microsoft.com/office/drawing/2014/main" id="{C256F560-84A3-4060-B2E1-60CDC92883AA}"/>
              </a:ext>
            </a:extLst>
          </p:cNvPr>
          <p:cNvSpPr txBox="1">
            <a:spLocks noChangeArrowheads="1"/>
          </p:cNvSpPr>
          <p:nvPr/>
        </p:nvSpPr>
        <p:spPr bwMode="auto">
          <a:xfrm>
            <a:off x="5699568" y="1592620"/>
            <a:ext cx="1892737" cy="7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do</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F85D261-88DB-463C-B1AD-CC1149B7D0DB}"/>
              </a:ext>
            </a:extLst>
          </p:cNvPr>
          <p:cNvSpPr txBox="1">
            <a:spLocks noChangeArrowheads="1"/>
          </p:cNvSpPr>
          <p:nvPr/>
        </p:nvSpPr>
        <p:spPr bwMode="auto">
          <a:xfrm>
            <a:off x="1436845" y="2739524"/>
            <a:ext cx="5090161" cy="7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 to the tree of life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0B116BF-DD29-4E8E-BE38-DA0FB94D719D}"/>
              </a:ext>
            </a:extLst>
          </p:cNvPr>
          <p:cNvSpPr txBox="1">
            <a:spLocks noChangeArrowheads="1"/>
          </p:cNvSpPr>
          <p:nvPr/>
        </p:nvSpPr>
        <p:spPr bwMode="auto">
          <a:xfrm>
            <a:off x="1014663" y="1001587"/>
            <a:ext cx="7114674" cy="4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outside are:</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dogs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sorcerers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sexually immoral</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murderers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idolaters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whoever loves a lie</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whoever practices a lie</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3BEEB2A-7737-4B1E-A4C2-F12BE3CB28F2}"/>
              </a:ext>
            </a:extLst>
          </p:cNvPr>
          <p:cNvSpPr txBox="1">
            <a:spLocks noChangeArrowheads="1"/>
          </p:cNvSpPr>
          <p:nvPr/>
        </p:nvSpPr>
        <p:spPr bwMode="auto">
          <a:xfrm>
            <a:off x="1278730" y="3886200"/>
            <a:ext cx="2655595" cy="7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outside are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5FA5ACA-0E86-45F3-878E-49B255C79241}"/>
              </a:ext>
            </a:extLst>
          </p:cNvPr>
          <p:cNvSpPr txBox="1">
            <a:spLocks noChangeArrowheads="1"/>
          </p:cNvSpPr>
          <p:nvPr/>
        </p:nvSpPr>
        <p:spPr bwMode="auto">
          <a:xfrm>
            <a:off x="3717882" y="3893218"/>
            <a:ext cx="11978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dogs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DCEBFCF-8C31-4DAF-AC62-29DEABB720B9}"/>
              </a:ext>
            </a:extLst>
          </p:cNvPr>
          <p:cNvSpPr txBox="1">
            <a:spLocks noChangeArrowheads="1"/>
          </p:cNvSpPr>
          <p:nvPr/>
        </p:nvSpPr>
        <p:spPr bwMode="auto">
          <a:xfrm>
            <a:off x="5618997" y="3890962"/>
            <a:ext cx="21242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sorcerers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C1796D3-36EE-48A4-A5C2-1FED16633015}"/>
              </a:ext>
            </a:extLst>
          </p:cNvPr>
          <p:cNvSpPr txBox="1">
            <a:spLocks noChangeArrowheads="1"/>
          </p:cNvSpPr>
          <p:nvPr/>
        </p:nvSpPr>
        <p:spPr bwMode="auto">
          <a:xfrm>
            <a:off x="571874" y="4478128"/>
            <a:ext cx="4062663" cy="77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sexually immoral</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50B1709-6C52-4AC0-BEB3-EF83331335C3}"/>
              </a:ext>
            </a:extLst>
          </p:cNvPr>
          <p:cNvSpPr txBox="1">
            <a:spLocks noChangeArrowheads="1"/>
          </p:cNvSpPr>
          <p:nvPr/>
        </p:nvSpPr>
        <p:spPr bwMode="auto">
          <a:xfrm>
            <a:off x="5028448" y="4471331"/>
            <a:ext cx="2618874" cy="77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murderers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ndParaRPr>
          </a:p>
        </p:txBody>
      </p:sp>
      <p:sp>
        <p:nvSpPr>
          <p:cNvPr id="14" name="Rectangle 2">
            <a:extLst>
              <a:ext uri="{FF2B5EF4-FFF2-40B4-BE49-F238E27FC236}">
                <a16:creationId xmlns:a16="http://schemas.microsoft.com/office/drawing/2014/main" id="{D75406DB-CC8F-4310-BDF9-D61A7B9085B0}"/>
              </a:ext>
            </a:extLst>
          </p:cNvPr>
          <p:cNvSpPr txBox="1">
            <a:spLocks noChangeArrowheads="1"/>
          </p:cNvSpPr>
          <p:nvPr/>
        </p:nvSpPr>
        <p:spPr bwMode="auto">
          <a:xfrm>
            <a:off x="1094622" y="5046119"/>
            <a:ext cx="2070059" cy="78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idolaters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67DDA6B-BBBA-41F0-B94F-200058861D58}"/>
              </a:ext>
            </a:extLst>
          </p:cNvPr>
          <p:cNvSpPr txBox="1">
            <a:spLocks noChangeArrowheads="1"/>
          </p:cNvSpPr>
          <p:nvPr/>
        </p:nvSpPr>
        <p:spPr bwMode="auto">
          <a:xfrm>
            <a:off x="3926304" y="5048251"/>
            <a:ext cx="3292643" cy="78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whoever loves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0F5AD7F-9EA6-4823-A346-F443C0359B0A}"/>
              </a:ext>
            </a:extLst>
          </p:cNvPr>
          <p:cNvSpPr txBox="1">
            <a:spLocks noChangeArrowheads="1"/>
          </p:cNvSpPr>
          <p:nvPr/>
        </p:nvSpPr>
        <p:spPr bwMode="auto">
          <a:xfrm>
            <a:off x="2879558" y="5630778"/>
            <a:ext cx="11149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a lie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03B82D88-B01E-4E80-9B97-9E8F23BF57D9}"/>
              </a:ext>
            </a:extLst>
          </p:cNvPr>
          <p:cNvSpPr txBox="1">
            <a:spLocks noChangeArrowheads="1"/>
          </p:cNvSpPr>
          <p:nvPr/>
        </p:nvSpPr>
        <p:spPr bwMode="auto">
          <a:xfrm>
            <a:off x="3936207" y="5053263"/>
            <a:ext cx="2115678" cy="78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whoever</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278C3032-B11F-4241-B091-8FD4D18A0AE8}"/>
              </a:ext>
            </a:extLst>
          </p:cNvPr>
          <p:cNvSpPr txBox="1">
            <a:spLocks noChangeArrowheads="1"/>
          </p:cNvSpPr>
          <p:nvPr/>
        </p:nvSpPr>
        <p:spPr bwMode="auto">
          <a:xfrm>
            <a:off x="858253" y="5630778"/>
            <a:ext cx="32512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rPr>
              <a:t>practices a lie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2577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750"/>
                                        <p:tgtEl>
                                          <p:spTgt spid="6"/>
                                        </p:tgtEl>
                                      </p:cBhvr>
                                    </p:animEffect>
                                  </p:childTnLst>
                                </p:cTn>
                              </p:par>
                              <p:par>
                                <p:cTn id="24" presetID="18" presetClass="emph" presetSubtype="0" fill="hold" grpId="1" nodeType="withEffect">
                                  <p:stCondLst>
                                    <p:cond delay="0"/>
                                  </p:stCondLst>
                                  <p:childTnLst>
                                    <p:set>
                                      <p:cBhvr override="childStyle">
                                        <p:cTn id="25" dur="75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75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childTnLst>
                                </p:cTn>
                              </p:par>
                              <p:par>
                                <p:cTn id="61" presetID="42" presetClass="path" presetSubtype="0" accel="50000" decel="50000" fill="hold" grpId="2" nodeType="withEffect">
                                  <p:stCondLst>
                                    <p:cond delay="0"/>
                                  </p:stCondLst>
                                  <p:childTnLst>
                                    <p:animMotion origin="layout" path="M 4.16667E-6 4.44444E-6 L -0.04063 -0.42037 " pathEditMode="relative" rAng="0" ptsTypes="AA">
                                      <p:cBhvr>
                                        <p:cTn id="62" dur="2000" fill="hold"/>
                                        <p:tgtEl>
                                          <p:spTgt spid="9"/>
                                        </p:tgtEl>
                                        <p:attrNameLst>
                                          <p:attrName>ppt_x</p:attrName>
                                          <p:attrName>ppt_y</p:attrName>
                                        </p:attrNameLst>
                                      </p:cBhvr>
                                      <p:rCtr x="-2031" y="-21019"/>
                                    </p:animMotion>
                                  </p:childTnLst>
                                </p:cTn>
                              </p:par>
                              <p:par>
                                <p:cTn id="63" presetID="42" presetClass="path" presetSubtype="0" accel="50000" decel="50000" fill="hold" grpId="2" nodeType="withEffect">
                                  <p:stCondLst>
                                    <p:cond delay="0"/>
                                  </p:stCondLst>
                                  <p:childTnLst>
                                    <p:animMotion origin="layout" path="M 1.38889E-6 4.44444E-6 L -0.05556 -0.33542 " pathEditMode="relative" rAng="0" ptsTypes="AA">
                                      <p:cBhvr>
                                        <p:cTn id="64" dur="2000" fill="hold"/>
                                        <p:tgtEl>
                                          <p:spTgt spid="10"/>
                                        </p:tgtEl>
                                        <p:attrNameLst>
                                          <p:attrName>ppt_x</p:attrName>
                                          <p:attrName>ppt_y</p:attrName>
                                        </p:attrNameLst>
                                      </p:cBhvr>
                                      <p:rCtr x="-2778" y="-16782"/>
                                    </p:animMotion>
                                  </p:childTnLst>
                                </p:cTn>
                              </p:par>
                              <p:par>
                                <p:cTn id="65" presetID="42" presetClass="path" presetSubtype="0" accel="50000" decel="50000" fill="hold" grpId="2" nodeType="withEffect">
                                  <p:stCondLst>
                                    <p:cond delay="0"/>
                                  </p:stCondLst>
                                  <p:childTnLst>
                                    <p:animMotion origin="layout" path="M 8.33333E-7 -4.07407E-6 L -0.26458 -0.25115 " pathEditMode="relative" rAng="0" ptsTypes="AA">
                                      <p:cBhvr>
                                        <p:cTn id="66" dur="2000" fill="hold"/>
                                        <p:tgtEl>
                                          <p:spTgt spid="11"/>
                                        </p:tgtEl>
                                        <p:attrNameLst>
                                          <p:attrName>ppt_x</p:attrName>
                                          <p:attrName>ppt_y</p:attrName>
                                        </p:attrNameLst>
                                      </p:cBhvr>
                                      <p:rCtr x="-13229" y="-12569"/>
                                    </p:animMotion>
                                  </p:childTnLst>
                                </p:cTn>
                              </p:par>
                              <p:par>
                                <p:cTn id="67" presetID="42" presetClass="path" presetSubtype="0" accel="50000" decel="50000" fill="hold" grpId="2" nodeType="withEffect">
                                  <p:stCondLst>
                                    <p:cond delay="0"/>
                                  </p:stCondLst>
                                  <p:childTnLst>
                                    <p:animMotion origin="layout" path="M 1.38889E-6 2.22222E-6 L 0.26788 -0.25185 " pathEditMode="relative" rAng="0" ptsTypes="AA">
                                      <p:cBhvr>
                                        <p:cTn id="68" dur="2000" fill="hold"/>
                                        <p:tgtEl>
                                          <p:spTgt spid="12"/>
                                        </p:tgtEl>
                                        <p:attrNameLst>
                                          <p:attrName>ppt_x</p:attrName>
                                          <p:attrName>ppt_y</p:attrName>
                                        </p:attrNameLst>
                                      </p:cBhvr>
                                      <p:rCtr x="13385" y="-12593"/>
                                    </p:animMotion>
                                  </p:childTnLst>
                                </p:cTn>
                              </p:par>
                              <p:par>
                                <p:cTn id="69" presetID="42" presetClass="path" presetSubtype="0" accel="50000" decel="50000" fill="hold" grpId="2" nodeType="withEffect">
                                  <p:stCondLst>
                                    <p:cond delay="0"/>
                                  </p:stCondLst>
                                  <p:childTnLst>
                                    <p:animMotion origin="layout" path="M 4.44444E-6 3.7037E-6 L -0.21337 -0.16644 " pathEditMode="relative" rAng="0" ptsTypes="AA">
                                      <p:cBhvr>
                                        <p:cTn id="70" dur="2000" fill="hold"/>
                                        <p:tgtEl>
                                          <p:spTgt spid="13"/>
                                        </p:tgtEl>
                                        <p:attrNameLst>
                                          <p:attrName>ppt_x</p:attrName>
                                          <p:attrName>ppt_y</p:attrName>
                                        </p:attrNameLst>
                                      </p:cBhvr>
                                      <p:rCtr x="-10677" y="-8333"/>
                                    </p:animMotion>
                                  </p:childTnLst>
                                </p:cTn>
                              </p:par>
                              <p:par>
                                <p:cTn id="71" presetID="42" presetClass="path" presetSubtype="0" accel="50000" decel="50000" fill="hold" grpId="2" nodeType="withEffect">
                                  <p:stCondLst>
                                    <p:cond delay="0"/>
                                  </p:stCondLst>
                                  <p:childTnLst>
                                    <p:animMotion origin="layout" path="M -2.5E-6 2.96296E-6 L 0.22882 -0.1669 " pathEditMode="relative" rAng="0" ptsTypes="AA">
                                      <p:cBhvr>
                                        <p:cTn id="72" dur="2000" fill="hold"/>
                                        <p:tgtEl>
                                          <p:spTgt spid="14"/>
                                        </p:tgtEl>
                                        <p:attrNameLst>
                                          <p:attrName>ppt_x</p:attrName>
                                          <p:attrName>ppt_y</p:attrName>
                                        </p:attrNameLst>
                                      </p:cBhvr>
                                      <p:rCtr x="11441" y="-8356"/>
                                    </p:animMotion>
                                  </p:childTnLst>
                                </p:cTn>
                              </p:par>
                              <p:par>
                                <p:cTn id="73" presetID="42" presetClass="path" presetSubtype="0" accel="50000" decel="50000" fill="hold" grpId="2" nodeType="withEffect">
                                  <p:stCondLst>
                                    <p:cond delay="0"/>
                                  </p:stCondLst>
                                  <p:childTnLst>
                                    <p:animMotion origin="layout" path="M 5E-6 2.96296E-6 L -0.0849 -0.08218 " pathEditMode="relative" rAng="0" ptsTypes="AA">
                                      <p:cBhvr>
                                        <p:cTn id="74" dur="2000" fill="hold"/>
                                        <p:tgtEl>
                                          <p:spTgt spid="15"/>
                                        </p:tgtEl>
                                        <p:attrNameLst>
                                          <p:attrName>ppt_x</p:attrName>
                                          <p:attrName>ppt_y</p:attrName>
                                        </p:attrNameLst>
                                      </p:cBhvr>
                                      <p:rCtr x="-4253" y="-4120"/>
                                    </p:animMotion>
                                  </p:childTnLst>
                                </p:cTn>
                              </p:par>
                              <p:par>
                                <p:cTn id="75" presetID="42" presetClass="path" presetSubtype="0" accel="50000" decel="50000" fill="hold" grpId="2" nodeType="withEffect">
                                  <p:stCondLst>
                                    <p:cond delay="0"/>
                                  </p:stCondLst>
                                  <p:childTnLst>
                                    <p:animMotion origin="layout" path="M 1.94444E-6 2.22222E-6 L 0.36528 -0.16713 " pathEditMode="relative" rAng="0" ptsTypes="AA">
                                      <p:cBhvr>
                                        <p:cTn id="76" dur="2000" fill="hold"/>
                                        <p:tgtEl>
                                          <p:spTgt spid="16"/>
                                        </p:tgtEl>
                                        <p:attrNameLst>
                                          <p:attrName>ppt_x</p:attrName>
                                          <p:attrName>ppt_y</p:attrName>
                                        </p:attrNameLst>
                                      </p:cBhvr>
                                      <p:rCtr x="18264" y="-8356"/>
                                    </p:animMotion>
                                  </p:childTnLst>
                                </p:cTn>
                              </p:par>
                              <p:par>
                                <p:cTn id="77" presetID="42" presetClass="path" presetSubtype="0" accel="50000" decel="50000" fill="hold" grpId="2" nodeType="withEffect">
                                  <p:stCondLst>
                                    <p:cond delay="0"/>
                                  </p:stCondLst>
                                  <p:childTnLst>
                                    <p:animMotion origin="layout" path="M -5.55556E-7 0 L -0.08472 0.00139 " pathEditMode="relative" rAng="0" ptsTypes="AA">
                                      <p:cBhvr>
                                        <p:cTn id="78" dur="2000" fill="hold"/>
                                        <p:tgtEl>
                                          <p:spTgt spid="17"/>
                                        </p:tgtEl>
                                        <p:attrNameLst>
                                          <p:attrName>ppt_x</p:attrName>
                                          <p:attrName>ppt_y</p:attrName>
                                        </p:attrNameLst>
                                      </p:cBhvr>
                                      <p:rCtr x="-4236" y="69"/>
                                    </p:animMotion>
                                  </p:childTnLst>
                                </p:cTn>
                              </p:par>
                              <p:par>
                                <p:cTn id="79" presetID="42" presetClass="path" presetSubtype="0" accel="50000" decel="50000" fill="hold" grpId="2" nodeType="withEffect">
                                  <p:stCondLst>
                                    <p:cond delay="0"/>
                                  </p:stCondLst>
                                  <p:childTnLst>
                                    <p:animMotion origin="layout" path="M -1.38889E-6 2.22222E-6 L 0.44757 -0.08241 " pathEditMode="relative" rAng="0" ptsTypes="AA">
                                      <p:cBhvr>
                                        <p:cTn id="80" dur="2000" fill="hold"/>
                                        <p:tgtEl>
                                          <p:spTgt spid="18"/>
                                        </p:tgtEl>
                                        <p:attrNameLst>
                                          <p:attrName>ppt_x</p:attrName>
                                          <p:attrName>ppt_y</p:attrName>
                                        </p:attrNameLst>
                                      </p:cBhvr>
                                      <p:rCtr x="22378" y="-4120"/>
                                    </p:animMotion>
                                  </p:childTnLst>
                                </p:cTn>
                              </p:par>
                              <p:par>
                                <p:cTn id="81" presetID="10" presetClass="exit" presetSubtype="0" fill="hold" grpId="1" nodeType="withEffect">
                                  <p:stCondLst>
                                    <p:cond delay="0"/>
                                  </p:stCondLst>
                                  <p:childTnLst>
                                    <p:animEffect transition="out" filter="fade">
                                      <p:cBhvr>
                                        <p:cTn id="82" dur="1250"/>
                                        <p:tgtEl>
                                          <p:spTgt spid="3074"/>
                                        </p:tgtEl>
                                      </p:cBhvr>
                                    </p:animEffect>
                                    <p:set>
                                      <p:cBhvr>
                                        <p:cTn id="83" dur="1" fill="hold">
                                          <p:stCondLst>
                                            <p:cond delay="1249"/>
                                          </p:stCondLst>
                                        </p:cTn>
                                        <p:tgtEl>
                                          <p:spTgt spid="307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250"/>
                                        <p:tgtEl>
                                          <p:spTgt spid="8"/>
                                        </p:tgtEl>
                                      </p:cBhvr>
                                    </p:animEffect>
                                  </p:childTnLst>
                                </p:cTn>
                              </p:par>
                              <p:par>
                                <p:cTn id="100" presetID="10" presetClass="exit" presetSubtype="0" fill="hold" grpId="1" nodeType="with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0"/>
                                        </p:tgtEl>
                                      </p:cBhvr>
                                    </p:animEffect>
                                    <p:set>
                                      <p:cBhvr>
                                        <p:cTn id="105" dur="1" fill="hold">
                                          <p:stCondLst>
                                            <p:cond delay="499"/>
                                          </p:stCondLst>
                                        </p:cTn>
                                        <p:tgtEl>
                                          <p:spTgt spid="1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4"/>
                                        </p:tgtEl>
                                      </p:cBhvr>
                                    </p:animEffect>
                                    <p:set>
                                      <p:cBhvr>
                                        <p:cTn id="117" dur="1" fill="hold">
                                          <p:stCondLst>
                                            <p:cond delay="499"/>
                                          </p:stCondLst>
                                        </p:cTn>
                                        <p:tgtEl>
                                          <p:spTgt spid="1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5"/>
                                        </p:tgtEl>
                                      </p:cBhvr>
                                    </p:animEffect>
                                    <p:set>
                                      <p:cBhvr>
                                        <p:cTn id="120" dur="1" fill="hold">
                                          <p:stCondLst>
                                            <p:cond delay="499"/>
                                          </p:stCondLst>
                                        </p:cTn>
                                        <p:tgtEl>
                                          <p:spTgt spid="1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7"/>
                                        </p:tgtEl>
                                      </p:cBhvr>
                                    </p:animEffect>
                                    <p:set>
                                      <p:cBhvr>
                                        <p:cTn id="126" dur="1" fill="hold">
                                          <p:stCondLst>
                                            <p:cond delay="499"/>
                                          </p:stCondLst>
                                        </p:cTn>
                                        <p:tgtEl>
                                          <p:spTgt spid="17"/>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5" grpId="0"/>
      <p:bldP spid="5" grpId="1"/>
      <p:bldP spid="7" grpId="0"/>
      <p:bldP spid="7" grpId="1"/>
      <p:bldP spid="8"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64E6D-5DA0-4A2B-A177-9CDDDFECC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98B13243-620C-4635-9E8D-A777EBD206CA}"/>
              </a:ext>
            </a:extLst>
          </p:cNvPr>
          <p:cNvSpPr txBox="1">
            <a:spLocks/>
          </p:cNvSpPr>
          <p:nvPr/>
        </p:nvSpPr>
        <p:spPr>
          <a:xfrm>
            <a:off x="2972192" y="3408568"/>
            <a:ext cx="16022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a:t>
            </a:r>
          </a:p>
        </p:txBody>
      </p:sp>
      <p:sp>
        <p:nvSpPr>
          <p:cNvPr id="6" name="Title 1">
            <a:extLst>
              <a:ext uri="{FF2B5EF4-FFF2-40B4-BE49-F238E27FC236}">
                <a16:creationId xmlns:a16="http://schemas.microsoft.com/office/drawing/2014/main" id="{F016050F-12DA-4918-B089-31C0FEF85ABC}"/>
              </a:ext>
            </a:extLst>
          </p:cNvPr>
          <p:cNvSpPr txBox="1">
            <a:spLocks/>
          </p:cNvSpPr>
          <p:nvPr/>
        </p:nvSpPr>
        <p:spPr>
          <a:xfrm>
            <a:off x="3501904" y="4624833"/>
            <a:ext cx="419621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Whoever desires</a:t>
            </a:r>
          </a:p>
        </p:txBody>
      </p:sp>
      <p:sp>
        <p:nvSpPr>
          <p:cNvPr id="8" name="Title 1">
            <a:extLst>
              <a:ext uri="{FF2B5EF4-FFF2-40B4-BE49-F238E27FC236}">
                <a16:creationId xmlns:a16="http://schemas.microsoft.com/office/drawing/2014/main" id="{1BC650AA-9729-4F67-B8C4-7E266658CE73}"/>
              </a:ext>
            </a:extLst>
          </p:cNvPr>
          <p:cNvSpPr txBox="1">
            <a:spLocks/>
          </p:cNvSpPr>
          <p:nvPr/>
        </p:nvSpPr>
        <p:spPr>
          <a:xfrm>
            <a:off x="3772715" y="5233226"/>
            <a:ext cx="42588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water of life freely</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Jesus, have sent My angel to testify to you these things in the churches. I am the Root and the Offspring of David, the Bright and Morning Star." And the Spirit and the bride say, "Come!" And let him who hears say, "Come!" And let him who thirsts come. Whoever desires, let him take the water of life freely.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22:16-17</a:t>
            </a:r>
            <a:r>
              <a:rPr lang="en-US" altLang="en-US" sz="2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9450F3C-F9A4-4FC3-9864-7BE6ECE7D219}"/>
              </a:ext>
            </a:extLst>
          </p:cNvPr>
          <p:cNvSpPr txBox="1">
            <a:spLocks noChangeArrowheads="1"/>
          </p:cNvSpPr>
          <p:nvPr/>
        </p:nvSpPr>
        <p:spPr bwMode="auto">
          <a:xfrm>
            <a:off x="2959893" y="3359219"/>
            <a:ext cx="1624553" cy="72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7A646AC3-F7DB-4077-BAFB-34098EA71865}"/>
              </a:ext>
            </a:extLst>
          </p:cNvPr>
          <p:cNvSpPr txBox="1">
            <a:spLocks noChangeArrowheads="1"/>
          </p:cNvSpPr>
          <p:nvPr/>
        </p:nvSpPr>
        <p:spPr bwMode="auto">
          <a:xfrm>
            <a:off x="3594969" y="4572385"/>
            <a:ext cx="4015506" cy="73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Whoever desires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82F8163-79DD-496B-AD53-61BEB750DBA0}"/>
              </a:ext>
            </a:extLst>
          </p:cNvPr>
          <p:cNvSpPr txBox="1">
            <a:spLocks noChangeArrowheads="1"/>
          </p:cNvSpPr>
          <p:nvPr/>
        </p:nvSpPr>
        <p:spPr bwMode="auto">
          <a:xfrm>
            <a:off x="3644899" y="5185984"/>
            <a:ext cx="4513263" cy="72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water of life freely</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Book">
            <a:extLst>
              <a:ext uri="{FF2B5EF4-FFF2-40B4-BE49-F238E27FC236}">
                <a16:creationId xmlns:a16="http://schemas.microsoft.com/office/drawing/2014/main" id="{1BD45431-9C22-488D-9431-4090BD1C397A}"/>
              </a:ext>
            </a:extLst>
          </p:cNvPr>
          <p:cNvSpPr txBox="1">
            <a:spLocks noChangeArrowheads="1"/>
          </p:cNvSpPr>
          <p:nvPr/>
        </p:nvSpPr>
        <p:spPr bwMode="auto">
          <a:xfrm>
            <a:off x="2956579" y="1479176"/>
            <a:ext cx="3641165" cy="82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 the Root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3490554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600"/>
                                        <p:tgtEl>
                                          <p:spTgt spid="6"/>
                                        </p:tgtEl>
                                      </p:cBhvr>
                                    </p:animEffect>
                                  </p:childTnLst>
                                </p:cTn>
                              </p:par>
                              <p:par>
                                <p:cTn id="24" presetID="18" presetClass="emph" presetSubtype="0" fill="hold" grpId="1" nodeType="withEffect">
                                  <p:stCondLst>
                                    <p:cond delay="400"/>
                                  </p:stCondLst>
                                  <p:childTnLst>
                                    <p:set>
                                      <p:cBhvr override="childStyle">
                                        <p:cTn id="25" dur="6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600"/>
                                        <p:tgtEl>
                                          <p:spTgt spid="7"/>
                                        </p:tgtEl>
                                      </p:cBhvr>
                                    </p:animEffect>
                                  </p:childTnLst>
                                </p:cTn>
                              </p:par>
                              <p:par>
                                <p:cTn id="29" presetID="22" presetClass="entr" presetSubtype="8" fill="hold" grpId="0" nodeType="withEffect">
                                  <p:stCondLst>
                                    <p:cond delay="9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600"/>
                                        <p:tgtEl>
                                          <p:spTgt spid="8"/>
                                        </p:tgtEl>
                                      </p:cBhvr>
                                    </p:animEffect>
                                  </p:childTnLst>
                                </p:cTn>
                              </p:par>
                              <p:par>
                                <p:cTn id="32" presetID="18" presetClass="emph" presetSubtype="0" fill="hold" grpId="1" nodeType="withEffect">
                                  <p:stCondLst>
                                    <p:cond delay="900"/>
                                  </p:stCondLst>
                                  <p:childTnLst>
                                    <p:set>
                                      <p:cBhvr override="childStyle">
                                        <p:cTn id="33" dur="600" fill="hold"/>
                                        <p:tgtEl>
                                          <p:spTgt spid="8"/>
                                        </p:tgtEl>
                                        <p:attrNameLst>
                                          <p:attrName>style.textDecorationUnderline</p:attrName>
                                        </p:attrNameLst>
                                      </p:cBhvr>
                                      <p:to>
                                        <p:strVal val="true"/>
                                      </p:to>
                                    </p:set>
                                  </p:childTnLst>
                                </p:cTn>
                              </p:par>
                              <p:par>
                                <p:cTn id="34" presetID="22" presetClass="entr" presetSubtype="8" fill="hold" grpId="0" nodeType="withEffect">
                                  <p:stCondLst>
                                    <p:cond delay="90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6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5" grpId="0"/>
      <p:bldP spid="5" grpId="1"/>
      <p:bldP spid="7" grpId="0"/>
      <p:bldP spid="7" grpId="1"/>
      <p:bldP spid="9" grpId="0"/>
      <p:bldP spid="9" grpId="1"/>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64E6D-5DA0-4A2B-A177-9CDDDFECC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Book">
            <a:extLst>
              <a:ext uri="{FF2B5EF4-FFF2-40B4-BE49-F238E27FC236}">
                <a16:creationId xmlns:a16="http://schemas.microsoft.com/office/drawing/2014/main" id="{940BAA05-0BD7-45F9-94F9-0598B2DE85C7}"/>
              </a:ext>
            </a:extLst>
          </p:cNvPr>
          <p:cNvSpPr txBox="1">
            <a:spLocks noChangeArrowheads="1"/>
          </p:cNvSpPr>
          <p:nvPr/>
        </p:nvSpPr>
        <p:spPr bwMode="auto">
          <a:xfrm>
            <a:off x="2707481" y="4461165"/>
            <a:ext cx="2624137" cy="79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Book of Life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95120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B56A279-9256-428E-AA3D-5E8CD78E2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SufficiencyChart" hidden="1">
            <a:extLst>
              <a:ext uri="{FF2B5EF4-FFF2-40B4-BE49-F238E27FC236}">
                <a16:creationId xmlns:a16="http://schemas.microsoft.com/office/drawing/2014/main" id="{B26A73D7-BDE6-4409-B21A-FAD1E0799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77918"/>
            <a:ext cx="9144000" cy="6644640"/>
          </a:xfrm>
          <a:prstGeom prst="rect">
            <a:avLst/>
          </a:prstGeom>
        </p:spPr>
      </p:pic>
      <p:pic>
        <p:nvPicPr>
          <p:cNvPr id="4" name="!!SufficiencyChart">
            <a:extLst>
              <a:ext uri="{FF2B5EF4-FFF2-40B4-BE49-F238E27FC236}">
                <a16:creationId xmlns:a16="http://schemas.microsoft.com/office/drawing/2014/main" id="{898AEC39-52F2-4DFB-A71E-8877B3031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7" y="0"/>
            <a:ext cx="9144000" cy="6858000"/>
          </a:xfrm>
          <a:prstGeom prst="rect">
            <a:avLst/>
          </a:prstGeom>
        </p:spPr>
      </p:pic>
      <p:pic>
        <p:nvPicPr>
          <p:cNvPr id="5" name="Picture 2">
            <a:extLst>
              <a:ext uri="{FF2B5EF4-FFF2-40B4-BE49-F238E27FC236}">
                <a16:creationId xmlns:a16="http://schemas.microsoft.com/office/drawing/2014/main" id="{2B78DAC6-BA22-4B29-AA22-D5525ACE3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6" name="Picture 2" descr="Your true place is in the heavenlies, seated with Christ on the throne of the universe. This is faith position which will become a practical and visible reality in the future kingdom of God. Right now you are in training for reigning">
            <a:extLst>
              <a:ext uri="{FF2B5EF4-FFF2-40B4-BE49-F238E27FC236}">
                <a16:creationId xmlns:a16="http://schemas.microsoft.com/office/drawing/2014/main" id="{443DFA2A-4254-4956-999F-BB621B41B5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ix · Standing at the Judgement Seat of Christ // L. Ravenhill">
            <a:extLst>
              <a:ext uri="{FF2B5EF4-FFF2-40B4-BE49-F238E27FC236}">
                <a16:creationId xmlns:a16="http://schemas.microsoft.com/office/drawing/2014/main" id="{F09CA987-C88B-45F4-8EC5-0ECBD43EB6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926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velation: Sardis, Book of Life - God in a Nutshell project">
            <a:extLst>
              <a:ext uri="{FF2B5EF4-FFF2-40B4-BE49-F238E27FC236}">
                <a16:creationId xmlns:a16="http://schemas.microsoft.com/office/drawing/2014/main" id="{D27C4650-B08F-4B38-934A-2D05208084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8BB0310-715B-48B9-A2B3-E1116466DFCC}"/>
              </a:ext>
            </a:extLst>
          </p:cNvPr>
          <p:cNvPicPr>
            <a:picLocks noChangeAspect="1"/>
          </p:cNvPicPr>
          <p:nvPr/>
        </p:nvPicPr>
        <p:blipFill rotWithShape="1">
          <a:blip r:embed="rId9">
            <a:extLst>
              <a:ext uri="{28A0092B-C50C-407E-A947-70E740481C1C}">
                <a14:useLocalDpi xmlns:a14="http://schemas.microsoft.com/office/drawing/2010/main" val="0"/>
              </a:ext>
            </a:extLst>
          </a:blip>
          <a:srcRect t="6811" r="33449" b="21208"/>
          <a:stretch/>
        </p:blipFill>
        <p:spPr>
          <a:xfrm>
            <a:off x="0" y="-1"/>
            <a:ext cx="9144000" cy="6858001"/>
          </a:xfrm>
          <a:prstGeom prst="rect">
            <a:avLst/>
          </a:prstGeom>
        </p:spPr>
      </p:pic>
      <p:pic>
        <p:nvPicPr>
          <p:cNvPr id="10" name="Picture 2">
            <a:extLst>
              <a:ext uri="{FF2B5EF4-FFF2-40B4-BE49-F238E27FC236}">
                <a16:creationId xmlns:a16="http://schemas.microsoft.com/office/drawing/2014/main" id="{43AF3069-31AA-4789-A307-B0641AB575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4">
            <a:extLst>
              <a:ext uri="{FF2B5EF4-FFF2-40B4-BE49-F238E27FC236}">
                <a16:creationId xmlns:a16="http://schemas.microsoft.com/office/drawing/2014/main" id="{7D564E19-42C0-4710-9D3D-E2D89C8E7F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N SHALL NOT LIVE BY BREAD ALONE BUT BY EVERY WORD WHICH PROCEEDS ...">
            <a:extLst>
              <a:ext uri="{FF2B5EF4-FFF2-40B4-BE49-F238E27FC236}">
                <a16:creationId xmlns:a16="http://schemas.microsoft.com/office/drawing/2014/main" id="{320E9950-62F1-4511-80D7-67660CD42BE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602" b="10294"/>
          <a:stretch/>
        </p:blipFill>
        <p:spPr bwMode="auto">
          <a:xfrm>
            <a:off x="10481" y="563671"/>
            <a:ext cx="9133520" cy="56241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raying in the Spirit: What Is it &amp; Why Is it Important? ">
            <a:extLst>
              <a:ext uri="{FF2B5EF4-FFF2-40B4-BE49-F238E27FC236}">
                <a16:creationId xmlns:a16="http://schemas.microsoft.com/office/drawing/2014/main" id="{350B86C6-0669-4357-9600-680775BF2C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uy Cross with jesus |god poster|christian god poster|jesus poster ...">
            <a:extLst>
              <a:ext uri="{FF2B5EF4-FFF2-40B4-BE49-F238E27FC236}">
                <a16:creationId xmlns:a16="http://schemas.microsoft.com/office/drawing/2014/main" id="{8066CA1C-7E99-4796-9AFA-5F9C82015F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hotographer captures stunning pictures of volcanic eruption as ...">
            <a:extLst>
              <a:ext uri="{FF2B5EF4-FFF2-40B4-BE49-F238E27FC236}">
                <a16:creationId xmlns:a16="http://schemas.microsoft.com/office/drawing/2014/main" id="{4ADCD7D6-F8F9-4D46-8D32-9E65630CCB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n Glowing Bible Open Christian Background on Pinterest (With ...">
            <a:extLst>
              <a:ext uri="{FF2B5EF4-FFF2-40B4-BE49-F238E27FC236}">
                <a16:creationId xmlns:a16="http://schemas.microsoft.com/office/drawing/2014/main" id="{05F77ED2-CEAC-4E04-B747-84D65550F87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 Pattern of Good Works | theTrumpet.com">
            <a:extLst>
              <a:ext uri="{FF2B5EF4-FFF2-40B4-BE49-F238E27FC236}">
                <a16:creationId xmlns:a16="http://schemas.microsoft.com/office/drawing/2014/main" id="{989BBD99-96E1-47F3-A481-97DB5ECF4E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ible hold">
            <a:extLst>
              <a:ext uri="{FF2B5EF4-FFF2-40B4-BE49-F238E27FC236}">
                <a16:creationId xmlns:a16="http://schemas.microsoft.com/office/drawing/2014/main" id="{C955C8C6-A697-4BBC-9274-3F49469590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0CCE36F5-1EF2-4460-A5D0-3FDD864DAC1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9053"/>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wo Paths: One of Light and Righteousness; The Other Sin and ...">
            <a:extLst>
              <a:ext uri="{FF2B5EF4-FFF2-40B4-BE49-F238E27FC236}">
                <a16:creationId xmlns:a16="http://schemas.microsoft.com/office/drawing/2014/main" id="{D8637C74-41AF-4AF2-996C-46B16334AB1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 TIME TO BOW DOWN">
            <a:extLst>
              <a:ext uri="{FF2B5EF4-FFF2-40B4-BE49-F238E27FC236}">
                <a16:creationId xmlns:a16="http://schemas.microsoft.com/office/drawing/2014/main" id="{FD35BF1D-E976-4D0A-AABF-7E428445246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Why Did God Create Anything? | SES">
            <a:extLst>
              <a:ext uri="{FF2B5EF4-FFF2-40B4-BE49-F238E27FC236}">
                <a16:creationId xmlns:a16="http://schemas.microsoft.com/office/drawing/2014/main" id="{4D23C863-6DAA-4583-B96D-84FCD6B6039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lmighty God's Tree of Life | GATES OF HEAVEN | Blazin~ Beautiful ...">
            <a:extLst>
              <a:ext uri="{FF2B5EF4-FFF2-40B4-BE49-F238E27FC236}">
                <a16:creationId xmlns:a16="http://schemas.microsoft.com/office/drawing/2014/main" id="{F9DA0236-4BDC-4737-81EF-8AC7084697A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1"/>
            <a:ext cx="9144000" cy="68618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38B1BEF0-76D0-41EE-97E4-B62B8B12AF1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
            <a:extLst>
              <a:ext uri="{FF2B5EF4-FFF2-40B4-BE49-F238E27FC236}">
                <a16:creationId xmlns:a16="http://schemas.microsoft.com/office/drawing/2014/main" id="{E7CAC1AD-4961-42FB-9144-553B750F8C23}"/>
              </a:ext>
            </a:extLst>
          </p:cNvPr>
          <p:cNvPicPr>
            <a:picLocks noChangeAspect="1"/>
          </p:cNvPicPr>
          <p:nvPr/>
        </p:nvPicPr>
        <p:blipFill rotWithShape="1">
          <a:blip r:embed="rId25">
            <a:extLst>
              <a:ext uri="{28A0092B-C50C-407E-A947-70E740481C1C}">
                <a14:useLocalDpi xmlns:a14="http://schemas.microsoft.com/office/drawing/2010/main" val="0"/>
              </a:ext>
            </a:extLst>
          </a:blip>
          <a:srcRect r="9091"/>
          <a:stretch/>
        </p:blipFill>
        <p:spPr>
          <a:xfrm>
            <a:off x="0" y="0"/>
            <a:ext cx="9144000" cy="6858000"/>
          </a:xfrm>
          <a:prstGeom prst="rect">
            <a:avLst/>
          </a:prstGeom>
        </p:spPr>
      </p:pic>
      <p:pic>
        <p:nvPicPr>
          <p:cNvPr id="25" name="Picture 2">
            <a:extLst>
              <a:ext uri="{FF2B5EF4-FFF2-40B4-BE49-F238E27FC236}">
                <a16:creationId xmlns:a16="http://schemas.microsoft.com/office/drawing/2014/main" id="{EE182CB5-1855-4B1A-94BF-23C500CB554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06C2EEC5-76D2-4AD3-946C-A9498C51DE3D}"/>
              </a:ext>
            </a:extLst>
          </p:cNvPr>
          <p:cNvSpPr txBox="1">
            <a:spLocks/>
          </p:cNvSpPr>
          <p:nvPr/>
        </p:nvSpPr>
        <p:spPr>
          <a:xfrm>
            <a:off x="6800152" y="494222"/>
            <a:ext cx="14268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hears</a:t>
            </a:r>
          </a:p>
        </p:txBody>
      </p:sp>
      <p:sp>
        <p:nvSpPr>
          <p:cNvPr id="28" name="Title 1">
            <a:extLst>
              <a:ext uri="{FF2B5EF4-FFF2-40B4-BE49-F238E27FC236}">
                <a16:creationId xmlns:a16="http://schemas.microsoft.com/office/drawing/2014/main" id="{D846CCE7-6012-48A1-BB92-876B38FEDCBF}"/>
              </a:ext>
            </a:extLst>
          </p:cNvPr>
          <p:cNvSpPr txBox="1">
            <a:spLocks/>
          </p:cNvSpPr>
          <p:nvPr/>
        </p:nvSpPr>
        <p:spPr>
          <a:xfrm>
            <a:off x="5821372" y="1073650"/>
            <a:ext cx="27783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9" name="Rectangle 2">
            <a:extLst>
              <a:ext uri="{FF2B5EF4-FFF2-40B4-BE49-F238E27FC236}">
                <a16:creationId xmlns:a16="http://schemas.microsoft.com/office/drawing/2014/main" id="{99460071-2C3A-406F-860F-D81F3B2DC032}"/>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testify to everyone who hears     the words of the prophecy of this book: If anyone adds to these things, God will add to him the plagues that are written in this book; and if anyone takes away from the words of the book of this prophecy, God shall take away his part from the Book of Life, from the holy city, and from the things which are written in this book.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22:18-19 </a:t>
            </a:r>
          </a:p>
        </p:txBody>
      </p:sp>
      <p:sp>
        <p:nvSpPr>
          <p:cNvPr id="30" name="Rectangle 2">
            <a:extLst>
              <a:ext uri="{FF2B5EF4-FFF2-40B4-BE49-F238E27FC236}">
                <a16:creationId xmlns:a16="http://schemas.microsoft.com/office/drawing/2014/main" id="{590ED9C5-9CE9-49B0-B1E2-5ECCEFC95A69}"/>
              </a:ext>
            </a:extLst>
          </p:cNvPr>
          <p:cNvSpPr txBox="1">
            <a:spLocks noChangeArrowheads="1"/>
          </p:cNvSpPr>
          <p:nvPr/>
        </p:nvSpPr>
        <p:spPr bwMode="auto">
          <a:xfrm>
            <a:off x="2707481" y="4461165"/>
            <a:ext cx="2624137" cy="79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Book of Life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22A4224B-1DF6-4A53-8A92-E8EC70676294}"/>
              </a:ext>
            </a:extLst>
          </p:cNvPr>
          <p:cNvSpPr txBox="1">
            <a:spLocks noChangeArrowheads="1"/>
          </p:cNvSpPr>
          <p:nvPr/>
        </p:nvSpPr>
        <p:spPr bwMode="auto">
          <a:xfrm>
            <a:off x="6803612" y="422223"/>
            <a:ext cx="1423489" cy="76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F7B4125E-66AD-4768-AFA9-0F760CE4195C}"/>
              </a:ext>
            </a:extLst>
          </p:cNvPr>
          <p:cNvSpPr txBox="1">
            <a:spLocks noChangeArrowheads="1"/>
          </p:cNvSpPr>
          <p:nvPr/>
        </p:nvSpPr>
        <p:spPr bwMode="auto">
          <a:xfrm>
            <a:off x="5744116" y="1003956"/>
            <a:ext cx="2945182" cy="76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this book</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06963FBE-C9CC-4DBC-B896-57885FBD42D5}"/>
              </a:ext>
            </a:extLst>
          </p:cNvPr>
          <p:cNvSpPr txBox="1">
            <a:spLocks noChangeArrowheads="1"/>
          </p:cNvSpPr>
          <p:nvPr/>
        </p:nvSpPr>
        <p:spPr bwMode="auto">
          <a:xfrm>
            <a:off x="2020580" y="5624511"/>
            <a:ext cx="2627620" cy="78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this book</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DA30E4CA-F31B-4566-BCCF-2CD1A9FD8D3C}"/>
              </a:ext>
            </a:extLst>
          </p:cNvPr>
          <p:cNvSpPr txBox="1">
            <a:spLocks noChangeArrowheads="1"/>
          </p:cNvSpPr>
          <p:nvPr/>
        </p:nvSpPr>
        <p:spPr bwMode="auto">
          <a:xfrm>
            <a:off x="574430" y="2726346"/>
            <a:ext cx="2659308" cy="79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this book</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6">
            <a:extLst>
              <a:ext uri="{FF2B5EF4-FFF2-40B4-BE49-F238E27FC236}">
                <a16:creationId xmlns:a16="http://schemas.microsoft.com/office/drawing/2014/main" id="{636C8A4F-07BC-48B0-A779-1FA6ABA1222A}"/>
              </a:ext>
            </a:extLst>
          </p:cNvPr>
          <p:cNvSpPr>
            <a:spLocks noChangeArrowheads="1"/>
          </p:cNvSpPr>
          <p:nvPr/>
        </p:nvSpPr>
        <p:spPr bwMode="auto">
          <a:xfrm>
            <a:off x="3196066" y="227782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71337946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2000"/>
                                        <p:tgtEl>
                                          <p:spTgt spid="29"/>
                                        </p:tgtEl>
                                      </p:cBhvr>
                                    </p:animEffect>
                                  </p:childTnLst>
                                </p:cTn>
                              </p:par>
                            </p:childTnLst>
                          </p:cTn>
                        </p:par>
                        <p:par>
                          <p:cTn id="8" fill="hold">
                            <p:stCondLst>
                              <p:cond delay="2000"/>
                            </p:stCondLst>
                            <p:childTnLst>
                              <p:par>
                                <p:cTn id="9" presetID="10" presetClass="exit" presetSubtype="0" fill="hold" grpId="0" nodeType="afterEffect">
                                  <p:stCondLst>
                                    <p:cond delay="0"/>
                                  </p:stCondLst>
                                  <p:childTnLst>
                                    <p:animEffect transition="out" filter="fade">
                                      <p:cBhvr>
                                        <p:cTn id="10" dur="250"/>
                                        <p:tgtEl>
                                          <p:spTgt spid="30"/>
                                        </p:tgtEl>
                                      </p:cBhvr>
                                    </p:animEffect>
                                    <p:set>
                                      <p:cBhvr>
                                        <p:cTn id="11" dur="1" fill="hold">
                                          <p:stCondLst>
                                            <p:cond delay="249"/>
                                          </p:stCondLst>
                                        </p:cTn>
                                        <p:tgtEl>
                                          <p:spTgt spid="3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par>
                                <p:cTn id="17" presetID="18" presetClass="emph" presetSubtype="0" fill="hold" grpId="1" nodeType="withEffect">
                                  <p:stCondLst>
                                    <p:cond delay="0"/>
                                  </p:stCondLst>
                                  <p:childTnLst>
                                    <p:set>
                                      <p:cBhvr override="childStyle">
                                        <p:cTn id="18" dur="500" fill="hold"/>
                                        <p:tgtEl>
                                          <p:spTgt spid="2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par>
                                <p:cTn id="25" presetID="18" presetClass="emph" presetSubtype="0" fill="hold" grpId="1" nodeType="withEffect">
                                  <p:stCondLst>
                                    <p:cond delay="400"/>
                                  </p:stCondLst>
                                  <p:childTnLst>
                                    <p:set>
                                      <p:cBhvr override="childStyle">
                                        <p:cTn id="26" dur="500" fill="hold"/>
                                        <p:tgtEl>
                                          <p:spTgt spid="2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5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250"/>
                                        <p:tgtEl>
                                          <p:spTgt spid="34"/>
                                        </p:tgtEl>
                                      </p:cBhvr>
                                    </p:animEffect>
                                  </p:childTnLst>
                                </p:cTn>
                              </p:par>
                              <p:par>
                                <p:cTn id="38" presetID="42" presetClass="path" presetSubtype="0" accel="50000" decel="50000" fill="hold" grpId="2" nodeType="withEffect">
                                  <p:stCondLst>
                                    <p:cond delay="0"/>
                                  </p:stCondLst>
                                  <p:childTnLst>
                                    <p:animMotion origin="layout" path="M -3.33333E-6 -4.81481E-6 L 0.13664 -0.47592 " pathEditMode="relative" rAng="0" ptsTypes="AA">
                                      <p:cBhvr>
                                        <p:cTn id="39" dur="2000" fill="hold"/>
                                        <p:tgtEl>
                                          <p:spTgt spid="33"/>
                                        </p:tgtEl>
                                        <p:attrNameLst>
                                          <p:attrName>ppt_x</p:attrName>
                                          <p:attrName>ppt_y</p:attrName>
                                        </p:attrNameLst>
                                      </p:cBhvr>
                                      <p:rCtr x="6823" y="-23796"/>
                                    </p:animMotion>
                                  </p:childTnLst>
                                </p:cTn>
                              </p:par>
                              <p:par>
                                <p:cTn id="40" presetID="42" presetClass="path" presetSubtype="0" accel="50000" decel="50000" fill="hold" grpId="1" nodeType="withEffect">
                                  <p:stCondLst>
                                    <p:cond delay="0"/>
                                  </p:stCondLst>
                                  <p:childTnLst>
                                    <p:animMotion origin="layout" path="M 0.00087 -2.59259E-6 L 0.29306 -0.05393 " pathEditMode="relative" rAng="0" ptsTypes="AA">
                                      <p:cBhvr>
                                        <p:cTn id="41" dur="2000" fill="hold"/>
                                        <p:tgtEl>
                                          <p:spTgt spid="34"/>
                                        </p:tgtEl>
                                        <p:attrNameLst>
                                          <p:attrName>ppt_x</p:attrName>
                                          <p:attrName>ppt_y</p:attrName>
                                        </p:attrNameLst>
                                      </p:cBhvr>
                                      <p:rCtr x="14601" y="-2708"/>
                                    </p:animMotion>
                                  </p:childTnLst>
                                </p:cTn>
                              </p:par>
                              <p:par>
                                <p:cTn id="42" presetID="10" presetClass="exit" presetSubtype="0" fill="hold" grpId="1" nodeType="withEffect">
                                  <p:stCondLst>
                                    <p:cond delay="0"/>
                                  </p:stCondLst>
                                  <p:childTnLst>
                                    <p:animEffect transition="out" filter="fade">
                                      <p:cBhvr>
                                        <p:cTn id="43" dur="1250"/>
                                        <p:tgtEl>
                                          <p:spTgt spid="29"/>
                                        </p:tgtEl>
                                      </p:cBhvr>
                                    </p:animEffect>
                                    <p:set>
                                      <p:cBhvr>
                                        <p:cTn id="44" dur="1" fill="hold">
                                          <p:stCondLst>
                                            <p:cond delay="1249"/>
                                          </p:stCondLst>
                                        </p:cTn>
                                        <p:tgtEl>
                                          <p:spTgt spid="2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childTnLst>
                          </p:cTn>
                        </p:par>
                        <p:par>
                          <p:cTn id="57" fill="hold">
                            <p:stCondLst>
                              <p:cond delay="2000"/>
                            </p:stCondLst>
                            <p:childTnLst>
                              <p:par>
                                <p:cTn id="58" presetID="10" presetClass="exit" presetSubtype="0" fill="hold" grpId="1" nodeType="afterEffect">
                                  <p:stCondLst>
                                    <p:cond delay="0"/>
                                  </p:stCondLst>
                                  <p:childTnLst>
                                    <p:animEffect transition="out" filter="fade">
                                      <p:cBhvr>
                                        <p:cTn id="59" dur="250"/>
                                        <p:tgtEl>
                                          <p:spTgt spid="33"/>
                                        </p:tgtEl>
                                      </p:cBhvr>
                                    </p:animEffect>
                                    <p:set>
                                      <p:cBhvr>
                                        <p:cTn id="60" dur="1" fill="hold">
                                          <p:stCondLst>
                                            <p:cond delay="249"/>
                                          </p:stCondLst>
                                        </p:cTn>
                                        <p:tgtEl>
                                          <p:spTgt spid="33"/>
                                        </p:tgtEl>
                                        <p:attrNameLst>
                                          <p:attrName>style.visibility</p:attrName>
                                        </p:attrNameLst>
                                      </p:cBhvr>
                                      <p:to>
                                        <p:strVal val="hidden"/>
                                      </p:to>
                                    </p:set>
                                  </p:childTnLst>
                                </p:cTn>
                              </p:par>
                            </p:childTnLst>
                          </p:cTn>
                        </p:par>
                        <p:par>
                          <p:cTn id="61" fill="hold">
                            <p:stCondLst>
                              <p:cond delay="2250"/>
                            </p:stCondLst>
                            <p:childTnLst>
                              <p:par>
                                <p:cTn id="62" presetID="0" presetClass="entr" presetSubtype="0"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dissolve">
                                      <p:cBhvr>
                                        <p:cTn id="64" dur="500">
                                          <p:stCondLst>
                                            <p:cond delay="0"/>
                                          </p:stCondLst>
                                        </p:cTn>
                                        <p:tgtEl>
                                          <p:spTgt spid="35"/>
                                        </p:tgtEl>
                                      </p:cBhvr>
                                    </p:animEffect>
                                    <p:anim to="" calcmode="lin" valueType="num">
                                      <p:cBhvr>
                                        <p:cTn id="65" dur="500" fill="hold">
                                          <p:stCondLst>
                                            <p:cond delay="0"/>
                                          </p:stCondLst>
                                        </p:cTn>
                                        <p:tgtEl>
                                          <p:spTgt spid="35"/>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3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8" grpId="0"/>
      <p:bldP spid="28" grpId="1"/>
      <p:bldP spid="28" grpId="2"/>
      <p:bldP spid="29" grpId="0"/>
      <p:bldP spid="29" grpId="1"/>
      <p:bldP spid="30" grpId="0"/>
      <p:bldP spid="31" grpId="0"/>
      <p:bldP spid="31" grpId="1"/>
      <p:bldP spid="32" grpId="0"/>
      <p:bldP spid="32" grpId="1"/>
      <p:bldP spid="33" grpId="0"/>
      <p:bldP spid="33" grpId="1"/>
      <p:bldP spid="33" grpId="2"/>
      <p:bldP spid="34" grpId="0"/>
      <p:bldP spid="34" grpId="1"/>
      <p:bldP spid="3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63B064-5147-495D-ADCF-1E15EF668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839074" cy="1164460"/>
          </a:xfrm>
          <a:prstGeom prst="rect">
            <a:avLst/>
          </a:prstGeom>
        </p:spPr>
      </p:pic>
      <p:pic>
        <p:nvPicPr>
          <p:cNvPr id="3" name="!!SufficiencyChart">
            <a:extLst>
              <a:ext uri="{FF2B5EF4-FFF2-40B4-BE49-F238E27FC236}">
                <a16:creationId xmlns:a16="http://schemas.microsoft.com/office/drawing/2014/main" id="{AD02D54B-52CC-486E-A113-47C710A74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953" y="0"/>
            <a:ext cx="1835649" cy="1158526"/>
          </a:xfrm>
          <a:prstGeom prst="rect">
            <a:avLst/>
          </a:prstGeom>
        </p:spPr>
      </p:pic>
      <p:pic>
        <p:nvPicPr>
          <p:cNvPr id="4" name="Picture 2">
            <a:extLst>
              <a:ext uri="{FF2B5EF4-FFF2-40B4-BE49-F238E27FC236}">
                <a16:creationId xmlns:a16="http://schemas.microsoft.com/office/drawing/2014/main" id="{8FE8D5F0-AB3E-4CF3-ACF7-FB46A1D0C9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2530" y="0"/>
            <a:ext cx="1834666" cy="1163780"/>
          </a:xfrm>
          <a:prstGeom prst="rect">
            <a:avLst/>
          </a:prstGeom>
        </p:spPr>
      </p:pic>
      <p:pic>
        <p:nvPicPr>
          <p:cNvPr id="5" name="Picture 2" descr="Your true place is in the heavenlies, seated with Christ on the throne of the universe. This is faith position which will become a practical and visible reality in the future kingdom of God. Right now you are in training for reigning">
            <a:extLst>
              <a:ext uri="{FF2B5EF4-FFF2-40B4-BE49-F238E27FC236}">
                <a16:creationId xmlns:a16="http://schemas.microsoft.com/office/drawing/2014/main" id="{AB15AD44-A785-4AAD-9348-D58D08B67D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5474" y="-1"/>
            <a:ext cx="1818526" cy="1168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ix · Standing at the Judgement Seat of Christ // L. Ravenhill">
            <a:extLst>
              <a:ext uri="{FF2B5EF4-FFF2-40B4-BE49-F238E27FC236}">
                <a16:creationId xmlns:a16="http://schemas.microsoft.com/office/drawing/2014/main" id="{8AD2EBCE-6A4F-4933-9516-53828BC3D83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262"/>
          <a:stretch/>
        </p:blipFill>
        <p:spPr bwMode="auto">
          <a:xfrm>
            <a:off x="0" y="1160728"/>
            <a:ext cx="1801743" cy="11529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velation: Sardis, Book of Life - God in a Nutshell project">
            <a:extLst>
              <a:ext uri="{FF2B5EF4-FFF2-40B4-BE49-F238E27FC236}">
                <a16:creationId xmlns:a16="http://schemas.microsoft.com/office/drawing/2014/main" id="{F6E0BB5A-F411-4E47-9D04-E404B31DACF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4932" y="1160728"/>
            <a:ext cx="1831846" cy="1149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D7EDF42-1E82-46BE-B2E2-27B01AB8DC62}"/>
              </a:ext>
            </a:extLst>
          </p:cNvPr>
          <p:cNvPicPr>
            <a:picLocks noChangeAspect="1"/>
          </p:cNvPicPr>
          <p:nvPr/>
        </p:nvPicPr>
        <p:blipFill rotWithShape="1">
          <a:blip r:embed="rId9">
            <a:extLst>
              <a:ext uri="{28A0092B-C50C-407E-A947-70E740481C1C}">
                <a14:useLocalDpi xmlns:a14="http://schemas.microsoft.com/office/drawing/2010/main" val="0"/>
              </a:ext>
            </a:extLst>
          </a:blip>
          <a:srcRect t="6811" r="33449" b="21208"/>
          <a:stretch/>
        </p:blipFill>
        <p:spPr>
          <a:xfrm>
            <a:off x="5452432" y="1164459"/>
            <a:ext cx="1862767" cy="1152881"/>
          </a:xfrm>
          <a:prstGeom prst="rect">
            <a:avLst/>
          </a:prstGeom>
        </p:spPr>
      </p:pic>
      <p:pic>
        <p:nvPicPr>
          <p:cNvPr id="9" name="Picture 2">
            <a:extLst>
              <a:ext uri="{FF2B5EF4-FFF2-40B4-BE49-F238E27FC236}">
                <a16:creationId xmlns:a16="http://schemas.microsoft.com/office/drawing/2014/main" id="{CCA8CEE1-FE11-4484-B765-D5017EDA38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0279" y="1164459"/>
            <a:ext cx="1841588" cy="1149183"/>
          </a:xfrm>
          <a:prstGeom prst="rect">
            <a:avLst/>
          </a:prstGeom>
        </p:spPr>
      </p:pic>
      <p:pic>
        <p:nvPicPr>
          <p:cNvPr id="10" name="Picture 4">
            <a:extLst>
              <a:ext uri="{FF2B5EF4-FFF2-40B4-BE49-F238E27FC236}">
                <a16:creationId xmlns:a16="http://schemas.microsoft.com/office/drawing/2014/main" id="{2890694D-5412-4980-B785-38C511836E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1164460"/>
            <a:ext cx="1828800" cy="1142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N SHALL NOT LIVE BY BREAD ALONE BUT BY EVERY WORD WHICH PROCEEDS ...">
            <a:extLst>
              <a:ext uri="{FF2B5EF4-FFF2-40B4-BE49-F238E27FC236}">
                <a16:creationId xmlns:a16="http://schemas.microsoft.com/office/drawing/2014/main" id="{F3222BB0-715D-471C-A53E-E76C3C48597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602" b="10294"/>
          <a:stretch/>
        </p:blipFill>
        <p:spPr bwMode="auto">
          <a:xfrm>
            <a:off x="25636" y="3551202"/>
            <a:ext cx="1678407" cy="10918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Praying in the Spirit: What Is it &amp; Why Is it Important? ">
            <a:extLst>
              <a:ext uri="{FF2B5EF4-FFF2-40B4-BE49-F238E27FC236}">
                <a16:creationId xmlns:a16="http://schemas.microsoft.com/office/drawing/2014/main" id="{6E6AB67E-38BD-49A4-8B16-B94729B89C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88911" y="3489649"/>
            <a:ext cx="1861818" cy="11831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uy Cross with jesus |god poster|christian god poster|jesus poster ...">
            <a:extLst>
              <a:ext uri="{FF2B5EF4-FFF2-40B4-BE49-F238E27FC236}">
                <a16:creationId xmlns:a16="http://schemas.microsoft.com/office/drawing/2014/main" id="{8D73FF97-FF96-4E24-84E9-A9AE919172E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49579" y="3497113"/>
            <a:ext cx="1858397" cy="11756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hotographer captures stunning pictures of volcanic eruption as ...">
            <a:extLst>
              <a:ext uri="{FF2B5EF4-FFF2-40B4-BE49-F238E27FC236}">
                <a16:creationId xmlns:a16="http://schemas.microsoft.com/office/drawing/2014/main" id="{673D3FEC-872A-4F9B-A976-446DA62E80E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97311" y="2310260"/>
            <a:ext cx="1852919" cy="11922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in Glowing Bible Open Christian Background on Pinterest (With ...">
            <a:extLst>
              <a:ext uri="{FF2B5EF4-FFF2-40B4-BE49-F238E27FC236}">
                <a16:creationId xmlns:a16="http://schemas.microsoft.com/office/drawing/2014/main" id="{4EC27B71-F52A-4D07-8325-19D14C8C51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46208" y="2311120"/>
            <a:ext cx="1849263" cy="11934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 Pattern of Good Works | theTrumpet.com">
            <a:extLst>
              <a:ext uri="{FF2B5EF4-FFF2-40B4-BE49-F238E27FC236}">
                <a16:creationId xmlns:a16="http://schemas.microsoft.com/office/drawing/2014/main" id="{CCE88B73-4E5A-4ABE-BA1F-04F6128CFBD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2306527"/>
            <a:ext cx="1848897" cy="11870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ible hold">
            <a:extLst>
              <a:ext uri="{FF2B5EF4-FFF2-40B4-BE49-F238E27FC236}">
                <a16:creationId xmlns:a16="http://schemas.microsoft.com/office/drawing/2014/main" id="{FBB1D050-02E3-4224-8C81-91B97CFF170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19499" y="5761799"/>
            <a:ext cx="1886997" cy="1096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98BEE488-B182-4D4D-B2B9-2CCA12955016}"/>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9053"/>
          <a:stretch/>
        </p:blipFill>
        <p:spPr bwMode="auto">
          <a:xfrm>
            <a:off x="1848898" y="2311982"/>
            <a:ext cx="1753704" cy="1186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wo Paths: One of Light and Righteousness; The Other Sin and ...">
            <a:extLst>
              <a:ext uri="{FF2B5EF4-FFF2-40B4-BE49-F238E27FC236}">
                <a16:creationId xmlns:a16="http://schemas.microsoft.com/office/drawing/2014/main" id="{60350D5D-D660-4FF0-BB96-7BEFE7F1AA0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0" y="4665306"/>
            <a:ext cx="3635490" cy="21926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 TIME TO BOW DOWN">
            <a:extLst>
              <a:ext uri="{FF2B5EF4-FFF2-40B4-BE49-F238E27FC236}">
                <a16:creationId xmlns:a16="http://schemas.microsoft.com/office/drawing/2014/main" id="{7078A7F1-7181-476A-B3FC-67664FAE517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733101" y="3489649"/>
            <a:ext cx="1857517" cy="11789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Why Did God Create Anything? | SES">
            <a:extLst>
              <a:ext uri="{FF2B5EF4-FFF2-40B4-BE49-F238E27FC236}">
                <a16:creationId xmlns:a16="http://schemas.microsoft.com/office/drawing/2014/main" id="{AE928547-C371-468A-837C-096BF6E92BD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506948" y="-1"/>
            <a:ext cx="1818525" cy="11681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lmighty God's Tree of Life | GATES OF HEAVEN | Blazin~ Beautiful ...">
            <a:extLst>
              <a:ext uri="{FF2B5EF4-FFF2-40B4-BE49-F238E27FC236}">
                <a16:creationId xmlns:a16="http://schemas.microsoft.com/office/drawing/2014/main" id="{23180772-CF5C-4102-B9EF-CB4BA328F91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295104" y="2306015"/>
            <a:ext cx="1848897" cy="11933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ED0E2187-B811-4EDE-84D9-9AEDE28462E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99916" y="4672771"/>
            <a:ext cx="3644084" cy="2185228"/>
          </a:xfrm>
          <a:prstGeom prst="rect">
            <a:avLst/>
          </a:prstGeom>
        </p:spPr>
      </p:pic>
      <p:pic>
        <p:nvPicPr>
          <p:cNvPr id="25" name="Picture 2">
            <a:extLst>
              <a:ext uri="{FF2B5EF4-FFF2-40B4-BE49-F238E27FC236}">
                <a16:creationId xmlns:a16="http://schemas.microsoft.com/office/drawing/2014/main" id="{1B3CA81F-3ABA-44F6-982D-BF7F06C84875}"/>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9091"/>
          <a:stretch/>
        </p:blipFill>
        <p:spPr>
          <a:xfrm>
            <a:off x="7304003" y="3497113"/>
            <a:ext cx="1839997" cy="1175658"/>
          </a:xfrm>
          <a:prstGeom prst="rect">
            <a:avLst/>
          </a:prstGeom>
        </p:spPr>
      </p:pic>
      <p:pic>
        <p:nvPicPr>
          <p:cNvPr id="24" name="Picture 2">
            <a:extLst>
              <a:ext uri="{FF2B5EF4-FFF2-40B4-BE49-F238E27FC236}">
                <a16:creationId xmlns:a16="http://schemas.microsoft.com/office/drawing/2014/main" id="{244B30A6-8401-4B7E-95A1-E74C07CF677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19499" y="4672191"/>
            <a:ext cx="1893539" cy="109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30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25BC5-038A-4E43-9EAD-A9444D691FA3}"/>
              </a:ext>
            </a:extLst>
          </p:cNvPr>
          <p:cNvPicPr>
            <a:picLocks noChangeAspect="1"/>
          </p:cNvPicPr>
          <p:nvPr/>
        </p:nvPicPr>
        <p:blipFill rotWithShape="1">
          <a:blip r:embed="rId3">
            <a:extLst>
              <a:ext uri="{28A0092B-C50C-407E-A947-70E740481C1C}">
                <a14:useLocalDpi xmlns:a14="http://schemas.microsoft.com/office/drawing/2010/main" val="0"/>
              </a:ext>
            </a:extLst>
          </a:blip>
          <a:srcRect r="9091"/>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resurrection is coming, life for good, death for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word of God will be judgment’s gauge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own sacrifice protects the faithful seekers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Desire the nurturing word eagerly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Sanctified in His word builds an inheritance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do the will of God is to finish the race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wills we follow the pattern of good works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change the doctrine of Christ is damning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those abiding in Jesus will find salvation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to worship God &amp; no creation of His making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Blessing for all who obey His call to noble service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root of Spirit that pleas we Come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hear and act on His word offers life in Him</a:t>
            </a:r>
          </a:p>
        </p:txBody>
      </p:sp>
      <p:sp>
        <p:nvSpPr>
          <p:cNvPr id="5" name="Rectangle 4"/>
          <p:cNvSpPr>
            <a:spLocks noChangeArrowheads="1"/>
          </p:cNvSpPr>
          <p:nvPr/>
        </p:nvSpPr>
        <p:spPr bwMode="auto">
          <a:xfrm rot="21202571">
            <a:off x="712343" y="1013411"/>
            <a:ext cx="7958821"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400" b="1" spc="50" dirty="0">
                <a:ln w="38100">
                  <a:solidFill>
                    <a:srgbClr val="FF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chemeClr val="bg1">
                      <a:alpha val="80000"/>
                    </a:schemeClr>
                  </a:glow>
                  <a:outerShdw blurRad="76200" dist="50800" dir="5400000" algn="tl" rotWithShape="0">
                    <a:srgbClr val="000000">
                      <a:alpha val="65000"/>
                    </a:srgbClr>
                  </a:outerShdw>
                </a:effectLst>
                <a:latin typeface="Calibri" panose="020F0502020204030204" pitchFamily="34" charset="0"/>
              </a:rPr>
              <a:t>In God life is more than exotic where angels live</a:t>
            </a:r>
          </a:p>
        </p:txBody>
      </p:sp>
    </p:spTree>
    <p:extLst>
      <p:ext uri="{BB962C8B-B14F-4D97-AF65-F5344CB8AC3E}">
        <p14:creationId xmlns:p14="http://schemas.microsoft.com/office/powerpoint/2010/main" val="684999121"/>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38889E-6 3.7037E-6 L 0.37552 0.26666 " pathEditMode="relative" rAng="0" ptsTypes="AA">
                                      <p:cBhvr>
                                        <p:cTn id="189" dur="1750" fill="hold"/>
                                        <p:tgtEl>
                                          <p:spTgt spid="4">
                                            <p:txEl>
                                              <p:pRg st="0" end="0"/>
                                            </p:txEl>
                                          </p:spTgt>
                                        </p:tgtEl>
                                        <p:attrNameLst>
                                          <p:attrName>ppt_x</p:attrName>
                                          <p:attrName>ppt_y</p:attrName>
                                        </p:attrNameLst>
                                      </p:cBhvr>
                                      <p:rCtr x="18767" y="13333"/>
                                    </p:animMotion>
                                  </p:childTnLst>
                                </p:cTn>
                              </p:par>
                              <p:par>
                                <p:cTn id="190" presetID="0" presetClass="path" presetSubtype="0" accel="50000" decel="50000" fill="hold" nodeType="withEffect">
                                  <p:stCondLst>
                                    <p:cond delay="0"/>
                                  </p:stCondLst>
                                  <p:childTnLst>
                                    <p:animMotion origin="layout" path="M 8.33333E-7 -2.96296E-6 L 0.45816 0.2 " pathEditMode="relative" rAng="0" ptsTypes="AA">
                                      <p:cBhvr>
                                        <p:cTn id="191" dur="1750" fill="hold"/>
                                        <p:tgtEl>
                                          <p:spTgt spid="4">
                                            <p:txEl>
                                              <p:pRg st="1" end="1"/>
                                            </p:txEl>
                                          </p:spTgt>
                                        </p:tgtEl>
                                        <p:attrNameLst>
                                          <p:attrName>ppt_x</p:attrName>
                                          <p:attrName>ppt_y</p:attrName>
                                        </p:attrNameLst>
                                      </p:cBhvr>
                                      <p:rCtr x="22899" y="10000"/>
                                    </p:animMotion>
                                  </p:childTnLst>
                                </p:cTn>
                              </p:par>
                              <p:par>
                                <p:cTn id="192" presetID="0" presetClass="path" presetSubtype="0" accel="50000" decel="50000" fill="hold" nodeType="withEffect">
                                  <p:stCondLst>
                                    <p:cond delay="0"/>
                                  </p:stCondLst>
                                  <p:childTnLst>
                                    <p:animMotion origin="layout" path="M -1.11111E-6 0.00023 L 0.40903 0.12755 " pathEditMode="relative" rAng="0" ptsTypes="AA">
                                      <p:cBhvr>
                                        <p:cTn id="193" dur="1750" fill="hold"/>
                                        <p:tgtEl>
                                          <p:spTgt spid="4">
                                            <p:txEl>
                                              <p:pRg st="2" end="2"/>
                                            </p:txEl>
                                          </p:spTgt>
                                        </p:tgtEl>
                                        <p:attrNameLst>
                                          <p:attrName>ppt_x</p:attrName>
                                          <p:attrName>ppt_y</p:attrName>
                                        </p:attrNameLst>
                                      </p:cBhvr>
                                      <p:rCtr x="20451" y="6366"/>
                                    </p:animMotion>
                                  </p:childTnLst>
                                </p:cTn>
                              </p:par>
                              <p:par>
                                <p:cTn id="194" presetID="0" presetClass="path" presetSubtype="0" accel="50000" decel="50000" fill="hold" nodeType="withEffect">
                                  <p:stCondLst>
                                    <p:cond delay="0"/>
                                  </p:stCondLst>
                                  <p:childTnLst>
                                    <p:animMotion origin="layout" path="M 2.77778E-7 0.00023 L 0.52396 0.05417 " pathEditMode="relative" rAng="0" ptsTypes="AA">
                                      <p:cBhvr>
                                        <p:cTn id="195" dur="1750" fill="hold"/>
                                        <p:tgtEl>
                                          <p:spTgt spid="4">
                                            <p:txEl>
                                              <p:pRg st="3" end="3"/>
                                            </p:txEl>
                                          </p:spTgt>
                                        </p:tgtEl>
                                        <p:attrNameLst>
                                          <p:attrName>ppt_x</p:attrName>
                                          <p:attrName>ppt_y</p:attrName>
                                        </p:attrNameLst>
                                      </p:cBhvr>
                                      <p:rCtr x="26198" y="2685"/>
                                    </p:animMotion>
                                  </p:childTnLst>
                                </p:cTn>
                              </p:par>
                              <p:par>
                                <p:cTn id="196" presetID="0" presetClass="path" presetSubtype="0" accel="50000" decel="50000" fill="hold" nodeType="withEffect">
                                  <p:stCondLst>
                                    <p:cond delay="0"/>
                                  </p:stCondLst>
                                  <p:childTnLst>
                                    <p:animMotion origin="layout" path="M -2.5E-6 0.00069 L 0.44427 -0.02153 " pathEditMode="relative" rAng="0" ptsTypes="AA">
                                      <p:cBhvr>
                                        <p:cTn id="197" dur="1750" fill="hold"/>
                                        <p:tgtEl>
                                          <p:spTgt spid="4">
                                            <p:txEl>
                                              <p:pRg st="4" end="4"/>
                                            </p:txEl>
                                          </p:spTgt>
                                        </p:tgtEl>
                                        <p:attrNameLst>
                                          <p:attrName>ppt_x</p:attrName>
                                          <p:attrName>ppt_y</p:attrName>
                                        </p:attrNameLst>
                                      </p:cBhvr>
                                      <p:rCtr x="22205" y="-1111"/>
                                    </p:animMotion>
                                  </p:childTnLst>
                                </p:cTn>
                              </p:par>
                              <p:par>
                                <p:cTn id="198" presetID="0" presetClass="path" presetSubtype="0" accel="50000" decel="50000" fill="hold" nodeType="withEffect">
                                  <p:stCondLst>
                                    <p:cond delay="0"/>
                                  </p:stCondLst>
                                  <p:childTnLst>
                                    <p:animMotion origin="layout" path="M -2.5E-6 0.00046 L 0.47483 -0.09398 " pathEditMode="relative" rAng="0" ptsTypes="AA">
                                      <p:cBhvr>
                                        <p:cTn id="199" dur="1750" fill="hold"/>
                                        <p:tgtEl>
                                          <p:spTgt spid="4">
                                            <p:txEl>
                                              <p:pRg st="5" end="5"/>
                                            </p:txEl>
                                          </p:spTgt>
                                        </p:tgtEl>
                                        <p:attrNameLst>
                                          <p:attrName>ppt_x</p:attrName>
                                          <p:attrName>ppt_y</p:attrName>
                                        </p:attrNameLst>
                                      </p:cBhvr>
                                      <p:rCtr x="23733" y="-4722"/>
                                    </p:animMotion>
                                  </p:childTnLst>
                                </p:cTn>
                              </p:par>
                              <p:par>
                                <p:cTn id="200" presetID="0" presetClass="path" presetSubtype="0" accel="50000" decel="50000" fill="hold" nodeType="withEffect">
                                  <p:stCondLst>
                                    <p:cond delay="0"/>
                                  </p:stCondLst>
                                  <p:childTnLst>
                                    <p:animMotion origin="layout" path="M 5.55556E-7 0.00046 L 0.42326 -0.16667 " pathEditMode="relative" rAng="0" ptsTypes="AA">
                                      <p:cBhvr>
                                        <p:cTn id="201" dur="1750" fill="hold"/>
                                        <p:tgtEl>
                                          <p:spTgt spid="4">
                                            <p:txEl>
                                              <p:pRg st="6" end="6"/>
                                            </p:txEl>
                                          </p:spTgt>
                                        </p:tgtEl>
                                        <p:attrNameLst>
                                          <p:attrName>ppt_x</p:attrName>
                                          <p:attrName>ppt_y</p:attrName>
                                        </p:attrNameLst>
                                      </p:cBhvr>
                                      <p:rCtr x="21163" y="-8356"/>
                                    </p:animMotion>
                                  </p:childTnLst>
                                </p:cTn>
                              </p:par>
                              <p:par>
                                <p:cTn id="202" presetID="0" presetClass="path" presetSubtype="0" accel="50000" decel="50000" fill="hold" nodeType="withEffect">
                                  <p:stCondLst>
                                    <p:cond delay="0"/>
                                  </p:stCondLst>
                                  <p:childTnLst>
                                    <p:animMotion origin="layout" path="M -5.55556E-7 0.00023 L 0.45017 -0.24005 " pathEditMode="relative" rAng="0" ptsTypes="AA">
                                      <p:cBhvr>
                                        <p:cTn id="203" dur="1750" fill="hold"/>
                                        <p:tgtEl>
                                          <p:spTgt spid="4">
                                            <p:txEl>
                                              <p:pRg st="7" end="7"/>
                                            </p:txEl>
                                          </p:spTgt>
                                        </p:tgtEl>
                                        <p:attrNameLst>
                                          <p:attrName>ppt_x</p:attrName>
                                          <p:attrName>ppt_y</p:attrName>
                                        </p:attrNameLst>
                                      </p:cBhvr>
                                      <p:rCtr x="22500" y="-12014"/>
                                    </p:animMotion>
                                  </p:childTnLst>
                                </p:cTn>
                              </p:par>
                              <p:par>
                                <p:cTn id="204" presetID="0" presetClass="path" presetSubtype="0" accel="50000" decel="50000" fill="hold" nodeType="withEffect">
                                  <p:stCondLst>
                                    <p:cond delay="0"/>
                                  </p:stCondLst>
                                  <p:childTnLst>
                                    <p:animMotion origin="layout" path="M 4.72222E-6 0.00069 L 0.43211 -0.31181 " pathEditMode="relative" rAng="0" ptsTypes="AA">
                                      <p:cBhvr>
                                        <p:cTn id="205" dur="1750" fill="hold"/>
                                        <p:tgtEl>
                                          <p:spTgt spid="4">
                                            <p:txEl>
                                              <p:pRg st="8" end="8"/>
                                            </p:txEl>
                                          </p:spTgt>
                                        </p:tgtEl>
                                        <p:attrNameLst>
                                          <p:attrName>ppt_x</p:attrName>
                                          <p:attrName>ppt_y</p:attrName>
                                        </p:attrNameLst>
                                      </p:cBhvr>
                                      <p:rCtr x="21597" y="-15625"/>
                                    </p:animMotion>
                                  </p:childTnLst>
                                </p:cTn>
                              </p:par>
                              <p:par>
                                <p:cTn id="206" presetID="0" presetClass="path" presetSubtype="0" accel="50000" decel="50000" fill="hold" nodeType="withEffect">
                                  <p:stCondLst>
                                    <p:cond delay="0"/>
                                  </p:stCondLst>
                                  <p:childTnLst>
                                    <p:animMotion origin="layout" path="M 5.55556E-7 0.00023 L 0.3783 -0.38426 " pathEditMode="relative" rAng="0" ptsTypes="AA">
                                      <p:cBhvr>
                                        <p:cTn id="207" dur="1750" fill="hold"/>
                                        <p:tgtEl>
                                          <p:spTgt spid="4">
                                            <p:txEl>
                                              <p:pRg st="9" end="9"/>
                                            </p:txEl>
                                          </p:spTgt>
                                        </p:tgtEl>
                                        <p:attrNameLst>
                                          <p:attrName>ppt_x</p:attrName>
                                          <p:attrName>ppt_y</p:attrName>
                                        </p:attrNameLst>
                                      </p:cBhvr>
                                      <p:rCtr x="18906" y="-19236"/>
                                    </p:animMotion>
                                  </p:childTnLst>
                                </p:cTn>
                              </p:par>
                              <p:par>
                                <p:cTn id="208" presetID="0" presetClass="path" presetSubtype="0" accel="50000" decel="50000" fill="hold" nodeType="withEffect">
                                  <p:stCondLst>
                                    <p:cond delay="0"/>
                                  </p:stCondLst>
                                  <p:childTnLst>
                                    <p:animMotion origin="layout" path="M 3.88889E-6 0.00023 L 0.40208 -0.46065 " pathEditMode="relative" rAng="0" ptsTypes="AA">
                                      <p:cBhvr>
                                        <p:cTn id="209" dur="1750" fill="hold"/>
                                        <p:tgtEl>
                                          <p:spTgt spid="4">
                                            <p:txEl>
                                              <p:pRg st="10" end="10"/>
                                            </p:txEl>
                                          </p:spTgt>
                                        </p:tgtEl>
                                        <p:attrNameLst>
                                          <p:attrName>ppt_x</p:attrName>
                                          <p:attrName>ppt_y</p:attrName>
                                        </p:attrNameLst>
                                      </p:cBhvr>
                                      <p:rCtr x="20104" y="-23056"/>
                                    </p:animMotion>
                                  </p:childTnLst>
                                </p:cTn>
                              </p:par>
                              <p:par>
                                <p:cTn id="210" presetID="0" presetClass="path" presetSubtype="0" accel="50000" decel="50000" fill="hold" nodeType="withEffect">
                                  <p:stCondLst>
                                    <p:cond delay="0"/>
                                  </p:stCondLst>
                                  <p:childTnLst>
                                    <p:animMotion origin="layout" path="M 3.33333E-6 0.00069 L 0.43663 -0.53334 " pathEditMode="relative" rAng="0" ptsTypes="AA">
                                      <p:cBhvr>
                                        <p:cTn id="211" dur="1750" fill="hold"/>
                                        <p:tgtEl>
                                          <p:spTgt spid="4">
                                            <p:txEl>
                                              <p:pRg st="11" end="11"/>
                                            </p:txEl>
                                          </p:spTgt>
                                        </p:tgtEl>
                                        <p:attrNameLst>
                                          <p:attrName>ppt_x</p:attrName>
                                          <p:attrName>ppt_y</p:attrName>
                                        </p:attrNameLst>
                                      </p:cBhvr>
                                      <p:rCtr x="21823" y="-26713"/>
                                    </p:animMotion>
                                  </p:childTnLst>
                                </p:cTn>
                              </p:par>
                              <p:par>
                                <p:cTn id="212" presetID="0" presetClass="path" presetSubtype="0" accel="50000" decel="50000" fill="hold" nodeType="withEffect">
                                  <p:stCondLst>
                                    <p:cond delay="0"/>
                                  </p:stCondLst>
                                  <p:childTnLst>
                                    <p:animMotion origin="layout" path="M -2.77778E-7 0.00046 L 0.43455 -0.60903 " pathEditMode="relative" rAng="0" ptsTypes="AA">
                                      <p:cBhvr>
                                        <p:cTn id="213" dur="1750" fill="hold"/>
                                        <p:tgtEl>
                                          <p:spTgt spid="4">
                                            <p:txEl>
                                              <p:pRg st="12" end="12"/>
                                            </p:txEl>
                                          </p:spTgt>
                                        </p:tgtEl>
                                        <p:attrNameLst>
                                          <p:attrName>ppt_x</p:attrName>
                                          <p:attrName>ppt_y</p:attrName>
                                        </p:attrNameLst>
                                      </p:cBhvr>
                                      <p:rCtr x="21719" y="-30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6597</TotalTime>
  <Words>7252</Words>
  <Application>Microsoft Office PowerPoint</Application>
  <PresentationFormat>On-screen Show (4:3)</PresentationFormat>
  <Paragraphs>861</Paragraphs>
  <Slides>101</Slides>
  <Notes>93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Algerian</vt:lpstr>
      <vt:lpstr>Arial</vt:lpstr>
      <vt:lpstr>Calibri</vt:lpstr>
      <vt:lpstr>Oswald</vt:lpstr>
      <vt:lpstr>Default Design</vt:lpstr>
      <vt:lpstr>PowerPoint Presentation</vt:lpstr>
      <vt:lpstr>PowerPoint Presentation</vt:lpstr>
      <vt:lpstr>PowerPoint Presentation</vt:lpstr>
      <vt:lpstr>PowerPoint Presentation</vt:lpstr>
      <vt:lpstr>PowerPoint Presentation</vt:lpstr>
      <vt:lpstr>PowerPoint Presentation</vt:lpstr>
      <vt:lpstr>All Scripture is given by  inspiration of God, and is profitable for doctrine, for reproof, for correction, for instruction in righteousness, …        — 2nd Timothy 3:16</vt:lpstr>
      <vt:lpstr>… as His divine power has given  to us all things that pertain to      life and godliness, through the knowledge of Him who called us by glory and virtue, … — 2nd Peter 1:3 </vt:lpstr>
      <vt:lpstr>NUN. Your word is a lamp to my feet And a light to my path. — Psalms 119:105 </vt:lpstr>
      <vt:lpstr>The entrance of Your words gives light; It gives understanding to the simple. — Psalms 119:130 </vt:lpstr>
      <vt:lpstr>The statutes of the LORD are  right, rejoicing the heart; The commandment of the LORD is pure, enlightening the eyes;            — Psalms 19:8  </vt:lpstr>
      <vt:lpstr>PowerPoint Presentation</vt:lpstr>
      <vt:lpstr>'… to open their eyes, in order to turn them from darkness to light, and from the power of Satan to God, that they may receive forgiveness of sins and an inheritance among those who   are sanctified by faith in Me.'         — Acts 26:18  </vt:lpstr>
      <vt:lpstr>I have more understanding       than all my teachers, For Your testimonies are my meditation.    — Psalms 119:99  </vt:lpstr>
      <vt:lpstr>Through Your precepts I get understanding; Therefore I hate every false way. — Psalms 119:104 </vt:lpstr>
      <vt:lpstr>So then faith comes by hearing, and hearing by the word of God.  — Romans 10:17  </vt:lpstr>
      <vt:lpstr>And truly Jesus did many other signs in the presence of His disciples, which are not written  in this book; — John 20:30 </vt:lpstr>
      <vt:lpstr>"Is not My word like a fire?" says the LORD, And like a hammer that breaks the rock in pieces?"               — Jeremiah 23:29 </vt:lpstr>
      <vt:lpstr>Then I said, "I will not make mention of Him, Nor speak anymore in His name." But His word was in my heart like a burning fire Shut up in my bones;  I was weary of holding it back, And I could not. — Jeremiah 20:9 </vt:lpstr>
      <vt:lpstr>"Now the parable is this:     The seed is the word of God." — Luke 8:11 </vt:lpstr>
      <vt:lpstr>… having been born again, not of corruptible seed but incorruptible, through the word of God which lives and abides forever, …            — 1st Peter 1:23  </vt:lpstr>
      <vt:lpstr>PowerPoint Presentation</vt:lpstr>
      <vt:lpstr>For though you might have ten thousand instructors in Christ,    yet you do not have many fathers; for in Christ Jesus I have begotten you through the gospel.                   — 1st Corinthians 4:15 </vt:lpstr>
      <vt:lpstr>"For as the rain comes down, and the snow from heaven, And do not return there, But water the earth, And make it bring forth and bud, That it may give seed to the sower And bread to the eater, So shall My word be that goes forth from My mouth; It shall not return to Me void, But it shall accomplish what I please, And it shall prosper in the thing for which I sent it." — Isaiah 55:10-11 </vt:lpstr>
      <vt:lpstr>"Nevertheless I tell you the truth. It is to your advantage that I go away; for if I do not go away, the Helper will not come to you; but if I depart, I will send Him to you. "And when He has come, He will convict the world of sin, and of righteousness, and of judgment:   — John 16:7-8 </vt:lpstr>
      <vt:lpstr>Now when they heard this, they were cut to the heart, and said to Peter and the rest of the apostles, "Men and brethren, what shall  we do?" — Acts 2:37 </vt:lpstr>
      <vt:lpstr>What shall we say then? Is the law sin? Certainly not! On the contrary, I would not have known sin except through the law. For I would not have known covetousness unless the law had said, "You shall           not covet." — Romans 7:7</vt:lpstr>
      <vt:lpstr>PowerPoint Presentation</vt:lpstr>
      <vt:lpstr>The law of the LORD is perfect, converting the soul; The testimony of the LORD is sure, making wise the simple;                  — Psalms 19:7 </vt:lpstr>
      <vt:lpstr>"'For the hearts of this people have grown dull. Their ears are hard of hearing, And their eyes they have closed, Lest they should see with their eyes and hear with their  ears, Lest they should understand with their hearts and turn, So that I should heal them.' — Matthew 13:15 </vt:lpstr>
      <vt:lpstr>"Behold, I stand at the door and knock. If anyone hears My voice and opens the door, I will come in to him and dine with him, and he with Me." — Revelation 3:20 </vt:lpstr>
      <vt:lpstr>"No one can come to Me unless the Father who sent Me draws him; and I will raise him up at the last day. It is written in the prophets, 'And they shall all be taught by God.' Therefore everyone who has heard and learned from the Father comes to Me." — John 6:44-45 </vt:lpstr>
      <vt:lpstr>For I am not ashamed of the gospel of Christ, for it is the power of God to salvation for everyone who believes, for the Jew first and also for the Greek. — Romans 1:16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having been born again, not of corruptible seed but incorruptible, through the word of God which lives and abides forever, …               — 1st Peter 1:23 </vt:lpstr>
      <vt:lpstr>For though you might have ten thousand instructors in Christ,    yet you do not have many fathers; for in Christ Jesus I have begotten you through the gospel.                   — 1st Corinthians 4:15 </vt:lpstr>
      <vt:lpstr>This is my comfort in my affliction, For Your word has given me life.  — Psalms 119:50  </vt:lpstr>
      <vt:lpstr>I will never forget Your precepts, For by them You have given          me life. — Psalms 119:93 </vt:lpstr>
      <vt:lpstr>Of His own will He brought us forth by the word of truth, that we might be a kind of firstfruits of His creatures. — James 1:18</vt:lpstr>
      <vt:lpstr>… and that from childhood you have known the Holy Scriptures, which are able to make you wise for salvation through faith which is in Christ Jesus. — 2nd Timothy 3:15 </vt:lpstr>
      <vt:lpstr>… to which He called you by our gospel, for the obtaining of the glory of our Lord Jesus Christ.          — 2nd Thessalonians 2:14 </vt:lpstr>
      <vt:lpstr>"But he said to him, 'If they do not hear Moses and the prophets, neither will they be persuaded though one rise from the dead.'" — Luke 16:31 </vt:lpstr>
      <vt:lpstr>"And you shall know the truth, and the truth shall make              you free." — John 8:32 </vt:lpstr>
      <vt:lpstr>For the law of the Spirit of life       in Christ Jesus has made me free from the law of sin and death.       — Romans 8:2 </vt:lpstr>
      <vt:lpstr>… that is, that God was in Christ reconciling the world to Himself, not imputing their trespasses to them, and has committed to us the word of reconciliation.               — 2nd Corinthians 5:19  </vt:lpstr>
      <vt:lpstr>Therefore lay aside all filthiness and overflow of wickedness,     and receive with meekness the implanted word, which is able to save your souls. — James 1:21 </vt:lpstr>
      <vt:lpstr>For I am not ashamed of the gospel of Christ, for it is the power of God to salvation for everyone who believes, for the Jew first and also for the Greek. — Romans 1:16 </vt:lpstr>
      <vt:lpstr>For since, in the wisdom of God, the world through wisdom did not know God, it pleased God through the foolishness of the message preached to save those who believe. — 1st Corinthians 1:21 </vt:lpstr>
      <vt:lpstr>Moreover, brethren, I declare to you the gospel which I preached to you, which also you received and in which you stand, by which also you are saved, if you hold fast that word which I preached to you -- unless you believed in vain. For I delivered to you first of all that which I also received: that Christ died for our sins according to the Scriptures, and that He was buried, and that He rose again the third day according to the Scriptures, … — 1st Corinthians 15:1-4 </vt:lpstr>
      <vt:lpstr>PowerPoint Presentation</vt:lpstr>
      <vt:lpstr>Since you have purified              your souls in obeying the truth through the Spirit in sincere love of the brethren, love one another fervently with a pure heart, …       — 1st Peter 1:22 </vt:lpstr>
      <vt:lpstr>But God be thanked that         though you were slaves of sin, yet you obeyed from the heart that form of doctrine to which you were delivered. And having been set free from sin, you became slaves of righteousness.                    — Romans 6:17-18  </vt:lpstr>
      <vt:lpstr>"Sanctify them by Your truth. Your word is truth." — John 17:17 </vt:lpstr>
      <vt:lpstr>… that He might sanctify and cleanse her with the washing of water by the word, … — Ephesians 5:26 </vt:lpstr>
      <vt:lpstr>… by which have been given to us exceedingly great and precious promises, that through these you may be partakers of the divine nature, having escaped the corruption that is in the world through lust. — 2nd Peter 1:4 </vt:lpstr>
      <vt:lpstr>PowerPoint Presentation</vt:lpstr>
      <vt:lpstr>And take the helmet of salvation, and the sword of the Spirit, which is the word of God; — Ephesians 6:17 </vt:lpstr>
      <vt:lpstr>For the word of God is living and powerful, and sharper than any two-edged sword, piercing even to the division of soul and spirit, and of joints and marrow, and is a discerner of the thoughts and intents of the heart. And there is no creature hidden from His sight, but all things are naked and open to the eyes of Him to whom we must give account. Seeing then that we have a great High Priest who has passed through the heavens, Jesus the Son of God, let us hold fast our confession. — Hebrews 4:12-14 </vt:lpstr>
      <vt:lpstr>For the weapons of our warfare are not carnal but mighty in God for pulling down strongholds, casting down arguments and every high thing that exalts itself against the knowledge of God, bringing every thought into captivity to   the obedience of Christ, …                              — 2nd Corinthians 10:4-5  </vt:lpstr>
      <vt:lpstr>And do not be conformed to    this world, but be transformed by the renewing of your mind, that you may prove what is that good and acceptable and perfect will of God. — Romans 12:2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not marvel at this; for                      the hour is coming in which                  all who are in the graves will    hear His voice and come forth --those who have done good, to the resurrection of life, and those who have done evil, to the resurrection of condemnation." — John 5:28-29</vt:lpstr>
      <vt:lpstr>… in the day when God will judge the secrets of men by Jesus Christ, according to my gospel.                         — Romans 2:16  </vt:lpstr>
      <vt:lpstr>"He who rejects Me, and does not receive My words, has that which judges him -- the word that I have spoken will judge him in the last day." — John 12:48 </vt:lpstr>
      <vt:lpstr>He sent His word and healed them, And delivered them from their destructions. — Psalms 107:20 </vt:lpstr>
      <vt:lpstr>Whoever has been born of God does not sin, for His seed remains in him; and he cannot sin, because he has been born of God.                  — 1st John 3:9 </vt:lpstr>
      <vt:lpstr>"But he who received seed on the good ground is he who hears the word and understands it, who indeed bears fruit and produces: some a hundredfold, some sixty, some thirty." — Matthew 13:23 </vt:lpstr>
      <vt:lpstr>… as newborn babes, desire the pure milk   of the word, that you may grow thereby, …        — 1st Peter 2:2  </vt:lpstr>
      <vt:lpstr>But He answered and said,         "It is written, 'Man shall not live by bread alone, but by every word that proceeds from the mouth of God.'" — Matthew 4:4 </vt:lpstr>
      <vt:lpstr>"So now, brethren, I commend you to God and to the word of His grace, which is able to build you up and give you an inheritance among all those who are sanctified." — Acts 20:32 </vt:lpstr>
      <vt:lpstr>Jesus said to them, My food is     to do the will of Him who sent Me, and to finish His work."                       — John 4:34  </vt:lpstr>
      <vt:lpstr>… who serve the copy and   shadow of the heavenly things,     as Moses was divinely instructed when he was about to make the tabernacle. For He said, "See that you make all things according to the pattern shown you on the mountain." — Hebrews 8:5</vt:lpstr>
      <vt:lpstr>PowerPoint Presentation</vt:lpstr>
      <vt:lpstr>If anyone speaks, let him speak      as the oracles of God. If anyone ministers, let him do it as with the ability which God supplies, that   in all things God may be glorified through Jesus Christ, to whom belong the glory and the dominion forever and ever. Amen.                   — 1st Peter 4:11 </vt:lpstr>
      <vt:lpstr>… in all things showing yourself            to be a pattern of good works;                in doctrine showing integrity, reverence, incorruptibility, sound speech that cannot be condemned, that one who is an opponent may be ashamed, having nothing evil  to say of you. — Titus 2:7-8 </vt:lpstr>
      <vt:lpstr>Hold fast the pattern of sound words which you have heard from me, in faith and love which are in Christ Jesus. — 2nd Timothy 1:13 </vt:lpstr>
      <vt:lpstr>But even if we, or an angel        from heaven, preach any other gospel to you than what we     have preached to you, let him be accursed. As we have said before, so now I say again, if anyone preaches any other gospel to you than what you have received, let him be accursed. — Galatians 1:8-9</vt:lpstr>
      <vt:lpstr>PowerPoint Presentation</vt:lpstr>
      <vt:lpstr>Whoever transgresses and does not abide in the doctrine of Christ does not have God. He who abides in the doctrine of Christ has both the Father and the Son. If anyone comes to you and does not bring this doctrine, do not receive him into your house nor greet him; for he who greets him shares in his evil deeds. — 2nd John 1:9-11 </vt:lpstr>
      <vt:lpstr>Now I, John, saw and heard these things. And when I heard and saw, I fell down to worship before the feet of the angel who showed me these things. Then he said to me, "See that you do not do that. For I am your fellow servant, and of your brethren the prophets, and of those who     keep the words of this book.   Worship God." — Revelation 22:8-9 </vt:lpstr>
      <vt:lpstr>And he said to me, "Do not seal the words of the prophecy of this book, for the time is at hand. He who is unjust, let him be unjust still; he who is filthy, let him be filthy still; he who is righteous, let him be righteous still; he who is holy, let him be holy still." And behold,  I am coming quickly, and My reward is with Me, to give to every one according to his work."  — Revelation 22:10-12 </vt:lpstr>
      <vt:lpstr>"I am the Alpha and the Omega, the Beginning and the End, the First and the Last." Blessed are those who do His commandments, that they may have the right to the tree of life, and may enter through the gates into the city. But outside are dogs and sorcerers and sexually immoral and murderers and idolaters, and whoever loves and practices a lie.  — Revelation 22:13-15 </vt:lpstr>
      <vt:lpstr>"I, Jesus, have sent My angel to testify to you these things in the churches. I am the Root and the Offspring of David, the Bright and Morning Star." And the Spirit and the bride say, "Come!" And let him who hears say, "Come!" And let him who thirsts come. Whoever desires, let him take the water of life freely.          — Revelation 22:16-17  </vt:lpstr>
      <vt:lpstr>PowerPoint Presentation</vt:lpstr>
      <vt:lpstr>For I testify to everyone who hears     the words of the prophecy of this book: If anyone adds to these things, God will add to him the plagues that are written in this book; and if anyone takes away from the words of the book of this prophecy, God shall take away his part from the Book of Life, from the holy city, and from the things which are written in this book. — Revelation 22:18-19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578</cp:revision>
  <dcterms:created xsi:type="dcterms:W3CDTF">2014-04-12T23:55:49Z</dcterms:created>
  <dcterms:modified xsi:type="dcterms:W3CDTF">2020-12-06T04:04:55Z</dcterms:modified>
</cp:coreProperties>
</file>