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346" r:id="rId3"/>
    <p:sldId id="371" r:id="rId4"/>
    <p:sldId id="643" r:id="rId5"/>
    <p:sldId id="642" r:id="rId6"/>
    <p:sldId id="641" r:id="rId7"/>
    <p:sldId id="428" r:id="rId8"/>
    <p:sldId id="429" r:id="rId9"/>
    <p:sldId id="645" r:id="rId10"/>
    <p:sldId id="644" r:id="rId11"/>
    <p:sldId id="350" r:id="rId12"/>
    <p:sldId id="283" r:id="rId13"/>
    <p:sldId id="382" r:id="rId14"/>
  </p:sldIdLst>
  <p:sldSz cx="9144000" cy="6858000" type="screen4x3"/>
  <p:notesSz cx="6858000" cy="9144000"/>
  <p:embeddedFontLst>
    <p:embeddedFont>
      <p:font typeface="Aharoni" panose="02010803020104030203" pitchFamily="2" charset="-79"/>
      <p:bold r:id="rId16"/>
    </p:embeddedFont>
    <p:embeddedFont>
      <p:font typeface="Calibri" panose="020F0502020204030204" pitchFamily="34" charset="0"/>
      <p:regular r:id="rId17"/>
      <p:bold r:id="rId18"/>
      <p:italic r:id="rId19"/>
      <p:boldItalic r:id="rId20"/>
    </p:embeddedFont>
    <p:embeddedFont>
      <p:font typeface="Char BB" panose="02000508000000020004" pitchFamily="2" charset="0"/>
      <p:regular r:id="rId21"/>
    </p:embeddedFont>
    <p:embeddedFont>
      <p:font typeface="Tahoma" panose="020B0604030504040204" pitchFamily="34" charset="0"/>
      <p:regular r:id="rId22"/>
      <p:bold r:id="rId2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3399"/>
    <a:srgbClr val="FF5050"/>
    <a:srgbClr val="66FF33"/>
    <a:srgbClr val="8238BA"/>
    <a:srgbClr val="CC99FF"/>
    <a:srgbClr val="CC9900"/>
    <a:srgbClr val="873AC0"/>
    <a:srgbClr val="EE9F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44" autoAdjust="0"/>
    <p:restoredTop sz="94524" autoAdjust="0"/>
  </p:normalViewPr>
  <p:slideViewPr>
    <p:cSldViewPr snapToGrid="0">
      <p:cViewPr varScale="1">
        <p:scale>
          <a:sx n="95" d="100"/>
          <a:sy n="95"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12/19/2021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Darkness oh darkness, how art thou able to see?</a:t>
            </a:r>
          </a:p>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23509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70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Light is Greater</a:t>
            </a:r>
          </a:p>
        </p:txBody>
      </p:sp>
      <p:sp>
        <p:nvSpPr>
          <p:cNvPr id="4" name="Slide Number Placeholder 3"/>
          <p:cNvSpPr>
            <a:spLocks noGrp="1"/>
          </p:cNvSpPr>
          <p:nvPr>
            <p:ph type="sldNum" sz="quarter" idx="10"/>
          </p:nvPr>
        </p:nvSpPr>
        <p:spPr/>
        <p:txBody>
          <a:bodyPr/>
          <a:lstStyle/>
          <a:p>
            <a:fld id="{934C9568-E3D6-45BA-A626-EF0F78B9350D}" type="slidenum">
              <a:rPr lang="en-US" smtClean="0"/>
              <a:t>3</a:t>
            </a:fld>
            <a:endParaRPr lang="en-US"/>
          </a:p>
        </p:txBody>
      </p:sp>
    </p:spTree>
    <p:extLst>
      <p:ext uri="{BB962C8B-B14F-4D97-AF65-F5344CB8AC3E}">
        <p14:creationId xmlns:p14="http://schemas.microsoft.com/office/powerpoint/2010/main" val="411979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each humble heart can admit to how much one has examined His word concerning His presence among us. Sixty six books, 39 in the Old Testament and</a:t>
            </a:r>
            <a:r>
              <a:rPr lang="en-US" baseline="0" dirty="0"/>
              <a:t> 27 in the New are open for review.</a:t>
            </a:r>
            <a:r>
              <a:rPr lang="en-US" dirty="0"/>
              <a:t> To miss the Lord is to undermine the deepest reasons for living.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3648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Light is Greater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7432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Light is Greater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9849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realm of His light there are believers and unbelievers. He has revealed</a:t>
            </a:r>
            <a:r>
              <a:rPr lang="en-US" baseline="0" dirty="0"/>
              <a:t> what is and what will be. After all is said and done, it is God that remains above all for all that is faithful in His goodness. The righteous will not witness the ultimate demise of the unrighteous, however, the wicked will witness good’s ascension. To dismiss the trumpets played for all to hear is to fall on a fools silent shock. Hearts will deposit where they have sought. </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247301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6465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en/lamb-sheep-cute-farm-animal-baby-1388937/" TargetMode="External"/><Relationship Id="rId13" Type="http://schemas.openxmlformats.org/officeDocument/2006/relationships/image" Target="../media/image16.jp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www.publicdomainfiles.com/show_file.php?id=13488673219292" TargetMode="External"/><Relationship Id="rId4" Type="http://schemas.openxmlformats.org/officeDocument/2006/relationships/image" Target="../media/image13.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ublicdomainfiles.com/show_file.php?id=13488673219292" TargetMode="External"/><Relationship Id="rId5" Type="http://schemas.openxmlformats.org/officeDocument/2006/relationships/image" Target="../media/image7.png"/><Relationship Id="rId4" Type="http://schemas.openxmlformats.org/officeDocument/2006/relationships/hyperlink" Target="https://pixabay.com/en/lamb-sheep-cute-farm-animal-baby-1388937/" TargetMode="Externa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8" Type="http://schemas.openxmlformats.org/officeDocument/2006/relationships/hyperlink" Target="https://pixabay.com/en/lamb-sheep-cute-farm-animal-baby-1388937/" TargetMode="External"/><Relationship Id="rId13" Type="http://schemas.openxmlformats.org/officeDocument/2006/relationships/image" Target="../media/image16.jp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www.publicdomainfiles.com/show_file.php?id=13488673219292" TargetMode="External"/><Relationship Id="rId4" Type="http://schemas.openxmlformats.org/officeDocument/2006/relationships/image" Target="../media/image13.png"/><Relationship Id="rId9" Type="http://schemas.openxmlformats.org/officeDocument/2006/relationships/image" Target="../media/image7.png"/><Relationship Id="rId1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rph">
            <a:extLst>
              <a:ext uri="{FF2B5EF4-FFF2-40B4-BE49-F238E27FC236}">
                <a16:creationId xmlns:a16="http://schemas.microsoft.com/office/drawing/2014/main" id="{DC7257D0-9127-43B8-911F-D6138F4D68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3358" y="4585100"/>
            <a:ext cx="3078683" cy="2272900"/>
          </a:xfrm>
        </p:spPr>
      </p:pic>
      <p:pic>
        <p:nvPicPr>
          <p:cNvPr id="5" name="Picture 3">
            <a:extLst>
              <a:ext uri="{FF2B5EF4-FFF2-40B4-BE49-F238E27FC236}">
                <a16:creationId xmlns:a16="http://schemas.microsoft.com/office/drawing/2014/main" id="{BB831B20-FB75-473F-AAC8-6095940BB97C}"/>
              </a:ext>
            </a:extLst>
          </p:cNvPr>
          <p:cNvPicPr>
            <a:picLocks noChangeAspect="1"/>
          </p:cNvPicPr>
          <p:nvPr/>
        </p:nvPicPr>
        <p:blipFill>
          <a:blip r:embed="rId3"/>
          <a:stretch>
            <a:fillRect/>
          </a:stretch>
        </p:blipFill>
        <p:spPr>
          <a:xfrm>
            <a:off x="0" y="0"/>
            <a:ext cx="2282187" cy="1693333"/>
          </a:xfrm>
          <a:prstGeom prst="rect">
            <a:avLst/>
          </a:prstGeom>
        </p:spPr>
      </p:pic>
      <p:pic>
        <p:nvPicPr>
          <p:cNvPr id="6" name="Picture 5">
            <a:extLst>
              <a:ext uri="{FF2B5EF4-FFF2-40B4-BE49-F238E27FC236}">
                <a16:creationId xmlns:a16="http://schemas.microsoft.com/office/drawing/2014/main" id="{992E3B69-AD63-4D3D-8417-1E095F488DB6}"/>
              </a:ext>
            </a:extLst>
          </p:cNvPr>
          <p:cNvPicPr>
            <a:picLocks noChangeAspect="1"/>
          </p:cNvPicPr>
          <p:nvPr/>
        </p:nvPicPr>
        <p:blipFill rotWithShape="1">
          <a:blip r:embed="rId4"/>
          <a:srcRect l="13041" r="10848"/>
          <a:stretch/>
        </p:blipFill>
        <p:spPr>
          <a:xfrm>
            <a:off x="2269066" y="0"/>
            <a:ext cx="2291226" cy="1693333"/>
          </a:xfrm>
          <a:prstGeom prst="rect">
            <a:avLst/>
          </a:prstGeom>
        </p:spPr>
      </p:pic>
      <p:pic>
        <p:nvPicPr>
          <p:cNvPr id="7" name="Picture 7">
            <a:extLst>
              <a:ext uri="{FF2B5EF4-FFF2-40B4-BE49-F238E27FC236}">
                <a16:creationId xmlns:a16="http://schemas.microsoft.com/office/drawing/2014/main" id="{0A5F8468-3574-45BF-881E-287675DA6857}"/>
              </a:ext>
            </a:extLst>
          </p:cNvPr>
          <p:cNvPicPr>
            <a:picLocks noChangeAspect="1"/>
          </p:cNvPicPr>
          <p:nvPr/>
        </p:nvPicPr>
        <p:blipFill rotWithShape="1">
          <a:blip r:embed="rId5"/>
          <a:srcRect l="11806" r="12221"/>
          <a:stretch/>
        </p:blipFill>
        <p:spPr>
          <a:xfrm>
            <a:off x="4555067" y="0"/>
            <a:ext cx="2287044" cy="1693333"/>
          </a:xfrm>
          <a:prstGeom prst="rect">
            <a:avLst/>
          </a:prstGeom>
        </p:spPr>
      </p:pic>
      <p:pic>
        <p:nvPicPr>
          <p:cNvPr id="8" name="Picture 4">
            <a:extLst>
              <a:ext uri="{FF2B5EF4-FFF2-40B4-BE49-F238E27FC236}">
                <a16:creationId xmlns:a16="http://schemas.microsoft.com/office/drawing/2014/main" id="{6DE6B25A-F1ED-471B-8E87-A091B1E9DA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1067" y="0"/>
            <a:ext cx="2302933" cy="1693333"/>
          </a:xfrm>
          <a:prstGeom prst="rect">
            <a:avLst/>
          </a:prstGeom>
        </p:spPr>
      </p:pic>
      <p:pic>
        <p:nvPicPr>
          <p:cNvPr id="9" name="Sheep">
            <a:extLst>
              <a:ext uri="{FF2B5EF4-FFF2-40B4-BE49-F238E27FC236}">
                <a16:creationId xmlns:a16="http://schemas.microsoft.com/office/drawing/2014/main" id="{956D10DE-8173-4B85-B2AF-2D998A5E3DC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785794" y="2193375"/>
            <a:ext cx="1708150" cy="1841120"/>
          </a:xfrm>
          <a:prstGeom prst="rect">
            <a:avLst/>
          </a:prstGeom>
        </p:spPr>
      </p:pic>
      <p:pic>
        <p:nvPicPr>
          <p:cNvPr id="10" name="Goat">
            <a:extLst>
              <a:ext uri="{FF2B5EF4-FFF2-40B4-BE49-F238E27FC236}">
                <a16:creationId xmlns:a16="http://schemas.microsoft.com/office/drawing/2014/main" id="{6794A28B-C25E-4F6B-8948-E7FE131A3C21}"/>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87760" y="2264429"/>
            <a:ext cx="1453279" cy="1705100"/>
          </a:xfrm>
          <a:prstGeom prst="rect">
            <a:avLst/>
          </a:prstGeom>
        </p:spPr>
      </p:pic>
      <p:pic>
        <p:nvPicPr>
          <p:cNvPr id="12" name="Picture 11">
            <a:extLst>
              <a:ext uri="{FF2B5EF4-FFF2-40B4-BE49-F238E27FC236}">
                <a16:creationId xmlns:a16="http://schemas.microsoft.com/office/drawing/2014/main" id="{D716215A-CB69-40EB-B479-B9574CD14C65}"/>
              </a:ext>
            </a:extLst>
          </p:cNvPr>
          <p:cNvPicPr>
            <a:picLocks noChangeAspect="1"/>
          </p:cNvPicPr>
          <p:nvPr/>
        </p:nvPicPr>
        <p:blipFill rotWithShape="1">
          <a:blip r:embed="rId11"/>
          <a:srcRect l="12917" r="12880"/>
          <a:stretch/>
        </p:blipFill>
        <p:spPr>
          <a:xfrm>
            <a:off x="2824854" y="1896532"/>
            <a:ext cx="3422954" cy="2594775"/>
          </a:xfrm>
          <a:prstGeom prst="rect">
            <a:avLst/>
          </a:prstGeom>
        </p:spPr>
      </p:pic>
      <p:pic>
        <p:nvPicPr>
          <p:cNvPr id="13" name="Content Placeholder 3">
            <a:extLst>
              <a:ext uri="{FF2B5EF4-FFF2-40B4-BE49-F238E27FC236}">
                <a16:creationId xmlns:a16="http://schemas.microsoft.com/office/drawing/2014/main" id="{9D2491BC-31CC-4495-B28D-831D9F63F88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0" y="4584032"/>
            <a:ext cx="3031958" cy="227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
            <a:extLst>
              <a:ext uri="{FF2B5EF4-FFF2-40B4-BE49-F238E27FC236}">
                <a16:creationId xmlns:a16="http://schemas.microsoft.com/office/drawing/2014/main" id="{1EBFBDE2-9CD0-4ACB-AE08-017095A3AE5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12042" y="4584648"/>
            <a:ext cx="3031958" cy="2273969"/>
          </a:xfrm>
          <a:prstGeom prst="rect">
            <a:avLst/>
          </a:prstGeom>
        </p:spPr>
      </p:pic>
    </p:spTree>
    <p:extLst>
      <p:ext uri="{BB962C8B-B14F-4D97-AF65-F5344CB8AC3E}">
        <p14:creationId xmlns:p14="http://schemas.microsoft.com/office/powerpoint/2010/main" val="1218871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CC4E0-F689-4A85-A8C6-D24A395EB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Coming to God is a decision made on purpose</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His word is the truth that pierces all falsehoods</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God will separate the good souls from the bad souls</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Pride will be condemning as the meek are justified</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Through Christ, the faithful have their sins forgiven</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Pure religion is to care for the widows and orphans</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Believers have faith in hope of forgiveness of sins</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Unrighteous fools hate and practice evil in lies </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God warns both goats &amp; sheep of coming judgment</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Already, disrespectful angels reserved in darkness</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Christian life is a call to rise increasing in faith</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Jesus Christ saves</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a:p>
            <a:pPr lvl="0" algn="l">
              <a:defRPr/>
            </a:pPr>
            <a:r>
              <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rPr>
              <a:t>→ </a:t>
            </a:r>
            <a:r>
              <a:rPr lang="en-US" b="1" dirty="0">
                <a:ln w="3175">
                  <a:solidFill>
                    <a:srgbClr val="FF0000"/>
                  </a:solidFill>
                </a:ln>
                <a:solidFill>
                  <a:srgbClr val="FFFF00"/>
                </a:solidFill>
                <a:effectLst>
                  <a:glow rad="88900">
                    <a:srgbClr val="000000">
                      <a:alpha val="80000"/>
                    </a:srgbClr>
                  </a:glow>
                </a:effectLst>
                <a:latin typeface="Calibri" panose="020F0502020204030204" pitchFamily="34" charset="0"/>
              </a:rPr>
              <a:t>Justified by His grace, we become heirs</a:t>
            </a:r>
            <a:endParaRPr kumimoji="0" lang="en-US" sz="3200" b="1" i="0" u="none" strike="noStrike" kern="1200" cap="none" spc="0" normalizeH="0" baseline="0" noProof="0" dirty="0">
              <a:ln w="3175">
                <a:solidFill>
                  <a:srgbClr val="FF0000"/>
                </a:solidFill>
              </a:ln>
              <a:solidFill>
                <a:srgbClr val="FFFF00"/>
              </a:solidFill>
              <a:effectLst>
                <a:glow rad="88900">
                  <a:srgbClr val="000000">
                    <a:alpha val="80000"/>
                  </a:srgbClr>
                </a:glow>
              </a:effectLst>
              <a:uLnTx/>
              <a:uFillTx/>
              <a:latin typeface="Calibri" panose="020F0502020204030204" pitchFamily="34" charset="0"/>
              <a:ea typeface="+mn-ea"/>
              <a:cs typeface="+mn-cs"/>
            </a:endParaRPr>
          </a:p>
        </p:txBody>
      </p:sp>
      <p:sp>
        <p:nvSpPr>
          <p:cNvPr id="5" name="Rectangle 4"/>
          <p:cNvSpPr>
            <a:spLocks noChangeArrowheads="1"/>
          </p:cNvSpPr>
          <p:nvPr/>
        </p:nvSpPr>
        <p:spPr bwMode="auto">
          <a:xfrm rot="21202571">
            <a:off x="570519" y="1231575"/>
            <a:ext cx="8025183" cy="440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95250" h="1270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glow rad="76200">
                    <a:srgbClr val="FF66FF"/>
                  </a:glow>
                  <a:outerShdw blurRad="76200" dist="50800" dir="5400000" algn="tl" rotWithShape="0">
                    <a:srgbClr val="000000">
                      <a:alpha val="65000"/>
                    </a:srgbClr>
                  </a:outerShdw>
                </a:effectLst>
                <a:uLnTx/>
                <a:uFillTx/>
                <a:latin typeface="Calibri" panose="020F0502020204030204" pitchFamily="34" charset="0"/>
                <a:ea typeface="+mn-ea"/>
                <a:cs typeface="+mn-cs"/>
              </a:rPr>
              <a:t>Acceptance       of God is to be Immersed</a:t>
            </a:r>
            <a:r>
              <a:rPr kumimoji="0" lang="en-US" sz="8500" b="1" i="0" u="none" strike="noStrike" kern="1200" cap="none" spc="50" normalizeH="0" noProof="0" dirty="0">
                <a:ln w="11430"/>
                <a:gradFill>
                  <a:gsLst>
                    <a:gs pos="25000">
                      <a:srgbClr val="333399">
                        <a:satMod val="155000"/>
                      </a:srgbClr>
                    </a:gs>
                    <a:gs pos="100000">
                      <a:srgbClr val="333399">
                        <a:shade val="45000"/>
                        <a:satMod val="165000"/>
                      </a:srgbClr>
                    </a:gs>
                  </a:gsLst>
                  <a:lin ang="5400000"/>
                </a:gradFill>
                <a:effectLst>
                  <a:glow rad="76200">
                    <a:srgbClr val="FF66FF"/>
                  </a:glow>
                  <a:outerShdw blurRad="76200" dist="50800" dir="5400000" algn="tl" rotWithShape="0">
                    <a:srgbClr val="000000">
                      <a:alpha val="65000"/>
                    </a:srgbClr>
                  </a:outerShdw>
                </a:effectLst>
                <a:uLnTx/>
                <a:uFillTx/>
                <a:latin typeface="Calibri" panose="020F0502020204030204" pitchFamily="34" charset="0"/>
                <a:ea typeface="+mn-ea"/>
                <a:cs typeface="+mn-cs"/>
              </a:rPr>
              <a:t> in Him</a:t>
            </a:r>
            <a:endParaRPr kumimoji="0" lang="en-US" sz="8500" b="1" i="1"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glow rad="76200">
                  <a:srgbClr val="FF66FF"/>
                </a:glow>
                <a:outerShdw blurRad="76200" dist="50800" dir="5400000" algn="tl" rotWithShape="0">
                  <a:srgbClr val="000000">
                    <a:alpha val="65000"/>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1.66667E-6 3.7037E-6 L -0.05191 0.56412 " pathEditMode="relative" rAng="0" ptsTypes="AA">
                                      <p:cBhvr>
                                        <p:cTn id="189" dur="1750" fill="hold"/>
                                        <p:tgtEl>
                                          <p:spTgt spid="4">
                                            <p:txEl>
                                              <p:pRg st="0" end="0"/>
                                            </p:txEl>
                                          </p:spTgt>
                                        </p:tgtEl>
                                        <p:attrNameLst>
                                          <p:attrName>ppt_x</p:attrName>
                                          <p:attrName>ppt_y</p:attrName>
                                        </p:attrNameLst>
                                      </p:cBhvr>
                                      <p:rCtr x="-2604" y="28194"/>
                                    </p:animMotion>
                                  </p:childTnLst>
                                </p:cTn>
                              </p:par>
                              <p:par>
                                <p:cTn id="190" presetID="0" presetClass="path" presetSubtype="0" accel="50000" decel="50000" fill="hold" nodeType="withEffect">
                                  <p:stCondLst>
                                    <p:cond delay="0"/>
                                  </p:stCondLst>
                                  <p:childTnLst>
                                    <p:animMotion origin="layout" path="M 1.66667E-6 -2.96296E-6 L -0.06441 0.49746 " pathEditMode="relative" rAng="0" ptsTypes="AA">
                                      <p:cBhvr>
                                        <p:cTn id="191" dur="1750" fill="hold"/>
                                        <p:tgtEl>
                                          <p:spTgt spid="4">
                                            <p:txEl>
                                              <p:pRg st="1" end="1"/>
                                            </p:txEl>
                                          </p:spTgt>
                                        </p:tgtEl>
                                        <p:attrNameLst>
                                          <p:attrName>ppt_x</p:attrName>
                                          <p:attrName>ppt_y</p:attrName>
                                        </p:attrNameLst>
                                      </p:cBhvr>
                                      <p:rCtr x="-3229" y="24861"/>
                                    </p:animMotion>
                                  </p:childTnLst>
                                </p:cTn>
                              </p:par>
                              <p:par>
                                <p:cTn id="192" presetID="0" presetClass="path" presetSubtype="0" accel="50000" decel="50000" fill="hold" nodeType="withEffect">
                                  <p:stCondLst>
                                    <p:cond delay="0"/>
                                  </p:stCondLst>
                                  <p:childTnLst>
                                    <p:animMotion origin="layout" path="M 3.05556E-6 0.00023 L -0.10591 0.42408 " pathEditMode="relative" rAng="0" ptsTypes="AA">
                                      <p:cBhvr>
                                        <p:cTn id="193" dur="1750" fill="hold"/>
                                        <p:tgtEl>
                                          <p:spTgt spid="4">
                                            <p:txEl>
                                              <p:pRg st="2" end="2"/>
                                            </p:txEl>
                                          </p:spTgt>
                                        </p:tgtEl>
                                        <p:attrNameLst>
                                          <p:attrName>ppt_x</p:attrName>
                                          <p:attrName>ppt_y</p:attrName>
                                        </p:attrNameLst>
                                      </p:cBhvr>
                                      <p:rCtr x="-5295" y="21181"/>
                                    </p:animMotion>
                                  </p:childTnLst>
                                </p:cTn>
                              </p:par>
                              <p:par>
                                <p:cTn id="194" presetID="0" presetClass="path" presetSubtype="0" accel="50000" decel="50000" fill="hold" nodeType="withEffect">
                                  <p:stCondLst>
                                    <p:cond delay="0"/>
                                  </p:stCondLst>
                                  <p:childTnLst>
                                    <p:animMotion origin="layout" path="M -2.22222E-6 0.00023 L -0.09548 0.34861 " pathEditMode="relative" rAng="0" ptsTypes="AA">
                                      <p:cBhvr>
                                        <p:cTn id="195" dur="1750" fill="hold"/>
                                        <p:tgtEl>
                                          <p:spTgt spid="4">
                                            <p:txEl>
                                              <p:pRg st="3" end="3"/>
                                            </p:txEl>
                                          </p:spTgt>
                                        </p:tgtEl>
                                        <p:attrNameLst>
                                          <p:attrName>ppt_x</p:attrName>
                                          <p:attrName>ppt_y</p:attrName>
                                        </p:attrNameLst>
                                      </p:cBhvr>
                                      <p:rCtr x="-4774" y="17407"/>
                                    </p:animMotion>
                                  </p:childTnLst>
                                </p:cTn>
                              </p:par>
                              <p:par>
                                <p:cTn id="196" presetID="0" presetClass="path" presetSubtype="0" accel="50000" decel="50000" fill="hold" nodeType="withEffect">
                                  <p:stCondLst>
                                    <p:cond delay="0"/>
                                  </p:stCondLst>
                                  <p:childTnLst>
                                    <p:animMotion origin="layout" path="M 0 0.00069 L -0.09601 0.27847 " pathEditMode="relative" rAng="0" ptsTypes="AA">
                                      <p:cBhvr>
                                        <p:cTn id="197" dur="1750" fill="hold"/>
                                        <p:tgtEl>
                                          <p:spTgt spid="4">
                                            <p:txEl>
                                              <p:pRg st="4" end="4"/>
                                            </p:txEl>
                                          </p:spTgt>
                                        </p:tgtEl>
                                        <p:attrNameLst>
                                          <p:attrName>ppt_x</p:attrName>
                                          <p:attrName>ppt_y</p:attrName>
                                        </p:attrNameLst>
                                      </p:cBhvr>
                                      <p:rCtr x="-4809" y="13889"/>
                                    </p:animMotion>
                                  </p:childTnLst>
                                </p:cTn>
                              </p:par>
                              <p:par>
                                <p:cTn id="198" presetID="0" presetClass="path" presetSubtype="0" accel="50000" decel="50000" fill="hold" nodeType="withEffect">
                                  <p:stCondLst>
                                    <p:cond delay="0"/>
                                  </p:stCondLst>
                                  <p:childTnLst>
                                    <p:animMotion origin="layout" path="M -8.33333E-7 0.00046 L -0.09792 0.20324 " pathEditMode="relative" rAng="0" ptsTypes="AA">
                                      <p:cBhvr>
                                        <p:cTn id="199" dur="1750" fill="hold"/>
                                        <p:tgtEl>
                                          <p:spTgt spid="4">
                                            <p:txEl>
                                              <p:pRg st="5" end="5"/>
                                            </p:txEl>
                                          </p:spTgt>
                                        </p:tgtEl>
                                        <p:attrNameLst>
                                          <p:attrName>ppt_x</p:attrName>
                                          <p:attrName>ppt_y</p:attrName>
                                        </p:attrNameLst>
                                      </p:cBhvr>
                                      <p:rCtr x="-4896" y="10139"/>
                                    </p:animMotion>
                                  </p:childTnLst>
                                </p:cTn>
                              </p:par>
                              <p:par>
                                <p:cTn id="200" presetID="0" presetClass="path" presetSubtype="0" accel="50000" decel="50000" fill="hold" nodeType="withEffect">
                                  <p:stCondLst>
                                    <p:cond delay="0"/>
                                  </p:stCondLst>
                                  <p:childTnLst>
                                    <p:animMotion origin="layout" path="M -3.88889E-6 0.00046 L -0.08316 0.12986 " pathEditMode="relative" rAng="0" ptsTypes="AA">
                                      <p:cBhvr>
                                        <p:cTn id="201" dur="1750" fill="hold"/>
                                        <p:tgtEl>
                                          <p:spTgt spid="4">
                                            <p:txEl>
                                              <p:pRg st="6" end="6"/>
                                            </p:txEl>
                                          </p:spTgt>
                                        </p:tgtEl>
                                        <p:attrNameLst>
                                          <p:attrName>ppt_x</p:attrName>
                                          <p:attrName>ppt_y</p:attrName>
                                        </p:attrNameLst>
                                      </p:cBhvr>
                                      <p:rCtr x="-4167" y="6458"/>
                                    </p:animMotion>
                                  </p:childTnLst>
                                </p:cTn>
                              </p:par>
                              <p:par>
                                <p:cTn id="202" presetID="0" presetClass="path" presetSubtype="0" accel="50000" decel="50000" fill="hold" nodeType="withEffect">
                                  <p:stCondLst>
                                    <p:cond delay="0"/>
                                  </p:stCondLst>
                                  <p:childTnLst>
                                    <p:animMotion origin="layout" path="M -8.33333E-7 0.00023 L -0.06042 0.05741 " pathEditMode="relative" rAng="0" ptsTypes="AA">
                                      <p:cBhvr>
                                        <p:cTn id="203" dur="1750" fill="hold"/>
                                        <p:tgtEl>
                                          <p:spTgt spid="4">
                                            <p:txEl>
                                              <p:pRg st="7" end="7"/>
                                            </p:txEl>
                                          </p:spTgt>
                                        </p:tgtEl>
                                        <p:attrNameLst>
                                          <p:attrName>ppt_x</p:attrName>
                                          <p:attrName>ppt_y</p:attrName>
                                        </p:attrNameLst>
                                      </p:cBhvr>
                                      <p:rCtr x="-3021" y="2847"/>
                                    </p:animMotion>
                                  </p:childTnLst>
                                </p:cTn>
                              </p:par>
                              <p:par>
                                <p:cTn id="204" presetID="0" presetClass="path" presetSubtype="0" accel="50000" decel="50000" fill="hold" nodeType="withEffect">
                                  <p:stCondLst>
                                    <p:cond delay="0"/>
                                  </p:stCondLst>
                                  <p:childTnLst>
                                    <p:animMotion origin="layout" path="M -2.77778E-7 0.00069 L -0.10035 -0.0169 " pathEditMode="relative" rAng="0" ptsTypes="AA">
                                      <p:cBhvr>
                                        <p:cTn id="205" dur="1750" fill="hold"/>
                                        <p:tgtEl>
                                          <p:spTgt spid="4">
                                            <p:txEl>
                                              <p:pRg st="8" end="8"/>
                                            </p:txEl>
                                          </p:spTgt>
                                        </p:tgtEl>
                                        <p:attrNameLst>
                                          <p:attrName>ppt_x</p:attrName>
                                          <p:attrName>ppt_y</p:attrName>
                                        </p:attrNameLst>
                                      </p:cBhvr>
                                      <p:rCtr x="-5017" y="-880"/>
                                    </p:animMotion>
                                  </p:childTnLst>
                                </p:cTn>
                              </p:par>
                              <p:par>
                                <p:cTn id="206" presetID="0" presetClass="path" presetSubtype="0" accel="50000" decel="50000" fill="hold" nodeType="withEffect">
                                  <p:stCondLst>
                                    <p:cond delay="0"/>
                                  </p:stCondLst>
                                  <p:childTnLst>
                                    <p:animMotion origin="layout" path="M -1.38889E-6 0.00023 L -0.0901 -0.09121 " pathEditMode="relative" rAng="0" ptsTypes="AA">
                                      <p:cBhvr>
                                        <p:cTn id="207" dur="1750" fill="hold"/>
                                        <p:tgtEl>
                                          <p:spTgt spid="4">
                                            <p:txEl>
                                              <p:pRg st="9" end="9"/>
                                            </p:txEl>
                                          </p:spTgt>
                                        </p:tgtEl>
                                        <p:attrNameLst>
                                          <p:attrName>ppt_x</p:attrName>
                                          <p:attrName>ppt_y</p:attrName>
                                        </p:attrNameLst>
                                      </p:cBhvr>
                                      <p:rCtr x="-4514" y="-4583"/>
                                    </p:animMotion>
                                  </p:childTnLst>
                                </p:cTn>
                              </p:par>
                              <p:par>
                                <p:cTn id="208" presetID="0" presetClass="path" presetSubtype="0" accel="50000" decel="50000" fill="hold" nodeType="withEffect">
                                  <p:stCondLst>
                                    <p:cond delay="0"/>
                                  </p:stCondLst>
                                  <p:childTnLst>
                                    <p:animMotion origin="layout" path="M -1.38889E-6 0.00023 L -0.04896 -0.1625 " pathEditMode="relative" rAng="0" ptsTypes="AA">
                                      <p:cBhvr>
                                        <p:cTn id="209" dur="1750" fill="hold"/>
                                        <p:tgtEl>
                                          <p:spTgt spid="4">
                                            <p:txEl>
                                              <p:pRg st="10" end="10"/>
                                            </p:txEl>
                                          </p:spTgt>
                                        </p:tgtEl>
                                        <p:attrNameLst>
                                          <p:attrName>ppt_x</p:attrName>
                                          <p:attrName>ppt_y</p:attrName>
                                        </p:attrNameLst>
                                      </p:cBhvr>
                                      <p:rCtr x="-2448" y="-8148"/>
                                    </p:animMotion>
                                  </p:childTnLst>
                                </p:cTn>
                              </p:par>
                              <p:par>
                                <p:cTn id="210" presetID="0" presetClass="path" presetSubtype="0" accel="50000" decel="50000" fill="hold" nodeType="withEffect">
                                  <p:stCondLst>
                                    <p:cond delay="0"/>
                                  </p:stCondLst>
                                  <p:childTnLst>
                                    <p:animMotion origin="layout" path="M 0 0.00069 L 0.18906 -0.2382 " pathEditMode="relative" rAng="0" ptsTypes="AA">
                                      <p:cBhvr>
                                        <p:cTn id="211" dur="1750" fill="hold"/>
                                        <p:tgtEl>
                                          <p:spTgt spid="4">
                                            <p:txEl>
                                              <p:pRg st="11" end="11"/>
                                            </p:txEl>
                                          </p:spTgt>
                                        </p:tgtEl>
                                        <p:attrNameLst>
                                          <p:attrName>ppt_x</p:attrName>
                                          <p:attrName>ppt_y</p:attrName>
                                        </p:attrNameLst>
                                      </p:cBhvr>
                                      <p:rCtr x="9444" y="-11944"/>
                                    </p:animMotion>
                                  </p:childTnLst>
                                </p:cTn>
                              </p:par>
                              <p:par>
                                <p:cTn id="212" presetID="0" presetClass="path" presetSubtype="0" accel="50000" decel="50000" fill="hold" nodeType="withEffect">
                                  <p:stCondLst>
                                    <p:cond delay="0"/>
                                  </p:stCondLst>
                                  <p:childTnLst>
                                    <p:animMotion origin="layout" path="M 4.16667E-6 0.00046 L 0.00329 -0.31528 " pathEditMode="relative" rAng="0" ptsTypes="AA">
                                      <p:cBhvr>
                                        <p:cTn id="213" dur="1750" fill="hold"/>
                                        <p:tgtEl>
                                          <p:spTgt spid="4">
                                            <p:txEl>
                                              <p:pRg st="12" end="12"/>
                                            </p:txEl>
                                          </p:spTgt>
                                        </p:tgtEl>
                                        <p:attrNameLst>
                                          <p:attrName>ppt_x</p:attrName>
                                          <p:attrName>ppt_y</p:attrName>
                                        </p:attrNameLst>
                                      </p:cBhvr>
                                      <p:rCtr x="156" y="-1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a:t>
            </a:r>
            <a:r>
              <a:rPr lang="en-US" b="1" u="sng">
                <a:solidFill>
                  <a:srgbClr val="3333FF"/>
                </a:solidFill>
              </a:rPr>
              <a:t>www.RonBert.</a:t>
            </a:r>
            <a:r>
              <a:rPr lang="en-US" b="1" u="sng" dirty="0">
                <a:solidFill>
                  <a:srgbClr val="3333FF"/>
                </a:solidFill>
              </a:rPr>
              <a:t>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orph">
            <a:extLst>
              <a:ext uri="{FF2B5EF4-FFF2-40B4-BE49-F238E27FC236}">
                <a16:creationId xmlns:a16="http://schemas.microsoft.com/office/drawing/2014/main" id="{B3D23C6F-B8B0-43B6-AFAC-A6FDB1CEC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36" y="0"/>
            <a:ext cx="9230536" cy="6858000"/>
          </a:xfrm>
        </p:spPr>
      </p:pic>
      <p:sp>
        <p:nvSpPr>
          <p:cNvPr id="4" name="Rectangle 4"/>
          <p:cNvSpPr>
            <a:spLocks noChangeArrowheads="1"/>
          </p:cNvSpPr>
          <p:nvPr/>
        </p:nvSpPr>
        <p:spPr bwMode="auto">
          <a:xfrm>
            <a:off x="1291213" y="768698"/>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0" b="1" spc="50" dirty="0">
                <a:ln w="11430"/>
                <a:blipFill>
                  <a:blip r:embed="rId4"/>
                  <a:stretch>
                    <a:fillRect/>
                  </a:stretch>
                </a:blipFill>
                <a:effectLst>
                  <a:glow rad="63500">
                    <a:srgbClr val="000000"/>
                  </a:glow>
                  <a:outerShdw blurRad="76200" dist="50800" dir="5400000" algn="tl" rotWithShape="0">
                    <a:srgbClr val="000000">
                      <a:alpha val="65000"/>
                    </a:srgbClr>
                  </a:outerShdw>
                </a:effectLst>
                <a:latin typeface="Calibri" panose="020F0502020204030204" pitchFamily="34" charset="0"/>
              </a:rPr>
              <a:t>Sheep/Goats</a:t>
            </a: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5400" b="1" spc="50" dirty="0">
                <a:ln w="11430"/>
                <a:blipFill>
                  <a:blip r:embed="rId4"/>
                  <a:stretch>
                    <a:fillRect/>
                  </a:stretch>
                </a:blipFill>
                <a:effectLst>
                  <a:glow rad="63500">
                    <a:srgbClr val="000000"/>
                  </a:glow>
                  <a:outerShdw blurRad="76200" dist="50800" dir="5400000" algn="tl" rotWithShape="0">
                    <a:srgbClr val="000000">
                      <a:alpha val="65000"/>
                    </a:srgbClr>
                  </a:outerShdw>
                </a:effectLst>
                <a:latin typeface="Calibri" panose="020F0502020204030204" pitchFamily="34" charset="0"/>
              </a:rPr>
              <a:t>Ron Bert</a:t>
            </a:r>
          </a:p>
        </p:txBody>
      </p:sp>
      <p:sp>
        <p:nvSpPr>
          <p:cNvPr id="7" name="Rectangle 12">
            <a:extLst>
              <a:ext uri="{FF2B5EF4-FFF2-40B4-BE49-F238E27FC236}">
                <a16:creationId xmlns:a16="http://schemas.microsoft.com/office/drawing/2014/main" id="{F1395718-6DB5-4BDB-93E9-8D2A1805A7B7}"/>
              </a:ext>
            </a:extLst>
          </p:cNvPr>
          <p:cNvSpPr>
            <a:spLocks noChangeArrowheads="1"/>
          </p:cNvSpPr>
          <p:nvPr/>
        </p:nvSpPr>
        <p:spPr bwMode="auto">
          <a:xfrm>
            <a:off x="3769388" y="4823995"/>
            <a:ext cx="455847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50" normalizeH="0" baseline="0" noProof="0" dirty="0">
                <a:ln w="11430"/>
                <a:blipFill>
                  <a:blip r:embed="rId4"/>
                  <a:stretch>
                    <a:fillRect/>
                  </a:stretch>
                </a:blipFill>
                <a:effectLst>
                  <a:glow rad="63500">
                    <a:srgbClr val="000000"/>
                  </a:glow>
                  <a:outerShdw blurRad="76200" dist="50800" dir="5400000" algn="tl" rotWithShape="0">
                    <a:srgbClr val="000000">
                      <a:alpha val="65000"/>
                    </a:srgbClr>
                  </a:outerShdw>
                </a:effectLst>
                <a:uLnTx/>
                <a:uFillTx/>
                <a:latin typeface="Calibri" panose="020F0502020204030204" pitchFamily="34" charset="0"/>
                <a:ea typeface="+mn-ea"/>
                <a:cs typeface="+mn-cs"/>
              </a:rPr>
              <a:t>December 5, 2021</a:t>
            </a:r>
            <a:endParaRPr kumimoji="0" lang="en-US" altLang="en-US" sz="4400" b="1" i="1" u="none" strike="noStrike" kern="1200" cap="none" spc="50" normalizeH="0" baseline="0" noProof="0" dirty="0">
              <a:ln w="11430"/>
              <a:blipFill>
                <a:blip r:embed="rId4"/>
                <a:stretch>
                  <a:fillRect/>
                </a:stretch>
              </a:blipFill>
              <a:effectLst>
                <a:glow rad="63500">
                  <a:srgbClr val="000000"/>
                </a:glow>
                <a:outerShdw blurRad="76200" dist="50800" dir="5400000" algn="tl" rotWithShape="0">
                  <a:srgbClr val="000000">
                    <a:alpha val="65000"/>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39" presetClass="entr" presetSubtype="0" accel="10000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7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exit" presetSubtype="0" fill="hold" grpId="1" nodeType="clickEffect">
                                  <p:stCondLst>
                                    <p:cond delay="0"/>
                                  </p:stCondLst>
                                  <p:childTnLst>
                                    <p:set>
                                      <p:cBhvr>
                                        <p:cTn id="25" dur="1" fill="hold">
                                          <p:stCondLst>
                                            <p:cond delay="999"/>
                                          </p:stCondLst>
                                        </p:cTn>
                                        <p:tgtEl>
                                          <p:spTgt spid="4"/>
                                        </p:tgtEl>
                                        <p:attrNameLst>
                                          <p:attrName>style.visibility</p:attrName>
                                        </p:attrNameLst>
                                      </p:cBhvr>
                                      <p:to>
                                        <p:strVal val="hidden"/>
                                      </p:to>
                                    </p:set>
                                    <p:animEffect transition="out" filter="dissolve">
                                      <p:cBhvr>
                                        <p:cTn id="26" dur="1000">
                                          <p:stCondLst>
                                            <p:cond delay="0"/>
                                          </p:stCondLst>
                                        </p:cTn>
                                        <p:tgtEl>
                                          <p:spTgt spid="4"/>
                                        </p:tgtEl>
                                      </p:cBhvr>
                                    </p:animEffect>
                                    <p:anim to="" calcmode="lin" valueType="num">
                                      <p:cBhvr>
                                        <p:cTn id="27"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28"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29" presetID="42" presetClass="path" presetSubtype="0" accel="50000" decel="50000" fill="hold" grpId="2" nodeType="withEffect">
                                  <p:stCondLst>
                                    <p:cond delay="0"/>
                                  </p:stCondLst>
                                  <p:childTnLst>
                                    <p:animMotion origin="layout" path="M 5E-6 -4.81481E-6 L 5E-6 0.08727 " pathEditMode="relative" rAng="0" ptsTypes="AA">
                                      <p:cBhvr>
                                        <p:cTn id="30" dur="1000" fill="hold"/>
                                        <p:tgtEl>
                                          <p:spTgt spid="4"/>
                                        </p:tgtEl>
                                        <p:attrNameLst>
                                          <p:attrName>ppt_x</p:attrName>
                                          <p:attrName>ppt_y</p:attrName>
                                        </p:attrNameLst>
                                      </p:cBhvr>
                                      <p:rCtr x="0" y="4352"/>
                                    </p:animMotion>
                                  </p:childTnLst>
                                </p:cTn>
                              </p:par>
                              <p:par>
                                <p:cTn id="31" presetID="6" presetClass="emph" presetSubtype="0" fill="hold" grpId="4" nodeType="withEffect">
                                  <p:stCondLst>
                                    <p:cond delay="0"/>
                                  </p:stCondLst>
                                  <p:childTnLst>
                                    <p:animScale>
                                      <p:cBhvr>
                                        <p:cTn id="32" dur="1000" fill="hold"/>
                                        <p:tgtEl>
                                          <p:spTgt spid="4"/>
                                        </p:tgtEl>
                                      </p:cBhvr>
                                      <p:by x="25000" y="25000"/>
                                    </p:animScale>
                                  </p:childTnLst>
                                </p:cTn>
                              </p:par>
                              <p:par>
                                <p:cTn id="33" presetID="8" presetClass="emph" presetSubtype="0" fill="hold" grpId="3" nodeType="withEffect">
                                  <p:stCondLst>
                                    <p:cond delay="0"/>
                                  </p:stCondLst>
                                  <p:childTnLst>
                                    <p:animRot by="1800000">
                                      <p:cBhvr>
                                        <p:cTn id="34" dur="1000" fill="hold"/>
                                        <p:tgtEl>
                                          <p:spTgt spid="4"/>
                                        </p:tgtEl>
                                        <p:attrNameLst>
                                          <p:attrName>r</p:attrName>
                                        </p:attrNameLst>
                                      </p:cBhvr>
                                    </p:animRot>
                                  </p:childTnLst>
                                </p:cTn>
                              </p:par>
                              <p:par>
                                <p:cTn id="35" presetID="9" presetClass="exit" presetSubtype="0" fill="hold" grpId="1" nodeType="withEffect">
                                  <p:stCondLst>
                                    <p:cond delay="500"/>
                                  </p:stCondLst>
                                  <p:childTnLst>
                                    <p:animEffect transition="out" filter="dissolve">
                                      <p:cBhvr>
                                        <p:cTn id="36" dur="1500"/>
                                        <p:tgtEl>
                                          <p:spTgt spid="5"/>
                                        </p:tgtEl>
                                      </p:cBhvr>
                                    </p:animEffect>
                                    <p:set>
                                      <p:cBhvr>
                                        <p:cTn id="37" dur="1" fill="hold">
                                          <p:stCondLst>
                                            <p:cond delay="1499"/>
                                          </p:stCondLst>
                                        </p:cTn>
                                        <p:tgtEl>
                                          <p:spTgt spid="5"/>
                                        </p:tgtEl>
                                        <p:attrNameLst>
                                          <p:attrName>style.visibility</p:attrName>
                                        </p:attrNameLst>
                                      </p:cBhvr>
                                      <p:to>
                                        <p:strVal val="hidden"/>
                                      </p:to>
                                    </p:set>
                                  </p:childTnLst>
                                </p:cTn>
                              </p:par>
                              <p:par>
                                <p:cTn id="38" presetID="0" presetClass="path" presetSubtype="0" accel="50000" decel="50000" fill="hold" grpId="2" nodeType="withEffect">
                                  <p:stCondLst>
                                    <p:cond delay="500"/>
                                  </p:stCondLst>
                                  <p:childTnLst>
                                    <p:animMotion origin="layout" path="M 3.33333E-6 3.13599E-6 L 3.33333E-6 0.23034 " pathEditMode="relative" rAng="0" ptsTypes="AA">
                                      <p:cBhvr>
                                        <p:cTn id="39" dur="1500" fill="hold"/>
                                        <p:tgtEl>
                                          <p:spTgt spid="5"/>
                                        </p:tgtEl>
                                        <p:attrNameLst>
                                          <p:attrName>ppt_x</p:attrName>
                                          <p:attrName>ppt_y</p:attrName>
                                        </p:attrNameLst>
                                      </p:cBhvr>
                                      <p:rCtr x="0" y="11517"/>
                                    </p:animMotion>
                                  </p:childTnLst>
                                </p:cTn>
                              </p:par>
                              <p:par>
                                <p:cTn id="40" presetID="23" presetClass="exit" presetSubtype="32" fill="hold" grpId="1" nodeType="withEffect">
                                  <p:stCondLst>
                                    <p:cond delay="0"/>
                                  </p:stCondLst>
                                  <p:childTnLst>
                                    <p:anim calcmode="lin" valueType="num">
                                      <p:cBhvr>
                                        <p:cTn id="41" dur="2000"/>
                                        <p:tgtEl>
                                          <p:spTgt spid="7"/>
                                        </p:tgtEl>
                                        <p:attrNameLst>
                                          <p:attrName>ppt_w</p:attrName>
                                        </p:attrNameLst>
                                      </p:cBhvr>
                                      <p:tavLst>
                                        <p:tav tm="0">
                                          <p:val>
                                            <p:strVal val="ppt_w"/>
                                          </p:val>
                                        </p:tav>
                                        <p:tav tm="100000">
                                          <p:val>
                                            <p:fltVal val="0"/>
                                          </p:val>
                                        </p:tav>
                                      </p:tavLst>
                                    </p:anim>
                                    <p:anim calcmode="lin" valueType="num">
                                      <p:cBhvr>
                                        <p:cTn id="42" dur="2000"/>
                                        <p:tgtEl>
                                          <p:spTgt spid="7"/>
                                        </p:tgtEl>
                                        <p:attrNameLst>
                                          <p:attrName>ppt_h</p:attrName>
                                        </p:attrNameLst>
                                      </p:cBhvr>
                                      <p:tavLst>
                                        <p:tav tm="0">
                                          <p:val>
                                            <p:strVal val="ppt_h"/>
                                          </p:val>
                                        </p:tav>
                                        <p:tav tm="100000">
                                          <p:val>
                                            <p:fltVal val="0"/>
                                          </p:val>
                                        </p:tav>
                                      </p:tavLst>
                                    </p:anim>
                                    <p:set>
                                      <p:cBhvr>
                                        <p:cTn id="43" dur="1" fill="hold">
                                          <p:stCondLst>
                                            <p:cond delay="1999"/>
                                          </p:stCondLst>
                                        </p:cTn>
                                        <p:tgtEl>
                                          <p:spTgt spid="7"/>
                                        </p:tgtEl>
                                        <p:attrNameLst>
                                          <p:attrName>style.visibility</p:attrName>
                                        </p:attrNameLst>
                                      </p:cBhvr>
                                      <p:to>
                                        <p:strVal val="hidden"/>
                                      </p:to>
                                    </p:set>
                                  </p:childTnLst>
                                </p:cTn>
                              </p:par>
                              <p:par>
                                <p:cTn id="44" presetID="10" presetClass="exit" presetSubtype="0" fill="hold" grpId="2" nodeType="withEffect">
                                  <p:stCondLst>
                                    <p:cond delay="1000"/>
                                  </p:stCondLst>
                                  <p:childTnLst>
                                    <p:animEffect transition="out" filter="fade">
                                      <p:cBhvr>
                                        <p:cTn id="45" dur="1500"/>
                                        <p:tgtEl>
                                          <p:spTgt spid="7"/>
                                        </p:tgtEl>
                                      </p:cBhvr>
                                    </p:animEffect>
                                    <p:set>
                                      <p:cBhvr>
                                        <p:cTn id="46" dur="1" fill="hold">
                                          <p:stCondLst>
                                            <p:cond delay="1499"/>
                                          </p:stCondLst>
                                        </p:cTn>
                                        <p:tgtEl>
                                          <p:spTgt spid="7"/>
                                        </p:tgtEl>
                                        <p:attrNameLst>
                                          <p:attrName>style.visibility</p:attrName>
                                        </p:attrNameLst>
                                      </p:cBhvr>
                                      <p:to>
                                        <p:strVal val="hidden"/>
                                      </p:to>
                                    </p:set>
                                  </p:childTnLst>
                                </p:cTn>
                              </p:par>
                              <p:par>
                                <p:cTn id="47" presetID="0" presetClass="path" presetSubtype="0" accel="50000" decel="50000" fill="hold" grpId="3" nodeType="withEffect">
                                  <p:stCondLst>
                                    <p:cond delay="0"/>
                                  </p:stCondLst>
                                  <p:childTnLst>
                                    <p:animMotion origin="layout" path="M 1.66667E-6 -0.00023 C 0.00781 -0.02569 0.03906 -0.09329 0.04705 -0.15347 C 0.05503 -0.21366 0.06059 -0.29861 0.04826 -0.36157 C 0.03594 -0.42454 0.0125 -0.49306 -0.02674 -0.53125 C -0.06597 -0.56944 -0.14549 -0.5919 -0.1875 -0.59005 C -0.22952 -0.58819 -0.26094 -0.55255 -0.27847 -0.5206 C -0.29601 -0.48866 -0.29705 -0.43171 -0.29288 -0.39838 C -0.28872 -0.36505 -0.27136 -0.33588 -0.25347 -0.3206 C -0.23559 -0.30532 -0.20486 -0.30394 -0.18559 -0.30648 C -0.16632 -0.30903 -0.14913 -0.32269 -0.1375 -0.33611 C -0.12587 -0.34954 -0.11736 -0.37199 -0.11615 -0.38681 C -0.11493 -0.40162 -0.12257 -0.41944 -0.13038 -0.425 C -0.1382 -0.43056 -0.15573 -0.42106 -0.1625 -0.42014 " pathEditMode="relative" rAng="0" ptsTypes="AAAAAAAAAAAAA">
                                      <p:cBhvr>
                                        <p:cTn id="48" dur="2000" fill="hold"/>
                                        <p:tgtEl>
                                          <p:spTgt spid="7"/>
                                        </p:tgtEl>
                                        <p:attrNameLst>
                                          <p:attrName>ppt_x</p:attrName>
                                          <p:attrName>ppt_y</p:attrName>
                                        </p:attrNameLst>
                                      </p:cBhvr>
                                      <p:rCtr x="-11979" y="-2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5" grpId="0"/>
      <p:bldP spid="5" grpId="1"/>
      <p:bldP spid="5" grpId="2"/>
      <p:bldP spid="7" grpId="0"/>
      <p:bldP spid="7" grpId="1"/>
      <p:bldP spid="7" grpId="2"/>
      <p:bldP spid="7" grpId="3"/>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Morph">
            <a:extLst>
              <a:ext uri="{FF2B5EF4-FFF2-40B4-BE49-F238E27FC236}">
                <a16:creationId xmlns:a16="http://schemas.microsoft.com/office/drawing/2014/main" id="{BA4306B8-A5BD-46D3-A5D9-4C485F69CD4D}"/>
              </a:ext>
            </a:extLst>
          </p:cNvPr>
          <p:cNvPicPr>
            <a:picLocks noChangeAspect="1"/>
          </p:cNvPicPr>
          <p:nvPr/>
        </p:nvPicPr>
        <p:blipFill>
          <a:blip r:embed="rId3"/>
          <a:stretch>
            <a:fillRect/>
          </a:stretch>
        </p:blipFill>
        <p:spPr>
          <a:xfrm>
            <a:off x="3391644" y="1790581"/>
            <a:ext cx="2743438" cy="2743438"/>
          </a:xfrm>
          <a:prstGeom prst="rect">
            <a:avLst/>
          </a:prstGeom>
        </p:spPr>
      </p:pic>
      <p:sp>
        <p:nvSpPr>
          <p:cNvPr id="12" name="16-Point Star 11"/>
          <p:cNvSpPr/>
          <p:nvPr/>
        </p:nvSpPr>
        <p:spPr>
          <a:xfrm>
            <a:off x="3391763" y="1905000"/>
            <a:ext cx="2743200" cy="2590800"/>
          </a:xfrm>
          <a:prstGeom prst="star16">
            <a:avLst>
              <a:gd name="adj" fmla="val 13850"/>
            </a:avLst>
          </a:prstGeom>
          <a:gradFill flip="none" rotWithShape="1">
            <a:gsLst>
              <a:gs pos="0">
                <a:srgbClr val="00FF00"/>
              </a:gs>
              <a:gs pos="100000">
                <a:srgbClr val="00FF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3391763" y="1828800"/>
            <a:ext cx="2743200" cy="2743200"/>
          </a:xfrm>
          <a:prstGeom prst="star4">
            <a:avLst>
              <a:gd name="adj" fmla="val 3376"/>
            </a:avLst>
          </a:prstGeom>
          <a:gradFill flip="none" rotWithShape="1">
            <a:gsLst>
              <a:gs pos="0">
                <a:srgbClr val="6600FF"/>
              </a:gs>
              <a:gs pos="100000">
                <a:srgbClr val="6600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16-Point Star 7"/>
          <p:cNvSpPr/>
          <p:nvPr/>
        </p:nvSpPr>
        <p:spPr>
          <a:xfrm>
            <a:off x="3391763" y="1905000"/>
            <a:ext cx="2743200" cy="2590800"/>
          </a:xfrm>
          <a:prstGeom prst="star16">
            <a:avLst>
              <a:gd name="adj" fmla="val 13850"/>
            </a:avLst>
          </a:prstGeom>
          <a:gradFill flip="none" rotWithShape="1">
            <a:gsLst>
              <a:gs pos="0">
                <a:srgbClr val="6600FF"/>
              </a:gs>
              <a:gs pos="100000">
                <a:srgbClr val="6600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3391763" y="1828800"/>
            <a:ext cx="2743200" cy="2743200"/>
          </a:xfrm>
          <a:prstGeom prst="star4">
            <a:avLst>
              <a:gd name="adj" fmla="val 3376"/>
            </a:avLst>
          </a:prstGeom>
          <a:gradFill flip="none" rotWithShape="1">
            <a:gsLst>
              <a:gs pos="0">
                <a:srgbClr val="FF0000"/>
              </a:gs>
              <a:gs pos="100000">
                <a:srgbClr val="FF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16-Point Star 5"/>
          <p:cNvSpPr/>
          <p:nvPr/>
        </p:nvSpPr>
        <p:spPr>
          <a:xfrm>
            <a:off x="3391763" y="1905000"/>
            <a:ext cx="2743200" cy="2590800"/>
          </a:xfrm>
          <a:prstGeom prst="star16">
            <a:avLst>
              <a:gd name="adj" fmla="val 13850"/>
            </a:avLst>
          </a:prstGeom>
          <a:gradFill flip="none" rotWithShape="1">
            <a:gsLst>
              <a:gs pos="0">
                <a:srgbClr val="FF0000"/>
              </a:gs>
              <a:gs pos="100000">
                <a:srgbClr val="FF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3391763" y="1828800"/>
            <a:ext cx="2743200" cy="2743200"/>
          </a:xfrm>
          <a:prstGeom prst="star4">
            <a:avLst>
              <a:gd name="adj" fmla="val 3376"/>
            </a:avLst>
          </a:prstGeom>
          <a:gradFill flip="none" rotWithShape="1">
            <a:gsLst>
              <a:gs pos="0">
                <a:srgbClr val="FFFF00"/>
              </a:gs>
              <a:gs pos="100000">
                <a:srgbClr val="FFFF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16-Point Star 9"/>
          <p:cNvSpPr/>
          <p:nvPr/>
        </p:nvSpPr>
        <p:spPr>
          <a:xfrm>
            <a:off x="3391763" y="1905000"/>
            <a:ext cx="2743200" cy="2590800"/>
          </a:xfrm>
          <a:prstGeom prst="star16">
            <a:avLst>
              <a:gd name="adj" fmla="val 13850"/>
            </a:avLst>
          </a:prstGeom>
          <a:gradFill flip="none" rotWithShape="1">
            <a:gsLst>
              <a:gs pos="0">
                <a:srgbClr val="FFFF00"/>
              </a:gs>
              <a:gs pos="100000">
                <a:srgbClr val="FFFF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Point Star 4"/>
          <p:cNvSpPr/>
          <p:nvPr/>
        </p:nvSpPr>
        <p:spPr>
          <a:xfrm>
            <a:off x="3391763" y="1828800"/>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16-Point Star 3"/>
          <p:cNvSpPr/>
          <p:nvPr/>
        </p:nvSpPr>
        <p:spPr>
          <a:xfrm>
            <a:off x="3391763" y="1865453"/>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740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 fill="hold"/>
                                        <p:tgtEl>
                                          <p:spTgt spid="19"/>
                                        </p:tgtEl>
                                        <p:attrNameLst>
                                          <p:attrName>r</p:attrName>
                                        </p:attrNameLst>
                                      </p:cBhvr>
                                    </p:animRot>
                                  </p:childTnLst>
                                  <p:subTnLst>
                                    <p:set>
                                      <p:cBhvr override="childStyle">
                                        <p:cTn dur="1" fill="hold" display="0" masterRel="sameClick" afterEffect="1">
                                          <p:stCondLst>
                                            <p:cond evt="end" delay="0">
                                              <p:tn val="5"/>
                                            </p:cond>
                                          </p:stCondLst>
                                        </p:cTn>
                                        <p:tgtEl>
                                          <p:spTgt spid="19"/>
                                        </p:tgtEl>
                                        <p:attrNameLst>
                                          <p:attrName>style.visibility</p:attrName>
                                        </p:attrNameLst>
                                      </p:cBhvr>
                                      <p:to>
                                        <p:strVal val="hidden"/>
                                      </p:to>
                                    </p:set>
                                  </p:subTnLst>
                                </p:cTn>
                              </p:par>
                              <p:par>
                                <p:cTn id="7" presetID="23" presetClass="entr" presetSubtype="16"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23" presetClass="entr" presetSubtype="16"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xit" presetSubtype="32" fill="hold" nodeType="withEffect">
                                  <p:stCondLst>
                                    <p:cond delay="0"/>
                                  </p:stCondLst>
                                  <p:childTnLst>
                                    <p:anim calcmode="lin" valueType="num">
                                      <p:cBhvr>
                                        <p:cTn id="16" dur="500"/>
                                        <p:tgtEl>
                                          <p:spTgt spid="19"/>
                                        </p:tgtEl>
                                        <p:attrNameLst>
                                          <p:attrName>ppt_w</p:attrName>
                                        </p:attrNameLst>
                                      </p:cBhvr>
                                      <p:tavLst>
                                        <p:tav tm="0">
                                          <p:val>
                                            <p:strVal val="ppt_w"/>
                                          </p:val>
                                        </p:tav>
                                        <p:tav tm="100000">
                                          <p:val>
                                            <p:fltVal val="0"/>
                                          </p:val>
                                        </p:tav>
                                      </p:tavLst>
                                    </p:anim>
                                    <p:anim calcmode="lin" valueType="num">
                                      <p:cBhvr>
                                        <p:cTn id="17" dur="500"/>
                                        <p:tgtEl>
                                          <p:spTgt spid="19"/>
                                        </p:tgtEl>
                                        <p:attrNameLst>
                                          <p:attrName>ppt_h</p:attrName>
                                        </p:attrNameLst>
                                      </p:cBhvr>
                                      <p:tavLst>
                                        <p:tav tm="0">
                                          <p:val>
                                            <p:strVal val="ppt_h"/>
                                          </p:val>
                                        </p:tav>
                                        <p:tav tm="100000">
                                          <p:val>
                                            <p:fltVal val="0"/>
                                          </p:val>
                                        </p:tav>
                                      </p:tavLst>
                                    </p:anim>
                                    <p:set>
                                      <p:cBhvr>
                                        <p:cTn id="18" dur="1" fill="hold">
                                          <p:stCondLst>
                                            <p:cond delay="499"/>
                                          </p:stCondLst>
                                        </p:cTn>
                                        <p:tgtEl>
                                          <p:spTgt spid="19"/>
                                        </p:tgtEl>
                                        <p:attrNameLst>
                                          <p:attrName>style.visibility</p:attrName>
                                        </p:attrNameLst>
                                      </p:cBhvr>
                                      <p:to>
                                        <p:strVal val="hidden"/>
                                      </p:to>
                                    </p:set>
                                  </p:childTnLst>
                                </p:cTn>
                              </p:par>
                              <p:par>
                                <p:cTn id="19" presetID="8" presetClass="emph" presetSubtype="0" repeatCount="indefinite" fill="hold" grpId="0" nodeType="withEffect">
                                  <p:stCondLst>
                                    <p:cond delay="0"/>
                                  </p:stCondLst>
                                  <p:childTnLst>
                                    <p:animRot by="-21600000">
                                      <p:cBhvr>
                                        <p:cTn id="20" dur="1000" fill="hold"/>
                                        <p:tgtEl>
                                          <p:spTgt spid="4"/>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 fill="hold"/>
                                        <p:tgtEl>
                                          <p:spTgt spid="5"/>
                                        </p:tgtEl>
                                        <p:attrNameLst>
                                          <p:attrName>r</p:attrName>
                                        </p:attrNameLst>
                                      </p:cBhvr>
                                    </p:animRot>
                                  </p:childTnLst>
                                </p:cTn>
                              </p:par>
                              <p:par>
                                <p:cTn id="23" presetID="23" presetClass="entr" presetSubtype="16"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par>
                                <p:cTn id="33" presetID="8" presetClass="emph" presetSubtype="0" repeatCount="indefinite" fill="hold" grpId="0" nodeType="withEffect">
                                  <p:stCondLst>
                                    <p:cond delay="200"/>
                                  </p:stCondLst>
                                  <p:childTnLst>
                                    <p:animRot by="-21600000">
                                      <p:cBhvr>
                                        <p:cTn id="34" dur="1000" fill="hold"/>
                                        <p:tgtEl>
                                          <p:spTgt spid="6"/>
                                        </p:tgtEl>
                                        <p:attrNameLst>
                                          <p:attrName>r</p:attrName>
                                        </p:attrNameLst>
                                      </p:cBhvr>
                                    </p:animRot>
                                  </p:childTnLst>
                                </p:cTn>
                              </p:par>
                              <p:par>
                                <p:cTn id="35" presetID="8" presetClass="emph" presetSubtype="0" repeatCount="indefinite" fill="hold" grpId="0" nodeType="withEffect">
                                  <p:stCondLst>
                                    <p:cond delay="200"/>
                                  </p:stCondLst>
                                  <p:childTnLst>
                                    <p:animRot by="21600000">
                                      <p:cBhvr>
                                        <p:cTn id="36" dur="500" fill="hold"/>
                                        <p:tgtEl>
                                          <p:spTgt spid="7"/>
                                        </p:tgtEl>
                                        <p:attrNameLst>
                                          <p:attrName>r</p:attrName>
                                        </p:attrNameLst>
                                      </p:cBhvr>
                                    </p:animRot>
                                  </p:childTnLst>
                                </p:cTn>
                              </p:par>
                              <p:par>
                                <p:cTn id="37" presetID="23" presetClass="entr" presetSubtype="16" fill="hold" grpId="1" nodeType="withEffect">
                                  <p:stCondLst>
                                    <p:cond delay="40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par>
                                <p:cTn id="41" presetID="23" presetClass="entr" presetSubtype="16" fill="hold" grpId="1" nodeType="withEffect">
                                  <p:stCondLst>
                                    <p:cond delay="40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par>
                                <p:cTn id="45" presetID="8" presetClass="emph" presetSubtype="0" repeatCount="indefinite" fill="hold" grpId="0" nodeType="withEffect">
                                  <p:stCondLst>
                                    <p:cond delay="400"/>
                                  </p:stCondLst>
                                  <p:childTnLst>
                                    <p:animRot by="-21600000">
                                      <p:cBhvr>
                                        <p:cTn id="46" dur="1000" fill="hold"/>
                                        <p:tgtEl>
                                          <p:spTgt spid="8"/>
                                        </p:tgtEl>
                                        <p:attrNameLst>
                                          <p:attrName>r</p:attrName>
                                        </p:attrNameLst>
                                      </p:cBhvr>
                                    </p:animRot>
                                  </p:childTnLst>
                                </p:cTn>
                              </p:par>
                              <p:par>
                                <p:cTn id="47" presetID="8" presetClass="emph" presetSubtype="0" repeatCount="indefinite" fill="hold" grpId="0" nodeType="withEffect">
                                  <p:stCondLst>
                                    <p:cond delay="400"/>
                                  </p:stCondLst>
                                  <p:childTnLst>
                                    <p:animRot by="21600000">
                                      <p:cBhvr>
                                        <p:cTn id="48" dur="500" fill="hold"/>
                                        <p:tgtEl>
                                          <p:spTgt spid="9"/>
                                        </p:tgtEl>
                                        <p:attrNameLst>
                                          <p:attrName>r</p:attrName>
                                        </p:attrNameLst>
                                      </p:cBhvr>
                                    </p:animRot>
                                  </p:childTnLst>
                                </p:cTn>
                              </p:par>
                              <p:par>
                                <p:cTn id="49" presetID="23" presetClass="entr" presetSubtype="16" fill="hold" grpId="1" nodeType="withEffect">
                                  <p:stCondLst>
                                    <p:cond delay="6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childTnLst>
                                </p:cTn>
                              </p:par>
                              <p:par>
                                <p:cTn id="53" presetID="23" presetClass="entr" presetSubtype="16" fill="hold" grpId="1" nodeType="withEffect">
                                  <p:stCondLst>
                                    <p:cond delay="60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par>
                                <p:cTn id="57" presetID="8" presetClass="emph" presetSubtype="0" repeatCount="indefinite" fill="hold" grpId="0" nodeType="withEffect">
                                  <p:stCondLst>
                                    <p:cond delay="600"/>
                                  </p:stCondLst>
                                  <p:childTnLst>
                                    <p:animRot by="-21600000">
                                      <p:cBhvr>
                                        <p:cTn id="58" dur="1000" fill="hold"/>
                                        <p:tgtEl>
                                          <p:spTgt spid="10"/>
                                        </p:tgtEl>
                                        <p:attrNameLst>
                                          <p:attrName>r</p:attrName>
                                        </p:attrNameLst>
                                      </p:cBhvr>
                                    </p:animRot>
                                  </p:childTnLst>
                                </p:cTn>
                              </p:par>
                              <p:par>
                                <p:cTn id="59" presetID="8" presetClass="emph" presetSubtype="0" repeatCount="indefinite" fill="hold" grpId="0" nodeType="withEffect">
                                  <p:stCondLst>
                                    <p:cond delay="600"/>
                                  </p:stCondLst>
                                  <p:childTnLst>
                                    <p:animRot by="21600000">
                                      <p:cBhvr>
                                        <p:cTn id="60" dur="500" fill="hold"/>
                                        <p:tgtEl>
                                          <p:spTgt spid="11"/>
                                        </p:tgtEl>
                                        <p:attrNameLst>
                                          <p:attrName>r</p:attrName>
                                        </p:attrNameLst>
                                      </p:cBhvr>
                                    </p:animRot>
                                  </p:childTnLst>
                                </p:cTn>
                              </p:par>
                              <p:par>
                                <p:cTn id="61" presetID="23" presetClass="entr" presetSubtype="16" fill="hold" grpId="1" nodeType="withEffect">
                                  <p:stCondLst>
                                    <p:cond delay="80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childTnLst>
                                </p:cTn>
                              </p:par>
                              <p:par>
                                <p:cTn id="65" presetID="8" presetClass="emph" presetSubtype="0" repeatCount="indefinite" fill="hold" grpId="0" nodeType="withEffect">
                                  <p:stCondLst>
                                    <p:cond delay="800"/>
                                  </p:stCondLst>
                                  <p:childTnLst>
                                    <p:animRot by="-21600000">
                                      <p:cBhvr>
                                        <p:cTn id="66" dur="1000" fill="hold"/>
                                        <p:tgtEl>
                                          <p:spTgt spid="12"/>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3" presetClass="exit" presetSubtype="16" fill="hold" grpId="2" nodeType="clickEffect">
                                  <p:stCondLst>
                                    <p:cond delay="0"/>
                                  </p:stCondLst>
                                  <p:childTnLst>
                                    <p:anim calcmode="lin" valueType="num">
                                      <p:cBhvr>
                                        <p:cTn id="70" dur="500"/>
                                        <p:tgtEl>
                                          <p:spTgt spid="4"/>
                                        </p:tgtEl>
                                        <p:attrNameLst>
                                          <p:attrName>ppt_w</p:attrName>
                                        </p:attrNameLst>
                                      </p:cBhvr>
                                      <p:tavLst>
                                        <p:tav tm="0">
                                          <p:val>
                                            <p:strVal val="ppt_w"/>
                                          </p:val>
                                        </p:tav>
                                        <p:tav tm="100000">
                                          <p:val>
                                            <p:strVal val="4*ppt_w"/>
                                          </p:val>
                                        </p:tav>
                                      </p:tavLst>
                                    </p:anim>
                                    <p:anim calcmode="lin" valueType="num">
                                      <p:cBhvr>
                                        <p:cTn id="71" dur="500"/>
                                        <p:tgtEl>
                                          <p:spTgt spid="4"/>
                                        </p:tgtEl>
                                        <p:attrNameLst>
                                          <p:attrName>ppt_h</p:attrName>
                                        </p:attrNameLst>
                                      </p:cBhvr>
                                      <p:tavLst>
                                        <p:tav tm="0">
                                          <p:val>
                                            <p:strVal val="ppt_h"/>
                                          </p:val>
                                        </p:tav>
                                        <p:tav tm="100000">
                                          <p:val>
                                            <p:strVal val="4*ppt_h"/>
                                          </p:val>
                                        </p:tav>
                                      </p:tavLst>
                                    </p:anim>
                                    <p:set>
                                      <p:cBhvr>
                                        <p:cTn id="72" dur="1" fill="hold">
                                          <p:stCondLst>
                                            <p:cond delay="499"/>
                                          </p:stCondLst>
                                        </p:cTn>
                                        <p:tgtEl>
                                          <p:spTgt spid="4"/>
                                        </p:tgtEl>
                                        <p:attrNameLst>
                                          <p:attrName>style.visibility</p:attrName>
                                        </p:attrNameLst>
                                      </p:cBhvr>
                                      <p:to>
                                        <p:strVal val="hidden"/>
                                      </p:to>
                                    </p:set>
                                  </p:childTnLst>
                                </p:cTn>
                              </p:par>
                              <p:par>
                                <p:cTn id="73" presetID="23" presetClass="exit" presetSubtype="16" fill="hold" grpId="2" nodeType="withEffect">
                                  <p:stCondLst>
                                    <p:cond delay="0"/>
                                  </p:stCondLst>
                                  <p:childTnLst>
                                    <p:anim calcmode="lin" valueType="num">
                                      <p:cBhvr>
                                        <p:cTn id="74" dur="500"/>
                                        <p:tgtEl>
                                          <p:spTgt spid="5"/>
                                        </p:tgtEl>
                                        <p:attrNameLst>
                                          <p:attrName>ppt_w</p:attrName>
                                        </p:attrNameLst>
                                      </p:cBhvr>
                                      <p:tavLst>
                                        <p:tav tm="0">
                                          <p:val>
                                            <p:strVal val="ppt_w"/>
                                          </p:val>
                                        </p:tav>
                                        <p:tav tm="100000">
                                          <p:val>
                                            <p:strVal val="4*ppt_w"/>
                                          </p:val>
                                        </p:tav>
                                      </p:tavLst>
                                    </p:anim>
                                    <p:anim calcmode="lin" valueType="num">
                                      <p:cBhvr>
                                        <p:cTn id="75" dur="500"/>
                                        <p:tgtEl>
                                          <p:spTgt spid="5"/>
                                        </p:tgtEl>
                                        <p:attrNameLst>
                                          <p:attrName>ppt_h</p:attrName>
                                        </p:attrNameLst>
                                      </p:cBhvr>
                                      <p:tavLst>
                                        <p:tav tm="0">
                                          <p:val>
                                            <p:strVal val="ppt_h"/>
                                          </p:val>
                                        </p:tav>
                                        <p:tav tm="100000">
                                          <p:val>
                                            <p:strVal val="4*ppt_h"/>
                                          </p:val>
                                        </p:tav>
                                      </p:tavLst>
                                    </p:anim>
                                    <p:set>
                                      <p:cBhvr>
                                        <p:cTn id="76" dur="1" fill="hold">
                                          <p:stCondLst>
                                            <p:cond delay="499"/>
                                          </p:stCondLst>
                                        </p:cTn>
                                        <p:tgtEl>
                                          <p:spTgt spid="5"/>
                                        </p:tgtEl>
                                        <p:attrNameLst>
                                          <p:attrName>style.visibility</p:attrName>
                                        </p:attrNameLst>
                                      </p:cBhvr>
                                      <p:to>
                                        <p:strVal val="hidden"/>
                                      </p:to>
                                    </p:set>
                                  </p:childTnLst>
                                </p:cTn>
                              </p:par>
                              <p:par>
                                <p:cTn id="77" presetID="23" presetClass="exit" presetSubtype="16" fill="hold" grpId="2" nodeType="withEffect">
                                  <p:stCondLst>
                                    <p:cond delay="0"/>
                                  </p:stCondLst>
                                  <p:childTnLst>
                                    <p:anim calcmode="lin" valueType="num">
                                      <p:cBhvr>
                                        <p:cTn id="78" dur="500"/>
                                        <p:tgtEl>
                                          <p:spTgt spid="8"/>
                                        </p:tgtEl>
                                        <p:attrNameLst>
                                          <p:attrName>ppt_w</p:attrName>
                                        </p:attrNameLst>
                                      </p:cBhvr>
                                      <p:tavLst>
                                        <p:tav tm="0">
                                          <p:val>
                                            <p:strVal val="ppt_w"/>
                                          </p:val>
                                        </p:tav>
                                        <p:tav tm="100000">
                                          <p:val>
                                            <p:strVal val="4*ppt_w"/>
                                          </p:val>
                                        </p:tav>
                                      </p:tavLst>
                                    </p:anim>
                                    <p:anim calcmode="lin" valueType="num">
                                      <p:cBhvr>
                                        <p:cTn id="79" dur="500"/>
                                        <p:tgtEl>
                                          <p:spTgt spid="8"/>
                                        </p:tgtEl>
                                        <p:attrNameLst>
                                          <p:attrName>ppt_h</p:attrName>
                                        </p:attrNameLst>
                                      </p:cBhvr>
                                      <p:tavLst>
                                        <p:tav tm="0">
                                          <p:val>
                                            <p:strVal val="ppt_h"/>
                                          </p:val>
                                        </p:tav>
                                        <p:tav tm="100000">
                                          <p:val>
                                            <p:strVal val="4*ppt_h"/>
                                          </p:val>
                                        </p:tav>
                                      </p:tavLst>
                                    </p:anim>
                                    <p:set>
                                      <p:cBhvr>
                                        <p:cTn id="80" dur="1" fill="hold">
                                          <p:stCondLst>
                                            <p:cond delay="499"/>
                                          </p:stCondLst>
                                        </p:cTn>
                                        <p:tgtEl>
                                          <p:spTgt spid="8"/>
                                        </p:tgtEl>
                                        <p:attrNameLst>
                                          <p:attrName>style.visibility</p:attrName>
                                        </p:attrNameLst>
                                      </p:cBhvr>
                                      <p:to>
                                        <p:strVal val="hidden"/>
                                      </p:to>
                                    </p:set>
                                  </p:childTnLst>
                                </p:cTn>
                              </p:par>
                              <p:par>
                                <p:cTn id="81" presetID="23" presetClass="exit" presetSubtype="16" fill="hold" grpId="2" nodeType="withEffect">
                                  <p:stCondLst>
                                    <p:cond delay="0"/>
                                  </p:stCondLst>
                                  <p:childTnLst>
                                    <p:anim calcmode="lin" valueType="num">
                                      <p:cBhvr>
                                        <p:cTn id="82" dur="500"/>
                                        <p:tgtEl>
                                          <p:spTgt spid="9"/>
                                        </p:tgtEl>
                                        <p:attrNameLst>
                                          <p:attrName>ppt_w</p:attrName>
                                        </p:attrNameLst>
                                      </p:cBhvr>
                                      <p:tavLst>
                                        <p:tav tm="0">
                                          <p:val>
                                            <p:strVal val="ppt_w"/>
                                          </p:val>
                                        </p:tav>
                                        <p:tav tm="100000">
                                          <p:val>
                                            <p:strVal val="4*ppt_w"/>
                                          </p:val>
                                        </p:tav>
                                      </p:tavLst>
                                    </p:anim>
                                    <p:anim calcmode="lin" valueType="num">
                                      <p:cBhvr>
                                        <p:cTn id="83" dur="500"/>
                                        <p:tgtEl>
                                          <p:spTgt spid="9"/>
                                        </p:tgtEl>
                                        <p:attrNameLst>
                                          <p:attrName>ppt_h</p:attrName>
                                        </p:attrNameLst>
                                      </p:cBhvr>
                                      <p:tavLst>
                                        <p:tav tm="0">
                                          <p:val>
                                            <p:strVal val="ppt_h"/>
                                          </p:val>
                                        </p:tav>
                                        <p:tav tm="100000">
                                          <p:val>
                                            <p:strVal val="4*ppt_h"/>
                                          </p:val>
                                        </p:tav>
                                      </p:tavLst>
                                    </p:anim>
                                    <p:set>
                                      <p:cBhvr>
                                        <p:cTn id="84" dur="1" fill="hold">
                                          <p:stCondLst>
                                            <p:cond delay="499"/>
                                          </p:stCondLst>
                                        </p:cTn>
                                        <p:tgtEl>
                                          <p:spTgt spid="9"/>
                                        </p:tgtEl>
                                        <p:attrNameLst>
                                          <p:attrName>style.visibility</p:attrName>
                                        </p:attrNameLst>
                                      </p:cBhvr>
                                      <p:to>
                                        <p:strVal val="hidden"/>
                                      </p:to>
                                    </p:set>
                                  </p:childTnLst>
                                </p:cTn>
                              </p:par>
                              <p:par>
                                <p:cTn id="85" presetID="23" presetClass="exit" presetSubtype="16" fill="hold" grpId="2" nodeType="withEffect">
                                  <p:stCondLst>
                                    <p:cond delay="0"/>
                                  </p:stCondLst>
                                  <p:childTnLst>
                                    <p:anim calcmode="lin" valueType="num">
                                      <p:cBhvr>
                                        <p:cTn id="86" dur="500"/>
                                        <p:tgtEl>
                                          <p:spTgt spid="6"/>
                                        </p:tgtEl>
                                        <p:attrNameLst>
                                          <p:attrName>ppt_w</p:attrName>
                                        </p:attrNameLst>
                                      </p:cBhvr>
                                      <p:tavLst>
                                        <p:tav tm="0">
                                          <p:val>
                                            <p:strVal val="ppt_w"/>
                                          </p:val>
                                        </p:tav>
                                        <p:tav tm="100000">
                                          <p:val>
                                            <p:strVal val="4*ppt_w"/>
                                          </p:val>
                                        </p:tav>
                                      </p:tavLst>
                                    </p:anim>
                                    <p:anim calcmode="lin" valueType="num">
                                      <p:cBhvr>
                                        <p:cTn id="87" dur="500"/>
                                        <p:tgtEl>
                                          <p:spTgt spid="6"/>
                                        </p:tgtEl>
                                        <p:attrNameLst>
                                          <p:attrName>ppt_h</p:attrName>
                                        </p:attrNameLst>
                                      </p:cBhvr>
                                      <p:tavLst>
                                        <p:tav tm="0">
                                          <p:val>
                                            <p:strVal val="ppt_h"/>
                                          </p:val>
                                        </p:tav>
                                        <p:tav tm="100000">
                                          <p:val>
                                            <p:strVal val="4*ppt_h"/>
                                          </p:val>
                                        </p:tav>
                                      </p:tavLst>
                                    </p:anim>
                                    <p:set>
                                      <p:cBhvr>
                                        <p:cTn id="88" dur="1" fill="hold">
                                          <p:stCondLst>
                                            <p:cond delay="499"/>
                                          </p:stCondLst>
                                        </p:cTn>
                                        <p:tgtEl>
                                          <p:spTgt spid="6"/>
                                        </p:tgtEl>
                                        <p:attrNameLst>
                                          <p:attrName>style.visibility</p:attrName>
                                        </p:attrNameLst>
                                      </p:cBhvr>
                                      <p:to>
                                        <p:strVal val="hidden"/>
                                      </p:to>
                                    </p:set>
                                  </p:childTnLst>
                                </p:cTn>
                              </p:par>
                              <p:par>
                                <p:cTn id="89" presetID="23" presetClass="exit" presetSubtype="16" fill="hold" grpId="2" nodeType="withEffect">
                                  <p:stCondLst>
                                    <p:cond delay="0"/>
                                  </p:stCondLst>
                                  <p:childTnLst>
                                    <p:anim calcmode="lin" valueType="num">
                                      <p:cBhvr>
                                        <p:cTn id="90" dur="500"/>
                                        <p:tgtEl>
                                          <p:spTgt spid="7"/>
                                        </p:tgtEl>
                                        <p:attrNameLst>
                                          <p:attrName>ppt_w</p:attrName>
                                        </p:attrNameLst>
                                      </p:cBhvr>
                                      <p:tavLst>
                                        <p:tav tm="0">
                                          <p:val>
                                            <p:strVal val="ppt_w"/>
                                          </p:val>
                                        </p:tav>
                                        <p:tav tm="100000">
                                          <p:val>
                                            <p:strVal val="4*ppt_w"/>
                                          </p:val>
                                        </p:tav>
                                      </p:tavLst>
                                    </p:anim>
                                    <p:anim calcmode="lin" valueType="num">
                                      <p:cBhvr>
                                        <p:cTn id="91" dur="500"/>
                                        <p:tgtEl>
                                          <p:spTgt spid="7"/>
                                        </p:tgtEl>
                                        <p:attrNameLst>
                                          <p:attrName>ppt_h</p:attrName>
                                        </p:attrNameLst>
                                      </p:cBhvr>
                                      <p:tavLst>
                                        <p:tav tm="0">
                                          <p:val>
                                            <p:strVal val="ppt_h"/>
                                          </p:val>
                                        </p:tav>
                                        <p:tav tm="100000">
                                          <p:val>
                                            <p:strVal val="4*ppt_h"/>
                                          </p:val>
                                        </p:tav>
                                      </p:tavLst>
                                    </p:anim>
                                    <p:set>
                                      <p:cBhvr>
                                        <p:cTn id="92" dur="1" fill="hold">
                                          <p:stCondLst>
                                            <p:cond delay="499"/>
                                          </p:stCondLst>
                                        </p:cTn>
                                        <p:tgtEl>
                                          <p:spTgt spid="7"/>
                                        </p:tgtEl>
                                        <p:attrNameLst>
                                          <p:attrName>style.visibility</p:attrName>
                                        </p:attrNameLst>
                                      </p:cBhvr>
                                      <p:to>
                                        <p:strVal val="hidden"/>
                                      </p:to>
                                    </p:set>
                                  </p:childTnLst>
                                </p:cTn>
                              </p:par>
                              <p:par>
                                <p:cTn id="93" presetID="23" presetClass="exit" presetSubtype="16" fill="hold" grpId="2" nodeType="withEffect">
                                  <p:stCondLst>
                                    <p:cond delay="0"/>
                                  </p:stCondLst>
                                  <p:childTnLst>
                                    <p:anim calcmode="lin" valueType="num">
                                      <p:cBhvr>
                                        <p:cTn id="94" dur="500"/>
                                        <p:tgtEl>
                                          <p:spTgt spid="10"/>
                                        </p:tgtEl>
                                        <p:attrNameLst>
                                          <p:attrName>ppt_w</p:attrName>
                                        </p:attrNameLst>
                                      </p:cBhvr>
                                      <p:tavLst>
                                        <p:tav tm="0">
                                          <p:val>
                                            <p:strVal val="ppt_w"/>
                                          </p:val>
                                        </p:tav>
                                        <p:tav tm="100000">
                                          <p:val>
                                            <p:strVal val="4*ppt_w"/>
                                          </p:val>
                                        </p:tav>
                                      </p:tavLst>
                                    </p:anim>
                                    <p:anim calcmode="lin" valueType="num">
                                      <p:cBhvr>
                                        <p:cTn id="95" dur="500"/>
                                        <p:tgtEl>
                                          <p:spTgt spid="10"/>
                                        </p:tgtEl>
                                        <p:attrNameLst>
                                          <p:attrName>ppt_h</p:attrName>
                                        </p:attrNameLst>
                                      </p:cBhvr>
                                      <p:tavLst>
                                        <p:tav tm="0">
                                          <p:val>
                                            <p:strVal val="ppt_h"/>
                                          </p:val>
                                        </p:tav>
                                        <p:tav tm="100000">
                                          <p:val>
                                            <p:strVal val="4*ppt_h"/>
                                          </p:val>
                                        </p:tav>
                                      </p:tavLst>
                                    </p:anim>
                                    <p:set>
                                      <p:cBhvr>
                                        <p:cTn id="96" dur="1" fill="hold">
                                          <p:stCondLst>
                                            <p:cond delay="499"/>
                                          </p:stCondLst>
                                        </p:cTn>
                                        <p:tgtEl>
                                          <p:spTgt spid="10"/>
                                        </p:tgtEl>
                                        <p:attrNameLst>
                                          <p:attrName>style.visibility</p:attrName>
                                        </p:attrNameLst>
                                      </p:cBhvr>
                                      <p:to>
                                        <p:strVal val="hidden"/>
                                      </p:to>
                                    </p:set>
                                  </p:childTnLst>
                                </p:cTn>
                              </p:par>
                              <p:par>
                                <p:cTn id="97" presetID="23" presetClass="exit" presetSubtype="16" fill="hold" grpId="2" nodeType="withEffect">
                                  <p:stCondLst>
                                    <p:cond delay="0"/>
                                  </p:stCondLst>
                                  <p:childTnLst>
                                    <p:anim calcmode="lin" valueType="num">
                                      <p:cBhvr>
                                        <p:cTn id="98" dur="500"/>
                                        <p:tgtEl>
                                          <p:spTgt spid="11"/>
                                        </p:tgtEl>
                                        <p:attrNameLst>
                                          <p:attrName>ppt_w</p:attrName>
                                        </p:attrNameLst>
                                      </p:cBhvr>
                                      <p:tavLst>
                                        <p:tav tm="0">
                                          <p:val>
                                            <p:strVal val="ppt_w"/>
                                          </p:val>
                                        </p:tav>
                                        <p:tav tm="100000">
                                          <p:val>
                                            <p:strVal val="4*ppt_w"/>
                                          </p:val>
                                        </p:tav>
                                      </p:tavLst>
                                    </p:anim>
                                    <p:anim calcmode="lin" valueType="num">
                                      <p:cBhvr>
                                        <p:cTn id="99" dur="500"/>
                                        <p:tgtEl>
                                          <p:spTgt spid="11"/>
                                        </p:tgtEl>
                                        <p:attrNameLst>
                                          <p:attrName>ppt_h</p:attrName>
                                        </p:attrNameLst>
                                      </p:cBhvr>
                                      <p:tavLst>
                                        <p:tav tm="0">
                                          <p:val>
                                            <p:strVal val="ppt_h"/>
                                          </p:val>
                                        </p:tav>
                                        <p:tav tm="100000">
                                          <p:val>
                                            <p:strVal val="4*ppt_h"/>
                                          </p:val>
                                        </p:tav>
                                      </p:tavLst>
                                    </p:anim>
                                    <p:set>
                                      <p:cBhvr>
                                        <p:cTn id="100" dur="1" fill="hold">
                                          <p:stCondLst>
                                            <p:cond delay="499"/>
                                          </p:stCondLst>
                                        </p:cTn>
                                        <p:tgtEl>
                                          <p:spTgt spid="11"/>
                                        </p:tgtEl>
                                        <p:attrNameLst>
                                          <p:attrName>style.visibility</p:attrName>
                                        </p:attrNameLst>
                                      </p:cBhvr>
                                      <p:to>
                                        <p:strVal val="hidden"/>
                                      </p:to>
                                    </p:set>
                                  </p:childTnLst>
                                </p:cTn>
                              </p:par>
                              <p:par>
                                <p:cTn id="101" presetID="23" presetClass="exit" presetSubtype="16" fill="hold" grpId="2" nodeType="withEffect">
                                  <p:stCondLst>
                                    <p:cond delay="0"/>
                                  </p:stCondLst>
                                  <p:childTnLst>
                                    <p:anim calcmode="lin" valueType="num">
                                      <p:cBhvr>
                                        <p:cTn id="102" dur="500"/>
                                        <p:tgtEl>
                                          <p:spTgt spid="12"/>
                                        </p:tgtEl>
                                        <p:attrNameLst>
                                          <p:attrName>ppt_w</p:attrName>
                                        </p:attrNameLst>
                                      </p:cBhvr>
                                      <p:tavLst>
                                        <p:tav tm="0">
                                          <p:val>
                                            <p:strVal val="ppt_w"/>
                                          </p:val>
                                        </p:tav>
                                        <p:tav tm="100000">
                                          <p:val>
                                            <p:strVal val="4*ppt_w"/>
                                          </p:val>
                                        </p:tav>
                                      </p:tavLst>
                                    </p:anim>
                                    <p:anim calcmode="lin" valueType="num">
                                      <p:cBhvr>
                                        <p:cTn id="103" dur="500"/>
                                        <p:tgtEl>
                                          <p:spTgt spid="12"/>
                                        </p:tgtEl>
                                        <p:attrNameLst>
                                          <p:attrName>ppt_h</p:attrName>
                                        </p:attrNameLst>
                                      </p:cBhvr>
                                      <p:tavLst>
                                        <p:tav tm="0">
                                          <p:val>
                                            <p:strVal val="ppt_h"/>
                                          </p:val>
                                        </p:tav>
                                        <p:tav tm="100000">
                                          <p:val>
                                            <p:strVal val="4*ppt_h"/>
                                          </p:val>
                                        </p:tav>
                                      </p:tavLst>
                                    </p:anim>
                                    <p:set>
                                      <p:cBhvr>
                                        <p:cTn id="10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9" grpId="0" animBg="1"/>
      <p:bldP spid="9" grpId="1" animBg="1"/>
      <p:bldP spid="9" grpId="2" animBg="1"/>
      <p:bldP spid="8" grpId="0" animBg="1"/>
      <p:bldP spid="8" grpId="1" animBg="1"/>
      <p:bldP spid="8" grpId="2" animBg="1"/>
      <p:bldP spid="7" grpId="0" animBg="1"/>
      <p:bldP spid="7" grpId="1" animBg="1"/>
      <p:bldP spid="7" grpId="2" animBg="1"/>
      <p:bldP spid="6" grpId="0" animBg="1"/>
      <p:bldP spid="6" grpId="1" animBg="1"/>
      <p:bldP spid="6" grpId="2" animBg="1"/>
      <p:bldP spid="11" grpId="0" animBg="1"/>
      <p:bldP spid="11" grpId="1" animBg="1"/>
      <p:bldP spid="11" grpId="2" animBg="1"/>
      <p:bldP spid="10" grpId="0" animBg="1"/>
      <p:bldP spid="10" grpId="1" animBg="1"/>
      <p:bldP spid="10" grpId="2" animBg="1"/>
      <p:bldP spid="5" grpId="0" animBg="1"/>
      <p:bldP spid="5" grpId="1" animBg="1"/>
      <p:bldP spid="5" grpId="2" animBg="1"/>
      <p:bldP spid="4" grpId="0" animBg="1"/>
      <p:bldP spid="4" grpId="1" animBg="1"/>
      <p:bldP spid="4"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0232" name="Rectangle 136"/>
          <p:cNvSpPr>
            <a:spLocks noChangeArrowheads="1"/>
          </p:cNvSpPr>
          <p:nvPr/>
        </p:nvSpPr>
        <p:spPr bwMode="auto">
          <a:xfrm>
            <a:off x="76200" y="2514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Genesis</a:t>
            </a:r>
          </a:p>
        </p:txBody>
      </p:sp>
      <p:sp>
        <p:nvSpPr>
          <p:cNvPr id="260233" name="Rectangle 137"/>
          <p:cNvSpPr>
            <a:spLocks noChangeArrowheads="1"/>
          </p:cNvSpPr>
          <p:nvPr/>
        </p:nvSpPr>
        <p:spPr bwMode="auto">
          <a:xfrm>
            <a:off x="304800" y="2057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Exodus</a:t>
            </a:r>
          </a:p>
        </p:txBody>
      </p:sp>
      <p:sp>
        <p:nvSpPr>
          <p:cNvPr id="260234" name="Rectangle 138"/>
          <p:cNvSpPr>
            <a:spLocks noChangeArrowheads="1"/>
          </p:cNvSpPr>
          <p:nvPr/>
        </p:nvSpPr>
        <p:spPr bwMode="auto">
          <a:xfrm>
            <a:off x="533400" y="15240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Leviticus</a:t>
            </a:r>
          </a:p>
        </p:txBody>
      </p:sp>
      <p:sp>
        <p:nvSpPr>
          <p:cNvPr id="260235" name="Rectangle 139"/>
          <p:cNvSpPr>
            <a:spLocks noChangeArrowheads="1"/>
          </p:cNvSpPr>
          <p:nvPr/>
        </p:nvSpPr>
        <p:spPr bwMode="auto">
          <a:xfrm>
            <a:off x="1066800" y="9906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Numbers</a:t>
            </a:r>
          </a:p>
        </p:txBody>
      </p:sp>
      <p:sp>
        <p:nvSpPr>
          <p:cNvPr id="260236" name="Rectangle 140"/>
          <p:cNvSpPr>
            <a:spLocks noChangeArrowheads="1"/>
          </p:cNvSpPr>
          <p:nvPr/>
        </p:nvSpPr>
        <p:spPr bwMode="auto">
          <a:xfrm>
            <a:off x="1905000" y="533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Deuteronomy </a:t>
            </a:r>
          </a:p>
        </p:txBody>
      </p:sp>
      <p:sp>
        <p:nvSpPr>
          <p:cNvPr id="260237" name="Rectangle 141"/>
          <p:cNvSpPr>
            <a:spLocks noChangeArrowheads="1"/>
          </p:cNvSpPr>
          <p:nvPr/>
        </p:nvSpPr>
        <p:spPr bwMode="auto">
          <a:xfrm>
            <a:off x="3276600" y="76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Joshua</a:t>
            </a:r>
          </a:p>
        </p:txBody>
      </p:sp>
      <p:sp>
        <p:nvSpPr>
          <p:cNvPr id="260238" name="Rectangle 142"/>
          <p:cNvSpPr>
            <a:spLocks noChangeArrowheads="1"/>
          </p:cNvSpPr>
          <p:nvPr/>
        </p:nvSpPr>
        <p:spPr bwMode="auto">
          <a:xfrm>
            <a:off x="4495800" y="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Judges</a:t>
            </a:r>
          </a:p>
        </p:txBody>
      </p:sp>
      <p:sp>
        <p:nvSpPr>
          <p:cNvPr id="260239" name="Rectangle 143"/>
          <p:cNvSpPr>
            <a:spLocks noChangeArrowheads="1"/>
          </p:cNvSpPr>
          <p:nvPr/>
        </p:nvSpPr>
        <p:spPr bwMode="auto">
          <a:xfrm>
            <a:off x="5715000" y="381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Ruth</a:t>
            </a:r>
          </a:p>
        </p:txBody>
      </p:sp>
      <p:sp>
        <p:nvSpPr>
          <p:cNvPr id="260240" name="Rectangle 144"/>
          <p:cNvSpPr>
            <a:spLocks noChangeArrowheads="1"/>
          </p:cNvSpPr>
          <p:nvPr/>
        </p:nvSpPr>
        <p:spPr bwMode="auto">
          <a:xfrm>
            <a:off x="5791200" y="9906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1</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st</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&amp; 2</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nd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Samuel</a:t>
            </a:r>
          </a:p>
        </p:txBody>
      </p:sp>
      <p:sp>
        <p:nvSpPr>
          <p:cNvPr id="260241" name="Rectangle 145"/>
          <p:cNvSpPr>
            <a:spLocks noChangeArrowheads="1"/>
          </p:cNvSpPr>
          <p:nvPr/>
        </p:nvSpPr>
        <p:spPr bwMode="auto">
          <a:xfrm>
            <a:off x="6248400" y="16002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1</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st</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&amp; 2</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nd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Kings</a:t>
            </a:r>
          </a:p>
        </p:txBody>
      </p:sp>
      <p:sp>
        <p:nvSpPr>
          <p:cNvPr id="260242" name="Rectangle 146"/>
          <p:cNvSpPr>
            <a:spLocks noChangeArrowheads="1"/>
          </p:cNvSpPr>
          <p:nvPr/>
        </p:nvSpPr>
        <p:spPr bwMode="auto">
          <a:xfrm>
            <a:off x="6324600" y="2209800"/>
            <a:ext cx="281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1</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st</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&amp; 2</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nd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Chronicles</a:t>
            </a:r>
          </a:p>
        </p:txBody>
      </p:sp>
      <p:sp>
        <p:nvSpPr>
          <p:cNvPr id="260243" name="Rectangle 147"/>
          <p:cNvSpPr>
            <a:spLocks noChangeArrowheads="1"/>
          </p:cNvSpPr>
          <p:nvPr/>
        </p:nvSpPr>
        <p:spPr bwMode="auto">
          <a:xfrm>
            <a:off x="7848600" y="2819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Ezra</a:t>
            </a:r>
          </a:p>
        </p:txBody>
      </p:sp>
      <p:sp>
        <p:nvSpPr>
          <p:cNvPr id="260244" name="Rectangle 148"/>
          <p:cNvSpPr>
            <a:spLocks noChangeArrowheads="1"/>
          </p:cNvSpPr>
          <p:nvPr/>
        </p:nvSpPr>
        <p:spPr bwMode="auto">
          <a:xfrm>
            <a:off x="7543800" y="3429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Nehemiah</a:t>
            </a:r>
          </a:p>
        </p:txBody>
      </p:sp>
      <p:sp>
        <p:nvSpPr>
          <p:cNvPr id="260245" name="Rectangle 149"/>
          <p:cNvSpPr>
            <a:spLocks noChangeArrowheads="1"/>
          </p:cNvSpPr>
          <p:nvPr/>
        </p:nvSpPr>
        <p:spPr bwMode="auto">
          <a:xfrm>
            <a:off x="7696200" y="4038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Esther</a:t>
            </a:r>
          </a:p>
        </p:txBody>
      </p:sp>
      <p:sp>
        <p:nvSpPr>
          <p:cNvPr id="260246" name="Rectangle 150"/>
          <p:cNvSpPr>
            <a:spLocks noChangeArrowheads="1"/>
          </p:cNvSpPr>
          <p:nvPr/>
        </p:nvSpPr>
        <p:spPr bwMode="auto">
          <a:xfrm>
            <a:off x="7696200" y="4648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Job</a:t>
            </a:r>
          </a:p>
        </p:txBody>
      </p:sp>
      <p:sp>
        <p:nvSpPr>
          <p:cNvPr id="260247" name="Rectangle 151"/>
          <p:cNvSpPr>
            <a:spLocks noChangeArrowheads="1"/>
          </p:cNvSpPr>
          <p:nvPr/>
        </p:nvSpPr>
        <p:spPr bwMode="auto">
          <a:xfrm>
            <a:off x="7239000" y="525780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Psalms</a:t>
            </a:r>
          </a:p>
        </p:txBody>
      </p:sp>
      <p:sp>
        <p:nvSpPr>
          <p:cNvPr id="260248" name="Rectangle 152"/>
          <p:cNvSpPr>
            <a:spLocks noChangeArrowheads="1"/>
          </p:cNvSpPr>
          <p:nvPr/>
        </p:nvSpPr>
        <p:spPr bwMode="auto">
          <a:xfrm>
            <a:off x="6629400" y="5791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Proverbs</a:t>
            </a:r>
          </a:p>
        </p:txBody>
      </p:sp>
      <p:sp>
        <p:nvSpPr>
          <p:cNvPr id="260249" name="Rectangle 153"/>
          <p:cNvSpPr>
            <a:spLocks noChangeArrowheads="1"/>
          </p:cNvSpPr>
          <p:nvPr/>
        </p:nvSpPr>
        <p:spPr bwMode="auto">
          <a:xfrm>
            <a:off x="5562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Ecclesiastes</a:t>
            </a:r>
          </a:p>
        </p:txBody>
      </p:sp>
      <p:sp>
        <p:nvSpPr>
          <p:cNvPr id="260250" name="Rectangle 154"/>
          <p:cNvSpPr>
            <a:spLocks noChangeArrowheads="1"/>
          </p:cNvSpPr>
          <p:nvPr/>
        </p:nvSpPr>
        <p:spPr bwMode="auto">
          <a:xfrm>
            <a:off x="2971800" y="64008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Song of Solomon</a:t>
            </a:r>
          </a:p>
        </p:txBody>
      </p:sp>
      <p:sp>
        <p:nvSpPr>
          <p:cNvPr id="260251" name="Rectangle 155"/>
          <p:cNvSpPr>
            <a:spLocks noChangeArrowheads="1"/>
          </p:cNvSpPr>
          <p:nvPr/>
        </p:nvSpPr>
        <p:spPr bwMode="auto">
          <a:xfrm>
            <a:off x="1828800" y="6172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Isaiah</a:t>
            </a:r>
          </a:p>
        </p:txBody>
      </p:sp>
      <p:sp>
        <p:nvSpPr>
          <p:cNvPr id="260252" name="Rectangle 156"/>
          <p:cNvSpPr>
            <a:spLocks noChangeArrowheads="1"/>
          </p:cNvSpPr>
          <p:nvPr/>
        </p:nvSpPr>
        <p:spPr bwMode="auto">
          <a:xfrm>
            <a:off x="990600" y="56388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Jeremiah</a:t>
            </a:r>
          </a:p>
        </p:txBody>
      </p:sp>
      <p:sp>
        <p:nvSpPr>
          <p:cNvPr id="260253" name="Rectangle 157"/>
          <p:cNvSpPr>
            <a:spLocks noChangeArrowheads="1"/>
          </p:cNvSpPr>
          <p:nvPr/>
        </p:nvSpPr>
        <p:spPr bwMode="auto">
          <a:xfrm>
            <a:off x="381000" y="5029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Lamentations</a:t>
            </a:r>
          </a:p>
        </p:txBody>
      </p:sp>
      <p:sp>
        <p:nvSpPr>
          <p:cNvPr id="260254" name="Rectangle 158"/>
          <p:cNvSpPr>
            <a:spLocks noChangeArrowheads="1"/>
          </p:cNvSpPr>
          <p:nvPr/>
        </p:nvSpPr>
        <p:spPr bwMode="auto">
          <a:xfrm>
            <a:off x="304800" y="4343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Ezekiel</a:t>
            </a:r>
          </a:p>
        </p:txBody>
      </p:sp>
      <p:sp>
        <p:nvSpPr>
          <p:cNvPr id="260255" name="Rectangle 159"/>
          <p:cNvSpPr>
            <a:spLocks noChangeArrowheads="1"/>
          </p:cNvSpPr>
          <p:nvPr/>
        </p:nvSpPr>
        <p:spPr bwMode="auto">
          <a:xfrm>
            <a:off x="457200" y="36576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Daniel</a:t>
            </a:r>
          </a:p>
        </p:txBody>
      </p:sp>
      <p:sp>
        <p:nvSpPr>
          <p:cNvPr id="260256" name="Rectangle 160"/>
          <p:cNvSpPr>
            <a:spLocks noChangeArrowheads="1"/>
          </p:cNvSpPr>
          <p:nvPr/>
        </p:nvSpPr>
        <p:spPr bwMode="auto">
          <a:xfrm>
            <a:off x="762000" y="31242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Hosea</a:t>
            </a:r>
          </a:p>
        </p:txBody>
      </p:sp>
      <p:sp>
        <p:nvSpPr>
          <p:cNvPr id="260257" name="Rectangle 161"/>
          <p:cNvSpPr>
            <a:spLocks noChangeArrowheads="1"/>
          </p:cNvSpPr>
          <p:nvPr/>
        </p:nvSpPr>
        <p:spPr bwMode="auto">
          <a:xfrm>
            <a:off x="3276600" y="1600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glow rad="63500">
                    <a:srgbClr val="000000"/>
                  </a:glow>
                </a:effectLst>
                <a:uLnTx/>
                <a:uFillTx/>
                <a:latin typeface="Tahoma" charset="0"/>
                <a:ea typeface="+mn-ea"/>
                <a:cs typeface="+mn-cs"/>
              </a:rPr>
              <a:t> Obadiah</a:t>
            </a:r>
          </a:p>
        </p:txBody>
      </p:sp>
      <p:sp>
        <p:nvSpPr>
          <p:cNvPr id="260258" name="Rectangle 162"/>
          <p:cNvSpPr>
            <a:spLocks noChangeArrowheads="1"/>
          </p:cNvSpPr>
          <p:nvPr/>
        </p:nvSpPr>
        <p:spPr bwMode="auto">
          <a:xfrm>
            <a:off x="1676400" y="259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Joel</a:t>
            </a:r>
          </a:p>
        </p:txBody>
      </p:sp>
      <p:sp>
        <p:nvSpPr>
          <p:cNvPr id="260259" name="Rectangle 163"/>
          <p:cNvSpPr>
            <a:spLocks noChangeArrowheads="1"/>
          </p:cNvSpPr>
          <p:nvPr/>
        </p:nvSpPr>
        <p:spPr bwMode="auto">
          <a:xfrm>
            <a:off x="2286000" y="205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Amos</a:t>
            </a:r>
          </a:p>
        </p:txBody>
      </p:sp>
      <p:sp>
        <p:nvSpPr>
          <p:cNvPr id="260260" name="Rectangle 164"/>
          <p:cNvSpPr>
            <a:spLocks noChangeArrowheads="1"/>
          </p:cNvSpPr>
          <p:nvPr/>
        </p:nvSpPr>
        <p:spPr bwMode="auto">
          <a:xfrm>
            <a:off x="4724400" y="2057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Jonah</a:t>
            </a:r>
          </a:p>
        </p:txBody>
      </p:sp>
      <p:sp>
        <p:nvSpPr>
          <p:cNvPr id="260261" name="Rectangle 165"/>
          <p:cNvSpPr>
            <a:spLocks noChangeArrowheads="1"/>
          </p:cNvSpPr>
          <p:nvPr/>
        </p:nvSpPr>
        <p:spPr bwMode="auto">
          <a:xfrm>
            <a:off x="5486400" y="4267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Habakkuk</a:t>
            </a:r>
          </a:p>
        </p:txBody>
      </p:sp>
      <p:sp>
        <p:nvSpPr>
          <p:cNvPr id="260262" name="Rectangle 166"/>
          <p:cNvSpPr>
            <a:spLocks noChangeArrowheads="1"/>
          </p:cNvSpPr>
          <p:nvPr/>
        </p:nvSpPr>
        <p:spPr bwMode="auto">
          <a:xfrm>
            <a:off x="5638800" y="2667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Micah</a:t>
            </a:r>
          </a:p>
        </p:txBody>
      </p:sp>
      <p:sp>
        <p:nvSpPr>
          <p:cNvPr id="260263" name="Rectangle 167"/>
          <p:cNvSpPr>
            <a:spLocks noChangeArrowheads="1"/>
          </p:cNvSpPr>
          <p:nvPr/>
        </p:nvSpPr>
        <p:spPr bwMode="auto">
          <a:xfrm>
            <a:off x="5867400" y="3657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Nahum</a:t>
            </a:r>
          </a:p>
        </p:txBody>
      </p:sp>
      <p:sp>
        <p:nvSpPr>
          <p:cNvPr id="260264" name="Rectangle 168"/>
          <p:cNvSpPr>
            <a:spLocks noChangeArrowheads="1"/>
          </p:cNvSpPr>
          <p:nvPr/>
        </p:nvSpPr>
        <p:spPr bwMode="auto">
          <a:xfrm>
            <a:off x="4953000" y="4953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Zephaniah</a:t>
            </a:r>
          </a:p>
        </p:txBody>
      </p:sp>
      <p:sp>
        <p:nvSpPr>
          <p:cNvPr id="260265" name="Rectangle 169"/>
          <p:cNvSpPr>
            <a:spLocks noChangeArrowheads="1"/>
          </p:cNvSpPr>
          <p:nvPr/>
        </p:nvSpPr>
        <p:spPr bwMode="auto">
          <a:xfrm>
            <a:off x="3886200" y="5486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Haggai</a:t>
            </a:r>
          </a:p>
        </p:txBody>
      </p:sp>
      <p:sp>
        <p:nvSpPr>
          <p:cNvPr id="260266" name="Rectangle 170"/>
          <p:cNvSpPr>
            <a:spLocks noChangeArrowheads="1"/>
          </p:cNvSpPr>
          <p:nvPr/>
        </p:nvSpPr>
        <p:spPr bwMode="auto">
          <a:xfrm>
            <a:off x="2667000" y="4648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Zechariah</a:t>
            </a:r>
          </a:p>
        </p:txBody>
      </p:sp>
      <p:sp>
        <p:nvSpPr>
          <p:cNvPr id="260267" name="Rectangle 171"/>
          <p:cNvSpPr>
            <a:spLocks noChangeArrowheads="1"/>
          </p:cNvSpPr>
          <p:nvPr/>
        </p:nvSpPr>
        <p:spPr bwMode="auto">
          <a:xfrm>
            <a:off x="2286000" y="388620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Malachi </a:t>
            </a:r>
          </a:p>
        </p:txBody>
      </p:sp>
      <p:sp>
        <p:nvSpPr>
          <p:cNvPr id="260268" name="Rectangle 172"/>
          <p:cNvSpPr>
            <a:spLocks noChangeArrowheads="1"/>
          </p:cNvSpPr>
          <p:nvPr/>
        </p:nvSpPr>
        <p:spPr bwMode="auto">
          <a:xfrm>
            <a:off x="457200" y="31242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Arial" charset="0"/>
                <a:ea typeface="+mn-ea"/>
                <a:cs typeface="+mn-cs"/>
              </a:rPr>
              <a:t>"Is not My word like a fire?"</a:t>
            </a:r>
          </a:p>
        </p:txBody>
      </p:sp>
      <p:sp>
        <p:nvSpPr>
          <p:cNvPr id="260269" name="Rectangle 173"/>
          <p:cNvSpPr>
            <a:spLocks noChangeArrowheads="1"/>
          </p:cNvSpPr>
          <p:nvPr/>
        </p:nvSpPr>
        <p:spPr bwMode="auto">
          <a:xfrm>
            <a:off x="228600" y="1676400"/>
            <a:ext cx="167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Revelation</a:t>
            </a:r>
          </a:p>
        </p:txBody>
      </p:sp>
      <p:sp>
        <p:nvSpPr>
          <p:cNvPr id="260270" name="Rectangle 174"/>
          <p:cNvSpPr>
            <a:spLocks noChangeArrowheads="1"/>
          </p:cNvSpPr>
          <p:nvPr/>
        </p:nvSpPr>
        <p:spPr bwMode="auto">
          <a:xfrm>
            <a:off x="1143000" y="1066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Jude</a:t>
            </a:r>
          </a:p>
        </p:txBody>
      </p:sp>
      <p:sp>
        <p:nvSpPr>
          <p:cNvPr id="260271" name="Rectangle 175"/>
          <p:cNvSpPr>
            <a:spLocks noChangeArrowheads="1"/>
          </p:cNvSpPr>
          <p:nvPr/>
        </p:nvSpPr>
        <p:spPr bwMode="auto">
          <a:xfrm>
            <a:off x="1905000" y="609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3</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rd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John</a:t>
            </a:r>
          </a:p>
        </p:txBody>
      </p:sp>
      <p:sp>
        <p:nvSpPr>
          <p:cNvPr id="260272" name="Rectangle 176"/>
          <p:cNvSpPr>
            <a:spLocks noChangeArrowheads="1"/>
          </p:cNvSpPr>
          <p:nvPr/>
        </p:nvSpPr>
        <p:spPr bwMode="auto">
          <a:xfrm>
            <a:off x="3200400" y="76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2</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nd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John</a:t>
            </a:r>
          </a:p>
        </p:txBody>
      </p:sp>
      <p:sp>
        <p:nvSpPr>
          <p:cNvPr id="260273" name="Rectangle 177"/>
          <p:cNvSpPr>
            <a:spLocks noChangeArrowheads="1"/>
          </p:cNvSpPr>
          <p:nvPr/>
        </p:nvSpPr>
        <p:spPr bwMode="auto">
          <a:xfrm>
            <a:off x="4876800" y="152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1</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st</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John</a:t>
            </a:r>
          </a:p>
        </p:txBody>
      </p:sp>
      <p:sp>
        <p:nvSpPr>
          <p:cNvPr id="260274" name="Rectangle 178"/>
          <p:cNvSpPr>
            <a:spLocks noChangeArrowheads="1"/>
          </p:cNvSpPr>
          <p:nvPr/>
        </p:nvSpPr>
        <p:spPr bwMode="auto">
          <a:xfrm>
            <a:off x="5791200" y="685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2</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nd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Peter</a:t>
            </a:r>
          </a:p>
        </p:txBody>
      </p:sp>
      <p:sp>
        <p:nvSpPr>
          <p:cNvPr id="260275" name="Rectangle 179"/>
          <p:cNvSpPr>
            <a:spLocks noChangeArrowheads="1"/>
          </p:cNvSpPr>
          <p:nvPr/>
        </p:nvSpPr>
        <p:spPr bwMode="auto">
          <a:xfrm>
            <a:off x="6629400" y="13716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1</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st</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Peter</a:t>
            </a:r>
          </a:p>
        </p:txBody>
      </p:sp>
      <p:sp>
        <p:nvSpPr>
          <p:cNvPr id="260276" name="Rectangle 180"/>
          <p:cNvSpPr>
            <a:spLocks noChangeArrowheads="1"/>
          </p:cNvSpPr>
          <p:nvPr/>
        </p:nvSpPr>
        <p:spPr bwMode="auto">
          <a:xfrm>
            <a:off x="7391400" y="20574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James</a:t>
            </a:r>
          </a:p>
        </p:txBody>
      </p:sp>
      <p:sp>
        <p:nvSpPr>
          <p:cNvPr id="260277" name="Rectangle 181"/>
          <p:cNvSpPr>
            <a:spLocks noChangeArrowheads="1"/>
          </p:cNvSpPr>
          <p:nvPr/>
        </p:nvSpPr>
        <p:spPr bwMode="auto">
          <a:xfrm>
            <a:off x="7467600" y="28194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Hebrews</a:t>
            </a:r>
          </a:p>
        </p:txBody>
      </p:sp>
      <p:sp>
        <p:nvSpPr>
          <p:cNvPr id="260278" name="Rectangle 182"/>
          <p:cNvSpPr>
            <a:spLocks noChangeArrowheads="1"/>
          </p:cNvSpPr>
          <p:nvPr/>
        </p:nvSpPr>
        <p:spPr bwMode="auto">
          <a:xfrm>
            <a:off x="7620000" y="3581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Philemon</a:t>
            </a:r>
          </a:p>
        </p:txBody>
      </p:sp>
      <p:sp>
        <p:nvSpPr>
          <p:cNvPr id="260279" name="Rectangle 183"/>
          <p:cNvSpPr>
            <a:spLocks noChangeArrowheads="1"/>
          </p:cNvSpPr>
          <p:nvPr/>
        </p:nvSpPr>
        <p:spPr bwMode="auto">
          <a:xfrm>
            <a:off x="7772400" y="4343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Titus</a:t>
            </a:r>
          </a:p>
        </p:txBody>
      </p:sp>
      <p:sp>
        <p:nvSpPr>
          <p:cNvPr id="260280" name="Rectangle 184"/>
          <p:cNvSpPr>
            <a:spLocks noChangeArrowheads="1"/>
          </p:cNvSpPr>
          <p:nvPr/>
        </p:nvSpPr>
        <p:spPr bwMode="auto">
          <a:xfrm>
            <a:off x="7086600" y="50292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2</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nd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Timothy</a:t>
            </a:r>
          </a:p>
        </p:txBody>
      </p:sp>
      <p:sp>
        <p:nvSpPr>
          <p:cNvPr id="260281" name="Rectangle 185"/>
          <p:cNvSpPr>
            <a:spLocks noChangeArrowheads="1"/>
          </p:cNvSpPr>
          <p:nvPr/>
        </p:nvSpPr>
        <p:spPr bwMode="auto">
          <a:xfrm>
            <a:off x="6400800" y="5715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1</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st</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Timothy</a:t>
            </a:r>
          </a:p>
        </p:txBody>
      </p:sp>
      <p:sp>
        <p:nvSpPr>
          <p:cNvPr id="260282" name="Rectangle 186"/>
          <p:cNvSpPr>
            <a:spLocks noChangeArrowheads="1"/>
          </p:cNvSpPr>
          <p:nvPr/>
        </p:nvSpPr>
        <p:spPr bwMode="auto">
          <a:xfrm>
            <a:off x="4038600" y="6324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2</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nd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Thessalonians</a:t>
            </a:r>
          </a:p>
        </p:txBody>
      </p:sp>
      <p:sp>
        <p:nvSpPr>
          <p:cNvPr id="260283" name="Rectangle 187"/>
          <p:cNvSpPr>
            <a:spLocks noChangeArrowheads="1"/>
          </p:cNvSpPr>
          <p:nvPr/>
        </p:nvSpPr>
        <p:spPr bwMode="auto">
          <a:xfrm>
            <a:off x="1219200" y="5943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1</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st</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Thessalonians</a:t>
            </a:r>
          </a:p>
        </p:txBody>
      </p:sp>
      <p:sp>
        <p:nvSpPr>
          <p:cNvPr id="260284" name="Rectangle 188"/>
          <p:cNvSpPr>
            <a:spLocks noChangeArrowheads="1"/>
          </p:cNvSpPr>
          <p:nvPr/>
        </p:nvSpPr>
        <p:spPr bwMode="auto">
          <a:xfrm>
            <a:off x="685800" y="5105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Colossians</a:t>
            </a:r>
          </a:p>
        </p:txBody>
      </p:sp>
      <p:sp>
        <p:nvSpPr>
          <p:cNvPr id="260285" name="Rectangle 189"/>
          <p:cNvSpPr>
            <a:spLocks noChangeArrowheads="1"/>
          </p:cNvSpPr>
          <p:nvPr/>
        </p:nvSpPr>
        <p:spPr bwMode="auto">
          <a:xfrm>
            <a:off x="228600" y="4343400"/>
            <a:ext cx="167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Philippians</a:t>
            </a:r>
          </a:p>
        </p:txBody>
      </p:sp>
      <p:sp>
        <p:nvSpPr>
          <p:cNvPr id="260286" name="Rectangle 190"/>
          <p:cNvSpPr>
            <a:spLocks noChangeArrowheads="1"/>
          </p:cNvSpPr>
          <p:nvPr/>
        </p:nvSpPr>
        <p:spPr bwMode="auto">
          <a:xfrm>
            <a:off x="76200" y="3505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Ephesians</a:t>
            </a:r>
          </a:p>
        </p:txBody>
      </p:sp>
      <p:sp>
        <p:nvSpPr>
          <p:cNvPr id="260287" name="Rectangle 191"/>
          <p:cNvSpPr>
            <a:spLocks noChangeArrowheads="1"/>
          </p:cNvSpPr>
          <p:nvPr/>
        </p:nvSpPr>
        <p:spPr bwMode="auto">
          <a:xfrm>
            <a:off x="2057400" y="22098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2</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nd</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Corinthians</a:t>
            </a:r>
          </a:p>
        </p:txBody>
      </p:sp>
      <p:sp>
        <p:nvSpPr>
          <p:cNvPr id="260288" name="Rectangle 192"/>
          <p:cNvSpPr>
            <a:spLocks noChangeArrowheads="1"/>
          </p:cNvSpPr>
          <p:nvPr/>
        </p:nvSpPr>
        <p:spPr bwMode="auto">
          <a:xfrm>
            <a:off x="457200" y="2667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Galatians</a:t>
            </a:r>
          </a:p>
        </p:txBody>
      </p:sp>
      <p:sp>
        <p:nvSpPr>
          <p:cNvPr id="260289" name="Rectangle 193"/>
          <p:cNvSpPr>
            <a:spLocks noChangeArrowheads="1"/>
          </p:cNvSpPr>
          <p:nvPr/>
        </p:nvSpPr>
        <p:spPr bwMode="auto">
          <a:xfrm>
            <a:off x="3352800" y="1600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1</a:t>
            </a:r>
            <a:r>
              <a:rPr kumimoji="0" lang="en-US" altLang="en-US" sz="2400" b="0" i="0" u="none" strike="noStrike" kern="1200" cap="none" spc="0" normalizeH="0" baseline="30000" noProof="0">
                <a:ln>
                  <a:noFill/>
                </a:ln>
                <a:solidFill>
                  <a:srgbClr val="FFFFFF"/>
                </a:solidFill>
                <a:effectLst>
                  <a:glow rad="63500">
                    <a:srgbClr val="000000"/>
                  </a:glow>
                </a:effectLst>
                <a:uLnTx/>
                <a:uFillTx/>
                <a:latin typeface="Tahoma" charset="0"/>
                <a:ea typeface="+mn-ea"/>
                <a:cs typeface="+mn-cs"/>
              </a:rPr>
              <a:t>st</a:t>
            </a: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 Corinthians</a:t>
            </a:r>
          </a:p>
        </p:txBody>
      </p:sp>
      <p:sp>
        <p:nvSpPr>
          <p:cNvPr id="260290" name="Rectangle 194"/>
          <p:cNvSpPr>
            <a:spLocks noChangeArrowheads="1"/>
          </p:cNvSpPr>
          <p:nvPr/>
        </p:nvSpPr>
        <p:spPr bwMode="auto">
          <a:xfrm>
            <a:off x="5867400" y="3886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Acts</a:t>
            </a:r>
          </a:p>
        </p:txBody>
      </p:sp>
      <p:sp>
        <p:nvSpPr>
          <p:cNvPr id="260291" name="Rectangle 195"/>
          <p:cNvSpPr>
            <a:spLocks noChangeArrowheads="1"/>
          </p:cNvSpPr>
          <p:nvPr/>
        </p:nvSpPr>
        <p:spPr bwMode="auto">
          <a:xfrm>
            <a:off x="5105400" y="2362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Romans</a:t>
            </a:r>
          </a:p>
        </p:txBody>
      </p:sp>
      <p:sp>
        <p:nvSpPr>
          <p:cNvPr id="260292" name="Rectangle 196"/>
          <p:cNvSpPr>
            <a:spLocks noChangeArrowheads="1"/>
          </p:cNvSpPr>
          <p:nvPr/>
        </p:nvSpPr>
        <p:spPr bwMode="auto">
          <a:xfrm>
            <a:off x="5257800" y="4724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John</a:t>
            </a:r>
          </a:p>
        </p:txBody>
      </p:sp>
      <p:sp>
        <p:nvSpPr>
          <p:cNvPr id="260293" name="Rectangle 197"/>
          <p:cNvSpPr>
            <a:spLocks noChangeArrowheads="1"/>
          </p:cNvSpPr>
          <p:nvPr/>
        </p:nvSpPr>
        <p:spPr bwMode="auto">
          <a:xfrm>
            <a:off x="4038600" y="5334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Luke</a:t>
            </a:r>
          </a:p>
        </p:txBody>
      </p:sp>
      <p:sp>
        <p:nvSpPr>
          <p:cNvPr id="260294" name="Rectangle 198"/>
          <p:cNvSpPr>
            <a:spLocks noChangeArrowheads="1"/>
          </p:cNvSpPr>
          <p:nvPr/>
        </p:nvSpPr>
        <p:spPr bwMode="auto">
          <a:xfrm>
            <a:off x="2895600" y="4648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Mark</a:t>
            </a:r>
          </a:p>
        </p:txBody>
      </p:sp>
      <p:sp>
        <p:nvSpPr>
          <p:cNvPr id="260295" name="Rectangle 199"/>
          <p:cNvSpPr>
            <a:spLocks noChangeArrowheads="1"/>
          </p:cNvSpPr>
          <p:nvPr/>
        </p:nvSpPr>
        <p:spPr bwMode="auto">
          <a:xfrm>
            <a:off x="2133600" y="38862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glow rad="63500">
                    <a:srgbClr val="000000"/>
                  </a:glow>
                </a:effectLst>
                <a:uLnTx/>
                <a:uFillTx/>
                <a:latin typeface="Tahoma" charset="0"/>
                <a:ea typeface="+mn-ea"/>
                <a:cs typeface="+mn-cs"/>
              </a:rPr>
              <a:t>Matthew</a:t>
            </a:r>
          </a:p>
        </p:txBody>
      </p:sp>
      <p:sp>
        <p:nvSpPr>
          <p:cNvPr id="260296" name="Rectangle 200"/>
          <p:cNvSpPr>
            <a:spLocks noChangeArrowheads="1"/>
          </p:cNvSpPr>
          <p:nvPr/>
        </p:nvSpPr>
        <p:spPr bwMode="auto">
          <a:xfrm>
            <a:off x="457200" y="31242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a:spcBef>
                <a:spcPct val="20000"/>
              </a:spcBef>
              <a:buChar char="•"/>
              <a:defRPr sz="2400">
                <a:solidFill>
                  <a:schemeClr val="tx1"/>
                </a:solidFill>
                <a:latin typeface="Arial" charset="0"/>
              </a:defRPr>
            </a:lvl3pPr>
            <a:lvl4pPr>
              <a:spcBef>
                <a:spcPct val="20000"/>
              </a:spcBef>
              <a:buChar char="–"/>
              <a:defRPr sz="2000">
                <a:solidFill>
                  <a:schemeClr val="tx1"/>
                </a:solidFill>
                <a:latin typeface="Arial" charset="0"/>
              </a:defRPr>
            </a:lvl4pPr>
            <a:lvl5pPr>
              <a:spcBef>
                <a:spcPct val="20000"/>
              </a:spcBef>
              <a:buChar char="»"/>
              <a:defRPr sz="2000">
                <a:solidFill>
                  <a:schemeClr val="tx1"/>
                </a:solidFill>
                <a:latin typeface="Arial" charset="0"/>
              </a:defRPr>
            </a:lvl5pPr>
            <a:lvl6pPr fontAlgn="base">
              <a:spcBef>
                <a:spcPct val="20000"/>
              </a:spcBef>
              <a:spcAft>
                <a:spcPct val="0"/>
              </a:spcAft>
              <a:buChar char="»"/>
              <a:defRPr sz="2000">
                <a:solidFill>
                  <a:schemeClr val="tx1"/>
                </a:solidFill>
                <a:latin typeface="Arial" charset="0"/>
              </a:defRPr>
            </a:lvl6pPr>
            <a:lvl7pPr fontAlgn="base">
              <a:spcBef>
                <a:spcPct val="20000"/>
              </a:spcBef>
              <a:spcAft>
                <a:spcPct val="0"/>
              </a:spcAft>
              <a:buChar char="»"/>
              <a:defRPr sz="2000">
                <a:solidFill>
                  <a:schemeClr val="tx1"/>
                </a:solidFill>
                <a:latin typeface="Arial" charset="0"/>
              </a:defRPr>
            </a:lvl7pPr>
            <a:lvl8pPr fontAlgn="base">
              <a:spcBef>
                <a:spcPct val="20000"/>
              </a:spcBef>
              <a:spcAft>
                <a:spcPct val="0"/>
              </a:spcAft>
              <a:buChar char="»"/>
              <a:defRPr sz="2000">
                <a:solidFill>
                  <a:schemeClr val="tx1"/>
                </a:solidFill>
                <a:latin typeface="Arial" charset="0"/>
              </a:defRPr>
            </a:lvl8pPr>
            <a:lvl9pPr fontAlgn="base">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dirty="0">
                <a:ln>
                  <a:noFill/>
                </a:ln>
                <a:solidFill>
                  <a:srgbClr val="FFCC00"/>
                </a:solidFill>
                <a:effectLst>
                  <a:glow rad="63500">
                    <a:srgbClr val="000000"/>
                  </a:glow>
                </a:effectLst>
                <a:uLnTx/>
                <a:uFillTx/>
                <a:latin typeface="Arial" charset="0"/>
                <a:ea typeface="+mn-ea"/>
                <a:cs typeface="+mn-cs"/>
              </a:rPr>
              <a:t>"Is not My word like a fire?"</a:t>
            </a:r>
          </a:p>
        </p:txBody>
      </p:sp>
      <p:pic>
        <p:nvPicPr>
          <p:cNvPr id="70" name="Picture 1">
            <a:extLst>
              <a:ext uri="{FF2B5EF4-FFF2-40B4-BE49-F238E27FC236}">
                <a16:creationId xmlns:a16="http://schemas.microsoft.com/office/drawing/2014/main" id="{39C0665F-94B6-4086-9739-36D4535C9B43}"/>
              </a:ext>
            </a:extLst>
          </p:cNvPr>
          <p:cNvPicPr>
            <a:picLocks noChangeAspect="1"/>
          </p:cNvPicPr>
          <p:nvPr/>
        </p:nvPicPr>
        <p:blipFill>
          <a:blip r:embed="rId4"/>
          <a:stretch>
            <a:fillRect/>
          </a:stretch>
        </p:blipFill>
        <p:spPr>
          <a:xfrm>
            <a:off x="2563194" y="1532853"/>
            <a:ext cx="4017612" cy="585267"/>
          </a:xfrm>
          <a:prstGeom prst="rect">
            <a:avLst/>
          </a:prstGeom>
        </p:spPr>
      </p:pic>
    </p:spTree>
    <p:extLst>
      <p:ext uri="{BB962C8B-B14F-4D97-AF65-F5344CB8AC3E}">
        <p14:creationId xmlns:p14="http://schemas.microsoft.com/office/powerpoint/2010/main" val="58782651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1" nodeType="withEffect">
                                  <p:stCondLst>
                                    <p:cond delay="0"/>
                                  </p:stCondLst>
                                  <p:childTnLst>
                                    <p:set>
                                      <p:cBhvr>
                                        <p:cTn id="6" dur="1" fill="hold">
                                          <p:stCondLst>
                                            <p:cond delay="0"/>
                                          </p:stCondLst>
                                        </p:cTn>
                                        <p:tgtEl>
                                          <p:spTgt spid="260296"/>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26026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602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0296"/>
                                        </p:tgtEl>
                                        <p:attrNameLst>
                                          <p:attrName>style.visibility</p:attrName>
                                        </p:attrNameLst>
                                      </p:cBhvr>
                                      <p:to>
                                        <p:strVal val="visible"/>
                                      </p:to>
                                    </p:set>
                                  </p:childTnLst>
                                </p:cTn>
                              </p:par>
                            </p:childTnLst>
                          </p:cTn>
                        </p:par>
                        <p:par>
                          <p:cTn id="13" fill="hold" nodeType="afterGroup">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260232">
                                            <p:txEl>
                                              <p:pRg st="0" end="0"/>
                                            </p:txEl>
                                          </p:spTgt>
                                        </p:tgtEl>
                                        <p:attrNameLst>
                                          <p:attrName>style.visibility</p:attrName>
                                        </p:attrNameLst>
                                      </p:cBhvr>
                                      <p:to>
                                        <p:strVal val="visible"/>
                                      </p:to>
                                    </p:set>
                                    <p:animEffect transition="in" filter="fade">
                                      <p:cBhvr>
                                        <p:cTn id="16" dur="100"/>
                                        <p:tgtEl>
                                          <p:spTgt spid="260232">
                                            <p:txEl>
                                              <p:pRg st="0" end="0"/>
                                            </p:txEl>
                                          </p:spTgt>
                                        </p:tgtEl>
                                      </p:cBhvr>
                                    </p:animEffect>
                                  </p:childTnLst>
                                </p:cTn>
                              </p:par>
                            </p:childTnLst>
                          </p:cTn>
                        </p:par>
                        <p:par>
                          <p:cTn id="17" fill="hold" nodeType="afterGroup">
                            <p:stCondLst>
                              <p:cond delay="100"/>
                            </p:stCondLst>
                            <p:childTnLst>
                              <p:par>
                                <p:cTn id="18" presetID="10" presetClass="entr" presetSubtype="0" fill="hold" grpId="0" nodeType="afterEffect">
                                  <p:stCondLst>
                                    <p:cond delay="0"/>
                                  </p:stCondLst>
                                  <p:childTnLst>
                                    <p:set>
                                      <p:cBhvr>
                                        <p:cTn id="19" dur="1" fill="hold">
                                          <p:stCondLst>
                                            <p:cond delay="0"/>
                                          </p:stCondLst>
                                        </p:cTn>
                                        <p:tgtEl>
                                          <p:spTgt spid="260233"/>
                                        </p:tgtEl>
                                        <p:attrNameLst>
                                          <p:attrName>style.visibility</p:attrName>
                                        </p:attrNameLst>
                                      </p:cBhvr>
                                      <p:to>
                                        <p:strVal val="visible"/>
                                      </p:to>
                                    </p:set>
                                    <p:animEffect transition="in" filter="fade">
                                      <p:cBhvr>
                                        <p:cTn id="20" dur="100"/>
                                        <p:tgtEl>
                                          <p:spTgt spid="260233"/>
                                        </p:tgtEl>
                                      </p:cBhvr>
                                    </p:animEffect>
                                  </p:childTnLst>
                                </p:cTn>
                              </p:par>
                            </p:childTnLst>
                          </p:cTn>
                        </p:par>
                        <p:par>
                          <p:cTn id="21" fill="hold" nodeType="afterGroup">
                            <p:stCondLst>
                              <p:cond delay="200"/>
                            </p:stCondLst>
                            <p:childTnLst>
                              <p:par>
                                <p:cTn id="22" presetID="10" presetClass="entr" presetSubtype="0" fill="hold" grpId="0" nodeType="afterEffect">
                                  <p:stCondLst>
                                    <p:cond delay="0"/>
                                  </p:stCondLst>
                                  <p:childTnLst>
                                    <p:set>
                                      <p:cBhvr>
                                        <p:cTn id="23" dur="1" fill="hold">
                                          <p:stCondLst>
                                            <p:cond delay="0"/>
                                          </p:stCondLst>
                                        </p:cTn>
                                        <p:tgtEl>
                                          <p:spTgt spid="260234"/>
                                        </p:tgtEl>
                                        <p:attrNameLst>
                                          <p:attrName>style.visibility</p:attrName>
                                        </p:attrNameLst>
                                      </p:cBhvr>
                                      <p:to>
                                        <p:strVal val="visible"/>
                                      </p:to>
                                    </p:set>
                                    <p:animEffect transition="in" filter="fade">
                                      <p:cBhvr>
                                        <p:cTn id="24" dur="100"/>
                                        <p:tgtEl>
                                          <p:spTgt spid="260234"/>
                                        </p:tgtEl>
                                      </p:cBhvr>
                                    </p:animEffect>
                                  </p:childTnLst>
                                </p:cTn>
                              </p:par>
                            </p:childTnLst>
                          </p:cTn>
                        </p:par>
                        <p:par>
                          <p:cTn id="25" fill="hold" nodeType="afterGroup">
                            <p:stCondLst>
                              <p:cond delay="300"/>
                            </p:stCondLst>
                            <p:childTnLst>
                              <p:par>
                                <p:cTn id="26" presetID="10" presetClass="entr" presetSubtype="0" fill="hold" grpId="0" nodeType="afterEffect">
                                  <p:stCondLst>
                                    <p:cond delay="0"/>
                                  </p:stCondLst>
                                  <p:childTnLst>
                                    <p:set>
                                      <p:cBhvr>
                                        <p:cTn id="27" dur="1" fill="hold">
                                          <p:stCondLst>
                                            <p:cond delay="0"/>
                                          </p:stCondLst>
                                        </p:cTn>
                                        <p:tgtEl>
                                          <p:spTgt spid="260235"/>
                                        </p:tgtEl>
                                        <p:attrNameLst>
                                          <p:attrName>style.visibility</p:attrName>
                                        </p:attrNameLst>
                                      </p:cBhvr>
                                      <p:to>
                                        <p:strVal val="visible"/>
                                      </p:to>
                                    </p:set>
                                    <p:animEffect transition="in" filter="fade">
                                      <p:cBhvr>
                                        <p:cTn id="28" dur="100"/>
                                        <p:tgtEl>
                                          <p:spTgt spid="260235"/>
                                        </p:tgtEl>
                                      </p:cBhvr>
                                    </p:animEffect>
                                  </p:childTnLst>
                                </p:cTn>
                              </p:par>
                            </p:childTnLst>
                          </p:cTn>
                        </p:par>
                        <p:par>
                          <p:cTn id="29" fill="hold" nodeType="afterGroup">
                            <p:stCondLst>
                              <p:cond delay="400"/>
                            </p:stCondLst>
                            <p:childTnLst>
                              <p:par>
                                <p:cTn id="30" presetID="10" presetClass="entr" presetSubtype="0" fill="hold" grpId="0" nodeType="afterEffect">
                                  <p:stCondLst>
                                    <p:cond delay="0"/>
                                  </p:stCondLst>
                                  <p:childTnLst>
                                    <p:set>
                                      <p:cBhvr>
                                        <p:cTn id="31" dur="1" fill="hold">
                                          <p:stCondLst>
                                            <p:cond delay="0"/>
                                          </p:stCondLst>
                                        </p:cTn>
                                        <p:tgtEl>
                                          <p:spTgt spid="260236"/>
                                        </p:tgtEl>
                                        <p:attrNameLst>
                                          <p:attrName>style.visibility</p:attrName>
                                        </p:attrNameLst>
                                      </p:cBhvr>
                                      <p:to>
                                        <p:strVal val="visible"/>
                                      </p:to>
                                    </p:set>
                                    <p:animEffect transition="in" filter="fade">
                                      <p:cBhvr>
                                        <p:cTn id="32" dur="100"/>
                                        <p:tgtEl>
                                          <p:spTgt spid="260236"/>
                                        </p:tgtEl>
                                      </p:cBhvr>
                                    </p:animEffect>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60237"/>
                                        </p:tgtEl>
                                        <p:attrNameLst>
                                          <p:attrName>style.visibility</p:attrName>
                                        </p:attrNameLst>
                                      </p:cBhvr>
                                      <p:to>
                                        <p:strVal val="visible"/>
                                      </p:to>
                                    </p:set>
                                    <p:animEffect transition="in" filter="fade">
                                      <p:cBhvr>
                                        <p:cTn id="36" dur="100"/>
                                        <p:tgtEl>
                                          <p:spTgt spid="260237"/>
                                        </p:tgtEl>
                                      </p:cBhvr>
                                    </p:animEffect>
                                  </p:childTnLst>
                                </p:cTn>
                              </p:par>
                            </p:childTnLst>
                          </p:cTn>
                        </p:par>
                        <p:par>
                          <p:cTn id="37" fill="hold" nodeType="afterGroup">
                            <p:stCondLst>
                              <p:cond delay="600"/>
                            </p:stCondLst>
                            <p:childTnLst>
                              <p:par>
                                <p:cTn id="38" presetID="10" presetClass="entr" presetSubtype="0" fill="hold" grpId="0" nodeType="afterEffect">
                                  <p:stCondLst>
                                    <p:cond delay="0"/>
                                  </p:stCondLst>
                                  <p:childTnLst>
                                    <p:set>
                                      <p:cBhvr>
                                        <p:cTn id="39" dur="1" fill="hold">
                                          <p:stCondLst>
                                            <p:cond delay="0"/>
                                          </p:stCondLst>
                                        </p:cTn>
                                        <p:tgtEl>
                                          <p:spTgt spid="260238"/>
                                        </p:tgtEl>
                                        <p:attrNameLst>
                                          <p:attrName>style.visibility</p:attrName>
                                        </p:attrNameLst>
                                      </p:cBhvr>
                                      <p:to>
                                        <p:strVal val="visible"/>
                                      </p:to>
                                    </p:set>
                                    <p:animEffect transition="in" filter="fade">
                                      <p:cBhvr>
                                        <p:cTn id="40" dur="100"/>
                                        <p:tgtEl>
                                          <p:spTgt spid="260238"/>
                                        </p:tgtEl>
                                      </p:cBhvr>
                                    </p:animEffect>
                                  </p:childTnLst>
                                </p:cTn>
                              </p:par>
                            </p:childTnLst>
                          </p:cTn>
                        </p:par>
                        <p:par>
                          <p:cTn id="41" fill="hold" nodeType="afterGroup">
                            <p:stCondLst>
                              <p:cond delay="700"/>
                            </p:stCondLst>
                            <p:childTnLst>
                              <p:par>
                                <p:cTn id="42" presetID="10" presetClass="entr" presetSubtype="0" fill="hold" grpId="0" nodeType="afterEffect">
                                  <p:stCondLst>
                                    <p:cond delay="0"/>
                                  </p:stCondLst>
                                  <p:childTnLst>
                                    <p:set>
                                      <p:cBhvr>
                                        <p:cTn id="43" dur="1" fill="hold">
                                          <p:stCondLst>
                                            <p:cond delay="0"/>
                                          </p:stCondLst>
                                        </p:cTn>
                                        <p:tgtEl>
                                          <p:spTgt spid="260239"/>
                                        </p:tgtEl>
                                        <p:attrNameLst>
                                          <p:attrName>style.visibility</p:attrName>
                                        </p:attrNameLst>
                                      </p:cBhvr>
                                      <p:to>
                                        <p:strVal val="visible"/>
                                      </p:to>
                                    </p:set>
                                    <p:animEffect transition="in" filter="fade">
                                      <p:cBhvr>
                                        <p:cTn id="44" dur="100"/>
                                        <p:tgtEl>
                                          <p:spTgt spid="260239"/>
                                        </p:tgtEl>
                                      </p:cBhvr>
                                    </p:animEffect>
                                  </p:childTnLst>
                                </p:cTn>
                              </p:par>
                            </p:childTnLst>
                          </p:cTn>
                        </p:par>
                        <p:par>
                          <p:cTn id="45" fill="hold" nodeType="afterGroup">
                            <p:stCondLst>
                              <p:cond delay="800"/>
                            </p:stCondLst>
                            <p:childTnLst>
                              <p:par>
                                <p:cTn id="46" presetID="10" presetClass="entr" presetSubtype="0" fill="hold" grpId="0" nodeType="afterEffect">
                                  <p:stCondLst>
                                    <p:cond delay="0"/>
                                  </p:stCondLst>
                                  <p:childTnLst>
                                    <p:set>
                                      <p:cBhvr>
                                        <p:cTn id="47" dur="1" fill="hold">
                                          <p:stCondLst>
                                            <p:cond delay="0"/>
                                          </p:stCondLst>
                                        </p:cTn>
                                        <p:tgtEl>
                                          <p:spTgt spid="260240"/>
                                        </p:tgtEl>
                                        <p:attrNameLst>
                                          <p:attrName>style.visibility</p:attrName>
                                        </p:attrNameLst>
                                      </p:cBhvr>
                                      <p:to>
                                        <p:strVal val="visible"/>
                                      </p:to>
                                    </p:set>
                                    <p:animEffect transition="in" filter="fade">
                                      <p:cBhvr>
                                        <p:cTn id="48" dur="100"/>
                                        <p:tgtEl>
                                          <p:spTgt spid="260240"/>
                                        </p:tgtEl>
                                      </p:cBhvr>
                                    </p:animEffect>
                                  </p:childTnLst>
                                </p:cTn>
                              </p:par>
                            </p:childTnLst>
                          </p:cTn>
                        </p:par>
                        <p:par>
                          <p:cTn id="49" fill="hold" nodeType="afterGroup">
                            <p:stCondLst>
                              <p:cond delay="900"/>
                            </p:stCondLst>
                            <p:childTnLst>
                              <p:par>
                                <p:cTn id="50" presetID="10" presetClass="entr" presetSubtype="0" fill="hold" grpId="0" nodeType="afterEffect">
                                  <p:stCondLst>
                                    <p:cond delay="0"/>
                                  </p:stCondLst>
                                  <p:childTnLst>
                                    <p:set>
                                      <p:cBhvr>
                                        <p:cTn id="51" dur="1" fill="hold">
                                          <p:stCondLst>
                                            <p:cond delay="0"/>
                                          </p:stCondLst>
                                        </p:cTn>
                                        <p:tgtEl>
                                          <p:spTgt spid="260241"/>
                                        </p:tgtEl>
                                        <p:attrNameLst>
                                          <p:attrName>style.visibility</p:attrName>
                                        </p:attrNameLst>
                                      </p:cBhvr>
                                      <p:to>
                                        <p:strVal val="visible"/>
                                      </p:to>
                                    </p:set>
                                    <p:animEffect transition="in" filter="fade">
                                      <p:cBhvr>
                                        <p:cTn id="52" dur="100"/>
                                        <p:tgtEl>
                                          <p:spTgt spid="260241"/>
                                        </p:tgtEl>
                                      </p:cBhvr>
                                    </p:animEffect>
                                  </p:child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60242"/>
                                        </p:tgtEl>
                                        <p:attrNameLst>
                                          <p:attrName>style.visibility</p:attrName>
                                        </p:attrNameLst>
                                      </p:cBhvr>
                                      <p:to>
                                        <p:strVal val="visible"/>
                                      </p:to>
                                    </p:set>
                                    <p:animEffect transition="in" filter="fade">
                                      <p:cBhvr>
                                        <p:cTn id="56" dur="100"/>
                                        <p:tgtEl>
                                          <p:spTgt spid="260242"/>
                                        </p:tgtEl>
                                      </p:cBhvr>
                                    </p:animEffect>
                                  </p:childTnLst>
                                </p:cTn>
                              </p:par>
                            </p:childTnLst>
                          </p:cTn>
                        </p:par>
                        <p:par>
                          <p:cTn id="57" fill="hold" nodeType="afterGroup">
                            <p:stCondLst>
                              <p:cond delay="1100"/>
                            </p:stCondLst>
                            <p:childTnLst>
                              <p:par>
                                <p:cTn id="58" presetID="10" presetClass="entr" presetSubtype="0" fill="hold" grpId="0" nodeType="afterEffect">
                                  <p:stCondLst>
                                    <p:cond delay="0"/>
                                  </p:stCondLst>
                                  <p:childTnLst>
                                    <p:set>
                                      <p:cBhvr>
                                        <p:cTn id="59" dur="1" fill="hold">
                                          <p:stCondLst>
                                            <p:cond delay="0"/>
                                          </p:stCondLst>
                                        </p:cTn>
                                        <p:tgtEl>
                                          <p:spTgt spid="260243"/>
                                        </p:tgtEl>
                                        <p:attrNameLst>
                                          <p:attrName>style.visibility</p:attrName>
                                        </p:attrNameLst>
                                      </p:cBhvr>
                                      <p:to>
                                        <p:strVal val="visible"/>
                                      </p:to>
                                    </p:set>
                                    <p:animEffect transition="in" filter="fade">
                                      <p:cBhvr>
                                        <p:cTn id="60" dur="100"/>
                                        <p:tgtEl>
                                          <p:spTgt spid="260243"/>
                                        </p:tgtEl>
                                      </p:cBhvr>
                                    </p:animEffect>
                                  </p:childTnLst>
                                </p:cTn>
                              </p:par>
                            </p:childTnLst>
                          </p:cTn>
                        </p:par>
                        <p:par>
                          <p:cTn id="61" fill="hold" nodeType="afterGroup">
                            <p:stCondLst>
                              <p:cond delay="1200"/>
                            </p:stCondLst>
                            <p:childTnLst>
                              <p:par>
                                <p:cTn id="62" presetID="10" presetClass="entr" presetSubtype="0" fill="hold" grpId="0" nodeType="afterEffect">
                                  <p:stCondLst>
                                    <p:cond delay="0"/>
                                  </p:stCondLst>
                                  <p:childTnLst>
                                    <p:set>
                                      <p:cBhvr>
                                        <p:cTn id="63" dur="1" fill="hold">
                                          <p:stCondLst>
                                            <p:cond delay="0"/>
                                          </p:stCondLst>
                                        </p:cTn>
                                        <p:tgtEl>
                                          <p:spTgt spid="260244"/>
                                        </p:tgtEl>
                                        <p:attrNameLst>
                                          <p:attrName>style.visibility</p:attrName>
                                        </p:attrNameLst>
                                      </p:cBhvr>
                                      <p:to>
                                        <p:strVal val="visible"/>
                                      </p:to>
                                    </p:set>
                                    <p:animEffect transition="in" filter="fade">
                                      <p:cBhvr>
                                        <p:cTn id="64" dur="100"/>
                                        <p:tgtEl>
                                          <p:spTgt spid="260244"/>
                                        </p:tgtEl>
                                      </p:cBhvr>
                                    </p:animEffect>
                                  </p:childTnLst>
                                </p:cTn>
                              </p:par>
                            </p:childTnLst>
                          </p:cTn>
                        </p:par>
                        <p:par>
                          <p:cTn id="65" fill="hold" nodeType="afterGroup">
                            <p:stCondLst>
                              <p:cond delay="1300"/>
                            </p:stCondLst>
                            <p:childTnLst>
                              <p:par>
                                <p:cTn id="66" presetID="10" presetClass="entr" presetSubtype="0" fill="hold" grpId="0" nodeType="afterEffect">
                                  <p:stCondLst>
                                    <p:cond delay="0"/>
                                  </p:stCondLst>
                                  <p:childTnLst>
                                    <p:set>
                                      <p:cBhvr>
                                        <p:cTn id="67" dur="1" fill="hold">
                                          <p:stCondLst>
                                            <p:cond delay="0"/>
                                          </p:stCondLst>
                                        </p:cTn>
                                        <p:tgtEl>
                                          <p:spTgt spid="260245"/>
                                        </p:tgtEl>
                                        <p:attrNameLst>
                                          <p:attrName>style.visibility</p:attrName>
                                        </p:attrNameLst>
                                      </p:cBhvr>
                                      <p:to>
                                        <p:strVal val="visible"/>
                                      </p:to>
                                    </p:set>
                                    <p:animEffect transition="in" filter="fade">
                                      <p:cBhvr>
                                        <p:cTn id="68" dur="100"/>
                                        <p:tgtEl>
                                          <p:spTgt spid="260245"/>
                                        </p:tgtEl>
                                      </p:cBhvr>
                                    </p:animEffect>
                                  </p:childTnLst>
                                </p:cTn>
                              </p:par>
                            </p:childTnLst>
                          </p:cTn>
                        </p:par>
                        <p:par>
                          <p:cTn id="69" fill="hold" nodeType="afterGroup">
                            <p:stCondLst>
                              <p:cond delay="1400"/>
                            </p:stCondLst>
                            <p:childTnLst>
                              <p:par>
                                <p:cTn id="70" presetID="10" presetClass="entr" presetSubtype="0" fill="hold" grpId="0" nodeType="afterEffect">
                                  <p:stCondLst>
                                    <p:cond delay="0"/>
                                  </p:stCondLst>
                                  <p:childTnLst>
                                    <p:set>
                                      <p:cBhvr>
                                        <p:cTn id="71" dur="1" fill="hold">
                                          <p:stCondLst>
                                            <p:cond delay="0"/>
                                          </p:stCondLst>
                                        </p:cTn>
                                        <p:tgtEl>
                                          <p:spTgt spid="260246"/>
                                        </p:tgtEl>
                                        <p:attrNameLst>
                                          <p:attrName>style.visibility</p:attrName>
                                        </p:attrNameLst>
                                      </p:cBhvr>
                                      <p:to>
                                        <p:strVal val="visible"/>
                                      </p:to>
                                    </p:set>
                                    <p:animEffect transition="in" filter="fade">
                                      <p:cBhvr>
                                        <p:cTn id="72" dur="100"/>
                                        <p:tgtEl>
                                          <p:spTgt spid="260246"/>
                                        </p:tgtEl>
                                      </p:cBhvr>
                                    </p:animEffect>
                                  </p:childTnLst>
                                </p:cTn>
                              </p:par>
                            </p:childTnLst>
                          </p:cTn>
                        </p:par>
                        <p:par>
                          <p:cTn id="73" fill="hold" nodeType="afterGroup">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60247"/>
                                        </p:tgtEl>
                                        <p:attrNameLst>
                                          <p:attrName>style.visibility</p:attrName>
                                        </p:attrNameLst>
                                      </p:cBhvr>
                                      <p:to>
                                        <p:strVal val="visible"/>
                                      </p:to>
                                    </p:set>
                                    <p:animEffect transition="in" filter="fade">
                                      <p:cBhvr>
                                        <p:cTn id="76" dur="100"/>
                                        <p:tgtEl>
                                          <p:spTgt spid="260247"/>
                                        </p:tgtEl>
                                      </p:cBhvr>
                                    </p:animEffect>
                                  </p:childTnLst>
                                </p:cTn>
                              </p:par>
                            </p:childTnLst>
                          </p:cTn>
                        </p:par>
                        <p:par>
                          <p:cTn id="77" fill="hold" nodeType="afterGroup">
                            <p:stCondLst>
                              <p:cond delay="1600"/>
                            </p:stCondLst>
                            <p:childTnLst>
                              <p:par>
                                <p:cTn id="78" presetID="10" presetClass="entr" presetSubtype="0" fill="hold" grpId="0" nodeType="afterEffect">
                                  <p:stCondLst>
                                    <p:cond delay="0"/>
                                  </p:stCondLst>
                                  <p:childTnLst>
                                    <p:set>
                                      <p:cBhvr>
                                        <p:cTn id="79" dur="1" fill="hold">
                                          <p:stCondLst>
                                            <p:cond delay="0"/>
                                          </p:stCondLst>
                                        </p:cTn>
                                        <p:tgtEl>
                                          <p:spTgt spid="260248"/>
                                        </p:tgtEl>
                                        <p:attrNameLst>
                                          <p:attrName>style.visibility</p:attrName>
                                        </p:attrNameLst>
                                      </p:cBhvr>
                                      <p:to>
                                        <p:strVal val="visible"/>
                                      </p:to>
                                    </p:set>
                                    <p:animEffect transition="in" filter="fade">
                                      <p:cBhvr>
                                        <p:cTn id="80" dur="100"/>
                                        <p:tgtEl>
                                          <p:spTgt spid="260248"/>
                                        </p:tgtEl>
                                      </p:cBhvr>
                                    </p:animEffect>
                                  </p:childTnLst>
                                </p:cTn>
                              </p:par>
                            </p:childTnLst>
                          </p:cTn>
                        </p:par>
                        <p:par>
                          <p:cTn id="81" fill="hold" nodeType="afterGroup">
                            <p:stCondLst>
                              <p:cond delay="1700"/>
                            </p:stCondLst>
                            <p:childTnLst>
                              <p:par>
                                <p:cTn id="82" presetID="10" presetClass="entr" presetSubtype="0" fill="hold" grpId="0" nodeType="afterEffect">
                                  <p:stCondLst>
                                    <p:cond delay="0"/>
                                  </p:stCondLst>
                                  <p:childTnLst>
                                    <p:set>
                                      <p:cBhvr>
                                        <p:cTn id="83" dur="1" fill="hold">
                                          <p:stCondLst>
                                            <p:cond delay="0"/>
                                          </p:stCondLst>
                                        </p:cTn>
                                        <p:tgtEl>
                                          <p:spTgt spid="260249"/>
                                        </p:tgtEl>
                                        <p:attrNameLst>
                                          <p:attrName>style.visibility</p:attrName>
                                        </p:attrNameLst>
                                      </p:cBhvr>
                                      <p:to>
                                        <p:strVal val="visible"/>
                                      </p:to>
                                    </p:set>
                                    <p:animEffect transition="in" filter="fade">
                                      <p:cBhvr>
                                        <p:cTn id="84" dur="100"/>
                                        <p:tgtEl>
                                          <p:spTgt spid="260249"/>
                                        </p:tgtEl>
                                      </p:cBhvr>
                                    </p:animEffect>
                                  </p:childTnLst>
                                </p:cTn>
                              </p:par>
                            </p:childTnLst>
                          </p:cTn>
                        </p:par>
                        <p:par>
                          <p:cTn id="85" fill="hold" nodeType="afterGroup">
                            <p:stCondLst>
                              <p:cond delay="1800"/>
                            </p:stCondLst>
                            <p:childTnLst>
                              <p:par>
                                <p:cTn id="86" presetID="10" presetClass="entr" presetSubtype="0" fill="hold" grpId="0" nodeType="afterEffect">
                                  <p:stCondLst>
                                    <p:cond delay="0"/>
                                  </p:stCondLst>
                                  <p:childTnLst>
                                    <p:set>
                                      <p:cBhvr>
                                        <p:cTn id="87" dur="1" fill="hold">
                                          <p:stCondLst>
                                            <p:cond delay="0"/>
                                          </p:stCondLst>
                                        </p:cTn>
                                        <p:tgtEl>
                                          <p:spTgt spid="260250"/>
                                        </p:tgtEl>
                                        <p:attrNameLst>
                                          <p:attrName>style.visibility</p:attrName>
                                        </p:attrNameLst>
                                      </p:cBhvr>
                                      <p:to>
                                        <p:strVal val="visible"/>
                                      </p:to>
                                    </p:set>
                                    <p:animEffect transition="in" filter="fade">
                                      <p:cBhvr>
                                        <p:cTn id="88" dur="100"/>
                                        <p:tgtEl>
                                          <p:spTgt spid="260250"/>
                                        </p:tgtEl>
                                      </p:cBhvr>
                                    </p:animEffect>
                                  </p:childTnLst>
                                </p:cTn>
                              </p:par>
                            </p:childTnLst>
                          </p:cTn>
                        </p:par>
                        <p:par>
                          <p:cTn id="89" fill="hold" nodeType="afterGroup">
                            <p:stCondLst>
                              <p:cond delay="1900"/>
                            </p:stCondLst>
                            <p:childTnLst>
                              <p:par>
                                <p:cTn id="90" presetID="10" presetClass="entr" presetSubtype="0" fill="hold" grpId="0" nodeType="afterEffect">
                                  <p:stCondLst>
                                    <p:cond delay="0"/>
                                  </p:stCondLst>
                                  <p:childTnLst>
                                    <p:set>
                                      <p:cBhvr>
                                        <p:cTn id="91" dur="1" fill="hold">
                                          <p:stCondLst>
                                            <p:cond delay="0"/>
                                          </p:stCondLst>
                                        </p:cTn>
                                        <p:tgtEl>
                                          <p:spTgt spid="260251"/>
                                        </p:tgtEl>
                                        <p:attrNameLst>
                                          <p:attrName>style.visibility</p:attrName>
                                        </p:attrNameLst>
                                      </p:cBhvr>
                                      <p:to>
                                        <p:strVal val="visible"/>
                                      </p:to>
                                    </p:set>
                                    <p:animEffect transition="in" filter="fade">
                                      <p:cBhvr>
                                        <p:cTn id="92" dur="100"/>
                                        <p:tgtEl>
                                          <p:spTgt spid="260251"/>
                                        </p:tgtEl>
                                      </p:cBhvr>
                                    </p:animEffect>
                                  </p:childTnLst>
                                </p:cTn>
                              </p:par>
                            </p:childTnLst>
                          </p:cTn>
                        </p:par>
                        <p:par>
                          <p:cTn id="93" fill="hold" nodeType="afterGroup">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260252"/>
                                        </p:tgtEl>
                                        <p:attrNameLst>
                                          <p:attrName>style.visibility</p:attrName>
                                        </p:attrNameLst>
                                      </p:cBhvr>
                                      <p:to>
                                        <p:strVal val="visible"/>
                                      </p:to>
                                    </p:set>
                                    <p:animEffect transition="in" filter="fade">
                                      <p:cBhvr>
                                        <p:cTn id="96" dur="100"/>
                                        <p:tgtEl>
                                          <p:spTgt spid="260252"/>
                                        </p:tgtEl>
                                      </p:cBhvr>
                                    </p:animEffect>
                                  </p:childTnLst>
                                </p:cTn>
                              </p:par>
                            </p:childTnLst>
                          </p:cTn>
                        </p:par>
                        <p:par>
                          <p:cTn id="97" fill="hold" nodeType="afterGroup">
                            <p:stCondLst>
                              <p:cond delay="2100"/>
                            </p:stCondLst>
                            <p:childTnLst>
                              <p:par>
                                <p:cTn id="98" presetID="10" presetClass="entr" presetSubtype="0" fill="hold" grpId="0" nodeType="afterEffect">
                                  <p:stCondLst>
                                    <p:cond delay="0"/>
                                  </p:stCondLst>
                                  <p:childTnLst>
                                    <p:set>
                                      <p:cBhvr>
                                        <p:cTn id="99" dur="1" fill="hold">
                                          <p:stCondLst>
                                            <p:cond delay="0"/>
                                          </p:stCondLst>
                                        </p:cTn>
                                        <p:tgtEl>
                                          <p:spTgt spid="260253"/>
                                        </p:tgtEl>
                                        <p:attrNameLst>
                                          <p:attrName>style.visibility</p:attrName>
                                        </p:attrNameLst>
                                      </p:cBhvr>
                                      <p:to>
                                        <p:strVal val="visible"/>
                                      </p:to>
                                    </p:set>
                                    <p:animEffect transition="in" filter="fade">
                                      <p:cBhvr>
                                        <p:cTn id="100" dur="100"/>
                                        <p:tgtEl>
                                          <p:spTgt spid="260253"/>
                                        </p:tgtEl>
                                      </p:cBhvr>
                                    </p:animEffect>
                                  </p:childTnLst>
                                </p:cTn>
                              </p:par>
                            </p:childTnLst>
                          </p:cTn>
                        </p:par>
                        <p:par>
                          <p:cTn id="101" fill="hold" nodeType="afterGroup">
                            <p:stCondLst>
                              <p:cond delay="2200"/>
                            </p:stCondLst>
                            <p:childTnLst>
                              <p:par>
                                <p:cTn id="102" presetID="10" presetClass="entr" presetSubtype="0" fill="hold" grpId="0" nodeType="afterEffect">
                                  <p:stCondLst>
                                    <p:cond delay="0"/>
                                  </p:stCondLst>
                                  <p:childTnLst>
                                    <p:set>
                                      <p:cBhvr>
                                        <p:cTn id="103" dur="1" fill="hold">
                                          <p:stCondLst>
                                            <p:cond delay="0"/>
                                          </p:stCondLst>
                                        </p:cTn>
                                        <p:tgtEl>
                                          <p:spTgt spid="260254"/>
                                        </p:tgtEl>
                                        <p:attrNameLst>
                                          <p:attrName>style.visibility</p:attrName>
                                        </p:attrNameLst>
                                      </p:cBhvr>
                                      <p:to>
                                        <p:strVal val="visible"/>
                                      </p:to>
                                    </p:set>
                                    <p:animEffect transition="in" filter="fade">
                                      <p:cBhvr>
                                        <p:cTn id="104" dur="100"/>
                                        <p:tgtEl>
                                          <p:spTgt spid="260254"/>
                                        </p:tgtEl>
                                      </p:cBhvr>
                                    </p:animEffect>
                                  </p:childTnLst>
                                </p:cTn>
                              </p:par>
                            </p:childTnLst>
                          </p:cTn>
                        </p:par>
                        <p:par>
                          <p:cTn id="105" fill="hold" nodeType="afterGroup">
                            <p:stCondLst>
                              <p:cond delay="2300"/>
                            </p:stCondLst>
                            <p:childTnLst>
                              <p:par>
                                <p:cTn id="106" presetID="10" presetClass="entr" presetSubtype="0" fill="hold" grpId="0" nodeType="afterEffect">
                                  <p:stCondLst>
                                    <p:cond delay="0"/>
                                  </p:stCondLst>
                                  <p:childTnLst>
                                    <p:set>
                                      <p:cBhvr>
                                        <p:cTn id="107" dur="1" fill="hold">
                                          <p:stCondLst>
                                            <p:cond delay="0"/>
                                          </p:stCondLst>
                                        </p:cTn>
                                        <p:tgtEl>
                                          <p:spTgt spid="260255"/>
                                        </p:tgtEl>
                                        <p:attrNameLst>
                                          <p:attrName>style.visibility</p:attrName>
                                        </p:attrNameLst>
                                      </p:cBhvr>
                                      <p:to>
                                        <p:strVal val="visible"/>
                                      </p:to>
                                    </p:set>
                                    <p:animEffect transition="in" filter="fade">
                                      <p:cBhvr>
                                        <p:cTn id="108" dur="100"/>
                                        <p:tgtEl>
                                          <p:spTgt spid="260255"/>
                                        </p:tgtEl>
                                      </p:cBhvr>
                                    </p:animEffect>
                                  </p:childTnLst>
                                </p:cTn>
                              </p:par>
                            </p:childTnLst>
                          </p:cTn>
                        </p:par>
                        <p:par>
                          <p:cTn id="109" fill="hold" nodeType="afterGroup">
                            <p:stCondLst>
                              <p:cond delay="2400"/>
                            </p:stCondLst>
                            <p:childTnLst>
                              <p:par>
                                <p:cTn id="110" presetID="10" presetClass="entr" presetSubtype="0" fill="hold" grpId="0" nodeType="afterEffect">
                                  <p:stCondLst>
                                    <p:cond delay="0"/>
                                  </p:stCondLst>
                                  <p:childTnLst>
                                    <p:set>
                                      <p:cBhvr>
                                        <p:cTn id="111" dur="1" fill="hold">
                                          <p:stCondLst>
                                            <p:cond delay="0"/>
                                          </p:stCondLst>
                                        </p:cTn>
                                        <p:tgtEl>
                                          <p:spTgt spid="260256"/>
                                        </p:tgtEl>
                                        <p:attrNameLst>
                                          <p:attrName>style.visibility</p:attrName>
                                        </p:attrNameLst>
                                      </p:cBhvr>
                                      <p:to>
                                        <p:strVal val="visible"/>
                                      </p:to>
                                    </p:set>
                                    <p:animEffect transition="in" filter="fade">
                                      <p:cBhvr>
                                        <p:cTn id="112" dur="100"/>
                                        <p:tgtEl>
                                          <p:spTgt spid="260256"/>
                                        </p:tgtEl>
                                      </p:cBhvr>
                                    </p:animEffect>
                                  </p:childTnLst>
                                </p:cTn>
                              </p:par>
                            </p:childTnLst>
                          </p:cTn>
                        </p:par>
                        <p:par>
                          <p:cTn id="113" fill="hold" nodeType="afterGroup">
                            <p:stCondLst>
                              <p:cond delay="2500"/>
                            </p:stCondLst>
                            <p:childTnLst>
                              <p:par>
                                <p:cTn id="114" presetID="10" presetClass="entr" presetSubtype="0" fill="hold" grpId="0" nodeType="afterEffect">
                                  <p:stCondLst>
                                    <p:cond delay="0"/>
                                  </p:stCondLst>
                                  <p:childTnLst>
                                    <p:set>
                                      <p:cBhvr>
                                        <p:cTn id="115" dur="1" fill="hold">
                                          <p:stCondLst>
                                            <p:cond delay="0"/>
                                          </p:stCondLst>
                                        </p:cTn>
                                        <p:tgtEl>
                                          <p:spTgt spid="260258"/>
                                        </p:tgtEl>
                                        <p:attrNameLst>
                                          <p:attrName>style.visibility</p:attrName>
                                        </p:attrNameLst>
                                      </p:cBhvr>
                                      <p:to>
                                        <p:strVal val="visible"/>
                                      </p:to>
                                    </p:set>
                                    <p:animEffect transition="in" filter="fade">
                                      <p:cBhvr>
                                        <p:cTn id="116" dur="100"/>
                                        <p:tgtEl>
                                          <p:spTgt spid="260258"/>
                                        </p:tgtEl>
                                      </p:cBhvr>
                                    </p:animEffect>
                                  </p:childTnLst>
                                </p:cTn>
                              </p:par>
                            </p:childTnLst>
                          </p:cTn>
                        </p:par>
                        <p:par>
                          <p:cTn id="117" fill="hold" nodeType="afterGroup">
                            <p:stCondLst>
                              <p:cond delay="2600"/>
                            </p:stCondLst>
                            <p:childTnLst>
                              <p:par>
                                <p:cTn id="118" presetID="10" presetClass="entr" presetSubtype="0" fill="hold" grpId="0" nodeType="afterEffect">
                                  <p:stCondLst>
                                    <p:cond delay="0"/>
                                  </p:stCondLst>
                                  <p:childTnLst>
                                    <p:set>
                                      <p:cBhvr>
                                        <p:cTn id="119" dur="1" fill="hold">
                                          <p:stCondLst>
                                            <p:cond delay="0"/>
                                          </p:stCondLst>
                                        </p:cTn>
                                        <p:tgtEl>
                                          <p:spTgt spid="260259"/>
                                        </p:tgtEl>
                                        <p:attrNameLst>
                                          <p:attrName>style.visibility</p:attrName>
                                        </p:attrNameLst>
                                      </p:cBhvr>
                                      <p:to>
                                        <p:strVal val="visible"/>
                                      </p:to>
                                    </p:set>
                                    <p:animEffect transition="in" filter="fade">
                                      <p:cBhvr>
                                        <p:cTn id="120" dur="100"/>
                                        <p:tgtEl>
                                          <p:spTgt spid="260259"/>
                                        </p:tgtEl>
                                      </p:cBhvr>
                                    </p:animEffect>
                                  </p:childTnLst>
                                </p:cTn>
                              </p:par>
                            </p:childTnLst>
                          </p:cTn>
                        </p:par>
                        <p:par>
                          <p:cTn id="121" fill="hold" nodeType="afterGroup">
                            <p:stCondLst>
                              <p:cond delay="2700"/>
                            </p:stCondLst>
                            <p:childTnLst>
                              <p:par>
                                <p:cTn id="122" presetID="10" presetClass="entr" presetSubtype="0" fill="hold" grpId="0" nodeType="afterEffect">
                                  <p:stCondLst>
                                    <p:cond delay="0"/>
                                  </p:stCondLst>
                                  <p:childTnLst>
                                    <p:set>
                                      <p:cBhvr>
                                        <p:cTn id="123" dur="1" fill="hold">
                                          <p:stCondLst>
                                            <p:cond delay="0"/>
                                          </p:stCondLst>
                                        </p:cTn>
                                        <p:tgtEl>
                                          <p:spTgt spid="260257"/>
                                        </p:tgtEl>
                                        <p:attrNameLst>
                                          <p:attrName>style.visibility</p:attrName>
                                        </p:attrNameLst>
                                      </p:cBhvr>
                                      <p:to>
                                        <p:strVal val="visible"/>
                                      </p:to>
                                    </p:set>
                                    <p:animEffect transition="in" filter="fade">
                                      <p:cBhvr>
                                        <p:cTn id="124" dur="100"/>
                                        <p:tgtEl>
                                          <p:spTgt spid="260257"/>
                                        </p:tgtEl>
                                      </p:cBhvr>
                                    </p:animEffect>
                                  </p:childTnLst>
                                </p:cTn>
                              </p:par>
                            </p:childTnLst>
                          </p:cTn>
                        </p:par>
                        <p:par>
                          <p:cTn id="125" fill="hold" nodeType="afterGroup">
                            <p:stCondLst>
                              <p:cond delay="2800"/>
                            </p:stCondLst>
                            <p:childTnLst>
                              <p:par>
                                <p:cTn id="126" presetID="10" presetClass="entr" presetSubtype="0" fill="hold" grpId="0" nodeType="afterEffect">
                                  <p:stCondLst>
                                    <p:cond delay="0"/>
                                  </p:stCondLst>
                                  <p:childTnLst>
                                    <p:set>
                                      <p:cBhvr>
                                        <p:cTn id="127" dur="1" fill="hold">
                                          <p:stCondLst>
                                            <p:cond delay="0"/>
                                          </p:stCondLst>
                                        </p:cTn>
                                        <p:tgtEl>
                                          <p:spTgt spid="260260"/>
                                        </p:tgtEl>
                                        <p:attrNameLst>
                                          <p:attrName>style.visibility</p:attrName>
                                        </p:attrNameLst>
                                      </p:cBhvr>
                                      <p:to>
                                        <p:strVal val="visible"/>
                                      </p:to>
                                    </p:set>
                                    <p:animEffect transition="in" filter="fade">
                                      <p:cBhvr>
                                        <p:cTn id="128" dur="100"/>
                                        <p:tgtEl>
                                          <p:spTgt spid="260260"/>
                                        </p:tgtEl>
                                      </p:cBhvr>
                                    </p:animEffect>
                                  </p:childTnLst>
                                </p:cTn>
                              </p:par>
                            </p:childTnLst>
                          </p:cTn>
                        </p:par>
                        <p:par>
                          <p:cTn id="129" fill="hold" nodeType="afterGroup">
                            <p:stCondLst>
                              <p:cond delay="2900"/>
                            </p:stCondLst>
                            <p:childTnLst>
                              <p:par>
                                <p:cTn id="130" presetID="10" presetClass="entr" presetSubtype="0" fill="hold" grpId="0" nodeType="afterEffect">
                                  <p:stCondLst>
                                    <p:cond delay="0"/>
                                  </p:stCondLst>
                                  <p:childTnLst>
                                    <p:set>
                                      <p:cBhvr>
                                        <p:cTn id="131" dur="1" fill="hold">
                                          <p:stCondLst>
                                            <p:cond delay="0"/>
                                          </p:stCondLst>
                                        </p:cTn>
                                        <p:tgtEl>
                                          <p:spTgt spid="260262"/>
                                        </p:tgtEl>
                                        <p:attrNameLst>
                                          <p:attrName>style.visibility</p:attrName>
                                        </p:attrNameLst>
                                      </p:cBhvr>
                                      <p:to>
                                        <p:strVal val="visible"/>
                                      </p:to>
                                    </p:set>
                                    <p:animEffect transition="in" filter="fade">
                                      <p:cBhvr>
                                        <p:cTn id="132" dur="100"/>
                                        <p:tgtEl>
                                          <p:spTgt spid="260262"/>
                                        </p:tgtEl>
                                      </p:cBhvr>
                                    </p:animEffect>
                                  </p:childTnLst>
                                </p:cTn>
                              </p:par>
                            </p:childTnLst>
                          </p:cTn>
                        </p:par>
                        <p:par>
                          <p:cTn id="133" fill="hold" nodeType="afterGroup">
                            <p:stCondLst>
                              <p:cond delay="3000"/>
                            </p:stCondLst>
                            <p:childTnLst>
                              <p:par>
                                <p:cTn id="134" presetID="10" presetClass="entr" presetSubtype="0" fill="hold" grpId="0" nodeType="afterEffect">
                                  <p:stCondLst>
                                    <p:cond delay="0"/>
                                  </p:stCondLst>
                                  <p:childTnLst>
                                    <p:set>
                                      <p:cBhvr>
                                        <p:cTn id="135" dur="1" fill="hold">
                                          <p:stCondLst>
                                            <p:cond delay="0"/>
                                          </p:stCondLst>
                                        </p:cTn>
                                        <p:tgtEl>
                                          <p:spTgt spid="260263"/>
                                        </p:tgtEl>
                                        <p:attrNameLst>
                                          <p:attrName>style.visibility</p:attrName>
                                        </p:attrNameLst>
                                      </p:cBhvr>
                                      <p:to>
                                        <p:strVal val="visible"/>
                                      </p:to>
                                    </p:set>
                                    <p:animEffect transition="in" filter="fade">
                                      <p:cBhvr>
                                        <p:cTn id="136" dur="100"/>
                                        <p:tgtEl>
                                          <p:spTgt spid="260263"/>
                                        </p:tgtEl>
                                      </p:cBhvr>
                                    </p:animEffect>
                                  </p:childTnLst>
                                </p:cTn>
                              </p:par>
                            </p:childTnLst>
                          </p:cTn>
                        </p:par>
                        <p:par>
                          <p:cTn id="137" fill="hold" nodeType="afterGroup">
                            <p:stCondLst>
                              <p:cond delay="3100"/>
                            </p:stCondLst>
                            <p:childTnLst>
                              <p:par>
                                <p:cTn id="138" presetID="10" presetClass="entr" presetSubtype="0" fill="hold" grpId="0" nodeType="afterEffect">
                                  <p:stCondLst>
                                    <p:cond delay="0"/>
                                  </p:stCondLst>
                                  <p:childTnLst>
                                    <p:set>
                                      <p:cBhvr>
                                        <p:cTn id="139" dur="1" fill="hold">
                                          <p:stCondLst>
                                            <p:cond delay="0"/>
                                          </p:stCondLst>
                                        </p:cTn>
                                        <p:tgtEl>
                                          <p:spTgt spid="260261"/>
                                        </p:tgtEl>
                                        <p:attrNameLst>
                                          <p:attrName>style.visibility</p:attrName>
                                        </p:attrNameLst>
                                      </p:cBhvr>
                                      <p:to>
                                        <p:strVal val="visible"/>
                                      </p:to>
                                    </p:set>
                                    <p:animEffect transition="in" filter="fade">
                                      <p:cBhvr>
                                        <p:cTn id="140" dur="100"/>
                                        <p:tgtEl>
                                          <p:spTgt spid="260261"/>
                                        </p:tgtEl>
                                      </p:cBhvr>
                                    </p:animEffect>
                                  </p:childTnLst>
                                </p:cTn>
                              </p:par>
                            </p:childTnLst>
                          </p:cTn>
                        </p:par>
                        <p:par>
                          <p:cTn id="141" fill="hold" nodeType="afterGroup">
                            <p:stCondLst>
                              <p:cond delay="3200"/>
                            </p:stCondLst>
                            <p:childTnLst>
                              <p:par>
                                <p:cTn id="142" presetID="10" presetClass="entr" presetSubtype="0" fill="hold" grpId="0" nodeType="afterEffect">
                                  <p:stCondLst>
                                    <p:cond delay="0"/>
                                  </p:stCondLst>
                                  <p:childTnLst>
                                    <p:set>
                                      <p:cBhvr>
                                        <p:cTn id="143" dur="1" fill="hold">
                                          <p:stCondLst>
                                            <p:cond delay="0"/>
                                          </p:stCondLst>
                                        </p:cTn>
                                        <p:tgtEl>
                                          <p:spTgt spid="260264"/>
                                        </p:tgtEl>
                                        <p:attrNameLst>
                                          <p:attrName>style.visibility</p:attrName>
                                        </p:attrNameLst>
                                      </p:cBhvr>
                                      <p:to>
                                        <p:strVal val="visible"/>
                                      </p:to>
                                    </p:set>
                                    <p:animEffect transition="in" filter="fade">
                                      <p:cBhvr>
                                        <p:cTn id="144" dur="100"/>
                                        <p:tgtEl>
                                          <p:spTgt spid="260264"/>
                                        </p:tgtEl>
                                      </p:cBhvr>
                                    </p:animEffect>
                                  </p:childTnLst>
                                </p:cTn>
                              </p:par>
                            </p:childTnLst>
                          </p:cTn>
                        </p:par>
                        <p:par>
                          <p:cTn id="145" fill="hold" nodeType="afterGroup">
                            <p:stCondLst>
                              <p:cond delay="3300"/>
                            </p:stCondLst>
                            <p:childTnLst>
                              <p:par>
                                <p:cTn id="146" presetID="10" presetClass="entr" presetSubtype="0" fill="hold" grpId="0" nodeType="afterEffect">
                                  <p:stCondLst>
                                    <p:cond delay="0"/>
                                  </p:stCondLst>
                                  <p:childTnLst>
                                    <p:set>
                                      <p:cBhvr>
                                        <p:cTn id="147" dur="1" fill="hold">
                                          <p:stCondLst>
                                            <p:cond delay="0"/>
                                          </p:stCondLst>
                                        </p:cTn>
                                        <p:tgtEl>
                                          <p:spTgt spid="260265"/>
                                        </p:tgtEl>
                                        <p:attrNameLst>
                                          <p:attrName>style.visibility</p:attrName>
                                        </p:attrNameLst>
                                      </p:cBhvr>
                                      <p:to>
                                        <p:strVal val="visible"/>
                                      </p:to>
                                    </p:set>
                                    <p:animEffect transition="in" filter="fade">
                                      <p:cBhvr>
                                        <p:cTn id="148" dur="100"/>
                                        <p:tgtEl>
                                          <p:spTgt spid="260265"/>
                                        </p:tgtEl>
                                      </p:cBhvr>
                                    </p:animEffect>
                                  </p:childTnLst>
                                </p:cTn>
                              </p:par>
                            </p:childTnLst>
                          </p:cTn>
                        </p:par>
                        <p:par>
                          <p:cTn id="149" fill="hold" nodeType="afterGroup">
                            <p:stCondLst>
                              <p:cond delay="3400"/>
                            </p:stCondLst>
                            <p:childTnLst>
                              <p:par>
                                <p:cTn id="150" presetID="10" presetClass="entr" presetSubtype="0" fill="hold" grpId="0" nodeType="afterEffect">
                                  <p:stCondLst>
                                    <p:cond delay="0"/>
                                  </p:stCondLst>
                                  <p:childTnLst>
                                    <p:set>
                                      <p:cBhvr>
                                        <p:cTn id="151" dur="1" fill="hold">
                                          <p:stCondLst>
                                            <p:cond delay="0"/>
                                          </p:stCondLst>
                                        </p:cTn>
                                        <p:tgtEl>
                                          <p:spTgt spid="260266"/>
                                        </p:tgtEl>
                                        <p:attrNameLst>
                                          <p:attrName>style.visibility</p:attrName>
                                        </p:attrNameLst>
                                      </p:cBhvr>
                                      <p:to>
                                        <p:strVal val="visible"/>
                                      </p:to>
                                    </p:set>
                                    <p:animEffect transition="in" filter="fade">
                                      <p:cBhvr>
                                        <p:cTn id="152" dur="100"/>
                                        <p:tgtEl>
                                          <p:spTgt spid="260266"/>
                                        </p:tgtEl>
                                      </p:cBhvr>
                                    </p:animEffect>
                                  </p:childTnLst>
                                </p:cTn>
                              </p:par>
                            </p:childTnLst>
                          </p:cTn>
                        </p:par>
                        <p:par>
                          <p:cTn id="153" fill="hold" nodeType="afterGroup">
                            <p:stCondLst>
                              <p:cond delay="3500"/>
                            </p:stCondLst>
                            <p:childTnLst>
                              <p:par>
                                <p:cTn id="154" presetID="10" presetClass="entr" presetSubtype="0" fill="hold" grpId="0" nodeType="afterEffect">
                                  <p:stCondLst>
                                    <p:cond delay="0"/>
                                  </p:stCondLst>
                                  <p:childTnLst>
                                    <p:set>
                                      <p:cBhvr>
                                        <p:cTn id="155" dur="1" fill="hold">
                                          <p:stCondLst>
                                            <p:cond delay="0"/>
                                          </p:stCondLst>
                                        </p:cTn>
                                        <p:tgtEl>
                                          <p:spTgt spid="260267"/>
                                        </p:tgtEl>
                                        <p:attrNameLst>
                                          <p:attrName>style.visibility</p:attrName>
                                        </p:attrNameLst>
                                      </p:cBhvr>
                                      <p:to>
                                        <p:strVal val="visible"/>
                                      </p:to>
                                    </p:set>
                                    <p:animEffect transition="in" filter="fade">
                                      <p:cBhvr>
                                        <p:cTn id="156" dur="100"/>
                                        <p:tgtEl>
                                          <p:spTgt spid="26026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3" presetClass="exit" presetSubtype="544" fill="hold" grpId="1" nodeType="clickEffect">
                                  <p:stCondLst>
                                    <p:cond delay="0"/>
                                  </p:stCondLst>
                                  <p:childTnLst>
                                    <p:anim calcmode="lin" valueType="num">
                                      <p:cBhvr>
                                        <p:cTn id="160" dur="1000"/>
                                        <p:tgtEl>
                                          <p:spTgt spid="260232">
                                            <p:txEl>
                                              <p:pRg st="0" end="0"/>
                                            </p:txEl>
                                          </p:spTgt>
                                        </p:tgtEl>
                                        <p:attrNameLst>
                                          <p:attrName>ppt_w</p:attrName>
                                        </p:attrNameLst>
                                      </p:cBhvr>
                                      <p:tavLst>
                                        <p:tav tm="0">
                                          <p:val>
                                            <p:strVal val="ppt_w"/>
                                          </p:val>
                                        </p:tav>
                                        <p:tav tm="100000">
                                          <p:val>
                                            <p:fltVal val="0"/>
                                          </p:val>
                                        </p:tav>
                                      </p:tavLst>
                                    </p:anim>
                                    <p:anim calcmode="lin" valueType="num">
                                      <p:cBhvr>
                                        <p:cTn id="161" dur="1000"/>
                                        <p:tgtEl>
                                          <p:spTgt spid="260232">
                                            <p:txEl>
                                              <p:pRg st="0" end="0"/>
                                            </p:txEl>
                                          </p:spTgt>
                                        </p:tgtEl>
                                        <p:attrNameLst>
                                          <p:attrName>ppt_h</p:attrName>
                                        </p:attrNameLst>
                                      </p:cBhvr>
                                      <p:tavLst>
                                        <p:tav tm="0">
                                          <p:val>
                                            <p:strVal val="ppt_h"/>
                                          </p:val>
                                        </p:tav>
                                        <p:tav tm="100000">
                                          <p:val>
                                            <p:fltVal val="0"/>
                                          </p:val>
                                        </p:tav>
                                      </p:tavLst>
                                    </p:anim>
                                    <p:anim calcmode="lin" valueType="num">
                                      <p:cBhvr>
                                        <p:cTn id="162" dur="1000"/>
                                        <p:tgtEl>
                                          <p:spTgt spid="260232">
                                            <p:txEl>
                                              <p:pRg st="0" end="0"/>
                                            </p:txEl>
                                          </p:spTgt>
                                        </p:tgtEl>
                                        <p:attrNameLst>
                                          <p:attrName>ppt_x</p:attrName>
                                        </p:attrNameLst>
                                      </p:cBhvr>
                                      <p:tavLst>
                                        <p:tav tm="0">
                                          <p:val>
                                            <p:strVal val="ppt_x"/>
                                          </p:val>
                                        </p:tav>
                                        <p:tav tm="100000">
                                          <p:val>
                                            <p:fltVal val="0.5"/>
                                          </p:val>
                                        </p:tav>
                                      </p:tavLst>
                                    </p:anim>
                                    <p:anim calcmode="lin" valueType="num">
                                      <p:cBhvr>
                                        <p:cTn id="163" dur="1000"/>
                                        <p:tgtEl>
                                          <p:spTgt spid="260232">
                                            <p:txEl>
                                              <p:pRg st="0" end="0"/>
                                            </p:txEl>
                                          </p:spTgt>
                                        </p:tgtEl>
                                        <p:attrNameLst>
                                          <p:attrName>ppt_y</p:attrName>
                                        </p:attrNameLst>
                                      </p:cBhvr>
                                      <p:tavLst>
                                        <p:tav tm="0">
                                          <p:val>
                                            <p:strVal val="ppt_y"/>
                                          </p:val>
                                        </p:tav>
                                        <p:tav tm="100000">
                                          <p:val>
                                            <p:fltVal val="0.5"/>
                                          </p:val>
                                        </p:tav>
                                      </p:tavLst>
                                    </p:anim>
                                    <p:set>
                                      <p:cBhvr>
                                        <p:cTn id="164" dur="1" fill="hold">
                                          <p:stCondLst>
                                            <p:cond delay="999"/>
                                          </p:stCondLst>
                                        </p:cTn>
                                        <p:tgtEl>
                                          <p:spTgt spid="260232">
                                            <p:txEl>
                                              <p:pRg st="0" end="0"/>
                                            </p:txEl>
                                          </p:spTgt>
                                        </p:tgtEl>
                                        <p:attrNameLst>
                                          <p:attrName>style.visibility</p:attrName>
                                        </p:attrNameLst>
                                      </p:cBhvr>
                                      <p:to>
                                        <p:strVal val="hidden"/>
                                      </p:to>
                                    </p:set>
                                  </p:childTnLst>
                                </p:cTn>
                              </p:par>
                              <p:par>
                                <p:cTn id="165" presetID="23" presetClass="exit" presetSubtype="544" fill="hold" grpId="1" nodeType="withEffect">
                                  <p:stCondLst>
                                    <p:cond delay="0"/>
                                  </p:stCondLst>
                                  <p:childTnLst>
                                    <p:anim calcmode="lin" valueType="num">
                                      <p:cBhvr>
                                        <p:cTn id="166" dur="1000"/>
                                        <p:tgtEl>
                                          <p:spTgt spid="260233"/>
                                        </p:tgtEl>
                                        <p:attrNameLst>
                                          <p:attrName>ppt_w</p:attrName>
                                        </p:attrNameLst>
                                      </p:cBhvr>
                                      <p:tavLst>
                                        <p:tav tm="0">
                                          <p:val>
                                            <p:strVal val="ppt_w"/>
                                          </p:val>
                                        </p:tav>
                                        <p:tav tm="100000">
                                          <p:val>
                                            <p:fltVal val="0"/>
                                          </p:val>
                                        </p:tav>
                                      </p:tavLst>
                                    </p:anim>
                                    <p:anim calcmode="lin" valueType="num">
                                      <p:cBhvr>
                                        <p:cTn id="167" dur="1000"/>
                                        <p:tgtEl>
                                          <p:spTgt spid="260233"/>
                                        </p:tgtEl>
                                        <p:attrNameLst>
                                          <p:attrName>ppt_h</p:attrName>
                                        </p:attrNameLst>
                                      </p:cBhvr>
                                      <p:tavLst>
                                        <p:tav tm="0">
                                          <p:val>
                                            <p:strVal val="ppt_h"/>
                                          </p:val>
                                        </p:tav>
                                        <p:tav tm="100000">
                                          <p:val>
                                            <p:fltVal val="0"/>
                                          </p:val>
                                        </p:tav>
                                      </p:tavLst>
                                    </p:anim>
                                    <p:anim calcmode="lin" valueType="num">
                                      <p:cBhvr>
                                        <p:cTn id="168" dur="1000"/>
                                        <p:tgtEl>
                                          <p:spTgt spid="260233"/>
                                        </p:tgtEl>
                                        <p:attrNameLst>
                                          <p:attrName>ppt_x</p:attrName>
                                        </p:attrNameLst>
                                      </p:cBhvr>
                                      <p:tavLst>
                                        <p:tav tm="0">
                                          <p:val>
                                            <p:strVal val="ppt_x"/>
                                          </p:val>
                                        </p:tav>
                                        <p:tav tm="100000">
                                          <p:val>
                                            <p:fltVal val="0.5"/>
                                          </p:val>
                                        </p:tav>
                                      </p:tavLst>
                                    </p:anim>
                                    <p:anim calcmode="lin" valueType="num">
                                      <p:cBhvr>
                                        <p:cTn id="169" dur="1000"/>
                                        <p:tgtEl>
                                          <p:spTgt spid="260233"/>
                                        </p:tgtEl>
                                        <p:attrNameLst>
                                          <p:attrName>ppt_y</p:attrName>
                                        </p:attrNameLst>
                                      </p:cBhvr>
                                      <p:tavLst>
                                        <p:tav tm="0">
                                          <p:val>
                                            <p:strVal val="ppt_y"/>
                                          </p:val>
                                        </p:tav>
                                        <p:tav tm="100000">
                                          <p:val>
                                            <p:fltVal val="0.5"/>
                                          </p:val>
                                        </p:tav>
                                      </p:tavLst>
                                    </p:anim>
                                    <p:set>
                                      <p:cBhvr>
                                        <p:cTn id="170" dur="1" fill="hold">
                                          <p:stCondLst>
                                            <p:cond delay="999"/>
                                          </p:stCondLst>
                                        </p:cTn>
                                        <p:tgtEl>
                                          <p:spTgt spid="260233"/>
                                        </p:tgtEl>
                                        <p:attrNameLst>
                                          <p:attrName>style.visibility</p:attrName>
                                        </p:attrNameLst>
                                      </p:cBhvr>
                                      <p:to>
                                        <p:strVal val="hidden"/>
                                      </p:to>
                                    </p:set>
                                  </p:childTnLst>
                                </p:cTn>
                              </p:par>
                              <p:par>
                                <p:cTn id="171" presetID="23" presetClass="exit" presetSubtype="544" fill="hold" grpId="1" nodeType="withEffect">
                                  <p:stCondLst>
                                    <p:cond delay="0"/>
                                  </p:stCondLst>
                                  <p:childTnLst>
                                    <p:anim calcmode="lin" valueType="num">
                                      <p:cBhvr>
                                        <p:cTn id="172" dur="1000"/>
                                        <p:tgtEl>
                                          <p:spTgt spid="260234"/>
                                        </p:tgtEl>
                                        <p:attrNameLst>
                                          <p:attrName>ppt_w</p:attrName>
                                        </p:attrNameLst>
                                      </p:cBhvr>
                                      <p:tavLst>
                                        <p:tav tm="0">
                                          <p:val>
                                            <p:strVal val="ppt_w"/>
                                          </p:val>
                                        </p:tav>
                                        <p:tav tm="100000">
                                          <p:val>
                                            <p:fltVal val="0"/>
                                          </p:val>
                                        </p:tav>
                                      </p:tavLst>
                                    </p:anim>
                                    <p:anim calcmode="lin" valueType="num">
                                      <p:cBhvr>
                                        <p:cTn id="173" dur="1000"/>
                                        <p:tgtEl>
                                          <p:spTgt spid="260234"/>
                                        </p:tgtEl>
                                        <p:attrNameLst>
                                          <p:attrName>ppt_h</p:attrName>
                                        </p:attrNameLst>
                                      </p:cBhvr>
                                      <p:tavLst>
                                        <p:tav tm="0">
                                          <p:val>
                                            <p:strVal val="ppt_h"/>
                                          </p:val>
                                        </p:tav>
                                        <p:tav tm="100000">
                                          <p:val>
                                            <p:fltVal val="0"/>
                                          </p:val>
                                        </p:tav>
                                      </p:tavLst>
                                    </p:anim>
                                    <p:anim calcmode="lin" valueType="num">
                                      <p:cBhvr>
                                        <p:cTn id="174" dur="1000"/>
                                        <p:tgtEl>
                                          <p:spTgt spid="260234"/>
                                        </p:tgtEl>
                                        <p:attrNameLst>
                                          <p:attrName>ppt_x</p:attrName>
                                        </p:attrNameLst>
                                      </p:cBhvr>
                                      <p:tavLst>
                                        <p:tav tm="0">
                                          <p:val>
                                            <p:strVal val="ppt_x"/>
                                          </p:val>
                                        </p:tav>
                                        <p:tav tm="100000">
                                          <p:val>
                                            <p:fltVal val="0.5"/>
                                          </p:val>
                                        </p:tav>
                                      </p:tavLst>
                                    </p:anim>
                                    <p:anim calcmode="lin" valueType="num">
                                      <p:cBhvr>
                                        <p:cTn id="175" dur="1000"/>
                                        <p:tgtEl>
                                          <p:spTgt spid="260234"/>
                                        </p:tgtEl>
                                        <p:attrNameLst>
                                          <p:attrName>ppt_y</p:attrName>
                                        </p:attrNameLst>
                                      </p:cBhvr>
                                      <p:tavLst>
                                        <p:tav tm="0">
                                          <p:val>
                                            <p:strVal val="ppt_y"/>
                                          </p:val>
                                        </p:tav>
                                        <p:tav tm="100000">
                                          <p:val>
                                            <p:fltVal val="0.5"/>
                                          </p:val>
                                        </p:tav>
                                      </p:tavLst>
                                    </p:anim>
                                    <p:set>
                                      <p:cBhvr>
                                        <p:cTn id="176" dur="1" fill="hold">
                                          <p:stCondLst>
                                            <p:cond delay="999"/>
                                          </p:stCondLst>
                                        </p:cTn>
                                        <p:tgtEl>
                                          <p:spTgt spid="260234"/>
                                        </p:tgtEl>
                                        <p:attrNameLst>
                                          <p:attrName>style.visibility</p:attrName>
                                        </p:attrNameLst>
                                      </p:cBhvr>
                                      <p:to>
                                        <p:strVal val="hidden"/>
                                      </p:to>
                                    </p:set>
                                  </p:childTnLst>
                                </p:cTn>
                              </p:par>
                              <p:par>
                                <p:cTn id="177" presetID="23" presetClass="exit" presetSubtype="544" fill="hold" grpId="1" nodeType="withEffect">
                                  <p:stCondLst>
                                    <p:cond delay="0"/>
                                  </p:stCondLst>
                                  <p:childTnLst>
                                    <p:anim calcmode="lin" valueType="num">
                                      <p:cBhvr>
                                        <p:cTn id="178" dur="1000"/>
                                        <p:tgtEl>
                                          <p:spTgt spid="260235"/>
                                        </p:tgtEl>
                                        <p:attrNameLst>
                                          <p:attrName>ppt_w</p:attrName>
                                        </p:attrNameLst>
                                      </p:cBhvr>
                                      <p:tavLst>
                                        <p:tav tm="0">
                                          <p:val>
                                            <p:strVal val="ppt_w"/>
                                          </p:val>
                                        </p:tav>
                                        <p:tav tm="100000">
                                          <p:val>
                                            <p:fltVal val="0"/>
                                          </p:val>
                                        </p:tav>
                                      </p:tavLst>
                                    </p:anim>
                                    <p:anim calcmode="lin" valueType="num">
                                      <p:cBhvr>
                                        <p:cTn id="179" dur="1000"/>
                                        <p:tgtEl>
                                          <p:spTgt spid="260235"/>
                                        </p:tgtEl>
                                        <p:attrNameLst>
                                          <p:attrName>ppt_h</p:attrName>
                                        </p:attrNameLst>
                                      </p:cBhvr>
                                      <p:tavLst>
                                        <p:tav tm="0">
                                          <p:val>
                                            <p:strVal val="ppt_h"/>
                                          </p:val>
                                        </p:tav>
                                        <p:tav tm="100000">
                                          <p:val>
                                            <p:fltVal val="0"/>
                                          </p:val>
                                        </p:tav>
                                      </p:tavLst>
                                    </p:anim>
                                    <p:anim calcmode="lin" valueType="num">
                                      <p:cBhvr>
                                        <p:cTn id="180" dur="1000"/>
                                        <p:tgtEl>
                                          <p:spTgt spid="260235"/>
                                        </p:tgtEl>
                                        <p:attrNameLst>
                                          <p:attrName>ppt_x</p:attrName>
                                        </p:attrNameLst>
                                      </p:cBhvr>
                                      <p:tavLst>
                                        <p:tav tm="0">
                                          <p:val>
                                            <p:strVal val="ppt_x"/>
                                          </p:val>
                                        </p:tav>
                                        <p:tav tm="100000">
                                          <p:val>
                                            <p:fltVal val="0.5"/>
                                          </p:val>
                                        </p:tav>
                                      </p:tavLst>
                                    </p:anim>
                                    <p:anim calcmode="lin" valueType="num">
                                      <p:cBhvr>
                                        <p:cTn id="181" dur="1000"/>
                                        <p:tgtEl>
                                          <p:spTgt spid="260235"/>
                                        </p:tgtEl>
                                        <p:attrNameLst>
                                          <p:attrName>ppt_y</p:attrName>
                                        </p:attrNameLst>
                                      </p:cBhvr>
                                      <p:tavLst>
                                        <p:tav tm="0">
                                          <p:val>
                                            <p:strVal val="ppt_y"/>
                                          </p:val>
                                        </p:tav>
                                        <p:tav tm="100000">
                                          <p:val>
                                            <p:fltVal val="0.5"/>
                                          </p:val>
                                        </p:tav>
                                      </p:tavLst>
                                    </p:anim>
                                    <p:set>
                                      <p:cBhvr>
                                        <p:cTn id="182" dur="1" fill="hold">
                                          <p:stCondLst>
                                            <p:cond delay="999"/>
                                          </p:stCondLst>
                                        </p:cTn>
                                        <p:tgtEl>
                                          <p:spTgt spid="260235"/>
                                        </p:tgtEl>
                                        <p:attrNameLst>
                                          <p:attrName>style.visibility</p:attrName>
                                        </p:attrNameLst>
                                      </p:cBhvr>
                                      <p:to>
                                        <p:strVal val="hidden"/>
                                      </p:to>
                                    </p:set>
                                  </p:childTnLst>
                                </p:cTn>
                              </p:par>
                              <p:par>
                                <p:cTn id="183" presetID="23" presetClass="exit" presetSubtype="544" fill="hold" grpId="1" nodeType="withEffect">
                                  <p:stCondLst>
                                    <p:cond delay="0"/>
                                  </p:stCondLst>
                                  <p:childTnLst>
                                    <p:anim calcmode="lin" valueType="num">
                                      <p:cBhvr>
                                        <p:cTn id="184" dur="1000"/>
                                        <p:tgtEl>
                                          <p:spTgt spid="260236"/>
                                        </p:tgtEl>
                                        <p:attrNameLst>
                                          <p:attrName>ppt_w</p:attrName>
                                        </p:attrNameLst>
                                      </p:cBhvr>
                                      <p:tavLst>
                                        <p:tav tm="0">
                                          <p:val>
                                            <p:strVal val="ppt_w"/>
                                          </p:val>
                                        </p:tav>
                                        <p:tav tm="100000">
                                          <p:val>
                                            <p:fltVal val="0"/>
                                          </p:val>
                                        </p:tav>
                                      </p:tavLst>
                                    </p:anim>
                                    <p:anim calcmode="lin" valueType="num">
                                      <p:cBhvr>
                                        <p:cTn id="185" dur="1000"/>
                                        <p:tgtEl>
                                          <p:spTgt spid="260236"/>
                                        </p:tgtEl>
                                        <p:attrNameLst>
                                          <p:attrName>ppt_h</p:attrName>
                                        </p:attrNameLst>
                                      </p:cBhvr>
                                      <p:tavLst>
                                        <p:tav tm="0">
                                          <p:val>
                                            <p:strVal val="ppt_h"/>
                                          </p:val>
                                        </p:tav>
                                        <p:tav tm="100000">
                                          <p:val>
                                            <p:fltVal val="0"/>
                                          </p:val>
                                        </p:tav>
                                      </p:tavLst>
                                    </p:anim>
                                    <p:anim calcmode="lin" valueType="num">
                                      <p:cBhvr>
                                        <p:cTn id="186" dur="1000"/>
                                        <p:tgtEl>
                                          <p:spTgt spid="260236"/>
                                        </p:tgtEl>
                                        <p:attrNameLst>
                                          <p:attrName>ppt_x</p:attrName>
                                        </p:attrNameLst>
                                      </p:cBhvr>
                                      <p:tavLst>
                                        <p:tav tm="0">
                                          <p:val>
                                            <p:strVal val="ppt_x"/>
                                          </p:val>
                                        </p:tav>
                                        <p:tav tm="100000">
                                          <p:val>
                                            <p:fltVal val="0.5"/>
                                          </p:val>
                                        </p:tav>
                                      </p:tavLst>
                                    </p:anim>
                                    <p:anim calcmode="lin" valueType="num">
                                      <p:cBhvr>
                                        <p:cTn id="187" dur="1000"/>
                                        <p:tgtEl>
                                          <p:spTgt spid="260236"/>
                                        </p:tgtEl>
                                        <p:attrNameLst>
                                          <p:attrName>ppt_y</p:attrName>
                                        </p:attrNameLst>
                                      </p:cBhvr>
                                      <p:tavLst>
                                        <p:tav tm="0">
                                          <p:val>
                                            <p:strVal val="ppt_y"/>
                                          </p:val>
                                        </p:tav>
                                        <p:tav tm="100000">
                                          <p:val>
                                            <p:fltVal val="0.5"/>
                                          </p:val>
                                        </p:tav>
                                      </p:tavLst>
                                    </p:anim>
                                    <p:set>
                                      <p:cBhvr>
                                        <p:cTn id="188" dur="1" fill="hold">
                                          <p:stCondLst>
                                            <p:cond delay="999"/>
                                          </p:stCondLst>
                                        </p:cTn>
                                        <p:tgtEl>
                                          <p:spTgt spid="260236"/>
                                        </p:tgtEl>
                                        <p:attrNameLst>
                                          <p:attrName>style.visibility</p:attrName>
                                        </p:attrNameLst>
                                      </p:cBhvr>
                                      <p:to>
                                        <p:strVal val="hidden"/>
                                      </p:to>
                                    </p:set>
                                  </p:childTnLst>
                                </p:cTn>
                              </p:par>
                              <p:par>
                                <p:cTn id="189" presetID="23" presetClass="exit" presetSubtype="544" fill="hold" grpId="1" nodeType="withEffect">
                                  <p:stCondLst>
                                    <p:cond delay="0"/>
                                  </p:stCondLst>
                                  <p:childTnLst>
                                    <p:anim calcmode="lin" valueType="num">
                                      <p:cBhvr>
                                        <p:cTn id="190" dur="1000"/>
                                        <p:tgtEl>
                                          <p:spTgt spid="260237"/>
                                        </p:tgtEl>
                                        <p:attrNameLst>
                                          <p:attrName>ppt_w</p:attrName>
                                        </p:attrNameLst>
                                      </p:cBhvr>
                                      <p:tavLst>
                                        <p:tav tm="0">
                                          <p:val>
                                            <p:strVal val="ppt_w"/>
                                          </p:val>
                                        </p:tav>
                                        <p:tav tm="100000">
                                          <p:val>
                                            <p:fltVal val="0"/>
                                          </p:val>
                                        </p:tav>
                                      </p:tavLst>
                                    </p:anim>
                                    <p:anim calcmode="lin" valueType="num">
                                      <p:cBhvr>
                                        <p:cTn id="191" dur="1000"/>
                                        <p:tgtEl>
                                          <p:spTgt spid="260237"/>
                                        </p:tgtEl>
                                        <p:attrNameLst>
                                          <p:attrName>ppt_h</p:attrName>
                                        </p:attrNameLst>
                                      </p:cBhvr>
                                      <p:tavLst>
                                        <p:tav tm="0">
                                          <p:val>
                                            <p:strVal val="ppt_h"/>
                                          </p:val>
                                        </p:tav>
                                        <p:tav tm="100000">
                                          <p:val>
                                            <p:fltVal val="0"/>
                                          </p:val>
                                        </p:tav>
                                      </p:tavLst>
                                    </p:anim>
                                    <p:anim calcmode="lin" valueType="num">
                                      <p:cBhvr>
                                        <p:cTn id="192" dur="1000"/>
                                        <p:tgtEl>
                                          <p:spTgt spid="260237"/>
                                        </p:tgtEl>
                                        <p:attrNameLst>
                                          <p:attrName>ppt_x</p:attrName>
                                        </p:attrNameLst>
                                      </p:cBhvr>
                                      <p:tavLst>
                                        <p:tav tm="0">
                                          <p:val>
                                            <p:strVal val="ppt_x"/>
                                          </p:val>
                                        </p:tav>
                                        <p:tav tm="100000">
                                          <p:val>
                                            <p:fltVal val="0.5"/>
                                          </p:val>
                                        </p:tav>
                                      </p:tavLst>
                                    </p:anim>
                                    <p:anim calcmode="lin" valueType="num">
                                      <p:cBhvr>
                                        <p:cTn id="193" dur="1000"/>
                                        <p:tgtEl>
                                          <p:spTgt spid="260237"/>
                                        </p:tgtEl>
                                        <p:attrNameLst>
                                          <p:attrName>ppt_y</p:attrName>
                                        </p:attrNameLst>
                                      </p:cBhvr>
                                      <p:tavLst>
                                        <p:tav tm="0">
                                          <p:val>
                                            <p:strVal val="ppt_y"/>
                                          </p:val>
                                        </p:tav>
                                        <p:tav tm="100000">
                                          <p:val>
                                            <p:fltVal val="0.5"/>
                                          </p:val>
                                        </p:tav>
                                      </p:tavLst>
                                    </p:anim>
                                    <p:set>
                                      <p:cBhvr>
                                        <p:cTn id="194" dur="1" fill="hold">
                                          <p:stCondLst>
                                            <p:cond delay="999"/>
                                          </p:stCondLst>
                                        </p:cTn>
                                        <p:tgtEl>
                                          <p:spTgt spid="260237"/>
                                        </p:tgtEl>
                                        <p:attrNameLst>
                                          <p:attrName>style.visibility</p:attrName>
                                        </p:attrNameLst>
                                      </p:cBhvr>
                                      <p:to>
                                        <p:strVal val="hidden"/>
                                      </p:to>
                                    </p:set>
                                  </p:childTnLst>
                                </p:cTn>
                              </p:par>
                              <p:par>
                                <p:cTn id="195" presetID="23" presetClass="exit" presetSubtype="544" fill="hold" grpId="1" nodeType="withEffect">
                                  <p:stCondLst>
                                    <p:cond delay="0"/>
                                  </p:stCondLst>
                                  <p:childTnLst>
                                    <p:anim calcmode="lin" valueType="num">
                                      <p:cBhvr>
                                        <p:cTn id="196" dur="1000"/>
                                        <p:tgtEl>
                                          <p:spTgt spid="260238"/>
                                        </p:tgtEl>
                                        <p:attrNameLst>
                                          <p:attrName>ppt_w</p:attrName>
                                        </p:attrNameLst>
                                      </p:cBhvr>
                                      <p:tavLst>
                                        <p:tav tm="0">
                                          <p:val>
                                            <p:strVal val="ppt_w"/>
                                          </p:val>
                                        </p:tav>
                                        <p:tav tm="100000">
                                          <p:val>
                                            <p:fltVal val="0"/>
                                          </p:val>
                                        </p:tav>
                                      </p:tavLst>
                                    </p:anim>
                                    <p:anim calcmode="lin" valueType="num">
                                      <p:cBhvr>
                                        <p:cTn id="197" dur="1000"/>
                                        <p:tgtEl>
                                          <p:spTgt spid="260238"/>
                                        </p:tgtEl>
                                        <p:attrNameLst>
                                          <p:attrName>ppt_h</p:attrName>
                                        </p:attrNameLst>
                                      </p:cBhvr>
                                      <p:tavLst>
                                        <p:tav tm="0">
                                          <p:val>
                                            <p:strVal val="ppt_h"/>
                                          </p:val>
                                        </p:tav>
                                        <p:tav tm="100000">
                                          <p:val>
                                            <p:fltVal val="0"/>
                                          </p:val>
                                        </p:tav>
                                      </p:tavLst>
                                    </p:anim>
                                    <p:anim calcmode="lin" valueType="num">
                                      <p:cBhvr>
                                        <p:cTn id="198" dur="1000"/>
                                        <p:tgtEl>
                                          <p:spTgt spid="260238"/>
                                        </p:tgtEl>
                                        <p:attrNameLst>
                                          <p:attrName>ppt_x</p:attrName>
                                        </p:attrNameLst>
                                      </p:cBhvr>
                                      <p:tavLst>
                                        <p:tav tm="0">
                                          <p:val>
                                            <p:strVal val="ppt_x"/>
                                          </p:val>
                                        </p:tav>
                                        <p:tav tm="100000">
                                          <p:val>
                                            <p:fltVal val="0.5"/>
                                          </p:val>
                                        </p:tav>
                                      </p:tavLst>
                                    </p:anim>
                                    <p:anim calcmode="lin" valueType="num">
                                      <p:cBhvr>
                                        <p:cTn id="199" dur="1000"/>
                                        <p:tgtEl>
                                          <p:spTgt spid="260238"/>
                                        </p:tgtEl>
                                        <p:attrNameLst>
                                          <p:attrName>ppt_y</p:attrName>
                                        </p:attrNameLst>
                                      </p:cBhvr>
                                      <p:tavLst>
                                        <p:tav tm="0">
                                          <p:val>
                                            <p:strVal val="ppt_y"/>
                                          </p:val>
                                        </p:tav>
                                        <p:tav tm="100000">
                                          <p:val>
                                            <p:fltVal val="0.5"/>
                                          </p:val>
                                        </p:tav>
                                      </p:tavLst>
                                    </p:anim>
                                    <p:set>
                                      <p:cBhvr>
                                        <p:cTn id="200" dur="1" fill="hold">
                                          <p:stCondLst>
                                            <p:cond delay="999"/>
                                          </p:stCondLst>
                                        </p:cTn>
                                        <p:tgtEl>
                                          <p:spTgt spid="260238"/>
                                        </p:tgtEl>
                                        <p:attrNameLst>
                                          <p:attrName>style.visibility</p:attrName>
                                        </p:attrNameLst>
                                      </p:cBhvr>
                                      <p:to>
                                        <p:strVal val="hidden"/>
                                      </p:to>
                                    </p:set>
                                  </p:childTnLst>
                                </p:cTn>
                              </p:par>
                              <p:par>
                                <p:cTn id="201" presetID="23" presetClass="exit" presetSubtype="544" fill="hold" grpId="1" nodeType="withEffect">
                                  <p:stCondLst>
                                    <p:cond delay="0"/>
                                  </p:stCondLst>
                                  <p:childTnLst>
                                    <p:anim calcmode="lin" valueType="num">
                                      <p:cBhvr>
                                        <p:cTn id="202" dur="1000"/>
                                        <p:tgtEl>
                                          <p:spTgt spid="260239"/>
                                        </p:tgtEl>
                                        <p:attrNameLst>
                                          <p:attrName>ppt_w</p:attrName>
                                        </p:attrNameLst>
                                      </p:cBhvr>
                                      <p:tavLst>
                                        <p:tav tm="0">
                                          <p:val>
                                            <p:strVal val="ppt_w"/>
                                          </p:val>
                                        </p:tav>
                                        <p:tav tm="100000">
                                          <p:val>
                                            <p:fltVal val="0"/>
                                          </p:val>
                                        </p:tav>
                                      </p:tavLst>
                                    </p:anim>
                                    <p:anim calcmode="lin" valueType="num">
                                      <p:cBhvr>
                                        <p:cTn id="203" dur="1000"/>
                                        <p:tgtEl>
                                          <p:spTgt spid="260239"/>
                                        </p:tgtEl>
                                        <p:attrNameLst>
                                          <p:attrName>ppt_h</p:attrName>
                                        </p:attrNameLst>
                                      </p:cBhvr>
                                      <p:tavLst>
                                        <p:tav tm="0">
                                          <p:val>
                                            <p:strVal val="ppt_h"/>
                                          </p:val>
                                        </p:tav>
                                        <p:tav tm="100000">
                                          <p:val>
                                            <p:fltVal val="0"/>
                                          </p:val>
                                        </p:tav>
                                      </p:tavLst>
                                    </p:anim>
                                    <p:anim calcmode="lin" valueType="num">
                                      <p:cBhvr>
                                        <p:cTn id="204" dur="1000"/>
                                        <p:tgtEl>
                                          <p:spTgt spid="260239"/>
                                        </p:tgtEl>
                                        <p:attrNameLst>
                                          <p:attrName>ppt_x</p:attrName>
                                        </p:attrNameLst>
                                      </p:cBhvr>
                                      <p:tavLst>
                                        <p:tav tm="0">
                                          <p:val>
                                            <p:strVal val="ppt_x"/>
                                          </p:val>
                                        </p:tav>
                                        <p:tav tm="100000">
                                          <p:val>
                                            <p:fltVal val="0.5"/>
                                          </p:val>
                                        </p:tav>
                                      </p:tavLst>
                                    </p:anim>
                                    <p:anim calcmode="lin" valueType="num">
                                      <p:cBhvr>
                                        <p:cTn id="205" dur="1000"/>
                                        <p:tgtEl>
                                          <p:spTgt spid="260239"/>
                                        </p:tgtEl>
                                        <p:attrNameLst>
                                          <p:attrName>ppt_y</p:attrName>
                                        </p:attrNameLst>
                                      </p:cBhvr>
                                      <p:tavLst>
                                        <p:tav tm="0">
                                          <p:val>
                                            <p:strVal val="ppt_y"/>
                                          </p:val>
                                        </p:tav>
                                        <p:tav tm="100000">
                                          <p:val>
                                            <p:fltVal val="0.5"/>
                                          </p:val>
                                        </p:tav>
                                      </p:tavLst>
                                    </p:anim>
                                    <p:set>
                                      <p:cBhvr>
                                        <p:cTn id="206" dur="1" fill="hold">
                                          <p:stCondLst>
                                            <p:cond delay="999"/>
                                          </p:stCondLst>
                                        </p:cTn>
                                        <p:tgtEl>
                                          <p:spTgt spid="260239"/>
                                        </p:tgtEl>
                                        <p:attrNameLst>
                                          <p:attrName>style.visibility</p:attrName>
                                        </p:attrNameLst>
                                      </p:cBhvr>
                                      <p:to>
                                        <p:strVal val="hidden"/>
                                      </p:to>
                                    </p:set>
                                  </p:childTnLst>
                                </p:cTn>
                              </p:par>
                              <p:par>
                                <p:cTn id="207" presetID="23" presetClass="exit" presetSubtype="544" fill="hold" grpId="1" nodeType="withEffect">
                                  <p:stCondLst>
                                    <p:cond delay="0"/>
                                  </p:stCondLst>
                                  <p:childTnLst>
                                    <p:anim calcmode="lin" valueType="num">
                                      <p:cBhvr>
                                        <p:cTn id="208" dur="1000"/>
                                        <p:tgtEl>
                                          <p:spTgt spid="260240"/>
                                        </p:tgtEl>
                                        <p:attrNameLst>
                                          <p:attrName>ppt_w</p:attrName>
                                        </p:attrNameLst>
                                      </p:cBhvr>
                                      <p:tavLst>
                                        <p:tav tm="0">
                                          <p:val>
                                            <p:strVal val="ppt_w"/>
                                          </p:val>
                                        </p:tav>
                                        <p:tav tm="100000">
                                          <p:val>
                                            <p:fltVal val="0"/>
                                          </p:val>
                                        </p:tav>
                                      </p:tavLst>
                                    </p:anim>
                                    <p:anim calcmode="lin" valueType="num">
                                      <p:cBhvr>
                                        <p:cTn id="209" dur="1000"/>
                                        <p:tgtEl>
                                          <p:spTgt spid="260240"/>
                                        </p:tgtEl>
                                        <p:attrNameLst>
                                          <p:attrName>ppt_h</p:attrName>
                                        </p:attrNameLst>
                                      </p:cBhvr>
                                      <p:tavLst>
                                        <p:tav tm="0">
                                          <p:val>
                                            <p:strVal val="ppt_h"/>
                                          </p:val>
                                        </p:tav>
                                        <p:tav tm="100000">
                                          <p:val>
                                            <p:fltVal val="0"/>
                                          </p:val>
                                        </p:tav>
                                      </p:tavLst>
                                    </p:anim>
                                    <p:anim calcmode="lin" valueType="num">
                                      <p:cBhvr>
                                        <p:cTn id="210" dur="1000"/>
                                        <p:tgtEl>
                                          <p:spTgt spid="260240"/>
                                        </p:tgtEl>
                                        <p:attrNameLst>
                                          <p:attrName>ppt_x</p:attrName>
                                        </p:attrNameLst>
                                      </p:cBhvr>
                                      <p:tavLst>
                                        <p:tav tm="0">
                                          <p:val>
                                            <p:strVal val="ppt_x"/>
                                          </p:val>
                                        </p:tav>
                                        <p:tav tm="100000">
                                          <p:val>
                                            <p:fltVal val="0.5"/>
                                          </p:val>
                                        </p:tav>
                                      </p:tavLst>
                                    </p:anim>
                                    <p:anim calcmode="lin" valueType="num">
                                      <p:cBhvr>
                                        <p:cTn id="211" dur="1000"/>
                                        <p:tgtEl>
                                          <p:spTgt spid="260240"/>
                                        </p:tgtEl>
                                        <p:attrNameLst>
                                          <p:attrName>ppt_y</p:attrName>
                                        </p:attrNameLst>
                                      </p:cBhvr>
                                      <p:tavLst>
                                        <p:tav tm="0">
                                          <p:val>
                                            <p:strVal val="ppt_y"/>
                                          </p:val>
                                        </p:tav>
                                        <p:tav tm="100000">
                                          <p:val>
                                            <p:fltVal val="0.5"/>
                                          </p:val>
                                        </p:tav>
                                      </p:tavLst>
                                    </p:anim>
                                    <p:set>
                                      <p:cBhvr>
                                        <p:cTn id="212" dur="1" fill="hold">
                                          <p:stCondLst>
                                            <p:cond delay="999"/>
                                          </p:stCondLst>
                                        </p:cTn>
                                        <p:tgtEl>
                                          <p:spTgt spid="260240"/>
                                        </p:tgtEl>
                                        <p:attrNameLst>
                                          <p:attrName>style.visibility</p:attrName>
                                        </p:attrNameLst>
                                      </p:cBhvr>
                                      <p:to>
                                        <p:strVal val="hidden"/>
                                      </p:to>
                                    </p:set>
                                  </p:childTnLst>
                                </p:cTn>
                              </p:par>
                              <p:par>
                                <p:cTn id="213" presetID="23" presetClass="exit" presetSubtype="544" fill="hold" grpId="1" nodeType="withEffect">
                                  <p:stCondLst>
                                    <p:cond delay="0"/>
                                  </p:stCondLst>
                                  <p:childTnLst>
                                    <p:anim calcmode="lin" valueType="num">
                                      <p:cBhvr>
                                        <p:cTn id="214" dur="1000"/>
                                        <p:tgtEl>
                                          <p:spTgt spid="260241"/>
                                        </p:tgtEl>
                                        <p:attrNameLst>
                                          <p:attrName>ppt_w</p:attrName>
                                        </p:attrNameLst>
                                      </p:cBhvr>
                                      <p:tavLst>
                                        <p:tav tm="0">
                                          <p:val>
                                            <p:strVal val="ppt_w"/>
                                          </p:val>
                                        </p:tav>
                                        <p:tav tm="100000">
                                          <p:val>
                                            <p:fltVal val="0"/>
                                          </p:val>
                                        </p:tav>
                                      </p:tavLst>
                                    </p:anim>
                                    <p:anim calcmode="lin" valueType="num">
                                      <p:cBhvr>
                                        <p:cTn id="215" dur="1000"/>
                                        <p:tgtEl>
                                          <p:spTgt spid="260241"/>
                                        </p:tgtEl>
                                        <p:attrNameLst>
                                          <p:attrName>ppt_h</p:attrName>
                                        </p:attrNameLst>
                                      </p:cBhvr>
                                      <p:tavLst>
                                        <p:tav tm="0">
                                          <p:val>
                                            <p:strVal val="ppt_h"/>
                                          </p:val>
                                        </p:tav>
                                        <p:tav tm="100000">
                                          <p:val>
                                            <p:fltVal val="0"/>
                                          </p:val>
                                        </p:tav>
                                      </p:tavLst>
                                    </p:anim>
                                    <p:anim calcmode="lin" valueType="num">
                                      <p:cBhvr>
                                        <p:cTn id="216" dur="1000"/>
                                        <p:tgtEl>
                                          <p:spTgt spid="260241"/>
                                        </p:tgtEl>
                                        <p:attrNameLst>
                                          <p:attrName>ppt_x</p:attrName>
                                        </p:attrNameLst>
                                      </p:cBhvr>
                                      <p:tavLst>
                                        <p:tav tm="0">
                                          <p:val>
                                            <p:strVal val="ppt_x"/>
                                          </p:val>
                                        </p:tav>
                                        <p:tav tm="100000">
                                          <p:val>
                                            <p:fltVal val="0.5"/>
                                          </p:val>
                                        </p:tav>
                                      </p:tavLst>
                                    </p:anim>
                                    <p:anim calcmode="lin" valueType="num">
                                      <p:cBhvr>
                                        <p:cTn id="217" dur="1000"/>
                                        <p:tgtEl>
                                          <p:spTgt spid="260241"/>
                                        </p:tgtEl>
                                        <p:attrNameLst>
                                          <p:attrName>ppt_y</p:attrName>
                                        </p:attrNameLst>
                                      </p:cBhvr>
                                      <p:tavLst>
                                        <p:tav tm="0">
                                          <p:val>
                                            <p:strVal val="ppt_y"/>
                                          </p:val>
                                        </p:tav>
                                        <p:tav tm="100000">
                                          <p:val>
                                            <p:fltVal val="0.5"/>
                                          </p:val>
                                        </p:tav>
                                      </p:tavLst>
                                    </p:anim>
                                    <p:set>
                                      <p:cBhvr>
                                        <p:cTn id="218" dur="1" fill="hold">
                                          <p:stCondLst>
                                            <p:cond delay="999"/>
                                          </p:stCondLst>
                                        </p:cTn>
                                        <p:tgtEl>
                                          <p:spTgt spid="260241"/>
                                        </p:tgtEl>
                                        <p:attrNameLst>
                                          <p:attrName>style.visibility</p:attrName>
                                        </p:attrNameLst>
                                      </p:cBhvr>
                                      <p:to>
                                        <p:strVal val="hidden"/>
                                      </p:to>
                                    </p:set>
                                  </p:childTnLst>
                                </p:cTn>
                              </p:par>
                              <p:par>
                                <p:cTn id="219" presetID="23" presetClass="exit" presetSubtype="544" fill="hold" grpId="1" nodeType="withEffect">
                                  <p:stCondLst>
                                    <p:cond delay="0"/>
                                  </p:stCondLst>
                                  <p:childTnLst>
                                    <p:anim calcmode="lin" valueType="num">
                                      <p:cBhvr>
                                        <p:cTn id="220" dur="1000"/>
                                        <p:tgtEl>
                                          <p:spTgt spid="260242"/>
                                        </p:tgtEl>
                                        <p:attrNameLst>
                                          <p:attrName>ppt_w</p:attrName>
                                        </p:attrNameLst>
                                      </p:cBhvr>
                                      <p:tavLst>
                                        <p:tav tm="0">
                                          <p:val>
                                            <p:strVal val="ppt_w"/>
                                          </p:val>
                                        </p:tav>
                                        <p:tav tm="100000">
                                          <p:val>
                                            <p:fltVal val="0"/>
                                          </p:val>
                                        </p:tav>
                                      </p:tavLst>
                                    </p:anim>
                                    <p:anim calcmode="lin" valueType="num">
                                      <p:cBhvr>
                                        <p:cTn id="221" dur="1000"/>
                                        <p:tgtEl>
                                          <p:spTgt spid="260242"/>
                                        </p:tgtEl>
                                        <p:attrNameLst>
                                          <p:attrName>ppt_h</p:attrName>
                                        </p:attrNameLst>
                                      </p:cBhvr>
                                      <p:tavLst>
                                        <p:tav tm="0">
                                          <p:val>
                                            <p:strVal val="ppt_h"/>
                                          </p:val>
                                        </p:tav>
                                        <p:tav tm="100000">
                                          <p:val>
                                            <p:fltVal val="0"/>
                                          </p:val>
                                        </p:tav>
                                      </p:tavLst>
                                    </p:anim>
                                    <p:anim calcmode="lin" valueType="num">
                                      <p:cBhvr>
                                        <p:cTn id="222" dur="1000"/>
                                        <p:tgtEl>
                                          <p:spTgt spid="260242"/>
                                        </p:tgtEl>
                                        <p:attrNameLst>
                                          <p:attrName>ppt_x</p:attrName>
                                        </p:attrNameLst>
                                      </p:cBhvr>
                                      <p:tavLst>
                                        <p:tav tm="0">
                                          <p:val>
                                            <p:strVal val="ppt_x"/>
                                          </p:val>
                                        </p:tav>
                                        <p:tav tm="100000">
                                          <p:val>
                                            <p:fltVal val="0.5"/>
                                          </p:val>
                                        </p:tav>
                                      </p:tavLst>
                                    </p:anim>
                                    <p:anim calcmode="lin" valueType="num">
                                      <p:cBhvr>
                                        <p:cTn id="223" dur="1000"/>
                                        <p:tgtEl>
                                          <p:spTgt spid="260242"/>
                                        </p:tgtEl>
                                        <p:attrNameLst>
                                          <p:attrName>ppt_y</p:attrName>
                                        </p:attrNameLst>
                                      </p:cBhvr>
                                      <p:tavLst>
                                        <p:tav tm="0">
                                          <p:val>
                                            <p:strVal val="ppt_y"/>
                                          </p:val>
                                        </p:tav>
                                        <p:tav tm="100000">
                                          <p:val>
                                            <p:fltVal val="0.5"/>
                                          </p:val>
                                        </p:tav>
                                      </p:tavLst>
                                    </p:anim>
                                    <p:set>
                                      <p:cBhvr>
                                        <p:cTn id="224" dur="1" fill="hold">
                                          <p:stCondLst>
                                            <p:cond delay="999"/>
                                          </p:stCondLst>
                                        </p:cTn>
                                        <p:tgtEl>
                                          <p:spTgt spid="260242"/>
                                        </p:tgtEl>
                                        <p:attrNameLst>
                                          <p:attrName>style.visibility</p:attrName>
                                        </p:attrNameLst>
                                      </p:cBhvr>
                                      <p:to>
                                        <p:strVal val="hidden"/>
                                      </p:to>
                                    </p:set>
                                  </p:childTnLst>
                                </p:cTn>
                              </p:par>
                              <p:par>
                                <p:cTn id="225" presetID="23" presetClass="exit" presetSubtype="544" fill="hold" grpId="1" nodeType="withEffect">
                                  <p:stCondLst>
                                    <p:cond delay="0"/>
                                  </p:stCondLst>
                                  <p:childTnLst>
                                    <p:anim calcmode="lin" valueType="num">
                                      <p:cBhvr>
                                        <p:cTn id="226" dur="1000"/>
                                        <p:tgtEl>
                                          <p:spTgt spid="260243"/>
                                        </p:tgtEl>
                                        <p:attrNameLst>
                                          <p:attrName>ppt_w</p:attrName>
                                        </p:attrNameLst>
                                      </p:cBhvr>
                                      <p:tavLst>
                                        <p:tav tm="0">
                                          <p:val>
                                            <p:strVal val="ppt_w"/>
                                          </p:val>
                                        </p:tav>
                                        <p:tav tm="100000">
                                          <p:val>
                                            <p:fltVal val="0"/>
                                          </p:val>
                                        </p:tav>
                                      </p:tavLst>
                                    </p:anim>
                                    <p:anim calcmode="lin" valueType="num">
                                      <p:cBhvr>
                                        <p:cTn id="227" dur="1000"/>
                                        <p:tgtEl>
                                          <p:spTgt spid="260243"/>
                                        </p:tgtEl>
                                        <p:attrNameLst>
                                          <p:attrName>ppt_h</p:attrName>
                                        </p:attrNameLst>
                                      </p:cBhvr>
                                      <p:tavLst>
                                        <p:tav tm="0">
                                          <p:val>
                                            <p:strVal val="ppt_h"/>
                                          </p:val>
                                        </p:tav>
                                        <p:tav tm="100000">
                                          <p:val>
                                            <p:fltVal val="0"/>
                                          </p:val>
                                        </p:tav>
                                      </p:tavLst>
                                    </p:anim>
                                    <p:anim calcmode="lin" valueType="num">
                                      <p:cBhvr>
                                        <p:cTn id="228" dur="1000"/>
                                        <p:tgtEl>
                                          <p:spTgt spid="260243"/>
                                        </p:tgtEl>
                                        <p:attrNameLst>
                                          <p:attrName>ppt_x</p:attrName>
                                        </p:attrNameLst>
                                      </p:cBhvr>
                                      <p:tavLst>
                                        <p:tav tm="0">
                                          <p:val>
                                            <p:strVal val="ppt_x"/>
                                          </p:val>
                                        </p:tav>
                                        <p:tav tm="100000">
                                          <p:val>
                                            <p:fltVal val="0.5"/>
                                          </p:val>
                                        </p:tav>
                                      </p:tavLst>
                                    </p:anim>
                                    <p:anim calcmode="lin" valueType="num">
                                      <p:cBhvr>
                                        <p:cTn id="229" dur="1000"/>
                                        <p:tgtEl>
                                          <p:spTgt spid="260243"/>
                                        </p:tgtEl>
                                        <p:attrNameLst>
                                          <p:attrName>ppt_y</p:attrName>
                                        </p:attrNameLst>
                                      </p:cBhvr>
                                      <p:tavLst>
                                        <p:tav tm="0">
                                          <p:val>
                                            <p:strVal val="ppt_y"/>
                                          </p:val>
                                        </p:tav>
                                        <p:tav tm="100000">
                                          <p:val>
                                            <p:fltVal val="0.5"/>
                                          </p:val>
                                        </p:tav>
                                      </p:tavLst>
                                    </p:anim>
                                    <p:set>
                                      <p:cBhvr>
                                        <p:cTn id="230" dur="1" fill="hold">
                                          <p:stCondLst>
                                            <p:cond delay="999"/>
                                          </p:stCondLst>
                                        </p:cTn>
                                        <p:tgtEl>
                                          <p:spTgt spid="260243"/>
                                        </p:tgtEl>
                                        <p:attrNameLst>
                                          <p:attrName>style.visibility</p:attrName>
                                        </p:attrNameLst>
                                      </p:cBhvr>
                                      <p:to>
                                        <p:strVal val="hidden"/>
                                      </p:to>
                                    </p:set>
                                  </p:childTnLst>
                                </p:cTn>
                              </p:par>
                              <p:par>
                                <p:cTn id="231" presetID="23" presetClass="exit" presetSubtype="544" fill="hold" grpId="1" nodeType="withEffect">
                                  <p:stCondLst>
                                    <p:cond delay="0"/>
                                  </p:stCondLst>
                                  <p:childTnLst>
                                    <p:anim calcmode="lin" valueType="num">
                                      <p:cBhvr>
                                        <p:cTn id="232" dur="1000"/>
                                        <p:tgtEl>
                                          <p:spTgt spid="260244"/>
                                        </p:tgtEl>
                                        <p:attrNameLst>
                                          <p:attrName>ppt_w</p:attrName>
                                        </p:attrNameLst>
                                      </p:cBhvr>
                                      <p:tavLst>
                                        <p:tav tm="0">
                                          <p:val>
                                            <p:strVal val="ppt_w"/>
                                          </p:val>
                                        </p:tav>
                                        <p:tav tm="100000">
                                          <p:val>
                                            <p:fltVal val="0"/>
                                          </p:val>
                                        </p:tav>
                                      </p:tavLst>
                                    </p:anim>
                                    <p:anim calcmode="lin" valueType="num">
                                      <p:cBhvr>
                                        <p:cTn id="233" dur="1000"/>
                                        <p:tgtEl>
                                          <p:spTgt spid="260244"/>
                                        </p:tgtEl>
                                        <p:attrNameLst>
                                          <p:attrName>ppt_h</p:attrName>
                                        </p:attrNameLst>
                                      </p:cBhvr>
                                      <p:tavLst>
                                        <p:tav tm="0">
                                          <p:val>
                                            <p:strVal val="ppt_h"/>
                                          </p:val>
                                        </p:tav>
                                        <p:tav tm="100000">
                                          <p:val>
                                            <p:fltVal val="0"/>
                                          </p:val>
                                        </p:tav>
                                      </p:tavLst>
                                    </p:anim>
                                    <p:anim calcmode="lin" valueType="num">
                                      <p:cBhvr>
                                        <p:cTn id="234" dur="1000"/>
                                        <p:tgtEl>
                                          <p:spTgt spid="260244"/>
                                        </p:tgtEl>
                                        <p:attrNameLst>
                                          <p:attrName>ppt_x</p:attrName>
                                        </p:attrNameLst>
                                      </p:cBhvr>
                                      <p:tavLst>
                                        <p:tav tm="0">
                                          <p:val>
                                            <p:strVal val="ppt_x"/>
                                          </p:val>
                                        </p:tav>
                                        <p:tav tm="100000">
                                          <p:val>
                                            <p:fltVal val="0.5"/>
                                          </p:val>
                                        </p:tav>
                                      </p:tavLst>
                                    </p:anim>
                                    <p:anim calcmode="lin" valueType="num">
                                      <p:cBhvr>
                                        <p:cTn id="235" dur="1000"/>
                                        <p:tgtEl>
                                          <p:spTgt spid="260244"/>
                                        </p:tgtEl>
                                        <p:attrNameLst>
                                          <p:attrName>ppt_y</p:attrName>
                                        </p:attrNameLst>
                                      </p:cBhvr>
                                      <p:tavLst>
                                        <p:tav tm="0">
                                          <p:val>
                                            <p:strVal val="ppt_y"/>
                                          </p:val>
                                        </p:tav>
                                        <p:tav tm="100000">
                                          <p:val>
                                            <p:fltVal val="0.5"/>
                                          </p:val>
                                        </p:tav>
                                      </p:tavLst>
                                    </p:anim>
                                    <p:set>
                                      <p:cBhvr>
                                        <p:cTn id="236" dur="1" fill="hold">
                                          <p:stCondLst>
                                            <p:cond delay="999"/>
                                          </p:stCondLst>
                                        </p:cTn>
                                        <p:tgtEl>
                                          <p:spTgt spid="260244"/>
                                        </p:tgtEl>
                                        <p:attrNameLst>
                                          <p:attrName>style.visibility</p:attrName>
                                        </p:attrNameLst>
                                      </p:cBhvr>
                                      <p:to>
                                        <p:strVal val="hidden"/>
                                      </p:to>
                                    </p:set>
                                  </p:childTnLst>
                                </p:cTn>
                              </p:par>
                              <p:par>
                                <p:cTn id="237" presetID="23" presetClass="exit" presetSubtype="544" fill="hold" grpId="1" nodeType="withEffect">
                                  <p:stCondLst>
                                    <p:cond delay="0"/>
                                  </p:stCondLst>
                                  <p:childTnLst>
                                    <p:anim calcmode="lin" valueType="num">
                                      <p:cBhvr>
                                        <p:cTn id="238" dur="1000"/>
                                        <p:tgtEl>
                                          <p:spTgt spid="260245"/>
                                        </p:tgtEl>
                                        <p:attrNameLst>
                                          <p:attrName>ppt_w</p:attrName>
                                        </p:attrNameLst>
                                      </p:cBhvr>
                                      <p:tavLst>
                                        <p:tav tm="0">
                                          <p:val>
                                            <p:strVal val="ppt_w"/>
                                          </p:val>
                                        </p:tav>
                                        <p:tav tm="100000">
                                          <p:val>
                                            <p:fltVal val="0"/>
                                          </p:val>
                                        </p:tav>
                                      </p:tavLst>
                                    </p:anim>
                                    <p:anim calcmode="lin" valueType="num">
                                      <p:cBhvr>
                                        <p:cTn id="239" dur="1000"/>
                                        <p:tgtEl>
                                          <p:spTgt spid="260245"/>
                                        </p:tgtEl>
                                        <p:attrNameLst>
                                          <p:attrName>ppt_h</p:attrName>
                                        </p:attrNameLst>
                                      </p:cBhvr>
                                      <p:tavLst>
                                        <p:tav tm="0">
                                          <p:val>
                                            <p:strVal val="ppt_h"/>
                                          </p:val>
                                        </p:tav>
                                        <p:tav tm="100000">
                                          <p:val>
                                            <p:fltVal val="0"/>
                                          </p:val>
                                        </p:tav>
                                      </p:tavLst>
                                    </p:anim>
                                    <p:anim calcmode="lin" valueType="num">
                                      <p:cBhvr>
                                        <p:cTn id="240" dur="1000"/>
                                        <p:tgtEl>
                                          <p:spTgt spid="260245"/>
                                        </p:tgtEl>
                                        <p:attrNameLst>
                                          <p:attrName>ppt_x</p:attrName>
                                        </p:attrNameLst>
                                      </p:cBhvr>
                                      <p:tavLst>
                                        <p:tav tm="0">
                                          <p:val>
                                            <p:strVal val="ppt_x"/>
                                          </p:val>
                                        </p:tav>
                                        <p:tav tm="100000">
                                          <p:val>
                                            <p:fltVal val="0.5"/>
                                          </p:val>
                                        </p:tav>
                                      </p:tavLst>
                                    </p:anim>
                                    <p:anim calcmode="lin" valueType="num">
                                      <p:cBhvr>
                                        <p:cTn id="241" dur="1000"/>
                                        <p:tgtEl>
                                          <p:spTgt spid="260245"/>
                                        </p:tgtEl>
                                        <p:attrNameLst>
                                          <p:attrName>ppt_y</p:attrName>
                                        </p:attrNameLst>
                                      </p:cBhvr>
                                      <p:tavLst>
                                        <p:tav tm="0">
                                          <p:val>
                                            <p:strVal val="ppt_y"/>
                                          </p:val>
                                        </p:tav>
                                        <p:tav tm="100000">
                                          <p:val>
                                            <p:fltVal val="0.5"/>
                                          </p:val>
                                        </p:tav>
                                      </p:tavLst>
                                    </p:anim>
                                    <p:set>
                                      <p:cBhvr>
                                        <p:cTn id="242" dur="1" fill="hold">
                                          <p:stCondLst>
                                            <p:cond delay="999"/>
                                          </p:stCondLst>
                                        </p:cTn>
                                        <p:tgtEl>
                                          <p:spTgt spid="260245"/>
                                        </p:tgtEl>
                                        <p:attrNameLst>
                                          <p:attrName>style.visibility</p:attrName>
                                        </p:attrNameLst>
                                      </p:cBhvr>
                                      <p:to>
                                        <p:strVal val="hidden"/>
                                      </p:to>
                                    </p:set>
                                  </p:childTnLst>
                                </p:cTn>
                              </p:par>
                              <p:par>
                                <p:cTn id="243" presetID="23" presetClass="exit" presetSubtype="544" fill="hold" grpId="1" nodeType="withEffect">
                                  <p:stCondLst>
                                    <p:cond delay="0"/>
                                  </p:stCondLst>
                                  <p:childTnLst>
                                    <p:anim calcmode="lin" valueType="num">
                                      <p:cBhvr>
                                        <p:cTn id="244" dur="1000"/>
                                        <p:tgtEl>
                                          <p:spTgt spid="260246"/>
                                        </p:tgtEl>
                                        <p:attrNameLst>
                                          <p:attrName>ppt_w</p:attrName>
                                        </p:attrNameLst>
                                      </p:cBhvr>
                                      <p:tavLst>
                                        <p:tav tm="0">
                                          <p:val>
                                            <p:strVal val="ppt_w"/>
                                          </p:val>
                                        </p:tav>
                                        <p:tav tm="100000">
                                          <p:val>
                                            <p:fltVal val="0"/>
                                          </p:val>
                                        </p:tav>
                                      </p:tavLst>
                                    </p:anim>
                                    <p:anim calcmode="lin" valueType="num">
                                      <p:cBhvr>
                                        <p:cTn id="245" dur="1000"/>
                                        <p:tgtEl>
                                          <p:spTgt spid="260246"/>
                                        </p:tgtEl>
                                        <p:attrNameLst>
                                          <p:attrName>ppt_h</p:attrName>
                                        </p:attrNameLst>
                                      </p:cBhvr>
                                      <p:tavLst>
                                        <p:tav tm="0">
                                          <p:val>
                                            <p:strVal val="ppt_h"/>
                                          </p:val>
                                        </p:tav>
                                        <p:tav tm="100000">
                                          <p:val>
                                            <p:fltVal val="0"/>
                                          </p:val>
                                        </p:tav>
                                      </p:tavLst>
                                    </p:anim>
                                    <p:anim calcmode="lin" valueType="num">
                                      <p:cBhvr>
                                        <p:cTn id="246" dur="1000"/>
                                        <p:tgtEl>
                                          <p:spTgt spid="260246"/>
                                        </p:tgtEl>
                                        <p:attrNameLst>
                                          <p:attrName>ppt_x</p:attrName>
                                        </p:attrNameLst>
                                      </p:cBhvr>
                                      <p:tavLst>
                                        <p:tav tm="0">
                                          <p:val>
                                            <p:strVal val="ppt_x"/>
                                          </p:val>
                                        </p:tav>
                                        <p:tav tm="100000">
                                          <p:val>
                                            <p:fltVal val="0.5"/>
                                          </p:val>
                                        </p:tav>
                                      </p:tavLst>
                                    </p:anim>
                                    <p:anim calcmode="lin" valueType="num">
                                      <p:cBhvr>
                                        <p:cTn id="247" dur="1000"/>
                                        <p:tgtEl>
                                          <p:spTgt spid="260246"/>
                                        </p:tgtEl>
                                        <p:attrNameLst>
                                          <p:attrName>ppt_y</p:attrName>
                                        </p:attrNameLst>
                                      </p:cBhvr>
                                      <p:tavLst>
                                        <p:tav tm="0">
                                          <p:val>
                                            <p:strVal val="ppt_y"/>
                                          </p:val>
                                        </p:tav>
                                        <p:tav tm="100000">
                                          <p:val>
                                            <p:fltVal val="0.5"/>
                                          </p:val>
                                        </p:tav>
                                      </p:tavLst>
                                    </p:anim>
                                    <p:set>
                                      <p:cBhvr>
                                        <p:cTn id="248" dur="1" fill="hold">
                                          <p:stCondLst>
                                            <p:cond delay="999"/>
                                          </p:stCondLst>
                                        </p:cTn>
                                        <p:tgtEl>
                                          <p:spTgt spid="260246"/>
                                        </p:tgtEl>
                                        <p:attrNameLst>
                                          <p:attrName>style.visibility</p:attrName>
                                        </p:attrNameLst>
                                      </p:cBhvr>
                                      <p:to>
                                        <p:strVal val="hidden"/>
                                      </p:to>
                                    </p:set>
                                  </p:childTnLst>
                                </p:cTn>
                              </p:par>
                              <p:par>
                                <p:cTn id="249" presetID="23" presetClass="exit" presetSubtype="544" fill="hold" grpId="1" nodeType="withEffect">
                                  <p:stCondLst>
                                    <p:cond delay="0"/>
                                  </p:stCondLst>
                                  <p:childTnLst>
                                    <p:anim calcmode="lin" valueType="num">
                                      <p:cBhvr>
                                        <p:cTn id="250" dur="1000"/>
                                        <p:tgtEl>
                                          <p:spTgt spid="260247"/>
                                        </p:tgtEl>
                                        <p:attrNameLst>
                                          <p:attrName>ppt_w</p:attrName>
                                        </p:attrNameLst>
                                      </p:cBhvr>
                                      <p:tavLst>
                                        <p:tav tm="0">
                                          <p:val>
                                            <p:strVal val="ppt_w"/>
                                          </p:val>
                                        </p:tav>
                                        <p:tav tm="100000">
                                          <p:val>
                                            <p:fltVal val="0"/>
                                          </p:val>
                                        </p:tav>
                                      </p:tavLst>
                                    </p:anim>
                                    <p:anim calcmode="lin" valueType="num">
                                      <p:cBhvr>
                                        <p:cTn id="251" dur="1000"/>
                                        <p:tgtEl>
                                          <p:spTgt spid="260247"/>
                                        </p:tgtEl>
                                        <p:attrNameLst>
                                          <p:attrName>ppt_h</p:attrName>
                                        </p:attrNameLst>
                                      </p:cBhvr>
                                      <p:tavLst>
                                        <p:tav tm="0">
                                          <p:val>
                                            <p:strVal val="ppt_h"/>
                                          </p:val>
                                        </p:tav>
                                        <p:tav tm="100000">
                                          <p:val>
                                            <p:fltVal val="0"/>
                                          </p:val>
                                        </p:tav>
                                      </p:tavLst>
                                    </p:anim>
                                    <p:anim calcmode="lin" valueType="num">
                                      <p:cBhvr>
                                        <p:cTn id="252" dur="1000"/>
                                        <p:tgtEl>
                                          <p:spTgt spid="260247"/>
                                        </p:tgtEl>
                                        <p:attrNameLst>
                                          <p:attrName>ppt_x</p:attrName>
                                        </p:attrNameLst>
                                      </p:cBhvr>
                                      <p:tavLst>
                                        <p:tav tm="0">
                                          <p:val>
                                            <p:strVal val="ppt_x"/>
                                          </p:val>
                                        </p:tav>
                                        <p:tav tm="100000">
                                          <p:val>
                                            <p:fltVal val="0.5"/>
                                          </p:val>
                                        </p:tav>
                                      </p:tavLst>
                                    </p:anim>
                                    <p:anim calcmode="lin" valueType="num">
                                      <p:cBhvr>
                                        <p:cTn id="253" dur="1000"/>
                                        <p:tgtEl>
                                          <p:spTgt spid="260247"/>
                                        </p:tgtEl>
                                        <p:attrNameLst>
                                          <p:attrName>ppt_y</p:attrName>
                                        </p:attrNameLst>
                                      </p:cBhvr>
                                      <p:tavLst>
                                        <p:tav tm="0">
                                          <p:val>
                                            <p:strVal val="ppt_y"/>
                                          </p:val>
                                        </p:tav>
                                        <p:tav tm="100000">
                                          <p:val>
                                            <p:fltVal val="0.5"/>
                                          </p:val>
                                        </p:tav>
                                      </p:tavLst>
                                    </p:anim>
                                    <p:set>
                                      <p:cBhvr>
                                        <p:cTn id="254" dur="1" fill="hold">
                                          <p:stCondLst>
                                            <p:cond delay="999"/>
                                          </p:stCondLst>
                                        </p:cTn>
                                        <p:tgtEl>
                                          <p:spTgt spid="260247"/>
                                        </p:tgtEl>
                                        <p:attrNameLst>
                                          <p:attrName>style.visibility</p:attrName>
                                        </p:attrNameLst>
                                      </p:cBhvr>
                                      <p:to>
                                        <p:strVal val="hidden"/>
                                      </p:to>
                                    </p:set>
                                  </p:childTnLst>
                                </p:cTn>
                              </p:par>
                              <p:par>
                                <p:cTn id="255" presetID="23" presetClass="exit" presetSubtype="544" fill="hold" grpId="1" nodeType="withEffect">
                                  <p:stCondLst>
                                    <p:cond delay="0"/>
                                  </p:stCondLst>
                                  <p:childTnLst>
                                    <p:anim calcmode="lin" valueType="num">
                                      <p:cBhvr>
                                        <p:cTn id="256" dur="1000"/>
                                        <p:tgtEl>
                                          <p:spTgt spid="260248"/>
                                        </p:tgtEl>
                                        <p:attrNameLst>
                                          <p:attrName>ppt_w</p:attrName>
                                        </p:attrNameLst>
                                      </p:cBhvr>
                                      <p:tavLst>
                                        <p:tav tm="0">
                                          <p:val>
                                            <p:strVal val="ppt_w"/>
                                          </p:val>
                                        </p:tav>
                                        <p:tav tm="100000">
                                          <p:val>
                                            <p:fltVal val="0"/>
                                          </p:val>
                                        </p:tav>
                                      </p:tavLst>
                                    </p:anim>
                                    <p:anim calcmode="lin" valueType="num">
                                      <p:cBhvr>
                                        <p:cTn id="257" dur="1000"/>
                                        <p:tgtEl>
                                          <p:spTgt spid="260248"/>
                                        </p:tgtEl>
                                        <p:attrNameLst>
                                          <p:attrName>ppt_h</p:attrName>
                                        </p:attrNameLst>
                                      </p:cBhvr>
                                      <p:tavLst>
                                        <p:tav tm="0">
                                          <p:val>
                                            <p:strVal val="ppt_h"/>
                                          </p:val>
                                        </p:tav>
                                        <p:tav tm="100000">
                                          <p:val>
                                            <p:fltVal val="0"/>
                                          </p:val>
                                        </p:tav>
                                      </p:tavLst>
                                    </p:anim>
                                    <p:anim calcmode="lin" valueType="num">
                                      <p:cBhvr>
                                        <p:cTn id="258" dur="1000"/>
                                        <p:tgtEl>
                                          <p:spTgt spid="260248"/>
                                        </p:tgtEl>
                                        <p:attrNameLst>
                                          <p:attrName>ppt_x</p:attrName>
                                        </p:attrNameLst>
                                      </p:cBhvr>
                                      <p:tavLst>
                                        <p:tav tm="0">
                                          <p:val>
                                            <p:strVal val="ppt_x"/>
                                          </p:val>
                                        </p:tav>
                                        <p:tav tm="100000">
                                          <p:val>
                                            <p:fltVal val="0.5"/>
                                          </p:val>
                                        </p:tav>
                                      </p:tavLst>
                                    </p:anim>
                                    <p:anim calcmode="lin" valueType="num">
                                      <p:cBhvr>
                                        <p:cTn id="259" dur="1000"/>
                                        <p:tgtEl>
                                          <p:spTgt spid="260248"/>
                                        </p:tgtEl>
                                        <p:attrNameLst>
                                          <p:attrName>ppt_y</p:attrName>
                                        </p:attrNameLst>
                                      </p:cBhvr>
                                      <p:tavLst>
                                        <p:tav tm="0">
                                          <p:val>
                                            <p:strVal val="ppt_y"/>
                                          </p:val>
                                        </p:tav>
                                        <p:tav tm="100000">
                                          <p:val>
                                            <p:fltVal val="0.5"/>
                                          </p:val>
                                        </p:tav>
                                      </p:tavLst>
                                    </p:anim>
                                    <p:set>
                                      <p:cBhvr>
                                        <p:cTn id="260" dur="1" fill="hold">
                                          <p:stCondLst>
                                            <p:cond delay="999"/>
                                          </p:stCondLst>
                                        </p:cTn>
                                        <p:tgtEl>
                                          <p:spTgt spid="260248"/>
                                        </p:tgtEl>
                                        <p:attrNameLst>
                                          <p:attrName>style.visibility</p:attrName>
                                        </p:attrNameLst>
                                      </p:cBhvr>
                                      <p:to>
                                        <p:strVal val="hidden"/>
                                      </p:to>
                                    </p:set>
                                  </p:childTnLst>
                                </p:cTn>
                              </p:par>
                              <p:par>
                                <p:cTn id="261" presetID="23" presetClass="exit" presetSubtype="544" fill="hold" grpId="1" nodeType="withEffect">
                                  <p:stCondLst>
                                    <p:cond delay="0"/>
                                  </p:stCondLst>
                                  <p:childTnLst>
                                    <p:anim calcmode="lin" valueType="num">
                                      <p:cBhvr>
                                        <p:cTn id="262" dur="1000"/>
                                        <p:tgtEl>
                                          <p:spTgt spid="260249"/>
                                        </p:tgtEl>
                                        <p:attrNameLst>
                                          <p:attrName>ppt_w</p:attrName>
                                        </p:attrNameLst>
                                      </p:cBhvr>
                                      <p:tavLst>
                                        <p:tav tm="0">
                                          <p:val>
                                            <p:strVal val="ppt_w"/>
                                          </p:val>
                                        </p:tav>
                                        <p:tav tm="100000">
                                          <p:val>
                                            <p:fltVal val="0"/>
                                          </p:val>
                                        </p:tav>
                                      </p:tavLst>
                                    </p:anim>
                                    <p:anim calcmode="lin" valueType="num">
                                      <p:cBhvr>
                                        <p:cTn id="263" dur="1000"/>
                                        <p:tgtEl>
                                          <p:spTgt spid="260249"/>
                                        </p:tgtEl>
                                        <p:attrNameLst>
                                          <p:attrName>ppt_h</p:attrName>
                                        </p:attrNameLst>
                                      </p:cBhvr>
                                      <p:tavLst>
                                        <p:tav tm="0">
                                          <p:val>
                                            <p:strVal val="ppt_h"/>
                                          </p:val>
                                        </p:tav>
                                        <p:tav tm="100000">
                                          <p:val>
                                            <p:fltVal val="0"/>
                                          </p:val>
                                        </p:tav>
                                      </p:tavLst>
                                    </p:anim>
                                    <p:anim calcmode="lin" valueType="num">
                                      <p:cBhvr>
                                        <p:cTn id="264" dur="1000"/>
                                        <p:tgtEl>
                                          <p:spTgt spid="260249"/>
                                        </p:tgtEl>
                                        <p:attrNameLst>
                                          <p:attrName>ppt_x</p:attrName>
                                        </p:attrNameLst>
                                      </p:cBhvr>
                                      <p:tavLst>
                                        <p:tav tm="0">
                                          <p:val>
                                            <p:strVal val="ppt_x"/>
                                          </p:val>
                                        </p:tav>
                                        <p:tav tm="100000">
                                          <p:val>
                                            <p:fltVal val="0.5"/>
                                          </p:val>
                                        </p:tav>
                                      </p:tavLst>
                                    </p:anim>
                                    <p:anim calcmode="lin" valueType="num">
                                      <p:cBhvr>
                                        <p:cTn id="265" dur="1000"/>
                                        <p:tgtEl>
                                          <p:spTgt spid="260249"/>
                                        </p:tgtEl>
                                        <p:attrNameLst>
                                          <p:attrName>ppt_y</p:attrName>
                                        </p:attrNameLst>
                                      </p:cBhvr>
                                      <p:tavLst>
                                        <p:tav tm="0">
                                          <p:val>
                                            <p:strVal val="ppt_y"/>
                                          </p:val>
                                        </p:tav>
                                        <p:tav tm="100000">
                                          <p:val>
                                            <p:fltVal val="0.5"/>
                                          </p:val>
                                        </p:tav>
                                      </p:tavLst>
                                    </p:anim>
                                    <p:set>
                                      <p:cBhvr>
                                        <p:cTn id="266" dur="1" fill="hold">
                                          <p:stCondLst>
                                            <p:cond delay="999"/>
                                          </p:stCondLst>
                                        </p:cTn>
                                        <p:tgtEl>
                                          <p:spTgt spid="260249"/>
                                        </p:tgtEl>
                                        <p:attrNameLst>
                                          <p:attrName>style.visibility</p:attrName>
                                        </p:attrNameLst>
                                      </p:cBhvr>
                                      <p:to>
                                        <p:strVal val="hidden"/>
                                      </p:to>
                                    </p:set>
                                  </p:childTnLst>
                                </p:cTn>
                              </p:par>
                              <p:par>
                                <p:cTn id="267" presetID="23" presetClass="exit" presetSubtype="544" fill="hold" grpId="1" nodeType="withEffect">
                                  <p:stCondLst>
                                    <p:cond delay="0"/>
                                  </p:stCondLst>
                                  <p:childTnLst>
                                    <p:anim calcmode="lin" valueType="num">
                                      <p:cBhvr>
                                        <p:cTn id="268" dur="1000"/>
                                        <p:tgtEl>
                                          <p:spTgt spid="260250"/>
                                        </p:tgtEl>
                                        <p:attrNameLst>
                                          <p:attrName>ppt_w</p:attrName>
                                        </p:attrNameLst>
                                      </p:cBhvr>
                                      <p:tavLst>
                                        <p:tav tm="0">
                                          <p:val>
                                            <p:strVal val="ppt_w"/>
                                          </p:val>
                                        </p:tav>
                                        <p:tav tm="100000">
                                          <p:val>
                                            <p:fltVal val="0"/>
                                          </p:val>
                                        </p:tav>
                                      </p:tavLst>
                                    </p:anim>
                                    <p:anim calcmode="lin" valueType="num">
                                      <p:cBhvr>
                                        <p:cTn id="269" dur="1000"/>
                                        <p:tgtEl>
                                          <p:spTgt spid="260250"/>
                                        </p:tgtEl>
                                        <p:attrNameLst>
                                          <p:attrName>ppt_h</p:attrName>
                                        </p:attrNameLst>
                                      </p:cBhvr>
                                      <p:tavLst>
                                        <p:tav tm="0">
                                          <p:val>
                                            <p:strVal val="ppt_h"/>
                                          </p:val>
                                        </p:tav>
                                        <p:tav tm="100000">
                                          <p:val>
                                            <p:fltVal val="0"/>
                                          </p:val>
                                        </p:tav>
                                      </p:tavLst>
                                    </p:anim>
                                    <p:anim calcmode="lin" valueType="num">
                                      <p:cBhvr>
                                        <p:cTn id="270" dur="1000"/>
                                        <p:tgtEl>
                                          <p:spTgt spid="260250"/>
                                        </p:tgtEl>
                                        <p:attrNameLst>
                                          <p:attrName>ppt_x</p:attrName>
                                        </p:attrNameLst>
                                      </p:cBhvr>
                                      <p:tavLst>
                                        <p:tav tm="0">
                                          <p:val>
                                            <p:strVal val="ppt_x"/>
                                          </p:val>
                                        </p:tav>
                                        <p:tav tm="100000">
                                          <p:val>
                                            <p:fltVal val="0.5"/>
                                          </p:val>
                                        </p:tav>
                                      </p:tavLst>
                                    </p:anim>
                                    <p:anim calcmode="lin" valueType="num">
                                      <p:cBhvr>
                                        <p:cTn id="271" dur="1000"/>
                                        <p:tgtEl>
                                          <p:spTgt spid="260250"/>
                                        </p:tgtEl>
                                        <p:attrNameLst>
                                          <p:attrName>ppt_y</p:attrName>
                                        </p:attrNameLst>
                                      </p:cBhvr>
                                      <p:tavLst>
                                        <p:tav tm="0">
                                          <p:val>
                                            <p:strVal val="ppt_y"/>
                                          </p:val>
                                        </p:tav>
                                        <p:tav tm="100000">
                                          <p:val>
                                            <p:fltVal val="0.5"/>
                                          </p:val>
                                        </p:tav>
                                      </p:tavLst>
                                    </p:anim>
                                    <p:set>
                                      <p:cBhvr>
                                        <p:cTn id="272" dur="1" fill="hold">
                                          <p:stCondLst>
                                            <p:cond delay="999"/>
                                          </p:stCondLst>
                                        </p:cTn>
                                        <p:tgtEl>
                                          <p:spTgt spid="260250"/>
                                        </p:tgtEl>
                                        <p:attrNameLst>
                                          <p:attrName>style.visibility</p:attrName>
                                        </p:attrNameLst>
                                      </p:cBhvr>
                                      <p:to>
                                        <p:strVal val="hidden"/>
                                      </p:to>
                                    </p:set>
                                  </p:childTnLst>
                                </p:cTn>
                              </p:par>
                              <p:par>
                                <p:cTn id="273" presetID="23" presetClass="exit" presetSubtype="544" fill="hold" grpId="1" nodeType="withEffect">
                                  <p:stCondLst>
                                    <p:cond delay="0"/>
                                  </p:stCondLst>
                                  <p:childTnLst>
                                    <p:anim calcmode="lin" valueType="num">
                                      <p:cBhvr>
                                        <p:cTn id="274" dur="1000"/>
                                        <p:tgtEl>
                                          <p:spTgt spid="260251"/>
                                        </p:tgtEl>
                                        <p:attrNameLst>
                                          <p:attrName>ppt_w</p:attrName>
                                        </p:attrNameLst>
                                      </p:cBhvr>
                                      <p:tavLst>
                                        <p:tav tm="0">
                                          <p:val>
                                            <p:strVal val="ppt_w"/>
                                          </p:val>
                                        </p:tav>
                                        <p:tav tm="100000">
                                          <p:val>
                                            <p:fltVal val="0"/>
                                          </p:val>
                                        </p:tav>
                                      </p:tavLst>
                                    </p:anim>
                                    <p:anim calcmode="lin" valueType="num">
                                      <p:cBhvr>
                                        <p:cTn id="275" dur="1000"/>
                                        <p:tgtEl>
                                          <p:spTgt spid="260251"/>
                                        </p:tgtEl>
                                        <p:attrNameLst>
                                          <p:attrName>ppt_h</p:attrName>
                                        </p:attrNameLst>
                                      </p:cBhvr>
                                      <p:tavLst>
                                        <p:tav tm="0">
                                          <p:val>
                                            <p:strVal val="ppt_h"/>
                                          </p:val>
                                        </p:tav>
                                        <p:tav tm="100000">
                                          <p:val>
                                            <p:fltVal val="0"/>
                                          </p:val>
                                        </p:tav>
                                      </p:tavLst>
                                    </p:anim>
                                    <p:anim calcmode="lin" valueType="num">
                                      <p:cBhvr>
                                        <p:cTn id="276" dur="1000"/>
                                        <p:tgtEl>
                                          <p:spTgt spid="260251"/>
                                        </p:tgtEl>
                                        <p:attrNameLst>
                                          <p:attrName>ppt_x</p:attrName>
                                        </p:attrNameLst>
                                      </p:cBhvr>
                                      <p:tavLst>
                                        <p:tav tm="0">
                                          <p:val>
                                            <p:strVal val="ppt_x"/>
                                          </p:val>
                                        </p:tav>
                                        <p:tav tm="100000">
                                          <p:val>
                                            <p:fltVal val="0.5"/>
                                          </p:val>
                                        </p:tav>
                                      </p:tavLst>
                                    </p:anim>
                                    <p:anim calcmode="lin" valueType="num">
                                      <p:cBhvr>
                                        <p:cTn id="277" dur="1000"/>
                                        <p:tgtEl>
                                          <p:spTgt spid="260251"/>
                                        </p:tgtEl>
                                        <p:attrNameLst>
                                          <p:attrName>ppt_y</p:attrName>
                                        </p:attrNameLst>
                                      </p:cBhvr>
                                      <p:tavLst>
                                        <p:tav tm="0">
                                          <p:val>
                                            <p:strVal val="ppt_y"/>
                                          </p:val>
                                        </p:tav>
                                        <p:tav tm="100000">
                                          <p:val>
                                            <p:fltVal val="0.5"/>
                                          </p:val>
                                        </p:tav>
                                      </p:tavLst>
                                    </p:anim>
                                    <p:set>
                                      <p:cBhvr>
                                        <p:cTn id="278" dur="1" fill="hold">
                                          <p:stCondLst>
                                            <p:cond delay="999"/>
                                          </p:stCondLst>
                                        </p:cTn>
                                        <p:tgtEl>
                                          <p:spTgt spid="260251"/>
                                        </p:tgtEl>
                                        <p:attrNameLst>
                                          <p:attrName>style.visibility</p:attrName>
                                        </p:attrNameLst>
                                      </p:cBhvr>
                                      <p:to>
                                        <p:strVal val="hidden"/>
                                      </p:to>
                                    </p:set>
                                  </p:childTnLst>
                                </p:cTn>
                              </p:par>
                              <p:par>
                                <p:cTn id="279" presetID="23" presetClass="exit" presetSubtype="544" fill="hold" grpId="1" nodeType="withEffect">
                                  <p:stCondLst>
                                    <p:cond delay="0"/>
                                  </p:stCondLst>
                                  <p:childTnLst>
                                    <p:anim calcmode="lin" valueType="num">
                                      <p:cBhvr>
                                        <p:cTn id="280" dur="1000"/>
                                        <p:tgtEl>
                                          <p:spTgt spid="260252"/>
                                        </p:tgtEl>
                                        <p:attrNameLst>
                                          <p:attrName>ppt_w</p:attrName>
                                        </p:attrNameLst>
                                      </p:cBhvr>
                                      <p:tavLst>
                                        <p:tav tm="0">
                                          <p:val>
                                            <p:strVal val="ppt_w"/>
                                          </p:val>
                                        </p:tav>
                                        <p:tav tm="100000">
                                          <p:val>
                                            <p:fltVal val="0"/>
                                          </p:val>
                                        </p:tav>
                                      </p:tavLst>
                                    </p:anim>
                                    <p:anim calcmode="lin" valueType="num">
                                      <p:cBhvr>
                                        <p:cTn id="281" dur="1000"/>
                                        <p:tgtEl>
                                          <p:spTgt spid="260252"/>
                                        </p:tgtEl>
                                        <p:attrNameLst>
                                          <p:attrName>ppt_h</p:attrName>
                                        </p:attrNameLst>
                                      </p:cBhvr>
                                      <p:tavLst>
                                        <p:tav tm="0">
                                          <p:val>
                                            <p:strVal val="ppt_h"/>
                                          </p:val>
                                        </p:tav>
                                        <p:tav tm="100000">
                                          <p:val>
                                            <p:fltVal val="0"/>
                                          </p:val>
                                        </p:tav>
                                      </p:tavLst>
                                    </p:anim>
                                    <p:anim calcmode="lin" valueType="num">
                                      <p:cBhvr>
                                        <p:cTn id="282" dur="1000"/>
                                        <p:tgtEl>
                                          <p:spTgt spid="260252"/>
                                        </p:tgtEl>
                                        <p:attrNameLst>
                                          <p:attrName>ppt_x</p:attrName>
                                        </p:attrNameLst>
                                      </p:cBhvr>
                                      <p:tavLst>
                                        <p:tav tm="0">
                                          <p:val>
                                            <p:strVal val="ppt_x"/>
                                          </p:val>
                                        </p:tav>
                                        <p:tav tm="100000">
                                          <p:val>
                                            <p:fltVal val="0.5"/>
                                          </p:val>
                                        </p:tav>
                                      </p:tavLst>
                                    </p:anim>
                                    <p:anim calcmode="lin" valueType="num">
                                      <p:cBhvr>
                                        <p:cTn id="283" dur="1000"/>
                                        <p:tgtEl>
                                          <p:spTgt spid="260252"/>
                                        </p:tgtEl>
                                        <p:attrNameLst>
                                          <p:attrName>ppt_y</p:attrName>
                                        </p:attrNameLst>
                                      </p:cBhvr>
                                      <p:tavLst>
                                        <p:tav tm="0">
                                          <p:val>
                                            <p:strVal val="ppt_y"/>
                                          </p:val>
                                        </p:tav>
                                        <p:tav tm="100000">
                                          <p:val>
                                            <p:fltVal val="0.5"/>
                                          </p:val>
                                        </p:tav>
                                      </p:tavLst>
                                    </p:anim>
                                    <p:set>
                                      <p:cBhvr>
                                        <p:cTn id="284" dur="1" fill="hold">
                                          <p:stCondLst>
                                            <p:cond delay="999"/>
                                          </p:stCondLst>
                                        </p:cTn>
                                        <p:tgtEl>
                                          <p:spTgt spid="260252"/>
                                        </p:tgtEl>
                                        <p:attrNameLst>
                                          <p:attrName>style.visibility</p:attrName>
                                        </p:attrNameLst>
                                      </p:cBhvr>
                                      <p:to>
                                        <p:strVal val="hidden"/>
                                      </p:to>
                                    </p:set>
                                  </p:childTnLst>
                                </p:cTn>
                              </p:par>
                              <p:par>
                                <p:cTn id="285" presetID="23" presetClass="exit" presetSubtype="544" fill="hold" grpId="1" nodeType="withEffect">
                                  <p:stCondLst>
                                    <p:cond delay="0"/>
                                  </p:stCondLst>
                                  <p:childTnLst>
                                    <p:anim calcmode="lin" valueType="num">
                                      <p:cBhvr>
                                        <p:cTn id="286" dur="1000"/>
                                        <p:tgtEl>
                                          <p:spTgt spid="260253"/>
                                        </p:tgtEl>
                                        <p:attrNameLst>
                                          <p:attrName>ppt_w</p:attrName>
                                        </p:attrNameLst>
                                      </p:cBhvr>
                                      <p:tavLst>
                                        <p:tav tm="0">
                                          <p:val>
                                            <p:strVal val="ppt_w"/>
                                          </p:val>
                                        </p:tav>
                                        <p:tav tm="100000">
                                          <p:val>
                                            <p:fltVal val="0"/>
                                          </p:val>
                                        </p:tav>
                                      </p:tavLst>
                                    </p:anim>
                                    <p:anim calcmode="lin" valueType="num">
                                      <p:cBhvr>
                                        <p:cTn id="287" dur="1000"/>
                                        <p:tgtEl>
                                          <p:spTgt spid="260253"/>
                                        </p:tgtEl>
                                        <p:attrNameLst>
                                          <p:attrName>ppt_h</p:attrName>
                                        </p:attrNameLst>
                                      </p:cBhvr>
                                      <p:tavLst>
                                        <p:tav tm="0">
                                          <p:val>
                                            <p:strVal val="ppt_h"/>
                                          </p:val>
                                        </p:tav>
                                        <p:tav tm="100000">
                                          <p:val>
                                            <p:fltVal val="0"/>
                                          </p:val>
                                        </p:tav>
                                      </p:tavLst>
                                    </p:anim>
                                    <p:anim calcmode="lin" valueType="num">
                                      <p:cBhvr>
                                        <p:cTn id="288" dur="1000"/>
                                        <p:tgtEl>
                                          <p:spTgt spid="260253"/>
                                        </p:tgtEl>
                                        <p:attrNameLst>
                                          <p:attrName>ppt_x</p:attrName>
                                        </p:attrNameLst>
                                      </p:cBhvr>
                                      <p:tavLst>
                                        <p:tav tm="0">
                                          <p:val>
                                            <p:strVal val="ppt_x"/>
                                          </p:val>
                                        </p:tav>
                                        <p:tav tm="100000">
                                          <p:val>
                                            <p:fltVal val="0.5"/>
                                          </p:val>
                                        </p:tav>
                                      </p:tavLst>
                                    </p:anim>
                                    <p:anim calcmode="lin" valueType="num">
                                      <p:cBhvr>
                                        <p:cTn id="289" dur="1000"/>
                                        <p:tgtEl>
                                          <p:spTgt spid="260253"/>
                                        </p:tgtEl>
                                        <p:attrNameLst>
                                          <p:attrName>ppt_y</p:attrName>
                                        </p:attrNameLst>
                                      </p:cBhvr>
                                      <p:tavLst>
                                        <p:tav tm="0">
                                          <p:val>
                                            <p:strVal val="ppt_y"/>
                                          </p:val>
                                        </p:tav>
                                        <p:tav tm="100000">
                                          <p:val>
                                            <p:fltVal val="0.5"/>
                                          </p:val>
                                        </p:tav>
                                      </p:tavLst>
                                    </p:anim>
                                    <p:set>
                                      <p:cBhvr>
                                        <p:cTn id="290" dur="1" fill="hold">
                                          <p:stCondLst>
                                            <p:cond delay="999"/>
                                          </p:stCondLst>
                                        </p:cTn>
                                        <p:tgtEl>
                                          <p:spTgt spid="260253"/>
                                        </p:tgtEl>
                                        <p:attrNameLst>
                                          <p:attrName>style.visibility</p:attrName>
                                        </p:attrNameLst>
                                      </p:cBhvr>
                                      <p:to>
                                        <p:strVal val="hidden"/>
                                      </p:to>
                                    </p:set>
                                  </p:childTnLst>
                                </p:cTn>
                              </p:par>
                              <p:par>
                                <p:cTn id="291" presetID="23" presetClass="exit" presetSubtype="544" fill="hold" grpId="1" nodeType="withEffect">
                                  <p:stCondLst>
                                    <p:cond delay="0"/>
                                  </p:stCondLst>
                                  <p:childTnLst>
                                    <p:anim calcmode="lin" valueType="num">
                                      <p:cBhvr>
                                        <p:cTn id="292" dur="1000"/>
                                        <p:tgtEl>
                                          <p:spTgt spid="260254"/>
                                        </p:tgtEl>
                                        <p:attrNameLst>
                                          <p:attrName>ppt_w</p:attrName>
                                        </p:attrNameLst>
                                      </p:cBhvr>
                                      <p:tavLst>
                                        <p:tav tm="0">
                                          <p:val>
                                            <p:strVal val="ppt_w"/>
                                          </p:val>
                                        </p:tav>
                                        <p:tav tm="100000">
                                          <p:val>
                                            <p:fltVal val="0"/>
                                          </p:val>
                                        </p:tav>
                                      </p:tavLst>
                                    </p:anim>
                                    <p:anim calcmode="lin" valueType="num">
                                      <p:cBhvr>
                                        <p:cTn id="293" dur="1000"/>
                                        <p:tgtEl>
                                          <p:spTgt spid="260254"/>
                                        </p:tgtEl>
                                        <p:attrNameLst>
                                          <p:attrName>ppt_h</p:attrName>
                                        </p:attrNameLst>
                                      </p:cBhvr>
                                      <p:tavLst>
                                        <p:tav tm="0">
                                          <p:val>
                                            <p:strVal val="ppt_h"/>
                                          </p:val>
                                        </p:tav>
                                        <p:tav tm="100000">
                                          <p:val>
                                            <p:fltVal val="0"/>
                                          </p:val>
                                        </p:tav>
                                      </p:tavLst>
                                    </p:anim>
                                    <p:anim calcmode="lin" valueType="num">
                                      <p:cBhvr>
                                        <p:cTn id="294" dur="1000"/>
                                        <p:tgtEl>
                                          <p:spTgt spid="260254"/>
                                        </p:tgtEl>
                                        <p:attrNameLst>
                                          <p:attrName>ppt_x</p:attrName>
                                        </p:attrNameLst>
                                      </p:cBhvr>
                                      <p:tavLst>
                                        <p:tav tm="0">
                                          <p:val>
                                            <p:strVal val="ppt_x"/>
                                          </p:val>
                                        </p:tav>
                                        <p:tav tm="100000">
                                          <p:val>
                                            <p:fltVal val="0.5"/>
                                          </p:val>
                                        </p:tav>
                                      </p:tavLst>
                                    </p:anim>
                                    <p:anim calcmode="lin" valueType="num">
                                      <p:cBhvr>
                                        <p:cTn id="295" dur="1000"/>
                                        <p:tgtEl>
                                          <p:spTgt spid="260254"/>
                                        </p:tgtEl>
                                        <p:attrNameLst>
                                          <p:attrName>ppt_y</p:attrName>
                                        </p:attrNameLst>
                                      </p:cBhvr>
                                      <p:tavLst>
                                        <p:tav tm="0">
                                          <p:val>
                                            <p:strVal val="ppt_y"/>
                                          </p:val>
                                        </p:tav>
                                        <p:tav tm="100000">
                                          <p:val>
                                            <p:fltVal val="0.5"/>
                                          </p:val>
                                        </p:tav>
                                      </p:tavLst>
                                    </p:anim>
                                    <p:set>
                                      <p:cBhvr>
                                        <p:cTn id="296" dur="1" fill="hold">
                                          <p:stCondLst>
                                            <p:cond delay="999"/>
                                          </p:stCondLst>
                                        </p:cTn>
                                        <p:tgtEl>
                                          <p:spTgt spid="260254"/>
                                        </p:tgtEl>
                                        <p:attrNameLst>
                                          <p:attrName>style.visibility</p:attrName>
                                        </p:attrNameLst>
                                      </p:cBhvr>
                                      <p:to>
                                        <p:strVal val="hidden"/>
                                      </p:to>
                                    </p:set>
                                  </p:childTnLst>
                                </p:cTn>
                              </p:par>
                              <p:par>
                                <p:cTn id="297" presetID="23" presetClass="exit" presetSubtype="544" fill="hold" grpId="1" nodeType="withEffect">
                                  <p:stCondLst>
                                    <p:cond delay="0"/>
                                  </p:stCondLst>
                                  <p:childTnLst>
                                    <p:anim calcmode="lin" valueType="num">
                                      <p:cBhvr>
                                        <p:cTn id="298" dur="1000"/>
                                        <p:tgtEl>
                                          <p:spTgt spid="260255"/>
                                        </p:tgtEl>
                                        <p:attrNameLst>
                                          <p:attrName>ppt_w</p:attrName>
                                        </p:attrNameLst>
                                      </p:cBhvr>
                                      <p:tavLst>
                                        <p:tav tm="0">
                                          <p:val>
                                            <p:strVal val="ppt_w"/>
                                          </p:val>
                                        </p:tav>
                                        <p:tav tm="100000">
                                          <p:val>
                                            <p:fltVal val="0"/>
                                          </p:val>
                                        </p:tav>
                                      </p:tavLst>
                                    </p:anim>
                                    <p:anim calcmode="lin" valueType="num">
                                      <p:cBhvr>
                                        <p:cTn id="299" dur="1000"/>
                                        <p:tgtEl>
                                          <p:spTgt spid="260255"/>
                                        </p:tgtEl>
                                        <p:attrNameLst>
                                          <p:attrName>ppt_h</p:attrName>
                                        </p:attrNameLst>
                                      </p:cBhvr>
                                      <p:tavLst>
                                        <p:tav tm="0">
                                          <p:val>
                                            <p:strVal val="ppt_h"/>
                                          </p:val>
                                        </p:tav>
                                        <p:tav tm="100000">
                                          <p:val>
                                            <p:fltVal val="0"/>
                                          </p:val>
                                        </p:tav>
                                      </p:tavLst>
                                    </p:anim>
                                    <p:anim calcmode="lin" valueType="num">
                                      <p:cBhvr>
                                        <p:cTn id="300" dur="1000"/>
                                        <p:tgtEl>
                                          <p:spTgt spid="260255"/>
                                        </p:tgtEl>
                                        <p:attrNameLst>
                                          <p:attrName>ppt_x</p:attrName>
                                        </p:attrNameLst>
                                      </p:cBhvr>
                                      <p:tavLst>
                                        <p:tav tm="0">
                                          <p:val>
                                            <p:strVal val="ppt_x"/>
                                          </p:val>
                                        </p:tav>
                                        <p:tav tm="100000">
                                          <p:val>
                                            <p:fltVal val="0.5"/>
                                          </p:val>
                                        </p:tav>
                                      </p:tavLst>
                                    </p:anim>
                                    <p:anim calcmode="lin" valueType="num">
                                      <p:cBhvr>
                                        <p:cTn id="301" dur="1000"/>
                                        <p:tgtEl>
                                          <p:spTgt spid="260255"/>
                                        </p:tgtEl>
                                        <p:attrNameLst>
                                          <p:attrName>ppt_y</p:attrName>
                                        </p:attrNameLst>
                                      </p:cBhvr>
                                      <p:tavLst>
                                        <p:tav tm="0">
                                          <p:val>
                                            <p:strVal val="ppt_y"/>
                                          </p:val>
                                        </p:tav>
                                        <p:tav tm="100000">
                                          <p:val>
                                            <p:fltVal val="0.5"/>
                                          </p:val>
                                        </p:tav>
                                      </p:tavLst>
                                    </p:anim>
                                    <p:set>
                                      <p:cBhvr>
                                        <p:cTn id="302" dur="1" fill="hold">
                                          <p:stCondLst>
                                            <p:cond delay="999"/>
                                          </p:stCondLst>
                                        </p:cTn>
                                        <p:tgtEl>
                                          <p:spTgt spid="260255"/>
                                        </p:tgtEl>
                                        <p:attrNameLst>
                                          <p:attrName>style.visibility</p:attrName>
                                        </p:attrNameLst>
                                      </p:cBhvr>
                                      <p:to>
                                        <p:strVal val="hidden"/>
                                      </p:to>
                                    </p:set>
                                  </p:childTnLst>
                                </p:cTn>
                              </p:par>
                              <p:par>
                                <p:cTn id="303" presetID="23" presetClass="exit" presetSubtype="544" fill="hold" grpId="1" nodeType="withEffect">
                                  <p:stCondLst>
                                    <p:cond delay="0"/>
                                  </p:stCondLst>
                                  <p:childTnLst>
                                    <p:anim calcmode="lin" valueType="num">
                                      <p:cBhvr>
                                        <p:cTn id="304" dur="1000"/>
                                        <p:tgtEl>
                                          <p:spTgt spid="260256"/>
                                        </p:tgtEl>
                                        <p:attrNameLst>
                                          <p:attrName>ppt_w</p:attrName>
                                        </p:attrNameLst>
                                      </p:cBhvr>
                                      <p:tavLst>
                                        <p:tav tm="0">
                                          <p:val>
                                            <p:strVal val="ppt_w"/>
                                          </p:val>
                                        </p:tav>
                                        <p:tav tm="100000">
                                          <p:val>
                                            <p:fltVal val="0"/>
                                          </p:val>
                                        </p:tav>
                                      </p:tavLst>
                                    </p:anim>
                                    <p:anim calcmode="lin" valueType="num">
                                      <p:cBhvr>
                                        <p:cTn id="305" dur="1000"/>
                                        <p:tgtEl>
                                          <p:spTgt spid="260256"/>
                                        </p:tgtEl>
                                        <p:attrNameLst>
                                          <p:attrName>ppt_h</p:attrName>
                                        </p:attrNameLst>
                                      </p:cBhvr>
                                      <p:tavLst>
                                        <p:tav tm="0">
                                          <p:val>
                                            <p:strVal val="ppt_h"/>
                                          </p:val>
                                        </p:tav>
                                        <p:tav tm="100000">
                                          <p:val>
                                            <p:fltVal val="0"/>
                                          </p:val>
                                        </p:tav>
                                      </p:tavLst>
                                    </p:anim>
                                    <p:anim calcmode="lin" valueType="num">
                                      <p:cBhvr>
                                        <p:cTn id="306" dur="1000"/>
                                        <p:tgtEl>
                                          <p:spTgt spid="260256"/>
                                        </p:tgtEl>
                                        <p:attrNameLst>
                                          <p:attrName>ppt_x</p:attrName>
                                        </p:attrNameLst>
                                      </p:cBhvr>
                                      <p:tavLst>
                                        <p:tav tm="0">
                                          <p:val>
                                            <p:strVal val="ppt_x"/>
                                          </p:val>
                                        </p:tav>
                                        <p:tav tm="100000">
                                          <p:val>
                                            <p:fltVal val="0.5"/>
                                          </p:val>
                                        </p:tav>
                                      </p:tavLst>
                                    </p:anim>
                                    <p:anim calcmode="lin" valueType="num">
                                      <p:cBhvr>
                                        <p:cTn id="307" dur="1000"/>
                                        <p:tgtEl>
                                          <p:spTgt spid="260256"/>
                                        </p:tgtEl>
                                        <p:attrNameLst>
                                          <p:attrName>ppt_y</p:attrName>
                                        </p:attrNameLst>
                                      </p:cBhvr>
                                      <p:tavLst>
                                        <p:tav tm="0">
                                          <p:val>
                                            <p:strVal val="ppt_y"/>
                                          </p:val>
                                        </p:tav>
                                        <p:tav tm="100000">
                                          <p:val>
                                            <p:fltVal val="0.5"/>
                                          </p:val>
                                        </p:tav>
                                      </p:tavLst>
                                    </p:anim>
                                    <p:set>
                                      <p:cBhvr>
                                        <p:cTn id="308" dur="1" fill="hold">
                                          <p:stCondLst>
                                            <p:cond delay="999"/>
                                          </p:stCondLst>
                                        </p:cTn>
                                        <p:tgtEl>
                                          <p:spTgt spid="260256"/>
                                        </p:tgtEl>
                                        <p:attrNameLst>
                                          <p:attrName>style.visibility</p:attrName>
                                        </p:attrNameLst>
                                      </p:cBhvr>
                                      <p:to>
                                        <p:strVal val="hidden"/>
                                      </p:to>
                                    </p:set>
                                  </p:childTnLst>
                                </p:cTn>
                              </p:par>
                              <p:par>
                                <p:cTn id="309" presetID="23" presetClass="exit" presetSubtype="544" fill="hold" grpId="1" nodeType="withEffect">
                                  <p:stCondLst>
                                    <p:cond delay="0"/>
                                  </p:stCondLst>
                                  <p:childTnLst>
                                    <p:anim calcmode="lin" valueType="num">
                                      <p:cBhvr>
                                        <p:cTn id="310" dur="1000"/>
                                        <p:tgtEl>
                                          <p:spTgt spid="260257"/>
                                        </p:tgtEl>
                                        <p:attrNameLst>
                                          <p:attrName>ppt_w</p:attrName>
                                        </p:attrNameLst>
                                      </p:cBhvr>
                                      <p:tavLst>
                                        <p:tav tm="0">
                                          <p:val>
                                            <p:strVal val="ppt_w"/>
                                          </p:val>
                                        </p:tav>
                                        <p:tav tm="100000">
                                          <p:val>
                                            <p:fltVal val="0"/>
                                          </p:val>
                                        </p:tav>
                                      </p:tavLst>
                                    </p:anim>
                                    <p:anim calcmode="lin" valueType="num">
                                      <p:cBhvr>
                                        <p:cTn id="311" dur="1000"/>
                                        <p:tgtEl>
                                          <p:spTgt spid="260257"/>
                                        </p:tgtEl>
                                        <p:attrNameLst>
                                          <p:attrName>ppt_h</p:attrName>
                                        </p:attrNameLst>
                                      </p:cBhvr>
                                      <p:tavLst>
                                        <p:tav tm="0">
                                          <p:val>
                                            <p:strVal val="ppt_h"/>
                                          </p:val>
                                        </p:tav>
                                        <p:tav tm="100000">
                                          <p:val>
                                            <p:fltVal val="0"/>
                                          </p:val>
                                        </p:tav>
                                      </p:tavLst>
                                    </p:anim>
                                    <p:anim calcmode="lin" valueType="num">
                                      <p:cBhvr>
                                        <p:cTn id="312" dur="1000"/>
                                        <p:tgtEl>
                                          <p:spTgt spid="260257"/>
                                        </p:tgtEl>
                                        <p:attrNameLst>
                                          <p:attrName>ppt_x</p:attrName>
                                        </p:attrNameLst>
                                      </p:cBhvr>
                                      <p:tavLst>
                                        <p:tav tm="0">
                                          <p:val>
                                            <p:strVal val="ppt_x"/>
                                          </p:val>
                                        </p:tav>
                                        <p:tav tm="100000">
                                          <p:val>
                                            <p:fltVal val="0.5"/>
                                          </p:val>
                                        </p:tav>
                                      </p:tavLst>
                                    </p:anim>
                                    <p:anim calcmode="lin" valueType="num">
                                      <p:cBhvr>
                                        <p:cTn id="313" dur="1000"/>
                                        <p:tgtEl>
                                          <p:spTgt spid="260257"/>
                                        </p:tgtEl>
                                        <p:attrNameLst>
                                          <p:attrName>ppt_y</p:attrName>
                                        </p:attrNameLst>
                                      </p:cBhvr>
                                      <p:tavLst>
                                        <p:tav tm="0">
                                          <p:val>
                                            <p:strVal val="ppt_y"/>
                                          </p:val>
                                        </p:tav>
                                        <p:tav tm="100000">
                                          <p:val>
                                            <p:fltVal val="0.5"/>
                                          </p:val>
                                        </p:tav>
                                      </p:tavLst>
                                    </p:anim>
                                    <p:set>
                                      <p:cBhvr>
                                        <p:cTn id="314" dur="1" fill="hold">
                                          <p:stCondLst>
                                            <p:cond delay="999"/>
                                          </p:stCondLst>
                                        </p:cTn>
                                        <p:tgtEl>
                                          <p:spTgt spid="260257"/>
                                        </p:tgtEl>
                                        <p:attrNameLst>
                                          <p:attrName>style.visibility</p:attrName>
                                        </p:attrNameLst>
                                      </p:cBhvr>
                                      <p:to>
                                        <p:strVal val="hidden"/>
                                      </p:to>
                                    </p:set>
                                  </p:childTnLst>
                                </p:cTn>
                              </p:par>
                              <p:par>
                                <p:cTn id="315" presetID="23" presetClass="exit" presetSubtype="544" fill="hold" grpId="1" nodeType="withEffect">
                                  <p:stCondLst>
                                    <p:cond delay="0"/>
                                  </p:stCondLst>
                                  <p:childTnLst>
                                    <p:anim calcmode="lin" valueType="num">
                                      <p:cBhvr>
                                        <p:cTn id="316" dur="1000"/>
                                        <p:tgtEl>
                                          <p:spTgt spid="260258"/>
                                        </p:tgtEl>
                                        <p:attrNameLst>
                                          <p:attrName>ppt_w</p:attrName>
                                        </p:attrNameLst>
                                      </p:cBhvr>
                                      <p:tavLst>
                                        <p:tav tm="0">
                                          <p:val>
                                            <p:strVal val="ppt_w"/>
                                          </p:val>
                                        </p:tav>
                                        <p:tav tm="100000">
                                          <p:val>
                                            <p:fltVal val="0"/>
                                          </p:val>
                                        </p:tav>
                                      </p:tavLst>
                                    </p:anim>
                                    <p:anim calcmode="lin" valueType="num">
                                      <p:cBhvr>
                                        <p:cTn id="317" dur="1000"/>
                                        <p:tgtEl>
                                          <p:spTgt spid="260258"/>
                                        </p:tgtEl>
                                        <p:attrNameLst>
                                          <p:attrName>ppt_h</p:attrName>
                                        </p:attrNameLst>
                                      </p:cBhvr>
                                      <p:tavLst>
                                        <p:tav tm="0">
                                          <p:val>
                                            <p:strVal val="ppt_h"/>
                                          </p:val>
                                        </p:tav>
                                        <p:tav tm="100000">
                                          <p:val>
                                            <p:fltVal val="0"/>
                                          </p:val>
                                        </p:tav>
                                      </p:tavLst>
                                    </p:anim>
                                    <p:anim calcmode="lin" valueType="num">
                                      <p:cBhvr>
                                        <p:cTn id="318" dur="1000"/>
                                        <p:tgtEl>
                                          <p:spTgt spid="260258"/>
                                        </p:tgtEl>
                                        <p:attrNameLst>
                                          <p:attrName>ppt_x</p:attrName>
                                        </p:attrNameLst>
                                      </p:cBhvr>
                                      <p:tavLst>
                                        <p:tav tm="0">
                                          <p:val>
                                            <p:strVal val="ppt_x"/>
                                          </p:val>
                                        </p:tav>
                                        <p:tav tm="100000">
                                          <p:val>
                                            <p:fltVal val="0.5"/>
                                          </p:val>
                                        </p:tav>
                                      </p:tavLst>
                                    </p:anim>
                                    <p:anim calcmode="lin" valueType="num">
                                      <p:cBhvr>
                                        <p:cTn id="319" dur="1000"/>
                                        <p:tgtEl>
                                          <p:spTgt spid="260258"/>
                                        </p:tgtEl>
                                        <p:attrNameLst>
                                          <p:attrName>ppt_y</p:attrName>
                                        </p:attrNameLst>
                                      </p:cBhvr>
                                      <p:tavLst>
                                        <p:tav tm="0">
                                          <p:val>
                                            <p:strVal val="ppt_y"/>
                                          </p:val>
                                        </p:tav>
                                        <p:tav tm="100000">
                                          <p:val>
                                            <p:fltVal val="0.5"/>
                                          </p:val>
                                        </p:tav>
                                      </p:tavLst>
                                    </p:anim>
                                    <p:set>
                                      <p:cBhvr>
                                        <p:cTn id="320" dur="1" fill="hold">
                                          <p:stCondLst>
                                            <p:cond delay="999"/>
                                          </p:stCondLst>
                                        </p:cTn>
                                        <p:tgtEl>
                                          <p:spTgt spid="260258"/>
                                        </p:tgtEl>
                                        <p:attrNameLst>
                                          <p:attrName>style.visibility</p:attrName>
                                        </p:attrNameLst>
                                      </p:cBhvr>
                                      <p:to>
                                        <p:strVal val="hidden"/>
                                      </p:to>
                                    </p:set>
                                  </p:childTnLst>
                                </p:cTn>
                              </p:par>
                              <p:par>
                                <p:cTn id="321" presetID="23" presetClass="exit" presetSubtype="544" fill="hold" grpId="1" nodeType="withEffect">
                                  <p:stCondLst>
                                    <p:cond delay="0"/>
                                  </p:stCondLst>
                                  <p:childTnLst>
                                    <p:anim calcmode="lin" valueType="num">
                                      <p:cBhvr>
                                        <p:cTn id="322" dur="1000"/>
                                        <p:tgtEl>
                                          <p:spTgt spid="260259"/>
                                        </p:tgtEl>
                                        <p:attrNameLst>
                                          <p:attrName>ppt_w</p:attrName>
                                        </p:attrNameLst>
                                      </p:cBhvr>
                                      <p:tavLst>
                                        <p:tav tm="0">
                                          <p:val>
                                            <p:strVal val="ppt_w"/>
                                          </p:val>
                                        </p:tav>
                                        <p:tav tm="100000">
                                          <p:val>
                                            <p:fltVal val="0"/>
                                          </p:val>
                                        </p:tav>
                                      </p:tavLst>
                                    </p:anim>
                                    <p:anim calcmode="lin" valueType="num">
                                      <p:cBhvr>
                                        <p:cTn id="323" dur="1000"/>
                                        <p:tgtEl>
                                          <p:spTgt spid="260259"/>
                                        </p:tgtEl>
                                        <p:attrNameLst>
                                          <p:attrName>ppt_h</p:attrName>
                                        </p:attrNameLst>
                                      </p:cBhvr>
                                      <p:tavLst>
                                        <p:tav tm="0">
                                          <p:val>
                                            <p:strVal val="ppt_h"/>
                                          </p:val>
                                        </p:tav>
                                        <p:tav tm="100000">
                                          <p:val>
                                            <p:fltVal val="0"/>
                                          </p:val>
                                        </p:tav>
                                      </p:tavLst>
                                    </p:anim>
                                    <p:anim calcmode="lin" valueType="num">
                                      <p:cBhvr>
                                        <p:cTn id="324" dur="1000"/>
                                        <p:tgtEl>
                                          <p:spTgt spid="260259"/>
                                        </p:tgtEl>
                                        <p:attrNameLst>
                                          <p:attrName>ppt_x</p:attrName>
                                        </p:attrNameLst>
                                      </p:cBhvr>
                                      <p:tavLst>
                                        <p:tav tm="0">
                                          <p:val>
                                            <p:strVal val="ppt_x"/>
                                          </p:val>
                                        </p:tav>
                                        <p:tav tm="100000">
                                          <p:val>
                                            <p:fltVal val="0.5"/>
                                          </p:val>
                                        </p:tav>
                                      </p:tavLst>
                                    </p:anim>
                                    <p:anim calcmode="lin" valueType="num">
                                      <p:cBhvr>
                                        <p:cTn id="325" dur="1000"/>
                                        <p:tgtEl>
                                          <p:spTgt spid="260259"/>
                                        </p:tgtEl>
                                        <p:attrNameLst>
                                          <p:attrName>ppt_y</p:attrName>
                                        </p:attrNameLst>
                                      </p:cBhvr>
                                      <p:tavLst>
                                        <p:tav tm="0">
                                          <p:val>
                                            <p:strVal val="ppt_y"/>
                                          </p:val>
                                        </p:tav>
                                        <p:tav tm="100000">
                                          <p:val>
                                            <p:fltVal val="0.5"/>
                                          </p:val>
                                        </p:tav>
                                      </p:tavLst>
                                    </p:anim>
                                    <p:set>
                                      <p:cBhvr>
                                        <p:cTn id="326" dur="1" fill="hold">
                                          <p:stCondLst>
                                            <p:cond delay="999"/>
                                          </p:stCondLst>
                                        </p:cTn>
                                        <p:tgtEl>
                                          <p:spTgt spid="260259"/>
                                        </p:tgtEl>
                                        <p:attrNameLst>
                                          <p:attrName>style.visibility</p:attrName>
                                        </p:attrNameLst>
                                      </p:cBhvr>
                                      <p:to>
                                        <p:strVal val="hidden"/>
                                      </p:to>
                                    </p:set>
                                  </p:childTnLst>
                                </p:cTn>
                              </p:par>
                              <p:par>
                                <p:cTn id="327" presetID="23" presetClass="exit" presetSubtype="544" fill="hold" grpId="1" nodeType="withEffect">
                                  <p:stCondLst>
                                    <p:cond delay="0"/>
                                  </p:stCondLst>
                                  <p:childTnLst>
                                    <p:anim calcmode="lin" valueType="num">
                                      <p:cBhvr>
                                        <p:cTn id="328" dur="1000"/>
                                        <p:tgtEl>
                                          <p:spTgt spid="260260"/>
                                        </p:tgtEl>
                                        <p:attrNameLst>
                                          <p:attrName>ppt_w</p:attrName>
                                        </p:attrNameLst>
                                      </p:cBhvr>
                                      <p:tavLst>
                                        <p:tav tm="0">
                                          <p:val>
                                            <p:strVal val="ppt_w"/>
                                          </p:val>
                                        </p:tav>
                                        <p:tav tm="100000">
                                          <p:val>
                                            <p:fltVal val="0"/>
                                          </p:val>
                                        </p:tav>
                                      </p:tavLst>
                                    </p:anim>
                                    <p:anim calcmode="lin" valueType="num">
                                      <p:cBhvr>
                                        <p:cTn id="329" dur="1000"/>
                                        <p:tgtEl>
                                          <p:spTgt spid="260260"/>
                                        </p:tgtEl>
                                        <p:attrNameLst>
                                          <p:attrName>ppt_h</p:attrName>
                                        </p:attrNameLst>
                                      </p:cBhvr>
                                      <p:tavLst>
                                        <p:tav tm="0">
                                          <p:val>
                                            <p:strVal val="ppt_h"/>
                                          </p:val>
                                        </p:tav>
                                        <p:tav tm="100000">
                                          <p:val>
                                            <p:fltVal val="0"/>
                                          </p:val>
                                        </p:tav>
                                      </p:tavLst>
                                    </p:anim>
                                    <p:anim calcmode="lin" valueType="num">
                                      <p:cBhvr>
                                        <p:cTn id="330" dur="1000"/>
                                        <p:tgtEl>
                                          <p:spTgt spid="260260"/>
                                        </p:tgtEl>
                                        <p:attrNameLst>
                                          <p:attrName>ppt_x</p:attrName>
                                        </p:attrNameLst>
                                      </p:cBhvr>
                                      <p:tavLst>
                                        <p:tav tm="0">
                                          <p:val>
                                            <p:strVal val="ppt_x"/>
                                          </p:val>
                                        </p:tav>
                                        <p:tav tm="100000">
                                          <p:val>
                                            <p:fltVal val="0.5"/>
                                          </p:val>
                                        </p:tav>
                                      </p:tavLst>
                                    </p:anim>
                                    <p:anim calcmode="lin" valueType="num">
                                      <p:cBhvr>
                                        <p:cTn id="331" dur="1000"/>
                                        <p:tgtEl>
                                          <p:spTgt spid="260260"/>
                                        </p:tgtEl>
                                        <p:attrNameLst>
                                          <p:attrName>ppt_y</p:attrName>
                                        </p:attrNameLst>
                                      </p:cBhvr>
                                      <p:tavLst>
                                        <p:tav tm="0">
                                          <p:val>
                                            <p:strVal val="ppt_y"/>
                                          </p:val>
                                        </p:tav>
                                        <p:tav tm="100000">
                                          <p:val>
                                            <p:fltVal val="0.5"/>
                                          </p:val>
                                        </p:tav>
                                      </p:tavLst>
                                    </p:anim>
                                    <p:set>
                                      <p:cBhvr>
                                        <p:cTn id="332" dur="1" fill="hold">
                                          <p:stCondLst>
                                            <p:cond delay="999"/>
                                          </p:stCondLst>
                                        </p:cTn>
                                        <p:tgtEl>
                                          <p:spTgt spid="260260"/>
                                        </p:tgtEl>
                                        <p:attrNameLst>
                                          <p:attrName>style.visibility</p:attrName>
                                        </p:attrNameLst>
                                      </p:cBhvr>
                                      <p:to>
                                        <p:strVal val="hidden"/>
                                      </p:to>
                                    </p:set>
                                  </p:childTnLst>
                                </p:cTn>
                              </p:par>
                              <p:par>
                                <p:cTn id="333" presetID="23" presetClass="exit" presetSubtype="544" fill="hold" grpId="1" nodeType="withEffect">
                                  <p:stCondLst>
                                    <p:cond delay="0"/>
                                  </p:stCondLst>
                                  <p:childTnLst>
                                    <p:anim calcmode="lin" valueType="num">
                                      <p:cBhvr>
                                        <p:cTn id="334" dur="1000"/>
                                        <p:tgtEl>
                                          <p:spTgt spid="260261"/>
                                        </p:tgtEl>
                                        <p:attrNameLst>
                                          <p:attrName>ppt_w</p:attrName>
                                        </p:attrNameLst>
                                      </p:cBhvr>
                                      <p:tavLst>
                                        <p:tav tm="0">
                                          <p:val>
                                            <p:strVal val="ppt_w"/>
                                          </p:val>
                                        </p:tav>
                                        <p:tav tm="100000">
                                          <p:val>
                                            <p:fltVal val="0"/>
                                          </p:val>
                                        </p:tav>
                                      </p:tavLst>
                                    </p:anim>
                                    <p:anim calcmode="lin" valueType="num">
                                      <p:cBhvr>
                                        <p:cTn id="335" dur="1000"/>
                                        <p:tgtEl>
                                          <p:spTgt spid="260261"/>
                                        </p:tgtEl>
                                        <p:attrNameLst>
                                          <p:attrName>ppt_h</p:attrName>
                                        </p:attrNameLst>
                                      </p:cBhvr>
                                      <p:tavLst>
                                        <p:tav tm="0">
                                          <p:val>
                                            <p:strVal val="ppt_h"/>
                                          </p:val>
                                        </p:tav>
                                        <p:tav tm="100000">
                                          <p:val>
                                            <p:fltVal val="0"/>
                                          </p:val>
                                        </p:tav>
                                      </p:tavLst>
                                    </p:anim>
                                    <p:anim calcmode="lin" valueType="num">
                                      <p:cBhvr>
                                        <p:cTn id="336" dur="1000"/>
                                        <p:tgtEl>
                                          <p:spTgt spid="260261"/>
                                        </p:tgtEl>
                                        <p:attrNameLst>
                                          <p:attrName>ppt_x</p:attrName>
                                        </p:attrNameLst>
                                      </p:cBhvr>
                                      <p:tavLst>
                                        <p:tav tm="0">
                                          <p:val>
                                            <p:strVal val="ppt_x"/>
                                          </p:val>
                                        </p:tav>
                                        <p:tav tm="100000">
                                          <p:val>
                                            <p:fltVal val="0.5"/>
                                          </p:val>
                                        </p:tav>
                                      </p:tavLst>
                                    </p:anim>
                                    <p:anim calcmode="lin" valueType="num">
                                      <p:cBhvr>
                                        <p:cTn id="337" dur="1000"/>
                                        <p:tgtEl>
                                          <p:spTgt spid="260261"/>
                                        </p:tgtEl>
                                        <p:attrNameLst>
                                          <p:attrName>ppt_y</p:attrName>
                                        </p:attrNameLst>
                                      </p:cBhvr>
                                      <p:tavLst>
                                        <p:tav tm="0">
                                          <p:val>
                                            <p:strVal val="ppt_y"/>
                                          </p:val>
                                        </p:tav>
                                        <p:tav tm="100000">
                                          <p:val>
                                            <p:fltVal val="0.5"/>
                                          </p:val>
                                        </p:tav>
                                      </p:tavLst>
                                    </p:anim>
                                    <p:set>
                                      <p:cBhvr>
                                        <p:cTn id="338" dur="1" fill="hold">
                                          <p:stCondLst>
                                            <p:cond delay="999"/>
                                          </p:stCondLst>
                                        </p:cTn>
                                        <p:tgtEl>
                                          <p:spTgt spid="260261"/>
                                        </p:tgtEl>
                                        <p:attrNameLst>
                                          <p:attrName>style.visibility</p:attrName>
                                        </p:attrNameLst>
                                      </p:cBhvr>
                                      <p:to>
                                        <p:strVal val="hidden"/>
                                      </p:to>
                                    </p:set>
                                  </p:childTnLst>
                                </p:cTn>
                              </p:par>
                              <p:par>
                                <p:cTn id="339" presetID="23" presetClass="exit" presetSubtype="544" fill="hold" grpId="1" nodeType="withEffect">
                                  <p:stCondLst>
                                    <p:cond delay="0"/>
                                  </p:stCondLst>
                                  <p:childTnLst>
                                    <p:anim calcmode="lin" valueType="num">
                                      <p:cBhvr>
                                        <p:cTn id="340" dur="1000"/>
                                        <p:tgtEl>
                                          <p:spTgt spid="260262"/>
                                        </p:tgtEl>
                                        <p:attrNameLst>
                                          <p:attrName>ppt_w</p:attrName>
                                        </p:attrNameLst>
                                      </p:cBhvr>
                                      <p:tavLst>
                                        <p:tav tm="0">
                                          <p:val>
                                            <p:strVal val="ppt_w"/>
                                          </p:val>
                                        </p:tav>
                                        <p:tav tm="100000">
                                          <p:val>
                                            <p:fltVal val="0"/>
                                          </p:val>
                                        </p:tav>
                                      </p:tavLst>
                                    </p:anim>
                                    <p:anim calcmode="lin" valueType="num">
                                      <p:cBhvr>
                                        <p:cTn id="341" dur="1000"/>
                                        <p:tgtEl>
                                          <p:spTgt spid="260262"/>
                                        </p:tgtEl>
                                        <p:attrNameLst>
                                          <p:attrName>ppt_h</p:attrName>
                                        </p:attrNameLst>
                                      </p:cBhvr>
                                      <p:tavLst>
                                        <p:tav tm="0">
                                          <p:val>
                                            <p:strVal val="ppt_h"/>
                                          </p:val>
                                        </p:tav>
                                        <p:tav tm="100000">
                                          <p:val>
                                            <p:fltVal val="0"/>
                                          </p:val>
                                        </p:tav>
                                      </p:tavLst>
                                    </p:anim>
                                    <p:anim calcmode="lin" valueType="num">
                                      <p:cBhvr>
                                        <p:cTn id="342" dur="1000"/>
                                        <p:tgtEl>
                                          <p:spTgt spid="260262"/>
                                        </p:tgtEl>
                                        <p:attrNameLst>
                                          <p:attrName>ppt_x</p:attrName>
                                        </p:attrNameLst>
                                      </p:cBhvr>
                                      <p:tavLst>
                                        <p:tav tm="0">
                                          <p:val>
                                            <p:strVal val="ppt_x"/>
                                          </p:val>
                                        </p:tav>
                                        <p:tav tm="100000">
                                          <p:val>
                                            <p:fltVal val="0.5"/>
                                          </p:val>
                                        </p:tav>
                                      </p:tavLst>
                                    </p:anim>
                                    <p:anim calcmode="lin" valueType="num">
                                      <p:cBhvr>
                                        <p:cTn id="343" dur="1000"/>
                                        <p:tgtEl>
                                          <p:spTgt spid="260262"/>
                                        </p:tgtEl>
                                        <p:attrNameLst>
                                          <p:attrName>ppt_y</p:attrName>
                                        </p:attrNameLst>
                                      </p:cBhvr>
                                      <p:tavLst>
                                        <p:tav tm="0">
                                          <p:val>
                                            <p:strVal val="ppt_y"/>
                                          </p:val>
                                        </p:tav>
                                        <p:tav tm="100000">
                                          <p:val>
                                            <p:fltVal val="0.5"/>
                                          </p:val>
                                        </p:tav>
                                      </p:tavLst>
                                    </p:anim>
                                    <p:set>
                                      <p:cBhvr>
                                        <p:cTn id="344" dur="1" fill="hold">
                                          <p:stCondLst>
                                            <p:cond delay="999"/>
                                          </p:stCondLst>
                                        </p:cTn>
                                        <p:tgtEl>
                                          <p:spTgt spid="260262"/>
                                        </p:tgtEl>
                                        <p:attrNameLst>
                                          <p:attrName>style.visibility</p:attrName>
                                        </p:attrNameLst>
                                      </p:cBhvr>
                                      <p:to>
                                        <p:strVal val="hidden"/>
                                      </p:to>
                                    </p:set>
                                  </p:childTnLst>
                                </p:cTn>
                              </p:par>
                              <p:par>
                                <p:cTn id="345" presetID="23" presetClass="exit" presetSubtype="544" fill="hold" grpId="1" nodeType="withEffect">
                                  <p:stCondLst>
                                    <p:cond delay="0"/>
                                  </p:stCondLst>
                                  <p:childTnLst>
                                    <p:anim calcmode="lin" valueType="num">
                                      <p:cBhvr>
                                        <p:cTn id="346" dur="1000"/>
                                        <p:tgtEl>
                                          <p:spTgt spid="260263"/>
                                        </p:tgtEl>
                                        <p:attrNameLst>
                                          <p:attrName>ppt_w</p:attrName>
                                        </p:attrNameLst>
                                      </p:cBhvr>
                                      <p:tavLst>
                                        <p:tav tm="0">
                                          <p:val>
                                            <p:strVal val="ppt_w"/>
                                          </p:val>
                                        </p:tav>
                                        <p:tav tm="100000">
                                          <p:val>
                                            <p:fltVal val="0"/>
                                          </p:val>
                                        </p:tav>
                                      </p:tavLst>
                                    </p:anim>
                                    <p:anim calcmode="lin" valueType="num">
                                      <p:cBhvr>
                                        <p:cTn id="347" dur="1000"/>
                                        <p:tgtEl>
                                          <p:spTgt spid="260263"/>
                                        </p:tgtEl>
                                        <p:attrNameLst>
                                          <p:attrName>ppt_h</p:attrName>
                                        </p:attrNameLst>
                                      </p:cBhvr>
                                      <p:tavLst>
                                        <p:tav tm="0">
                                          <p:val>
                                            <p:strVal val="ppt_h"/>
                                          </p:val>
                                        </p:tav>
                                        <p:tav tm="100000">
                                          <p:val>
                                            <p:fltVal val="0"/>
                                          </p:val>
                                        </p:tav>
                                      </p:tavLst>
                                    </p:anim>
                                    <p:anim calcmode="lin" valueType="num">
                                      <p:cBhvr>
                                        <p:cTn id="348" dur="1000"/>
                                        <p:tgtEl>
                                          <p:spTgt spid="260263"/>
                                        </p:tgtEl>
                                        <p:attrNameLst>
                                          <p:attrName>ppt_x</p:attrName>
                                        </p:attrNameLst>
                                      </p:cBhvr>
                                      <p:tavLst>
                                        <p:tav tm="0">
                                          <p:val>
                                            <p:strVal val="ppt_x"/>
                                          </p:val>
                                        </p:tav>
                                        <p:tav tm="100000">
                                          <p:val>
                                            <p:fltVal val="0.5"/>
                                          </p:val>
                                        </p:tav>
                                      </p:tavLst>
                                    </p:anim>
                                    <p:anim calcmode="lin" valueType="num">
                                      <p:cBhvr>
                                        <p:cTn id="349" dur="1000"/>
                                        <p:tgtEl>
                                          <p:spTgt spid="260263"/>
                                        </p:tgtEl>
                                        <p:attrNameLst>
                                          <p:attrName>ppt_y</p:attrName>
                                        </p:attrNameLst>
                                      </p:cBhvr>
                                      <p:tavLst>
                                        <p:tav tm="0">
                                          <p:val>
                                            <p:strVal val="ppt_y"/>
                                          </p:val>
                                        </p:tav>
                                        <p:tav tm="100000">
                                          <p:val>
                                            <p:fltVal val="0.5"/>
                                          </p:val>
                                        </p:tav>
                                      </p:tavLst>
                                    </p:anim>
                                    <p:set>
                                      <p:cBhvr>
                                        <p:cTn id="350" dur="1" fill="hold">
                                          <p:stCondLst>
                                            <p:cond delay="999"/>
                                          </p:stCondLst>
                                        </p:cTn>
                                        <p:tgtEl>
                                          <p:spTgt spid="260263"/>
                                        </p:tgtEl>
                                        <p:attrNameLst>
                                          <p:attrName>style.visibility</p:attrName>
                                        </p:attrNameLst>
                                      </p:cBhvr>
                                      <p:to>
                                        <p:strVal val="hidden"/>
                                      </p:to>
                                    </p:set>
                                  </p:childTnLst>
                                </p:cTn>
                              </p:par>
                              <p:par>
                                <p:cTn id="351" presetID="23" presetClass="exit" presetSubtype="544" fill="hold" grpId="1" nodeType="withEffect">
                                  <p:stCondLst>
                                    <p:cond delay="0"/>
                                  </p:stCondLst>
                                  <p:childTnLst>
                                    <p:anim calcmode="lin" valueType="num">
                                      <p:cBhvr>
                                        <p:cTn id="352" dur="1000"/>
                                        <p:tgtEl>
                                          <p:spTgt spid="260264"/>
                                        </p:tgtEl>
                                        <p:attrNameLst>
                                          <p:attrName>ppt_w</p:attrName>
                                        </p:attrNameLst>
                                      </p:cBhvr>
                                      <p:tavLst>
                                        <p:tav tm="0">
                                          <p:val>
                                            <p:strVal val="ppt_w"/>
                                          </p:val>
                                        </p:tav>
                                        <p:tav tm="100000">
                                          <p:val>
                                            <p:fltVal val="0"/>
                                          </p:val>
                                        </p:tav>
                                      </p:tavLst>
                                    </p:anim>
                                    <p:anim calcmode="lin" valueType="num">
                                      <p:cBhvr>
                                        <p:cTn id="353" dur="1000"/>
                                        <p:tgtEl>
                                          <p:spTgt spid="260264"/>
                                        </p:tgtEl>
                                        <p:attrNameLst>
                                          <p:attrName>ppt_h</p:attrName>
                                        </p:attrNameLst>
                                      </p:cBhvr>
                                      <p:tavLst>
                                        <p:tav tm="0">
                                          <p:val>
                                            <p:strVal val="ppt_h"/>
                                          </p:val>
                                        </p:tav>
                                        <p:tav tm="100000">
                                          <p:val>
                                            <p:fltVal val="0"/>
                                          </p:val>
                                        </p:tav>
                                      </p:tavLst>
                                    </p:anim>
                                    <p:anim calcmode="lin" valueType="num">
                                      <p:cBhvr>
                                        <p:cTn id="354" dur="1000"/>
                                        <p:tgtEl>
                                          <p:spTgt spid="260264"/>
                                        </p:tgtEl>
                                        <p:attrNameLst>
                                          <p:attrName>ppt_x</p:attrName>
                                        </p:attrNameLst>
                                      </p:cBhvr>
                                      <p:tavLst>
                                        <p:tav tm="0">
                                          <p:val>
                                            <p:strVal val="ppt_x"/>
                                          </p:val>
                                        </p:tav>
                                        <p:tav tm="100000">
                                          <p:val>
                                            <p:fltVal val="0.5"/>
                                          </p:val>
                                        </p:tav>
                                      </p:tavLst>
                                    </p:anim>
                                    <p:anim calcmode="lin" valueType="num">
                                      <p:cBhvr>
                                        <p:cTn id="355" dur="1000"/>
                                        <p:tgtEl>
                                          <p:spTgt spid="260264"/>
                                        </p:tgtEl>
                                        <p:attrNameLst>
                                          <p:attrName>ppt_y</p:attrName>
                                        </p:attrNameLst>
                                      </p:cBhvr>
                                      <p:tavLst>
                                        <p:tav tm="0">
                                          <p:val>
                                            <p:strVal val="ppt_y"/>
                                          </p:val>
                                        </p:tav>
                                        <p:tav tm="100000">
                                          <p:val>
                                            <p:fltVal val="0.5"/>
                                          </p:val>
                                        </p:tav>
                                      </p:tavLst>
                                    </p:anim>
                                    <p:set>
                                      <p:cBhvr>
                                        <p:cTn id="356" dur="1" fill="hold">
                                          <p:stCondLst>
                                            <p:cond delay="999"/>
                                          </p:stCondLst>
                                        </p:cTn>
                                        <p:tgtEl>
                                          <p:spTgt spid="260264"/>
                                        </p:tgtEl>
                                        <p:attrNameLst>
                                          <p:attrName>style.visibility</p:attrName>
                                        </p:attrNameLst>
                                      </p:cBhvr>
                                      <p:to>
                                        <p:strVal val="hidden"/>
                                      </p:to>
                                    </p:set>
                                  </p:childTnLst>
                                </p:cTn>
                              </p:par>
                              <p:par>
                                <p:cTn id="357" presetID="23" presetClass="exit" presetSubtype="544" fill="hold" grpId="1" nodeType="withEffect">
                                  <p:stCondLst>
                                    <p:cond delay="0"/>
                                  </p:stCondLst>
                                  <p:childTnLst>
                                    <p:anim calcmode="lin" valueType="num">
                                      <p:cBhvr>
                                        <p:cTn id="358" dur="1000"/>
                                        <p:tgtEl>
                                          <p:spTgt spid="260265"/>
                                        </p:tgtEl>
                                        <p:attrNameLst>
                                          <p:attrName>ppt_w</p:attrName>
                                        </p:attrNameLst>
                                      </p:cBhvr>
                                      <p:tavLst>
                                        <p:tav tm="0">
                                          <p:val>
                                            <p:strVal val="ppt_w"/>
                                          </p:val>
                                        </p:tav>
                                        <p:tav tm="100000">
                                          <p:val>
                                            <p:fltVal val="0"/>
                                          </p:val>
                                        </p:tav>
                                      </p:tavLst>
                                    </p:anim>
                                    <p:anim calcmode="lin" valueType="num">
                                      <p:cBhvr>
                                        <p:cTn id="359" dur="1000"/>
                                        <p:tgtEl>
                                          <p:spTgt spid="260265"/>
                                        </p:tgtEl>
                                        <p:attrNameLst>
                                          <p:attrName>ppt_h</p:attrName>
                                        </p:attrNameLst>
                                      </p:cBhvr>
                                      <p:tavLst>
                                        <p:tav tm="0">
                                          <p:val>
                                            <p:strVal val="ppt_h"/>
                                          </p:val>
                                        </p:tav>
                                        <p:tav tm="100000">
                                          <p:val>
                                            <p:fltVal val="0"/>
                                          </p:val>
                                        </p:tav>
                                      </p:tavLst>
                                    </p:anim>
                                    <p:anim calcmode="lin" valueType="num">
                                      <p:cBhvr>
                                        <p:cTn id="360" dur="1000"/>
                                        <p:tgtEl>
                                          <p:spTgt spid="260265"/>
                                        </p:tgtEl>
                                        <p:attrNameLst>
                                          <p:attrName>ppt_x</p:attrName>
                                        </p:attrNameLst>
                                      </p:cBhvr>
                                      <p:tavLst>
                                        <p:tav tm="0">
                                          <p:val>
                                            <p:strVal val="ppt_x"/>
                                          </p:val>
                                        </p:tav>
                                        <p:tav tm="100000">
                                          <p:val>
                                            <p:fltVal val="0.5"/>
                                          </p:val>
                                        </p:tav>
                                      </p:tavLst>
                                    </p:anim>
                                    <p:anim calcmode="lin" valueType="num">
                                      <p:cBhvr>
                                        <p:cTn id="361" dur="1000"/>
                                        <p:tgtEl>
                                          <p:spTgt spid="260265"/>
                                        </p:tgtEl>
                                        <p:attrNameLst>
                                          <p:attrName>ppt_y</p:attrName>
                                        </p:attrNameLst>
                                      </p:cBhvr>
                                      <p:tavLst>
                                        <p:tav tm="0">
                                          <p:val>
                                            <p:strVal val="ppt_y"/>
                                          </p:val>
                                        </p:tav>
                                        <p:tav tm="100000">
                                          <p:val>
                                            <p:fltVal val="0.5"/>
                                          </p:val>
                                        </p:tav>
                                      </p:tavLst>
                                    </p:anim>
                                    <p:set>
                                      <p:cBhvr>
                                        <p:cTn id="362" dur="1" fill="hold">
                                          <p:stCondLst>
                                            <p:cond delay="999"/>
                                          </p:stCondLst>
                                        </p:cTn>
                                        <p:tgtEl>
                                          <p:spTgt spid="260265"/>
                                        </p:tgtEl>
                                        <p:attrNameLst>
                                          <p:attrName>style.visibility</p:attrName>
                                        </p:attrNameLst>
                                      </p:cBhvr>
                                      <p:to>
                                        <p:strVal val="hidden"/>
                                      </p:to>
                                    </p:set>
                                  </p:childTnLst>
                                </p:cTn>
                              </p:par>
                              <p:par>
                                <p:cTn id="363" presetID="23" presetClass="exit" presetSubtype="544" fill="hold" grpId="1" nodeType="withEffect">
                                  <p:stCondLst>
                                    <p:cond delay="0"/>
                                  </p:stCondLst>
                                  <p:childTnLst>
                                    <p:anim calcmode="lin" valueType="num">
                                      <p:cBhvr>
                                        <p:cTn id="364" dur="1000"/>
                                        <p:tgtEl>
                                          <p:spTgt spid="260266"/>
                                        </p:tgtEl>
                                        <p:attrNameLst>
                                          <p:attrName>ppt_w</p:attrName>
                                        </p:attrNameLst>
                                      </p:cBhvr>
                                      <p:tavLst>
                                        <p:tav tm="0">
                                          <p:val>
                                            <p:strVal val="ppt_w"/>
                                          </p:val>
                                        </p:tav>
                                        <p:tav tm="100000">
                                          <p:val>
                                            <p:fltVal val="0"/>
                                          </p:val>
                                        </p:tav>
                                      </p:tavLst>
                                    </p:anim>
                                    <p:anim calcmode="lin" valueType="num">
                                      <p:cBhvr>
                                        <p:cTn id="365" dur="1000"/>
                                        <p:tgtEl>
                                          <p:spTgt spid="260266"/>
                                        </p:tgtEl>
                                        <p:attrNameLst>
                                          <p:attrName>ppt_h</p:attrName>
                                        </p:attrNameLst>
                                      </p:cBhvr>
                                      <p:tavLst>
                                        <p:tav tm="0">
                                          <p:val>
                                            <p:strVal val="ppt_h"/>
                                          </p:val>
                                        </p:tav>
                                        <p:tav tm="100000">
                                          <p:val>
                                            <p:fltVal val="0"/>
                                          </p:val>
                                        </p:tav>
                                      </p:tavLst>
                                    </p:anim>
                                    <p:anim calcmode="lin" valueType="num">
                                      <p:cBhvr>
                                        <p:cTn id="366" dur="1000"/>
                                        <p:tgtEl>
                                          <p:spTgt spid="260266"/>
                                        </p:tgtEl>
                                        <p:attrNameLst>
                                          <p:attrName>ppt_x</p:attrName>
                                        </p:attrNameLst>
                                      </p:cBhvr>
                                      <p:tavLst>
                                        <p:tav tm="0">
                                          <p:val>
                                            <p:strVal val="ppt_x"/>
                                          </p:val>
                                        </p:tav>
                                        <p:tav tm="100000">
                                          <p:val>
                                            <p:fltVal val="0.5"/>
                                          </p:val>
                                        </p:tav>
                                      </p:tavLst>
                                    </p:anim>
                                    <p:anim calcmode="lin" valueType="num">
                                      <p:cBhvr>
                                        <p:cTn id="367" dur="1000"/>
                                        <p:tgtEl>
                                          <p:spTgt spid="260266"/>
                                        </p:tgtEl>
                                        <p:attrNameLst>
                                          <p:attrName>ppt_y</p:attrName>
                                        </p:attrNameLst>
                                      </p:cBhvr>
                                      <p:tavLst>
                                        <p:tav tm="0">
                                          <p:val>
                                            <p:strVal val="ppt_y"/>
                                          </p:val>
                                        </p:tav>
                                        <p:tav tm="100000">
                                          <p:val>
                                            <p:fltVal val="0.5"/>
                                          </p:val>
                                        </p:tav>
                                      </p:tavLst>
                                    </p:anim>
                                    <p:set>
                                      <p:cBhvr>
                                        <p:cTn id="368" dur="1" fill="hold">
                                          <p:stCondLst>
                                            <p:cond delay="999"/>
                                          </p:stCondLst>
                                        </p:cTn>
                                        <p:tgtEl>
                                          <p:spTgt spid="260266"/>
                                        </p:tgtEl>
                                        <p:attrNameLst>
                                          <p:attrName>style.visibility</p:attrName>
                                        </p:attrNameLst>
                                      </p:cBhvr>
                                      <p:to>
                                        <p:strVal val="hidden"/>
                                      </p:to>
                                    </p:set>
                                  </p:childTnLst>
                                </p:cTn>
                              </p:par>
                              <p:par>
                                <p:cTn id="369" presetID="23" presetClass="exit" presetSubtype="544" fill="hold" grpId="1" nodeType="withEffect">
                                  <p:stCondLst>
                                    <p:cond delay="0"/>
                                  </p:stCondLst>
                                  <p:childTnLst>
                                    <p:anim calcmode="lin" valueType="num">
                                      <p:cBhvr>
                                        <p:cTn id="370" dur="1000"/>
                                        <p:tgtEl>
                                          <p:spTgt spid="260267"/>
                                        </p:tgtEl>
                                        <p:attrNameLst>
                                          <p:attrName>ppt_w</p:attrName>
                                        </p:attrNameLst>
                                      </p:cBhvr>
                                      <p:tavLst>
                                        <p:tav tm="0">
                                          <p:val>
                                            <p:strVal val="ppt_w"/>
                                          </p:val>
                                        </p:tav>
                                        <p:tav tm="100000">
                                          <p:val>
                                            <p:fltVal val="0"/>
                                          </p:val>
                                        </p:tav>
                                      </p:tavLst>
                                    </p:anim>
                                    <p:anim calcmode="lin" valueType="num">
                                      <p:cBhvr>
                                        <p:cTn id="371" dur="1000"/>
                                        <p:tgtEl>
                                          <p:spTgt spid="260267"/>
                                        </p:tgtEl>
                                        <p:attrNameLst>
                                          <p:attrName>ppt_h</p:attrName>
                                        </p:attrNameLst>
                                      </p:cBhvr>
                                      <p:tavLst>
                                        <p:tav tm="0">
                                          <p:val>
                                            <p:strVal val="ppt_h"/>
                                          </p:val>
                                        </p:tav>
                                        <p:tav tm="100000">
                                          <p:val>
                                            <p:fltVal val="0"/>
                                          </p:val>
                                        </p:tav>
                                      </p:tavLst>
                                    </p:anim>
                                    <p:anim calcmode="lin" valueType="num">
                                      <p:cBhvr>
                                        <p:cTn id="372" dur="1000"/>
                                        <p:tgtEl>
                                          <p:spTgt spid="260267"/>
                                        </p:tgtEl>
                                        <p:attrNameLst>
                                          <p:attrName>ppt_x</p:attrName>
                                        </p:attrNameLst>
                                      </p:cBhvr>
                                      <p:tavLst>
                                        <p:tav tm="0">
                                          <p:val>
                                            <p:strVal val="ppt_x"/>
                                          </p:val>
                                        </p:tav>
                                        <p:tav tm="100000">
                                          <p:val>
                                            <p:fltVal val="0.5"/>
                                          </p:val>
                                        </p:tav>
                                      </p:tavLst>
                                    </p:anim>
                                    <p:anim calcmode="lin" valueType="num">
                                      <p:cBhvr>
                                        <p:cTn id="373" dur="1000"/>
                                        <p:tgtEl>
                                          <p:spTgt spid="260267"/>
                                        </p:tgtEl>
                                        <p:attrNameLst>
                                          <p:attrName>ppt_y</p:attrName>
                                        </p:attrNameLst>
                                      </p:cBhvr>
                                      <p:tavLst>
                                        <p:tav tm="0">
                                          <p:val>
                                            <p:strVal val="ppt_y"/>
                                          </p:val>
                                        </p:tav>
                                        <p:tav tm="100000">
                                          <p:val>
                                            <p:fltVal val="0.5"/>
                                          </p:val>
                                        </p:tav>
                                      </p:tavLst>
                                    </p:anim>
                                    <p:set>
                                      <p:cBhvr>
                                        <p:cTn id="374" dur="1" fill="hold">
                                          <p:stCondLst>
                                            <p:cond delay="999"/>
                                          </p:stCondLst>
                                        </p:cTn>
                                        <p:tgtEl>
                                          <p:spTgt spid="260267"/>
                                        </p:tgtEl>
                                        <p:attrNameLst>
                                          <p:attrName>style.visibility</p:attrName>
                                        </p:attrNameLst>
                                      </p:cBhvr>
                                      <p:to>
                                        <p:strVal val="hidden"/>
                                      </p:to>
                                    </p:set>
                                  </p:childTnLst>
                                </p:cTn>
                              </p:par>
                            </p:childTnLst>
                          </p:cTn>
                        </p:par>
                        <p:par>
                          <p:cTn id="375" fill="hold" nodeType="afterGroup">
                            <p:stCondLst>
                              <p:cond delay="1000"/>
                            </p:stCondLst>
                            <p:childTnLst>
                              <p:par>
                                <p:cTn id="376" presetID="23" presetClass="entr" presetSubtype="528" fill="hold" grpId="0" nodeType="afterEffect">
                                  <p:stCondLst>
                                    <p:cond delay="0"/>
                                  </p:stCondLst>
                                  <p:childTnLst>
                                    <p:set>
                                      <p:cBhvr>
                                        <p:cTn id="377" dur="1" fill="hold">
                                          <p:stCondLst>
                                            <p:cond delay="0"/>
                                          </p:stCondLst>
                                        </p:cTn>
                                        <p:tgtEl>
                                          <p:spTgt spid="260295"/>
                                        </p:tgtEl>
                                        <p:attrNameLst>
                                          <p:attrName>style.visibility</p:attrName>
                                        </p:attrNameLst>
                                      </p:cBhvr>
                                      <p:to>
                                        <p:strVal val="visible"/>
                                      </p:to>
                                    </p:set>
                                    <p:anim calcmode="lin" valueType="num">
                                      <p:cBhvr>
                                        <p:cTn id="378" dur="1000" fill="hold"/>
                                        <p:tgtEl>
                                          <p:spTgt spid="260295"/>
                                        </p:tgtEl>
                                        <p:attrNameLst>
                                          <p:attrName>ppt_w</p:attrName>
                                        </p:attrNameLst>
                                      </p:cBhvr>
                                      <p:tavLst>
                                        <p:tav tm="0">
                                          <p:val>
                                            <p:fltVal val="0"/>
                                          </p:val>
                                        </p:tav>
                                        <p:tav tm="100000">
                                          <p:val>
                                            <p:strVal val="#ppt_w"/>
                                          </p:val>
                                        </p:tav>
                                      </p:tavLst>
                                    </p:anim>
                                    <p:anim calcmode="lin" valueType="num">
                                      <p:cBhvr>
                                        <p:cTn id="379" dur="1000" fill="hold"/>
                                        <p:tgtEl>
                                          <p:spTgt spid="260295"/>
                                        </p:tgtEl>
                                        <p:attrNameLst>
                                          <p:attrName>ppt_h</p:attrName>
                                        </p:attrNameLst>
                                      </p:cBhvr>
                                      <p:tavLst>
                                        <p:tav tm="0">
                                          <p:val>
                                            <p:fltVal val="0"/>
                                          </p:val>
                                        </p:tav>
                                        <p:tav tm="100000">
                                          <p:val>
                                            <p:strVal val="#ppt_h"/>
                                          </p:val>
                                        </p:tav>
                                      </p:tavLst>
                                    </p:anim>
                                    <p:anim calcmode="lin" valueType="num">
                                      <p:cBhvr>
                                        <p:cTn id="380" dur="1000" fill="hold"/>
                                        <p:tgtEl>
                                          <p:spTgt spid="260295"/>
                                        </p:tgtEl>
                                        <p:attrNameLst>
                                          <p:attrName>ppt_x</p:attrName>
                                        </p:attrNameLst>
                                      </p:cBhvr>
                                      <p:tavLst>
                                        <p:tav tm="0">
                                          <p:val>
                                            <p:fltVal val="0.5"/>
                                          </p:val>
                                        </p:tav>
                                        <p:tav tm="100000">
                                          <p:val>
                                            <p:strVal val="#ppt_x"/>
                                          </p:val>
                                        </p:tav>
                                      </p:tavLst>
                                    </p:anim>
                                    <p:anim calcmode="lin" valueType="num">
                                      <p:cBhvr>
                                        <p:cTn id="381" dur="1000" fill="hold"/>
                                        <p:tgtEl>
                                          <p:spTgt spid="260295"/>
                                        </p:tgtEl>
                                        <p:attrNameLst>
                                          <p:attrName>ppt_y</p:attrName>
                                        </p:attrNameLst>
                                      </p:cBhvr>
                                      <p:tavLst>
                                        <p:tav tm="0">
                                          <p:val>
                                            <p:fltVal val="0.5"/>
                                          </p:val>
                                        </p:tav>
                                        <p:tav tm="100000">
                                          <p:val>
                                            <p:strVal val="#ppt_y"/>
                                          </p:val>
                                        </p:tav>
                                      </p:tavLst>
                                    </p:anim>
                                  </p:childTnLst>
                                </p:cTn>
                              </p:par>
                              <p:par>
                                <p:cTn id="382" presetID="23" presetClass="entr" presetSubtype="528" fill="hold" grpId="0" nodeType="withEffect">
                                  <p:stCondLst>
                                    <p:cond delay="0"/>
                                  </p:stCondLst>
                                  <p:childTnLst>
                                    <p:set>
                                      <p:cBhvr>
                                        <p:cTn id="383" dur="1" fill="hold">
                                          <p:stCondLst>
                                            <p:cond delay="0"/>
                                          </p:stCondLst>
                                        </p:cTn>
                                        <p:tgtEl>
                                          <p:spTgt spid="260294"/>
                                        </p:tgtEl>
                                        <p:attrNameLst>
                                          <p:attrName>style.visibility</p:attrName>
                                        </p:attrNameLst>
                                      </p:cBhvr>
                                      <p:to>
                                        <p:strVal val="visible"/>
                                      </p:to>
                                    </p:set>
                                    <p:anim calcmode="lin" valueType="num">
                                      <p:cBhvr>
                                        <p:cTn id="384" dur="1000" fill="hold"/>
                                        <p:tgtEl>
                                          <p:spTgt spid="260294"/>
                                        </p:tgtEl>
                                        <p:attrNameLst>
                                          <p:attrName>ppt_w</p:attrName>
                                        </p:attrNameLst>
                                      </p:cBhvr>
                                      <p:tavLst>
                                        <p:tav tm="0">
                                          <p:val>
                                            <p:fltVal val="0"/>
                                          </p:val>
                                        </p:tav>
                                        <p:tav tm="100000">
                                          <p:val>
                                            <p:strVal val="#ppt_w"/>
                                          </p:val>
                                        </p:tav>
                                      </p:tavLst>
                                    </p:anim>
                                    <p:anim calcmode="lin" valueType="num">
                                      <p:cBhvr>
                                        <p:cTn id="385" dur="1000" fill="hold"/>
                                        <p:tgtEl>
                                          <p:spTgt spid="260294"/>
                                        </p:tgtEl>
                                        <p:attrNameLst>
                                          <p:attrName>ppt_h</p:attrName>
                                        </p:attrNameLst>
                                      </p:cBhvr>
                                      <p:tavLst>
                                        <p:tav tm="0">
                                          <p:val>
                                            <p:fltVal val="0"/>
                                          </p:val>
                                        </p:tav>
                                        <p:tav tm="100000">
                                          <p:val>
                                            <p:strVal val="#ppt_h"/>
                                          </p:val>
                                        </p:tav>
                                      </p:tavLst>
                                    </p:anim>
                                    <p:anim calcmode="lin" valueType="num">
                                      <p:cBhvr>
                                        <p:cTn id="386" dur="1000" fill="hold"/>
                                        <p:tgtEl>
                                          <p:spTgt spid="260294"/>
                                        </p:tgtEl>
                                        <p:attrNameLst>
                                          <p:attrName>ppt_x</p:attrName>
                                        </p:attrNameLst>
                                      </p:cBhvr>
                                      <p:tavLst>
                                        <p:tav tm="0">
                                          <p:val>
                                            <p:fltVal val="0.5"/>
                                          </p:val>
                                        </p:tav>
                                        <p:tav tm="100000">
                                          <p:val>
                                            <p:strVal val="#ppt_x"/>
                                          </p:val>
                                        </p:tav>
                                      </p:tavLst>
                                    </p:anim>
                                    <p:anim calcmode="lin" valueType="num">
                                      <p:cBhvr>
                                        <p:cTn id="387" dur="1000" fill="hold"/>
                                        <p:tgtEl>
                                          <p:spTgt spid="260294"/>
                                        </p:tgtEl>
                                        <p:attrNameLst>
                                          <p:attrName>ppt_y</p:attrName>
                                        </p:attrNameLst>
                                      </p:cBhvr>
                                      <p:tavLst>
                                        <p:tav tm="0">
                                          <p:val>
                                            <p:fltVal val="0.5"/>
                                          </p:val>
                                        </p:tav>
                                        <p:tav tm="100000">
                                          <p:val>
                                            <p:strVal val="#ppt_y"/>
                                          </p:val>
                                        </p:tav>
                                      </p:tavLst>
                                    </p:anim>
                                  </p:childTnLst>
                                </p:cTn>
                              </p:par>
                              <p:par>
                                <p:cTn id="388" presetID="23" presetClass="entr" presetSubtype="528" fill="hold" grpId="0" nodeType="withEffect">
                                  <p:stCondLst>
                                    <p:cond delay="0"/>
                                  </p:stCondLst>
                                  <p:childTnLst>
                                    <p:set>
                                      <p:cBhvr>
                                        <p:cTn id="389" dur="1" fill="hold">
                                          <p:stCondLst>
                                            <p:cond delay="0"/>
                                          </p:stCondLst>
                                        </p:cTn>
                                        <p:tgtEl>
                                          <p:spTgt spid="260293"/>
                                        </p:tgtEl>
                                        <p:attrNameLst>
                                          <p:attrName>style.visibility</p:attrName>
                                        </p:attrNameLst>
                                      </p:cBhvr>
                                      <p:to>
                                        <p:strVal val="visible"/>
                                      </p:to>
                                    </p:set>
                                    <p:anim calcmode="lin" valueType="num">
                                      <p:cBhvr>
                                        <p:cTn id="390" dur="1000" fill="hold"/>
                                        <p:tgtEl>
                                          <p:spTgt spid="260293"/>
                                        </p:tgtEl>
                                        <p:attrNameLst>
                                          <p:attrName>ppt_w</p:attrName>
                                        </p:attrNameLst>
                                      </p:cBhvr>
                                      <p:tavLst>
                                        <p:tav tm="0">
                                          <p:val>
                                            <p:fltVal val="0"/>
                                          </p:val>
                                        </p:tav>
                                        <p:tav tm="100000">
                                          <p:val>
                                            <p:strVal val="#ppt_w"/>
                                          </p:val>
                                        </p:tav>
                                      </p:tavLst>
                                    </p:anim>
                                    <p:anim calcmode="lin" valueType="num">
                                      <p:cBhvr>
                                        <p:cTn id="391" dur="1000" fill="hold"/>
                                        <p:tgtEl>
                                          <p:spTgt spid="260293"/>
                                        </p:tgtEl>
                                        <p:attrNameLst>
                                          <p:attrName>ppt_h</p:attrName>
                                        </p:attrNameLst>
                                      </p:cBhvr>
                                      <p:tavLst>
                                        <p:tav tm="0">
                                          <p:val>
                                            <p:fltVal val="0"/>
                                          </p:val>
                                        </p:tav>
                                        <p:tav tm="100000">
                                          <p:val>
                                            <p:strVal val="#ppt_h"/>
                                          </p:val>
                                        </p:tav>
                                      </p:tavLst>
                                    </p:anim>
                                    <p:anim calcmode="lin" valueType="num">
                                      <p:cBhvr>
                                        <p:cTn id="392" dur="1000" fill="hold"/>
                                        <p:tgtEl>
                                          <p:spTgt spid="260293"/>
                                        </p:tgtEl>
                                        <p:attrNameLst>
                                          <p:attrName>ppt_x</p:attrName>
                                        </p:attrNameLst>
                                      </p:cBhvr>
                                      <p:tavLst>
                                        <p:tav tm="0">
                                          <p:val>
                                            <p:fltVal val="0.5"/>
                                          </p:val>
                                        </p:tav>
                                        <p:tav tm="100000">
                                          <p:val>
                                            <p:strVal val="#ppt_x"/>
                                          </p:val>
                                        </p:tav>
                                      </p:tavLst>
                                    </p:anim>
                                    <p:anim calcmode="lin" valueType="num">
                                      <p:cBhvr>
                                        <p:cTn id="393" dur="1000" fill="hold"/>
                                        <p:tgtEl>
                                          <p:spTgt spid="260293"/>
                                        </p:tgtEl>
                                        <p:attrNameLst>
                                          <p:attrName>ppt_y</p:attrName>
                                        </p:attrNameLst>
                                      </p:cBhvr>
                                      <p:tavLst>
                                        <p:tav tm="0">
                                          <p:val>
                                            <p:fltVal val="0.5"/>
                                          </p:val>
                                        </p:tav>
                                        <p:tav tm="100000">
                                          <p:val>
                                            <p:strVal val="#ppt_y"/>
                                          </p:val>
                                        </p:tav>
                                      </p:tavLst>
                                    </p:anim>
                                  </p:childTnLst>
                                </p:cTn>
                              </p:par>
                              <p:par>
                                <p:cTn id="394" presetID="23" presetClass="entr" presetSubtype="528" fill="hold" grpId="0" nodeType="withEffect">
                                  <p:stCondLst>
                                    <p:cond delay="0"/>
                                  </p:stCondLst>
                                  <p:childTnLst>
                                    <p:set>
                                      <p:cBhvr>
                                        <p:cTn id="395" dur="1" fill="hold">
                                          <p:stCondLst>
                                            <p:cond delay="0"/>
                                          </p:stCondLst>
                                        </p:cTn>
                                        <p:tgtEl>
                                          <p:spTgt spid="260292"/>
                                        </p:tgtEl>
                                        <p:attrNameLst>
                                          <p:attrName>style.visibility</p:attrName>
                                        </p:attrNameLst>
                                      </p:cBhvr>
                                      <p:to>
                                        <p:strVal val="visible"/>
                                      </p:to>
                                    </p:set>
                                    <p:anim calcmode="lin" valueType="num">
                                      <p:cBhvr>
                                        <p:cTn id="396" dur="1000" fill="hold"/>
                                        <p:tgtEl>
                                          <p:spTgt spid="260292"/>
                                        </p:tgtEl>
                                        <p:attrNameLst>
                                          <p:attrName>ppt_w</p:attrName>
                                        </p:attrNameLst>
                                      </p:cBhvr>
                                      <p:tavLst>
                                        <p:tav tm="0">
                                          <p:val>
                                            <p:fltVal val="0"/>
                                          </p:val>
                                        </p:tav>
                                        <p:tav tm="100000">
                                          <p:val>
                                            <p:strVal val="#ppt_w"/>
                                          </p:val>
                                        </p:tav>
                                      </p:tavLst>
                                    </p:anim>
                                    <p:anim calcmode="lin" valueType="num">
                                      <p:cBhvr>
                                        <p:cTn id="397" dur="1000" fill="hold"/>
                                        <p:tgtEl>
                                          <p:spTgt spid="260292"/>
                                        </p:tgtEl>
                                        <p:attrNameLst>
                                          <p:attrName>ppt_h</p:attrName>
                                        </p:attrNameLst>
                                      </p:cBhvr>
                                      <p:tavLst>
                                        <p:tav tm="0">
                                          <p:val>
                                            <p:fltVal val="0"/>
                                          </p:val>
                                        </p:tav>
                                        <p:tav tm="100000">
                                          <p:val>
                                            <p:strVal val="#ppt_h"/>
                                          </p:val>
                                        </p:tav>
                                      </p:tavLst>
                                    </p:anim>
                                    <p:anim calcmode="lin" valueType="num">
                                      <p:cBhvr>
                                        <p:cTn id="398" dur="1000" fill="hold"/>
                                        <p:tgtEl>
                                          <p:spTgt spid="260292"/>
                                        </p:tgtEl>
                                        <p:attrNameLst>
                                          <p:attrName>ppt_x</p:attrName>
                                        </p:attrNameLst>
                                      </p:cBhvr>
                                      <p:tavLst>
                                        <p:tav tm="0">
                                          <p:val>
                                            <p:fltVal val="0.5"/>
                                          </p:val>
                                        </p:tav>
                                        <p:tav tm="100000">
                                          <p:val>
                                            <p:strVal val="#ppt_x"/>
                                          </p:val>
                                        </p:tav>
                                      </p:tavLst>
                                    </p:anim>
                                    <p:anim calcmode="lin" valueType="num">
                                      <p:cBhvr>
                                        <p:cTn id="399" dur="1000" fill="hold"/>
                                        <p:tgtEl>
                                          <p:spTgt spid="260292"/>
                                        </p:tgtEl>
                                        <p:attrNameLst>
                                          <p:attrName>ppt_y</p:attrName>
                                        </p:attrNameLst>
                                      </p:cBhvr>
                                      <p:tavLst>
                                        <p:tav tm="0">
                                          <p:val>
                                            <p:fltVal val="0.5"/>
                                          </p:val>
                                        </p:tav>
                                        <p:tav tm="100000">
                                          <p:val>
                                            <p:strVal val="#ppt_y"/>
                                          </p:val>
                                        </p:tav>
                                      </p:tavLst>
                                    </p:anim>
                                  </p:childTnLst>
                                </p:cTn>
                              </p:par>
                              <p:par>
                                <p:cTn id="400" presetID="23" presetClass="entr" presetSubtype="528" fill="hold" grpId="0" nodeType="withEffect">
                                  <p:stCondLst>
                                    <p:cond delay="0"/>
                                  </p:stCondLst>
                                  <p:childTnLst>
                                    <p:set>
                                      <p:cBhvr>
                                        <p:cTn id="401" dur="1" fill="hold">
                                          <p:stCondLst>
                                            <p:cond delay="0"/>
                                          </p:stCondLst>
                                        </p:cTn>
                                        <p:tgtEl>
                                          <p:spTgt spid="260290"/>
                                        </p:tgtEl>
                                        <p:attrNameLst>
                                          <p:attrName>style.visibility</p:attrName>
                                        </p:attrNameLst>
                                      </p:cBhvr>
                                      <p:to>
                                        <p:strVal val="visible"/>
                                      </p:to>
                                    </p:set>
                                    <p:anim calcmode="lin" valueType="num">
                                      <p:cBhvr>
                                        <p:cTn id="402" dur="1000" fill="hold"/>
                                        <p:tgtEl>
                                          <p:spTgt spid="260290"/>
                                        </p:tgtEl>
                                        <p:attrNameLst>
                                          <p:attrName>ppt_w</p:attrName>
                                        </p:attrNameLst>
                                      </p:cBhvr>
                                      <p:tavLst>
                                        <p:tav tm="0">
                                          <p:val>
                                            <p:fltVal val="0"/>
                                          </p:val>
                                        </p:tav>
                                        <p:tav tm="100000">
                                          <p:val>
                                            <p:strVal val="#ppt_w"/>
                                          </p:val>
                                        </p:tav>
                                      </p:tavLst>
                                    </p:anim>
                                    <p:anim calcmode="lin" valueType="num">
                                      <p:cBhvr>
                                        <p:cTn id="403" dur="1000" fill="hold"/>
                                        <p:tgtEl>
                                          <p:spTgt spid="260290"/>
                                        </p:tgtEl>
                                        <p:attrNameLst>
                                          <p:attrName>ppt_h</p:attrName>
                                        </p:attrNameLst>
                                      </p:cBhvr>
                                      <p:tavLst>
                                        <p:tav tm="0">
                                          <p:val>
                                            <p:fltVal val="0"/>
                                          </p:val>
                                        </p:tav>
                                        <p:tav tm="100000">
                                          <p:val>
                                            <p:strVal val="#ppt_h"/>
                                          </p:val>
                                        </p:tav>
                                      </p:tavLst>
                                    </p:anim>
                                    <p:anim calcmode="lin" valueType="num">
                                      <p:cBhvr>
                                        <p:cTn id="404" dur="1000" fill="hold"/>
                                        <p:tgtEl>
                                          <p:spTgt spid="260290"/>
                                        </p:tgtEl>
                                        <p:attrNameLst>
                                          <p:attrName>ppt_x</p:attrName>
                                        </p:attrNameLst>
                                      </p:cBhvr>
                                      <p:tavLst>
                                        <p:tav tm="0">
                                          <p:val>
                                            <p:fltVal val="0.5"/>
                                          </p:val>
                                        </p:tav>
                                        <p:tav tm="100000">
                                          <p:val>
                                            <p:strVal val="#ppt_x"/>
                                          </p:val>
                                        </p:tav>
                                      </p:tavLst>
                                    </p:anim>
                                    <p:anim calcmode="lin" valueType="num">
                                      <p:cBhvr>
                                        <p:cTn id="405" dur="1000" fill="hold"/>
                                        <p:tgtEl>
                                          <p:spTgt spid="260290"/>
                                        </p:tgtEl>
                                        <p:attrNameLst>
                                          <p:attrName>ppt_y</p:attrName>
                                        </p:attrNameLst>
                                      </p:cBhvr>
                                      <p:tavLst>
                                        <p:tav tm="0">
                                          <p:val>
                                            <p:fltVal val="0.5"/>
                                          </p:val>
                                        </p:tav>
                                        <p:tav tm="100000">
                                          <p:val>
                                            <p:strVal val="#ppt_y"/>
                                          </p:val>
                                        </p:tav>
                                      </p:tavLst>
                                    </p:anim>
                                  </p:childTnLst>
                                </p:cTn>
                              </p:par>
                              <p:par>
                                <p:cTn id="406" presetID="23" presetClass="entr" presetSubtype="528" fill="hold" grpId="0" nodeType="withEffect">
                                  <p:stCondLst>
                                    <p:cond delay="0"/>
                                  </p:stCondLst>
                                  <p:childTnLst>
                                    <p:set>
                                      <p:cBhvr>
                                        <p:cTn id="407" dur="1" fill="hold">
                                          <p:stCondLst>
                                            <p:cond delay="0"/>
                                          </p:stCondLst>
                                        </p:cTn>
                                        <p:tgtEl>
                                          <p:spTgt spid="260291"/>
                                        </p:tgtEl>
                                        <p:attrNameLst>
                                          <p:attrName>style.visibility</p:attrName>
                                        </p:attrNameLst>
                                      </p:cBhvr>
                                      <p:to>
                                        <p:strVal val="visible"/>
                                      </p:to>
                                    </p:set>
                                    <p:anim calcmode="lin" valueType="num">
                                      <p:cBhvr>
                                        <p:cTn id="408" dur="1000" fill="hold"/>
                                        <p:tgtEl>
                                          <p:spTgt spid="260291"/>
                                        </p:tgtEl>
                                        <p:attrNameLst>
                                          <p:attrName>ppt_w</p:attrName>
                                        </p:attrNameLst>
                                      </p:cBhvr>
                                      <p:tavLst>
                                        <p:tav tm="0">
                                          <p:val>
                                            <p:fltVal val="0"/>
                                          </p:val>
                                        </p:tav>
                                        <p:tav tm="100000">
                                          <p:val>
                                            <p:strVal val="#ppt_w"/>
                                          </p:val>
                                        </p:tav>
                                      </p:tavLst>
                                    </p:anim>
                                    <p:anim calcmode="lin" valueType="num">
                                      <p:cBhvr>
                                        <p:cTn id="409" dur="1000" fill="hold"/>
                                        <p:tgtEl>
                                          <p:spTgt spid="260291"/>
                                        </p:tgtEl>
                                        <p:attrNameLst>
                                          <p:attrName>ppt_h</p:attrName>
                                        </p:attrNameLst>
                                      </p:cBhvr>
                                      <p:tavLst>
                                        <p:tav tm="0">
                                          <p:val>
                                            <p:fltVal val="0"/>
                                          </p:val>
                                        </p:tav>
                                        <p:tav tm="100000">
                                          <p:val>
                                            <p:strVal val="#ppt_h"/>
                                          </p:val>
                                        </p:tav>
                                      </p:tavLst>
                                    </p:anim>
                                    <p:anim calcmode="lin" valueType="num">
                                      <p:cBhvr>
                                        <p:cTn id="410" dur="1000" fill="hold"/>
                                        <p:tgtEl>
                                          <p:spTgt spid="260291"/>
                                        </p:tgtEl>
                                        <p:attrNameLst>
                                          <p:attrName>ppt_x</p:attrName>
                                        </p:attrNameLst>
                                      </p:cBhvr>
                                      <p:tavLst>
                                        <p:tav tm="0">
                                          <p:val>
                                            <p:fltVal val="0.5"/>
                                          </p:val>
                                        </p:tav>
                                        <p:tav tm="100000">
                                          <p:val>
                                            <p:strVal val="#ppt_x"/>
                                          </p:val>
                                        </p:tav>
                                      </p:tavLst>
                                    </p:anim>
                                    <p:anim calcmode="lin" valueType="num">
                                      <p:cBhvr>
                                        <p:cTn id="411" dur="1000" fill="hold"/>
                                        <p:tgtEl>
                                          <p:spTgt spid="260291"/>
                                        </p:tgtEl>
                                        <p:attrNameLst>
                                          <p:attrName>ppt_y</p:attrName>
                                        </p:attrNameLst>
                                      </p:cBhvr>
                                      <p:tavLst>
                                        <p:tav tm="0">
                                          <p:val>
                                            <p:fltVal val="0.5"/>
                                          </p:val>
                                        </p:tav>
                                        <p:tav tm="100000">
                                          <p:val>
                                            <p:strVal val="#ppt_y"/>
                                          </p:val>
                                        </p:tav>
                                      </p:tavLst>
                                    </p:anim>
                                  </p:childTnLst>
                                </p:cTn>
                              </p:par>
                              <p:par>
                                <p:cTn id="412" presetID="23" presetClass="entr" presetSubtype="528" fill="hold" grpId="0" nodeType="withEffect">
                                  <p:stCondLst>
                                    <p:cond delay="0"/>
                                  </p:stCondLst>
                                  <p:childTnLst>
                                    <p:set>
                                      <p:cBhvr>
                                        <p:cTn id="413" dur="1" fill="hold">
                                          <p:stCondLst>
                                            <p:cond delay="0"/>
                                          </p:stCondLst>
                                        </p:cTn>
                                        <p:tgtEl>
                                          <p:spTgt spid="260289"/>
                                        </p:tgtEl>
                                        <p:attrNameLst>
                                          <p:attrName>style.visibility</p:attrName>
                                        </p:attrNameLst>
                                      </p:cBhvr>
                                      <p:to>
                                        <p:strVal val="visible"/>
                                      </p:to>
                                    </p:set>
                                    <p:anim calcmode="lin" valueType="num">
                                      <p:cBhvr>
                                        <p:cTn id="414" dur="1000" fill="hold"/>
                                        <p:tgtEl>
                                          <p:spTgt spid="260289"/>
                                        </p:tgtEl>
                                        <p:attrNameLst>
                                          <p:attrName>ppt_w</p:attrName>
                                        </p:attrNameLst>
                                      </p:cBhvr>
                                      <p:tavLst>
                                        <p:tav tm="0">
                                          <p:val>
                                            <p:fltVal val="0"/>
                                          </p:val>
                                        </p:tav>
                                        <p:tav tm="100000">
                                          <p:val>
                                            <p:strVal val="#ppt_w"/>
                                          </p:val>
                                        </p:tav>
                                      </p:tavLst>
                                    </p:anim>
                                    <p:anim calcmode="lin" valueType="num">
                                      <p:cBhvr>
                                        <p:cTn id="415" dur="1000" fill="hold"/>
                                        <p:tgtEl>
                                          <p:spTgt spid="260289"/>
                                        </p:tgtEl>
                                        <p:attrNameLst>
                                          <p:attrName>ppt_h</p:attrName>
                                        </p:attrNameLst>
                                      </p:cBhvr>
                                      <p:tavLst>
                                        <p:tav tm="0">
                                          <p:val>
                                            <p:fltVal val="0"/>
                                          </p:val>
                                        </p:tav>
                                        <p:tav tm="100000">
                                          <p:val>
                                            <p:strVal val="#ppt_h"/>
                                          </p:val>
                                        </p:tav>
                                      </p:tavLst>
                                    </p:anim>
                                    <p:anim calcmode="lin" valueType="num">
                                      <p:cBhvr>
                                        <p:cTn id="416" dur="1000" fill="hold"/>
                                        <p:tgtEl>
                                          <p:spTgt spid="260289"/>
                                        </p:tgtEl>
                                        <p:attrNameLst>
                                          <p:attrName>ppt_x</p:attrName>
                                        </p:attrNameLst>
                                      </p:cBhvr>
                                      <p:tavLst>
                                        <p:tav tm="0">
                                          <p:val>
                                            <p:fltVal val="0.5"/>
                                          </p:val>
                                        </p:tav>
                                        <p:tav tm="100000">
                                          <p:val>
                                            <p:strVal val="#ppt_x"/>
                                          </p:val>
                                        </p:tav>
                                      </p:tavLst>
                                    </p:anim>
                                    <p:anim calcmode="lin" valueType="num">
                                      <p:cBhvr>
                                        <p:cTn id="417" dur="1000" fill="hold"/>
                                        <p:tgtEl>
                                          <p:spTgt spid="260289"/>
                                        </p:tgtEl>
                                        <p:attrNameLst>
                                          <p:attrName>ppt_y</p:attrName>
                                        </p:attrNameLst>
                                      </p:cBhvr>
                                      <p:tavLst>
                                        <p:tav tm="0">
                                          <p:val>
                                            <p:fltVal val="0.5"/>
                                          </p:val>
                                        </p:tav>
                                        <p:tav tm="100000">
                                          <p:val>
                                            <p:strVal val="#ppt_y"/>
                                          </p:val>
                                        </p:tav>
                                      </p:tavLst>
                                    </p:anim>
                                  </p:childTnLst>
                                </p:cTn>
                              </p:par>
                              <p:par>
                                <p:cTn id="418" presetID="23" presetClass="entr" presetSubtype="528" fill="hold" grpId="0" nodeType="withEffect">
                                  <p:stCondLst>
                                    <p:cond delay="0"/>
                                  </p:stCondLst>
                                  <p:childTnLst>
                                    <p:set>
                                      <p:cBhvr>
                                        <p:cTn id="419" dur="1" fill="hold">
                                          <p:stCondLst>
                                            <p:cond delay="0"/>
                                          </p:stCondLst>
                                        </p:cTn>
                                        <p:tgtEl>
                                          <p:spTgt spid="260287"/>
                                        </p:tgtEl>
                                        <p:attrNameLst>
                                          <p:attrName>style.visibility</p:attrName>
                                        </p:attrNameLst>
                                      </p:cBhvr>
                                      <p:to>
                                        <p:strVal val="visible"/>
                                      </p:to>
                                    </p:set>
                                    <p:anim calcmode="lin" valueType="num">
                                      <p:cBhvr>
                                        <p:cTn id="420" dur="1000" fill="hold"/>
                                        <p:tgtEl>
                                          <p:spTgt spid="260287"/>
                                        </p:tgtEl>
                                        <p:attrNameLst>
                                          <p:attrName>ppt_w</p:attrName>
                                        </p:attrNameLst>
                                      </p:cBhvr>
                                      <p:tavLst>
                                        <p:tav tm="0">
                                          <p:val>
                                            <p:fltVal val="0"/>
                                          </p:val>
                                        </p:tav>
                                        <p:tav tm="100000">
                                          <p:val>
                                            <p:strVal val="#ppt_w"/>
                                          </p:val>
                                        </p:tav>
                                      </p:tavLst>
                                    </p:anim>
                                    <p:anim calcmode="lin" valueType="num">
                                      <p:cBhvr>
                                        <p:cTn id="421" dur="1000" fill="hold"/>
                                        <p:tgtEl>
                                          <p:spTgt spid="260287"/>
                                        </p:tgtEl>
                                        <p:attrNameLst>
                                          <p:attrName>ppt_h</p:attrName>
                                        </p:attrNameLst>
                                      </p:cBhvr>
                                      <p:tavLst>
                                        <p:tav tm="0">
                                          <p:val>
                                            <p:fltVal val="0"/>
                                          </p:val>
                                        </p:tav>
                                        <p:tav tm="100000">
                                          <p:val>
                                            <p:strVal val="#ppt_h"/>
                                          </p:val>
                                        </p:tav>
                                      </p:tavLst>
                                    </p:anim>
                                    <p:anim calcmode="lin" valueType="num">
                                      <p:cBhvr>
                                        <p:cTn id="422" dur="1000" fill="hold"/>
                                        <p:tgtEl>
                                          <p:spTgt spid="260287"/>
                                        </p:tgtEl>
                                        <p:attrNameLst>
                                          <p:attrName>ppt_x</p:attrName>
                                        </p:attrNameLst>
                                      </p:cBhvr>
                                      <p:tavLst>
                                        <p:tav tm="0">
                                          <p:val>
                                            <p:fltVal val="0.5"/>
                                          </p:val>
                                        </p:tav>
                                        <p:tav tm="100000">
                                          <p:val>
                                            <p:strVal val="#ppt_x"/>
                                          </p:val>
                                        </p:tav>
                                      </p:tavLst>
                                    </p:anim>
                                    <p:anim calcmode="lin" valueType="num">
                                      <p:cBhvr>
                                        <p:cTn id="423" dur="1000" fill="hold"/>
                                        <p:tgtEl>
                                          <p:spTgt spid="260287"/>
                                        </p:tgtEl>
                                        <p:attrNameLst>
                                          <p:attrName>ppt_y</p:attrName>
                                        </p:attrNameLst>
                                      </p:cBhvr>
                                      <p:tavLst>
                                        <p:tav tm="0">
                                          <p:val>
                                            <p:fltVal val="0.5"/>
                                          </p:val>
                                        </p:tav>
                                        <p:tav tm="100000">
                                          <p:val>
                                            <p:strVal val="#ppt_y"/>
                                          </p:val>
                                        </p:tav>
                                      </p:tavLst>
                                    </p:anim>
                                  </p:childTnLst>
                                </p:cTn>
                              </p:par>
                              <p:par>
                                <p:cTn id="424" presetID="23" presetClass="entr" presetSubtype="528" fill="hold" grpId="0" nodeType="withEffect">
                                  <p:stCondLst>
                                    <p:cond delay="0"/>
                                  </p:stCondLst>
                                  <p:childTnLst>
                                    <p:set>
                                      <p:cBhvr>
                                        <p:cTn id="425" dur="1" fill="hold">
                                          <p:stCondLst>
                                            <p:cond delay="0"/>
                                          </p:stCondLst>
                                        </p:cTn>
                                        <p:tgtEl>
                                          <p:spTgt spid="260288"/>
                                        </p:tgtEl>
                                        <p:attrNameLst>
                                          <p:attrName>style.visibility</p:attrName>
                                        </p:attrNameLst>
                                      </p:cBhvr>
                                      <p:to>
                                        <p:strVal val="visible"/>
                                      </p:to>
                                    </p:set>
                                    <p:anim calcmode="lin" valueType="num">
                                      <p:cBhvr>
                                        <p:cTn id="426" dur="1000" fill="hold"/>
                                        <p:tgtEl>
                                          <p:spTgt spid="260288"/>
                                        </p:tgtEl>
                                        <p:attrNameLst>
                                          <p:attrName>ppt_w</p:attrName>
                                        </p:attrNameLst>
                                      </p:cBhvr>
                                      <p:tavLst>
                                        <p:tav tm="0">
                                          <p:val>
                                            <p:fltVal val="0"/>
                                          </p:val>
                                        </p:tav>
                                        <p:tav tm="100000">
                                          <p:val>
                                            <p:strVal val="#ppt_w"/>
                                          </p:val>
                                        </p:tav>
                                      </p:tavLst>
                                    </p:anim>
                                    <p:anim calcmode="lin" valueType="num">
                                      <p:cBhvr>
                                        <p:cTn id="427" dur="1000" fill="hold"/>
                                        <p:tgtEl>
                                          <p:spTgt spid="260288"/>
                                        </p:tgtEl>
                                        <p:attrNameLst>
                                          <p:attrName>ppt_h</p:attrName>
                                        </p:attrNameLst>
                                      </p:cBhvr>
                                      <p:tavLst>
                                        <p:tav tm="0">
                                          <p:val>
                                            <p:fltVal val="0"/>
                                          </p:val>
                                        </p:tav>
                                        <p:tav tm="100000">
                                          <p:val>
                                            <p:strVal val="#ppt_h"/>
                                          </p:val>
                                        </p:tav>
                                      </p:tavLst>
                                    </p:anim>
                                    <p:anim calcmode="lin" valueType="num">
                                      <p:cBhvr>
                                        <p:cTn id="428" dur="1000" fill="hold"/>
                                        <p:tgtEl>
                                          <p:spTgt spid="260288"/>
                                        </p:tgtEl>
                                        <p:attrNameLst>
                                          <p:attrName>ppt_x</p:attrName>
                                        </p:attrNameLst>
                                      </p:cBhvr>
                                      <p:tavLst>
                                        <p:tav tm="0">
                                          <p:val>
                                            <p:fltVal val="0.5"/>
                                          </p:val>
                                        </p:tav>
                                        <p:tav tm="100000">
                                          <p:val>
                                            <p:strVal val="#ppt_x"/>
                                          </p:val>
                                        </p:tav>
                                      </p:tavLst>
                                    </p:anim>
                                    <p:anim calcmode="lin" valueType="num">
                                      <p:cBhvr>
                                        <p:cTn id="429" dur="1000" fill="hold"/>
                                        <p:tgtEl>
                                          <p:spTgt spid="260288"/>
                                        </p:tgtEl>
                                        <p:attrNameLst>
                                          <p:attrName>ppt_y</p:attrName>
                                        </p:attrNameLst>
                                      </p:cBhvr>
                                      <p:tavLst>
                                        <p:tav tm="0">
                                          <p:val>
                                            <p:fltVal val="0.5"/>
                                          </p:val>
                                        </p:tav>
                                        <p:tav tm="100000">
                                          <p:val>
                                            <p:strVal val="#ppt_y"/>
                                          </p:val>
                                        </p:tav>
                                      </p:tavLst>
                                    </p:anim>
                                  </p:childTnLst>
                                </p:cTn>
                              </p:par>
                              <p:par>
                                <p:cTn id="430" presetID="23" presetClass="entr" presetSubtype="528" fill="hold" grpId="0" nodeType="withEffect">
                                  <p:stCondLst>
                                    <p:cond delay="0"/>
                                  </p:stCondLst>
                                  <p:childTnLst>
                                    <p:set>
                                      <p:cBhvr>
                                        <p:cTn id="431" dur="1" fill="hold">
                                          <p:stCondLst>
                                            <p:cond delay="0"/>
                                          </p:stCondLst>
                                        </p:cTn>
                                        <p:tgtEl>
                                          <p:spTgt spid="260286"/>
                                        </p:tgtEl>
                                        <p:attrNameLst>
                                          <p:attrName>style.visibility</p:attrName>
                                        </p:attrNameLst>
                                      </p:cBhvr>
                                      <p:to>
                                        <p:strVal val="visible"/>
                                      </p:to>
                                    </p:set>
                                    <p:anim calcmode="lin" valueType="num">
                                      <p:cBhvr>
                                        <p:cTn id="432" dur="1000" fill="hold"/>
                                        <p:tgtEl>
                                          <p:spTgt spid="260286"/>
                                        </p:tgtEl>
                                        <p:attrNameLst>
                                          <p:attrName>ppt_w</p:attrName>
                                        </p:attrNameLst>
                                      </p:cBhvr>
                                      <p:tavLst>
                                        <p:tav tm="0">
                                          <p:val>
                                            <p:fltVal val="0"/>
                                          </p:val>
                                        </p:tav>
                                        <p:tav tm="100000">
                                          <p:val>
                                            <p:strVal val="#ppt_w"/>
                                          </p:val>
                                        </p:tav>
                                      </p:tavLst>
                                    </p:anim>
                                    <p:anim calcmode="lin" valueType="num">
                                      <p:cBhvr>
                                        <p:cTn id="433" dur="1000" fill="hold"/>
                                        <p:tgtEl>
                                          <p:spTgt spid="260286"/>
                                        </p:tgtEl>
                                        <p:attrNameLst>
                                          <p:attrName>ppt_h</p:attrName>
                                        </p:attrNameLst>
                                      </p:cBhvr>
                                      <p:tavLst>
                                        <p:tav tm="0">
                                          <p:val>
                                            <p:fltVal val="0"/>
                                          </p:val>
                                        </p:tav>
                                        <p:tav tm="100000">
                                          <p:val>
                                            <p:strVal val="#ppt_h"/>
                                          </p:val>
                                        </p:tav>
                                      </p:tavLst>
                                    </p:anim>
                                    <p:anim calcmode="lin" valueType="num">
                                      <p:cBhvr>
                                        <p:cTn id="434" dur="1000" fill="hold"/>
                                        <p:tgtEl>
                                          <p:spTgt spid="260286"/>
                                        </p:tgtEl>
                                        <p:attrNameLst>
                                          <p:attrName>ppt_x</p:attrName>
                                        </p:attrNameLst>
                                      </p:cBhvr>
                                      <p:tavLst>
                                        <p:tav tm="0">
                                          <p:val>
                                            <p:fltVal val="0.5"/>
                                          </p:val>
                                        </p:tav>
                                        <p:tav tm="100000">
                                          <p:val>
                                            <p:strVal val="#ppt_x"/>
                                          </p:val>
                                        </p:tav>
                                      </p:tavLst>
                                    </p:anim>
                                    <p:anim calcmode="lin" valueType="num">
                                      <p:cBhvr>
                                        <p:cTn id="435" dur="1000" fill="hold"/>
                                        <p:tgtEl>
                                          <p:spTgt spid="260286"/>
                                        </p:tgtEl>
                                        <p:attrNameLst>
                                          <p:attrName>ppt_y</p:attrName>
                                        </p:attrNameLst>
                                      </p:cBhvr>
                                      <p:tavLst>
                                        <p:tav tm="0">
                                          <p:val>
                                            <p:fltVal val="0.5"/>
                                          </p:val>
                                        </p:tav>
                                        <p:tav tm="100000">
                                          <p:val>
                                            <p:strVal val="#ppt_y"/>
                                          </p:val>
                                        </p:tav>
                                      </p:tavLst>
                                    </p:anim>
                                  </p:childTnLst>
                                </p:cTn>
                              </p:par>
                              <p:par>
                                <p:cTn id="436" presetID="23" presetClass="entr" presetSubtype="528" fill="hold" grpId="0" nodeType="withEffect">
                                  <p:stCondLst>
                                    <p:cond delay="0"/>
                                  </p:stCondLst>
                                  <p:childTnLst>
                                    <p:set>
                                      <p:cBhvr>
                                        <p:cTn id="437" dur="1" fill="hold">
                                          <p:stCondLst>
                                            <p:cond delay="0"/>
                                          </p:stCondLst>
                                        </p:cTn>
                                        <p:tgtEl>
                                          <p:spTgt spid="260285"/>
                                        </p:tgtEl>
                                        <p:attrNameLst>
                                          <p:attrName>style.visibility</p:attrName>
                                        </p:attrNameLst>
                                      </p:cBhvr>
                                      <p:to>
                                        <p:strVal val="visible"/>
                                      </p:to>
                                    </p:set>
                                    <p:anim calcmode="lin" valueType="num">
                                      <p:cBhvr>
                                        <p:cTn id="438" dur="1000" fill="hold"/>
                                        <p:tgtEl>
                                          <p:spTgt spid="260285"/>
                                        </p:tgtEl>
                                        <p:attrNameLst>
                                          <p:attrName>ppt_w</p:attrName>
                                        </p:attrNameLst>
                                      </p:cBhvr>
                                      <p:tavLst>
                                        <p:tav tm="0">
                                          <p:val>
                                            <p:fltVal val="0"/>
                                          </p:val>
                                        </p:tav>
                                        <p:tav tm="100000">
                                          <p:val>
                                            <p:strVal val="#ppt_w"/>
                                          </p:val>
                                        </p:tav>
                                      </p:tavLst>
                                    </p:anim>
                                    <p:anim calcmode="lin" valueType="num">
                                      <p:cBhvr>
                                        <p:cTn id="439" dur="1000" fill="hold"/>
                                        <p:tgtEl>
                                          <p:spTgt spid="260285"/>
                                        </p:tgtEl>
                                        <p:attrNameLst>
                                          <p:attrName>ppt_h</p:attrName>
                                        </p:attrNameLst>
                                      </p:cBhvr>
                                      <p:tavLst>
                                        <p:tav tm="0">
                                          <p:val>
                                            <p:fltVal val="0"/>
                                          </p:val>
                                        </p:tav>
                                        <p:tav tm="100000">
                                          <p:val>
                                            <p:strVal val="#ppt_h"/>
                                          </p:val>
                                        </p:tav>
                                      </p:tavLst>
                                    </p:anim>
                                    <p:anim calcmode="lin" valueType="num">
                                      <p:cBhvr>
                                        <p:cTn id="440" dur="1000" fill="hold"/>
                                        <p:tgtEl>
                                          <p:spTgt spid="260285"/>
                                        </p:tgtEl>
                                        <p:attrNameLst>
                                          <p:attrName>ppt_x</p:attrName>
                                        </p:attrNameLst>
                                      </p:cBhvr>
                                      <p:tavLst>
                                        <p:tav tm="0">
                                          <p:val>
                                            <p:fltVal val="0.5"/>
                                          </p:val>
                                        </p:tav>
                                        <p:tav tm="100000">
                                          <p:val>
                                            <p:strVal val="#ppt_x"/>
                                          </p:val>
                                        </p:tav>
                                      </p:tavLst>
                                    </p:anim>
                                    <p:anim calcmode="lin" valueType="num">
                                      <p:cBhvr>
                                        <p:cTn id="441" dur="1000" fill="hold"/>
                                        <p:tgtEl>
                                          <p:spTgt spid="260285"/>
                                        </p:tgtEl>
                                        <p:attrNameLst>
                                          <p:attrName>ppt_y</p:attrName>
                                        </p:attrNameLst>
                                      </p:cBhvr>
                                      <p:tavLst>
                                        <p:tav tm="0">
                                          <p:val>
                                            <p:fltVal val="0.5"/>
                                          </p:val>
                                        </p:tav>
                                        <p:tav tm="100000">
                                          <p:val>
                                            <p:strVal val="#ppt_y"/>
                                          </p:val>
                                        </p:tav>
                                      </p:tavLst>
                                    </p:anim>
                                  </p:childTnLst>
                                </p:cTn>
                              </p:par>
                              <p:par>
                                <p:cTn id="442" presetID="23" presetClass="entr" presetSubtype="528" fill="hold" grpId="0" nodeType="withEffect">
                                  <p:stCondLst>
                                    <p:cond delay="0"/>
                                  </p:stCondLst>
                                  <p:childTnLst>
                                    <p:set>
                                      <p:cBhvr>
                                        <p:cTn id="443" dur="1" fill="hold">
                                          <p:stCondLst>
                                            <p:cond delay="0"/>
                                          </p:stCondLst>
                                        </p:cTn>
                                        <p:tgtEl>
                                          <p:spTgt spid="260284"/>
                                        </p:tgtEl>
                                        <p:attrNameLst>
                                          <p:attrName>style.visibility</p:attrName>
                                        </p:attrNameLst>
                                      </p:cBhvr>
                                      <p:to>
                                        <p:strVal val="visible"/>
                                      </p:to>
                                    </p:set>
                                    <p:anim calcmode="lin" valueType="num">
                                      <p:cBhvr>
                                        <p:cTn id="444" dur="1000" fill="hold"/>
                                        <p:tgtEl>
                                          <p:spTgt spid="260284"/>
                                        </p:tgtEl>
                                        <p:attrNameLst>
                                          <p:attrName>ppt_w</p:attrName>
                                        </p:attrNameLst>
                                      </p:cBhvr>
                                      <p:tavLst>
                                        <p:tav tm="0">
                                          <p:val>
                                            <p:fltVal val="0"/>
                                          </p:val>
                                        </p:tav>
                                        <p:tav tm="100000">
                                          <p:val>
                                            <p:strVal val="#ppt_w"/>
                                          </p:val>
                                        </p:tav>
                                      </p:tavLst>
                                    </p:anim>
                                    <p:anim calcmode="lin" valueType="num">
                                      <p:cBhvr>
                                        <p:cTn id="445" dur="1000" fill="hold"/>
                                        <p:tgtEl>
                                          <p:spTgt spid="260284"/>
                                        </p:tgtEl>
                                        <p:attrNameLst>
                                          <p:attrName>ppt_h</p:attrName>
                                        </p:attrNameLst>
                                      </p:cBhvr>
                                      <p:tavLst>
                                        <p:tav tm="0">
                                          <p:val>
                                            <p:fltVal val="0"/>
                                          </p:val>
                                        </p:tav>
                                        <p:tav tm="100000">
                                          <p:val>
                                            <p:strVal val="#ppt_h"/>
                                          </p:val>
                                        </p:tav>
                                      </p:tavLst>
                                    </p:anim>
                                    <p:anim calcmode="lin" valueType="num">
                                      <p:cBhvr>
                                        <p:cTn id="446" dur="1000" fill="hold"/>
                                        <p:tgtEl>
                                          <p:spTgt spid="260284"/>
                                        </p:tgtEl>
                                        <p:attrNameLst>
                                          <p:attrName>ppt_x</p:attrName>
                                        </p:attrNameLst>
                                      </p:cBhvr>
                                      <p:tavLst>
                                        <p:tav tm="0">
                                          <p:val>
                                            <p:fltVal val="0.5"/>
                                          </p:val>
                                        </p:tav>
                                        <p:tav tm="100000">
                                          <p:val>
                                            <p:strVal val="#ppt_x"/>
                                          </p:val>
                                        </p:tav>
                                      </p:tavLst>
                                    </p:anim>
                                    <p:anim calcmode="lin" valueType="num">
                                      <p:cBhvr>
                                        <p:cTn id="447" dur="1000" fill="hold"/>
                                        <p:tgtEl>
                                          <p:spTgt spid="260284"/>
                                        </p:tgtEl>
                                        <p:attrNameLst>
                                          <p:attrName>ppt_y</p:attrName>
                                        </p:attrNameLst>
                                      </p:cBhvr>
                                      <p:tavLst>
                                        <p:tav tm="0">
                                          <p:val>
                                            <p:fltVal val="0.5"/>
                                          </p:val>
                                        </p:tav>
                                        <p:tav tm="100000">
                                          <p:val>
                                            <p:strVal val="#ppt_y"/>
                                          </p:val>
                                        </p:tav>
                                      </p:tavLst>
                                    </p:anim>
                                  </p:childTnLst>
                                </p:cTn>
                              </p:par>
                              <p:par>
                                <p:cTn id="448" presetID="23" presetClass="entr" presetSubtype="528" fill="hold" grpId="0" nodeType="withEffect">
                                  <p:stCondLst>
                                    <p:cond delay="0"/>
                                  </p:stCondLst>
                                  <p:childTnLst>
                                    <p:set>
                                      <p:cBhvr>
                                        <p:cTn id="449" dur="1" fill="hold">
                                          <p:stCondLst>
                                            <p:cond delay="0"/>
                                          </p:stCondLst>
                                        </p:cTn>
                                        <p:tgtEl>
                                          <p:spTgt spid="260283"/>
                                        </p:tgtEl>
                                        <p:attrNameLst>
                                          <p:attrName>style.visibility</p:attrName>
                                        </p:attrNameLst>
                                      </p:cBhvr>
                                      <p:to>
                                        <p:strVal val="visible"/>
                                      </p:to>
                                    </p:set>
                                    <p:anim calcmode="lin" valueType="num">
                                      <p:cBhvr>
                                        <p:cTn id="450" dur="1000" fill="hold"/>
                                        <p:tgtEl>
                                          <p:spTgt spid="260283"/>
                                        </p:tgtEl>
                                        <p:attrNameLst>
                                          <p:attrName>ppt_w</p:attrName>
                                        </p:attrNameLst>
                                      </p:cBhvr>
                                      <p:tavLst>
                                        <p:tav tm="0">
                                          <p:val>
                                            <p:fltVal val="0"/>
                                          </p:val>
                                        </p:tav>
                                        <p:tav tm="100000">
                                          <p:val>
                                            <p:strVal val="#ppt_w"/>
                                          </p:val>
                                        </p:tav>
                                      </p:tavLst>
                                    </p:anim>
                                    <p:anim calcmode="lin" valueType="num">
                                      <p:cBhvr>
                                        <p:cTn id="451" dur="1000" fill="hold"/>
                                        <p:tgtEl>
                                          <p:spTgt spid="260283"/>
                                        </p:tgtEl>
                                        <p:attrNameLst>
                                          <p:attrName>ppt_h</p:attrName>
                                        </p:attrNameLst>
                                      </p:cBhvr>
                                      <p:tavLst>
                                        <p:tav tm="0">
                                          <p:val>
                                            <p:fltVal val="0"/>
                                          </p:val>
                                        </p:tav>
                                        <p:tav tm="100000">
                                          <p:val>
                                            <p:strVal val="#ppt_h"/>
                                          </p:val>
                                        </p:tav>
                                      </p:tavLst>
                                    </p:anim>
                                    <p:anim calcmode="lin" valueType="num">
                                      <p:cBhvr>
                                        <p:cTn id="452" dur="1000" fill="hold"/>
                                        <p:tgtEl>
                                          <p:spTgt spid="260283"/>
                                        </p:tgtEl>
                                        <p:attrNameLst>
                                          <p:attrName>ppt_x</p:attrName>
                                        </p:attrNameLst>
                                      </p:cBhvr>
                                      <p:tavLst>
                                        <p:tav tm="0">
                                          <p:val>
                                            <p:fltVal val="0.5"/>
                                          </p:val>
                                        </p:tav>
                                        <p:tav tm="100000">
                                          <p:val>
                                            <p:strVal val="#ppt_x"/>
                                          </p:val>
                                        </p:tav>
                                      </p:tavLst>
                                    </p:anim>
                                    <p:anim calcmode="lin" valueType="num">
                                      <p:cBhvr>
                                        <p:cTn id="453" dur="1000" fill="hold"/>
                                        <p:tgtEl>
                                          <p:spTgt spid="260283"/>
                                        </p:tgtEl>
                                        <p:attrNameLst>
                                          <p:attrName>ppt_y</p:attrName>
                                        </p:attrNameLst>
                                      </p:cBhvr>
                                      <p:tavLst>
                                        <p:tav tm="0">
                                          <p:val>
                                            <p:fltVal val="0.5"/>
                                          </p:val>
                                        </p:tav>
                                        <p:tav tm="100000">
                                          <p:val>
                                            <p:strVal val="#ppt_y"/>
                                          </p:val>
                                        </p:tav>
                                      </p:tavLst>
                                    </p:anim>
                                  </p:childTnLst>
                                </p:cTn>
                              </p:par>
                              <p:par>
                                <p:cTn id="454" presetID="23" presetClass="entr" presetSubtype="528" fill="hold" grpId="0" nodeType="withEffect">
                                  <p:stCondLst>
                                    <p:cond delay="0"/>
                                  </p:stCondLst>
                                  <p:childTnLst>
                                    <p:set>
                                      <p:cBhvr>
                                        <p:cTn id="455" dur="1" fill="hold">
                                          <p:stCondLst>
                                            <p:cond delay="0"/>
                                          </p:stCondLst>
                                        </p:cTn>
                                        <p:tgtEl>
                                          <p:spTgt spid="260282"/>
                                        </p:tgtEl>
                                        <p:attrNameLst>
                                          <p:attrName>style.visibility</p:attrName>
                                        </p:attrNameLst>
                                      </p:cBhvr>
                                      <p:to>
                                        <p:strVal val="visible"/>
                                      </p:to>
                                    </p:set>
                                    <p:anim calcmode="lin" valueType="num">
                                      <p:cBhvr>
                                        <p:cTn id="456" dur="1000" fill="hold"/>
                                        <p:tgtEl>
                                          <p:spTgt spid="260282"/>
                                        </p:tgtEl>
                                        <p:attrNameLst>
                                          <p:attrName>ppt_w</p:attrName>
                                        </p:attrNameLst>
                                      </p:cBhvr>
                                      <p:tavLst>
                                        <p:tav tm="0">
                                          <p:val>
                                            <p:fltVal val="0"/>
                                          </p:val>
                                        </p:tav>
                                        <p:tav tm="100000">
                                          <p:val>
                                            <p:strVal val="#ppt_w"/>
                                          </p:val>
                                        </p:tav>
                                      </p:tavLst>
                                    </p:anim>
                                    <p:anim calcmode="lin" valueType="num">
                                      <p:cBhvr>
                                        <p:cTn id="457" dur="1000" fill="hold"/>
                                        <p:tgtEl>
                                          <p:spTgt spid="260282"/>
                                        </p:tgtEl>
                                        <p:attrNameLst>
                                          <p:attrName>ppt_h</p:attrName>
                                        </p:attrNameLst>
                                      </p:cBhvr>
                                      <p:tavLst>
                                        <p:tav tm="0">
                                          <p:val>
                                            <p:fltVal val="0"/>
                                          </p:val>
                                        </p:tav>
                                        <p:tav tm="100000">
                                          <p:val>
                                            <p:strVal val="#ppt_h"/>
                                          </p:val>
                                        </p:tav>
                                      </p:tavLst>
                                    </p:anim>
                                    <p:anim calcmode="lin" valueType="num">
                                      <p:cBhvr>
                                        <p:cTn id="458" dur="1000" fill="hold"/>
                                        <p:tgtEl>
                                          <p:spTgt spid="260282"/>
                                        </p:tgtEl>
                                        <p:attrNameLst>
                                          <p:attrName>ppt_x</p:attrName>
                                        </p:attrNameLst>
                                      </p:cBhvr>
                                      <p:tavLst>
                                        <p:tav tm="0">
                                          <p:val>
                                            <p:fltVal val="0.5"/>
                                          </p:val>
                                        </p:tav>
                                        <p:tav tm="100000">
                                          <p:val>
                                            <p:strVal val="#ppt_x"/>
                                          </p:val>
                                        </p:tav>
                                      </p:tavLst>
                                    </p:anim>
                                    <p:anim calcmode="lin" valueType="num">
                                      <p:cBhvr>
                                        <p:cTn id="459" dur="1000" fill="hold"/>
                                        <p:tgtEl>
                                          <p:spTgt spid="260282"/>
                                        </p:tgtEl>
                                        <p:attrNameLst>
                                          <p:attrName>ppt_y</p:attrName>
                                        </p:attrNameLst>
                                      </p:cBhvr>
                                      <p:tavLst>
                                        <p:tav tm="0">
                                          <p:val>
                                            <p:fltVal val="0.5"/>
                                          </p:val>
                                        </p:tav>
                                        <p:tav tm="100000">
                                          <p:val>
                                            <p:strVal val="#ppt_y"/>
                                          </p:val>
                                        </p:tav>
                                      </p:tavLst>
                                    </p:anim>
                                  </p:childTnLst>
                                </p:cTn>
                              </p:par>
                              <p:par>
                                <p:cTn id="460" presetID="23" presetClass="entr" presetSubtype="528" fill="hold" grpId="0" nodeType="withEffect">
                                  <p:stCondLst>
                                    <p:cond delay="0"/>
                                  </p:stCondLst>
                                  <p:childTnLst>
                                    <p:set>
                                      <p:cBhvr>
                                        <p:cTn id="461" dur="1" fill="hold">
                                          <p:stCondLst>
                                            <p:cond delay="0"/>
                                          </p:stCondLst>
                                        </p:cTn>
                                        <p:tgtEl>
                                          <p:spTgt spid="260281"/>
                                        </p:tgtEl>
                                        <p:attrNameLst>
                                          <p:attrName>style.visibility</p:attrName>
                                        </p:attrNameLst>
                                      </p:cBhvr>
                                      <p:to>
                                        <p:strVal val="visible"/>
                                      </p:to>
                                    </p:set>
                                    <p:anim calcmode="lin" valueType="num">
                                      <p:cBhvr>
                                        <p:cTn id="462" dur="1000" fill="hold"/>
                                        <p:tgtEl>
                                          <p:spTgt spid="260281"/>
                                        </p:tgtEl>
                                        <p:attrNameLst>
                                          <p:attrName>ppt_w</p:attrName>
                                        </p:attrNameLst>
                                      </p:cBhvr>
                                      <p:tavLst>
                                        <p:tav tm="0">
                                          <p:val>
                                            <p:fltVal val="0"/>
                                          </p:val>
                                        </p:tav>
                                        <p:tav tm="100000">
                                          <p:val>
                                            <p:strVal val="#ppt_w"/>
                                          </p:val>
                                        </p:tav>
                                      </p:tavLst>
                                    </p:anim>
                                    <p:anim calcmode="lin" valueType="num">
                                      <p:cBhvr>
                                        <p:cTn id="463" dur="1000" fill="hold"/>
                                        <p:tgtEl>
                                          <p:spTgt spid="260281"/>
                                        </p:tgtEl>
                                        <p:attrNameLst>
                                          <p:attrName>ppt_h</p:attrName>
                                        </p:attrNameLst>
                                      </p:cBhvr>
                                      <p:tavLst>
                                        <p:tav tm="0">
                                          <p:val>
                                            <p:fltVal val="0"/>
                                          </p:val>
                                        </p:tav>
                                        <p:tav tm="100000">
                                          <p:val>
                                            <p:strVal val="#ppt_h"/>
                                          </p:val>
                                        </p:tav>
                                      </p:tavLst>
                                    </p:anim>
                                    <p:anim calcmode="lin" valueType="num">
                                      <p:cBhvr>
                                        <p:cTn id="464" dur="1000" fill="hold"/>
                                        <p:tgtEl>
                                          <p:spTgt spid="260281"/>
                                        </p:tgtEl>
                                        <p:attrNameLst>
                                          <p:attrName>ppt_x</p:attrName>
                                        </p:attrNameLst>
                                      </p:cBhvr>
                                      <p:tavLst>
                                        <p:tav tm="0">
                                          <p:val>
                                            <p:fltVal val="0.5"/>
                                          </p:val>
                                        </p:tav>
                                        <p:tav tm="100000">
                                          <p:val>
                                            <p:strVal val="#ppt_x"/>
                                          </p:val>
                                        </p:tav>
                                      </p:tavLst>
                                    </p:anim>
                                    <p:anim calcmode="lin" valueType="num">
                                      <p:cBhvr>
                                        <p:cTn id="465" dur="1000" fill="hold"/>
                                        <p:tgtEl>
                                          <p:spTgt spid="260281"/>
                                        </p:tgtEl>
                                        <p:attrNameLst>
                                          <p:attrName>ppt_y</p:attrName>
                                        </p:attrNameLst>
                                      </p:cBhvr>
                                      <p:tavLst>
                                        <p:tav tm="0">
                                          <p:val>
                                            <p:fltVal val="0.5"/>
                                          </p:val>
                                        </p:tav>
                                        <p:tav tm="100000">
                                          <p:val>
                                            <p:strVal val="#ppt_y"/>
                                          </p:val>
                                        </p:tav>
                                      </p:tavLst>
                                    </p:anim>
                                  </p:childTnLst>
                                </p:cTn>
                              </p:par>
                              <p:par>
                                <p:cTn id="466" presetID="23" presetClass="entr" presetSubtype="528" fill="hold" grpId="0" nodeType="withEffect">
                                  <p:stCondLst>
                                    <p:cond delay="0"/>
                                  </p:stCondLst>
                                  <p:childTnLst>
                                    <p:set>
                                      <p:cBhvr>
                                        <p:cTn id="467" dur="1" fill="hold">
                                          <p:stCondLst>
                                            <p:cond delay="0"/>
                                          </p:stCondLst>
                                        </p:cTn>
                                        <p:tgtEl>
                                          <p:spTgt spid="260280"/>
                                        </p:tgtEl>
                                        <p:attrNameLst>
                                          <p:attrName>style.visibility</p:attrName>
                                        </p:attrNameLst>
                                      </p:cBhvr>
                                      <p:to>
                                        <p:strVal val="visible"/>
                                      </p:to>
                                    </p:set>
                                    <p:anim calcmode="lin" valueType="num">
                                      <p:cBhvr>
                                        <p:cTn id="468" dur="1000" fill="hold"/>
                                        <p:tgtEl>
                                          <p:spTgt spid="260280"/>
                                        </p:tgtEl>
                                        <p:attrNameLst>
                                          <p:attrName>ppt_w</p:attrName>
                                        </p:attrNameLst>
                                      </p:cBhvr>
                                      <p:tavLst>
                                        <p:tav tm="0">
                                          <p:val>
                                            <p:fltVal val="0"/>
                                          </p:val>
                                        </p:tav>
                                        <p:tav tm="100000">
                                          <p:val>
                                            <p:strVal val="#ppt_w"/>
                                          </p:val>
                                        </p:tav>
                                      </p:tavLst>
                                    </p:anim>
                                    <p:anim calcmode="lin" valueType="num">
                                      <p:cBhvr>
                                        <p:cTn id="469" dur="1000" fill="hold"/>
                                        <p:tgtEl>
                                          <p:spTgt spid="260280"/>
                                        </p:tgtEl>
                                        <p:attrNameLst>
                                          <p:attrName>ppt_h</p:attrName>
                                        </p:attrNameLst>
                                      </p:cBhvr>
                                      <p:tavLst>
                                        <p:tav tm="0">
                                          <p:val>
                                            <p:fltVal val="0"/>
                                          </p:val>
                                        </p:tav>
                                        <p:tav tm="100000">
                                          <p:val>
                                            <p:strVal val="#ppt_h"/>
                                          </p:val>
                                        </p:tav>
                                      </p:tavLst>
                                    </p:anim>
                                    <p:anim calcmode="lin" valueType="num">
                                      <p:cBhvr>
                                        <p:cTn id="470" dur="1000" fill="hold"/>
                                        <p:tgtEl>
                                          <p:spTgt spid="260280"/>
                                        </p:tgtEl>
                                        <p:attrNameLst>
                                          <p:attrName>ppt_x</p:attrName>
                                        </p:attrNameLst>
                                      </p:cBhvr>
                                      <p:tavLst>
                                        <p:tav tm="0">
                                          <p:val>
                                            <p:fltVal val="0.5"/>
                                          </p:val>
                                        </p:tav>
                                        <p:tav tm="100000">
                                          <p:val>
                                            <p:strVal val="#ppt_x"/>
                                          </p:val>
                                        </p:tav>
                                      </p:tavLst>
                                    </p:anim>
                                    <p:anim calcmode="lin" valueType="num">
                                      <p:cBhvr>
                                        <p:cTn id="471" dur="1000" fill="hold"/>
                                        <p:tgtEl>
                                          <p:spTgt spid="260280"/>
                                        </p:tgtEl>
                                        <p:attrNameLst>
                                          <p:attrName>ppt_y</p:attrName>
                                        </p:attrNameLst>
                                      </p:cBhvr>
                                      <p:tavLst>
                                        <p:tav tm="0">
                                          <p:val>
                                            <p:fltVal val="0.5"/>
                                          </p:val>
                                        </p:tav>
                                        <p:tav tm="100000">
                                          <p:val>
                                            <p:strVal val="#ppt_y"/>
                                          </p:val>
                                        </p:tav>
                                      </p:tavLst>
                                    </p:anim>
                                  </p:childTnLst>
                                </p:cTn>
                              </p:par>
                              <p:par>
                                <p:cTn id="472" presetID="23" presetClass="entr" presetSubtype="528" fill="hold" grpId="0" nodeType="withEffect">
                                  <p:stCondLst>
                                    <p:cond delay="0"/>
                                  </p:stCondLst>
                                  <p:childTnLst>
                                    <p:set>
                                      <p:cBhvr>
                                        <p:cTn id="473" dur="1" fill="hold">
                                          <p:stCondLst>
                                            <p:cond delay="0"/>
                                          </p:stCondLst>
                                        </p:cTn>
                                        <p:tgtEl>
                                          <p:spTgt spid="260279"/>
                                        </p:tgtEl>
                                        <p:attrNameLst>
                                          <p:attrName>style.visibility</p:attrName>
                                        </p:attrNameLst>
                                      </p:cBhvr>
                                      <p:to>
                                        <p:strVal val="visible"/>
                                      </p:to>
                                    </p:set>
                                    <p:anim calcmode="lin" valueType="num">
                                      <p:cBhvr>
                                        <p:cTn id="474" dur="1000" fill="hold"/>
                                        <p:tgtEl>
                                          <p:spTgt spid="260279"/>
                                        </p:tgtEl>
                                        <p:attrNameLst>
                                          <p:attrName>ppt_w</p:attrName>
                                        </p:attrNameLst>
                                      </p:cBhvr>
                                      <p:tavLst>
                                        <p:tav tm="0">
                                          <p:val>
                                            <p:fltVal val="0"/>
                                          </p:val>
                                        </p:tav>
                                        <p:tav tm="100000">
                                          <p:val>
                                            <p:strVal val="#ppt_w"/>
                                          </p:val>
                                        </p:tav>
                                      </p:tavLst>
                                    </p:anim>
                                    <p:anim calcmode="lin" valueType="num">
                                      <p:cBhvr>
                                        <p:cTn id="475" dur="1000" fill="hold"/>
                                        <p:tgtEl>
                                          <p:spTgt spid="260279"/>
                                        </p:tgtEl>
                                        <p:attrNameLst>
                                          <p:attrName>ppt_h</p:attrName>
                                        </p:attrNameLst>
                                      </p:cBhvr>
                                      <p:tavLst>
                                        <p:tav tm="0">
                                          <p:val>
                                            <p:fltVal val="0"/>
                                          </p:val>
                                        </p:tav>
                                        <p:tav tm="100000">
                                          <p:val>
                                            <p:strVal val="#ppt_h"/>
                                          </p:val>
                                        </p:tav>
                                      </p:tavLst>
                                    </p:anim>
                                    <p:anim calcmode="lin" valueType="num">
                                      <p:cBhvr>
                                        <p:cTn id="476" dur="1000" fill="hold"/>
                                        <p:tgtEl>
                                          <p:spTgt spid="260279"/>
                                        </p:tgtEl>
                                        <p:attrNameLst>
                                          <p:attrName>ppt_x</p:attrName>
                                        </p:attrNameLst>
                                      </p:cBhvr>
                                      <p:tavLst>
                                        <p:tav tm="0">
                                          <p:val>
                                            <p:fltVal val="0.5"/>
                                          </p:val>
                                        </p:tav>
                                        <p:tav tm="100000">
                                          <p:val>
                                            <p:strVal val="#ppt_x"/>
                                          </p:val>
                                        </p:tav>
                                      </p:tavLst>
                                    </p:anim>
                                    <p:anim calcmode="lin" valueType="num">
                                      <p:cBhvr>
                                        <p:cTn id="477" dur="1000" fill="hold"/>
                                        <p:tgtEl>
                                          <p:spTgt spid="260279"/>
                                        </p:tgtEl>
                                        <p:attrNameLst>
                                          <p:attrName>ppt_y</p:attrName>
                                        </p:attrNameLst>
                                      </p:cBhvr>
                                      <p:tavLst>
                                        <p:tav tm="0">
                                          <p:val>
                                            <p:fltVal val="0.5"/>
                                          </p:val>
                                        </p:tav>
                                        <p:tav tm="100000">
                                          <p:val>
                                            <p:strVal val="#ppt_y"/>
                                          </p:val>
                                        </p:tav>
                                      </p:tavLst>
                                    </p:anim>
                                  </p:childTnLst>
                                </p:cTn>
                              </p:par>
                              <p:par>
                                <p:cTn id="478" presetID="23" presetClass="entr" presetSubtype="528" fill="hold" grpId="0" nodeType="withEffect">
                                  <p:stCondLst>
                                    <p:cond delay="0"/>
                                  </p:stCondLst>
                                  <p:childTnLst>
                                    <p:set>
                                      <p:cBhvr>
                                        <p:cTn id="479" dur="1" fill="hold">
                                          <p:stCondLst>
                                            <p:cond delay="0"/>
                                          </p:stCondLst>
                                        </p:cTn>
                                        <p:tgtEl>
                                          <p:spTgt spid="260278"/>
                                        </p:tgtEl>
                                        <p:attrNameLst>
                                          <p:attrName>style.visibility</p:attrName>
                                        </p:attrNameLst>
                                      </p:cBhvr>
                                      <p:to>
                                        <p:strVal val="visible"/>
                                      </p:to>
                                    </p:set>
                                    <p:anim calcmode="lin" valueType="num">
                                      <p:cBhvr>
                                        <p:cTn id="480" dur="1000" fill="hold"/>
                                        <p:tgtEl>
                                          <p:spTgt spid="260278"/>
                                        </p:tgtEl>
                                        <p:attrNameLst>
                                          <p:attrName>ppt_w</p:attrName>
                                        </p:attrNameLst>
                                      </p:cBhvr>
                                      <p:tavLst>
                                        <p:tav tm="0">
                                          <p:val>
                                            <p:fltVal val="0"/>
                                          </p:val>
                                        </p:tav>
                                        <p:tav tm="100000">
                                          <p:val>
                                            <p:strVal val="#ppt_w"/>
                                          </p:val>
                                        </p:tav>
                                      </p:tavLst>
                                    </p:anim>
                                    <p:anim calcmode="lin" valueType="num">
                                      <p:cBhvr>
                                        <p:cTn id="481" dur="1000" fill="hold"/>
                                        <p:tgtEl>
                                          <p:spTgt spid="260278"/>
                                        </p:tgtEl>
                                        <p:attrNameLst>
                                          <p:attrName>ppt_h</p:attrName>
                                        </p:attrNameLst>
                                      </p:cBhvr>
                                      <p:tavLst>
                                        <p:tav tm="0">
                                          <p:val>
                                            <p:fltVal val="0"/>
                                          </p:val>
                                        </p:tav>
                                        <p:tav tm="100000">
                                          <p:val>
                                            <p:strVal val="#ppt_h"/>
                                          </p:val>
                                        </p:tav>
                                      </p:tavLst>
                                    </p:anim>
                                    <p:anim calcmode="lin" valueType="num">
                                      <p:cBhvr>
                                        <p:cTn id="482" dur="1000" fill="hold"/>
                                        <p:tgtEl>
                                          <p:spTgt spid="260278"/>
                                        </p:tgtEl>
                                        <p:attrNameLst>
                                          <p:attrName>ppt_x</p:attrName>
                                        </p:attrNameLst>
                                      </p:cBhvr>
                                      <p:tavLst>
                                        <p:tav tm="0">
                                          <p:val>
                                            <p:fltVal val="0.5"/>
                                          </p:val>
                                        </p:tav>
                                        <p:tav tm="100000">
                                          <p:val>
                                            <p:strVal val="#ppt_x"/>
                                          </p:val>
                                        </p:tav>
                                      </p:tavLst>
                                    </p:anim>
                                    <p:anim calcmode="lin" valueType="num">
                                      <p:cBhvr>
                                        <p:cTn id="483" dur="1000" fill="hold"/>
                                        <p:tgtEl>
                                          <p:spTgt spid="260278"/>
                                        </p:tgtEl>
                                        <p:attrNameLst>
                                          <p:attrName>ppt_y</p:attrName>
                                        </p:attrNameLst>
                                      </p:cBhvr>
                                      <p:tavLst>
                                        <p:tav tm="0">
                                          <p:val>
                                            <p:fltVal val="0.5"/>
                                          </p:val>
                                        </p:tav>
                                        <p:tav tm="100000">
                                          <p:val>
                                            <p:strVal val="#ppt_y"/>
                                          </p:val>
                                        </p:tav>
                                      </p:tavLst>
                                    </p:anim>
                                  </p:childTnLst>
                                </p:cTn>
                              </p:par>
                              <p:par>
                                <p:cTn id="484" presetID="23" presetClass="entr" presetSubtype="528" fill="hold" grpId="0" nodeType="withEffect">
                                  <p:stCondLst>
                                    <p:cond delay="0"/>
                                  </p:stCondLst>
                                  <p:childTnLst>
                                    <p:set>
                                      <p:cBhvr>
                                        <p:cTn id="485" dur="1" fill="hold">
                                          <p:stCondLst>
                                            <p:cond delay="0"/>
                                          </p:stCondLst>
                                        </p:cTn>
                                        <p:tgtEl>
                                          <p:spTgt spid="260277"/>
                                        </p:tgtEl>
                                        <p:attrNameLst>
                                          <p:attrName>style.visibility</p:attrName>
                                        </p:attrNameLst>
                                      </p:cBhvr>
                                      <p:to>
                                        <p:strVal val="visible"/>
                                      </p:to>
                                    </p:set>
                                    <p:anim calcmode="lin" valueType="num">
                                      <p:cBhvr>
                                        <p:cTn id="486" dur="1000" fill="hold"/>
                                        <p:tgtEl>
                                          <p:spTgt spid="260277"/>
                                        </p:tgtEl>
                                        <p:attrNameLst>
                                          <p:attrName>ppt_w</p:attrName>
                                        </p:attrNameLst>
                                      </p:cBhvr>
                                      <p:tavLst>
                                        <p:tav tm="0">
                                          <p:val>
                                            <p:fltVal val="0"/>
                                          </p:val>
                                        </p:tav>
                                        <p:tav tm="100000">
                                          <p:val>
                                            <p:strVal val="#ppt_w"/>
                                          </p:val>
                                        </p:tav>
                                      </p:tavLst>
                                    </p:anim>
                                    <p:anim calcmode="lin" valueType="num">
                                      <p:cBhvr>
                                        <p:cTn id="487" dur="1000" fill="hold"/>
                                        <p:tgtEl>
                                          <p:spTgt spid="260277"/>
                                        </p:tgtEl>
                                        <p:attrNameLst>
                                          <p:attrName>ppt_h</p:attrName>
                                        </p:attrNameLst>
                                      </p:cBhvr>
                                      <p:tavLst>
                                        <p:tav tm="0">
                                          <p:val>
                                            <p:fltVal val="0"/>
                                          </p:val>
                                        </p:tav>
                                        <p:tav tm="100000">
                                          <p:val>
                                            <p:strVal val="#ppt_h"/>
                                          </p:val>
                                        </p:tav>
                                      </p:tavLst>
                                    </p:anim>
                                    <p:anim calcmode="lin" valueType="num">
                                      <p:cBhvr>
                                        <p:cTn id="488" dur="1000" fill="hold"/>
                                        <p:tgtEl>
                                          <p:spTgt spid="260277"/>
                                        </p:tgtEl>
                                        <p:attrNameLst>
                                          <p:attrName>ppt_x</p:attrName>
                                        </p:attrNameLst>
                                      </p:cBhvr>
                                      <p:tavLst>
                                        <p:tav tm="0">
                                          <p:val>
                                            <p:fltVal val="0.5"/>
                                          </p:val>
                                        </p:tav>
                                        <p:tav tm="100000">
                                          <p:val>
                                            <p:strVal val="#ppt_x"/>
                                          </p:val>
                                        </p:tav>
                                      </p:tavLst>
                                    </p:anim>
                                    <p:anim calcmode="lin" valueType="num">
                                      <p:cBhvr>
                                        <p:cTn id="489" dur="1000" fill="hold"/>
                                        <p:tgtEl>
                                          <p:spTgt spid="260277"/>
                                        </p:tgtEl>
                                        <p:attrNameLst>
                                          <p:attrName>ppt_y</p:attrName>
                                        </p:attrNameLst>
                                      </p:cBhvr>
                                      <p:tavLst>
                                        <p:tav tm="0">
                                          <p:val>
                                            <p:fltVal val="0.5"/>
                                          </p:val>
                                        </p:tav>
                                        <p:tav tm="100000">
                                          <p:val>
                                            <p:strVal val="#ppt_y"/>
                                          </p:val>
                                        </p:tav>
                                      </p:tavLst>
                                    </p:anim>
                                  </p:childTnLst>
                                </p:cTn>
                              </p:par>
                              <p:par>
                                <p:cTn id="490" presetID="23" presetClass="entr" presetSubtype="528" fill="hold" grpId="0" nodeType="withEffect">
                                  <p:stCondLst>
                                    <p:cond delay="0"/>
                                  </p:stCondLst>
                                  <p:childTnLst>
                                    <p:set>
                                      <p:cBhvr>
                                        <p:cTn id="491" dur="1" fill="hold">
                                          <p:stCondLst>
                                            <p:cond delay="0"/>
                                          </p:stCondLst>
                                        </p:cTn>
                                        <p:tgtEl>
                                          <p:spTgt spid="260276"/>
                                        </p:tgtEl>
                                        <p:attrNameLst>
                                          <p:attrName>style.visibility</p:attrName>
                                        </p:attrNameLst>
                                      </p:cBhvr>
                                      <p:to>
                                        <p:strVal val="visible"/>
                                      </p:to>
                                    </p:set>
                                    <p:anim calcmode="lin" valueType="num">
                                      <p:cBhvr>
                                        <p:cTn id="492" dur="1000" fill="hold"/>
                                        <p:tgtEl>
                                          <p:spTgt spid="260276"/>
                                        </p:tgtEl>
                                        <p:attrNameLst>
                                          <p:attrName>ppt_w</p:attrName>
                                        </p:attrNameLst>
                                      </p:cBhvr>
                                      <p:tavLst>
                                        <p:tav tm="0">
                                          <p:val>
                                            <p:fltVal val="0"/>
                                          </p:val>
                                        </p:tav>
                                        <p:tav tm="100000">
                                          <p:val>
                                            <p:strVal val="#ppt_w"/>
                                          </p:val>
                                        </p:tav>
                                      </p:tavLst>
                                    </p:anim>
                                    <p:anim calcmode="lin" valueType="num">
                                      <p:cBhvr>
                                        <p:cTn id="493" dur="1000" fill="hold"/>
                                        <p:tgtEl>
                                          <p:spTgt spid="260276"/>
                                        </p:tgtEl>
                                        <p:attrNameLst>
                                          <p:attrName>ppt_h</p:attrName>
                                        </p:attrNameLst>
                                      </p:cBhvr>
                                      <p:tavLst>
                                        <p:tav tm="0">
                                          <p:val>
                                            <p:fltVal val="0"/>
                                          </p:val>
                                        </p:tav>
                                        <p:tav tm="100000">
                                          <p:val>
                                            <p:strVal val="#ppt_h"/>
                                          </p:val>
                                        </p:tav>
                                      </p:tavLst>
                                    </p:anim>
                                    <p:anim calcmode="lin" valueType="num">
                                      <p:cBhvr>
                                        <p:cTn id="494" dur="1000" fill="hold"/>
                                        <p:tgtEl>
                                          <p:spTgt spid="260276"/>
                                        </p:tgtEl>
                                        <p:attrNameLst>
                                          <p:attrName>ppt_x</p:attrName>
                                        </p:attrNameLst>
                                      </p:cBhvr>
                                      <p:tavLst>
                                        <p:tav tm="0">
                                          <p:val>
                                            <p:fltVal val="0.5"/>
                                          </p:val>
                                        </p:tav>
                                        <p:tav tm="100000">
                                          <p:val>
                                            <p:strVal val="#ppt_x"/>
                                          </p:val>
                                        </p:tav>
                                      </p:tavLst>
                                    </p:anim>
                                    <p:anim calcmode="lin" valueType="num">
                                      <p:cBhvr>
                                        <p:cTn id="495" dur="1000" fill="hold"/>
                                        <p:tgtEl>
                                          <p:spTgt spid="260276"/>
                                        </p:tgtEl>
                                        <p:attrNameLst>
                                          <p:attrName>ppt_y</p:attrName>
                                        </p:attrNameLst>
                                      </p:cBhvr>
                                      <p:tavLst>
                                        <p:tav tm="0">
                                          <p:val>
                                            <p:fltVal val="0.5"/>
                                          </p:val>
                                        </p:tav>
                                        <p:tav tm="100000">
                                          <p:val>
                                            <p:strVal val="#ppt_y"/>
                                          </p:val>
                                        </p:tav>
                                      </p:tavLst>
                                    </p:anim>
                                  </p:childTnLst>
                                </p:cTn>
                              </p:par>
                              <p:par>
                                <p:cTn id="496" presetID="23" presetClass="entr" presetSubtype="528" fill="hold" grpId="0" nodeType="withEffect">
                                  <p:stCondLst>
                                    <p:cond delay="0"/>
                                  </p:stCondLst>
                                  <p:childTnLst>
                                    <p:set>
                                      <p:cBhvr>
                                        <p:cTn id="497" dur="1" fill="hold">
                                          <p:stCondLst>
                                            <p:cond delay="0"/>
                                          </p:stCondLst>
                                        </p:cTn>
                                        <p:tgtEl>
                                          <p:spTgt spid="260275"/>
                                        </p:tgtEl>
                                        <p:attrNameLst>
                                          <p:attrName>style.visibility</p:attrName>
                                        </p:attrNameLst>
                                      </p:cBhvr>
                                      <p:to>
                                        <p:strVal val="visible"/>
                                      </p:to>
                                    </p:set>
                                    <p:anim calcmode="lin" valueType="num">
                                      <p:cBhvr>
                                        <p:cTn id="498" dur="1000" fill="hold"/>
                                        <p:tgtEl>
                                          <p:spTgt spid="260275"/>
                                        </p:tgtEl>
                                        <p:attrNameLst>
                                          <p:attrName>ppt_w</p:attrName>
                                        </p:attrNameLst>
                                      </p:cBhvr>
                                      <p:tavLst>
                                        <p:tav tm="0">
                                          <p:val>
                                            <p:fltVal val="0"/>
                                          </p:val>
                                        </p:tav>
                                        <p:tav tm="100000">
                                          <p:val>
                                            <p:strVal val="#ppt_w"/>
                                          </p:val>
                                        </p:tav>
                                      </p:tavLst>
                                    </p:anim>
                                    <p:anim calcmode="lin" valueType="num">
                                      <p:cBhvr>
                                        <p:cTn id="499" dur="1000" fill="hold"/>
                                        <p:tgtEl>
                                          <p:spTgt spid="260275"/>
                                        </p:tgtEl>
                                        <p:attrNameLst>
                                          <p:attrName>ppt_h</p:attrName>
                                        </p:attrNameLst>
                                      </p:cBhvr>
                                      <p:tavLst>
                                        <p:tav tm="0">
                                          <p:val>
                                            <p:fltVal val="0"/>
                                          </p:val>
                                        </p:tav>
                                        <p:tav tm="100000">
                                          <p:val>
                                            <p:strVal val="#ppt_h"/>
                                          </p:val>
                                        </p:tav>
                                      </p:tavLst>
                                    </p:anim>
                                    <p:anim calcmode="lin" valueType="num">
                                      <p:cBhvr>
                                        <p:cTn id="500" dur="1000" fill="hold"/>
                                        <p:tgtEl>
                                          <p:spTgt spid="260275"/>
                                        </p:tgtEl>
                                        <p:attrNameLst>
                                          <p:attrName>ppt_x</p:attrName>
                                        </p:attrNameLst>
                                      </p:cBhvr>
                                      <p:tavLst>
                                        <p:tav tm="0">
                                          <p:val>
                                            <p:fltVal val="0.5"/>
                                          </p:val>
                                        </p:tav>
                                        <p:tav tm="100000">
                                          <p:val>
                                            <p:strVal val="#ppt_x"/>
                                          </p:val>
                                        </p:tav>
                                      </p:tavLst>
                                    </p:anim>
                                    <p:anim calcmode="lin" valueType="num">
                                      <p:cBhvr>
                                        <p:cTn id="501" dur="1000" fill="hold"/>
                                        <p:tgtEl>
                                          <p:spTgt spid="260275"/>
                                        </p:tgtEl>
                                        <p:attrNameLst>
                                          <p:attrName>ppt_y</p:attrName>
                                        </p:attrNameLst>
                                      </p:cBhvr>
                                      <p:tavLst>
                                        <p:tav tm="0">
                                          <p:val>
                                            <p:fltVal val="0.5"/>
                                          </p:val>
                                        </p:tav>
                                        <p:tav tm="100000">
                                          <p:val>
                                            <p:strVal val="#ppt_y"/>
                                          </p:val>
                                        </p:tav>
                                      </p:tavLst>
                                    </p:anim>
                                  </p:childTnLst>
                                </p:cTn>
                              </p:par>
                              <p:par>
                                <p:cTn id="502" presetID="23" presetClass="entr" presetSubtype="528" fill="hold" grpId="0" nodeType="withEffect">
                                  <p:stCondLst>
                                    <p:cond delay="0"/>
                                  </p:stCondLst>
                                  <p:childTnLst>
                                    <p:set>
                                      <p:cBhvr>
                                        <p:cTn id="503" dur="1" fill="hold">
                                          <p:stCondLst>
                                            <p:cond delay="0"/>
                                          </p:stCondLst>
                                        </p:cTn>
                                        <p:tgtEl>
                                          <p:spTgt spid="260274"/>
                                        </p:tgtEl>
                                        <p:attrNameLst>
                                          <p:attrName>style.visibility</p:attrName>
                                        </p:attrNameLst>
                                      </p:cBhvr>
                                      <p:to>
                                        <p:strVal val="visible"/>
                                      </p:to>
                                    </p:set>
                                    <p:anim calcmode="lin" valueType="num">
                                      <p:cBhvr>
                                        <p:cTn id="504" dur="1000" fill="hold"/>
                                        <p:tgtEl>
                                          <p:spTgt spid="260274"/>
                                        </p:tgtEl>
                                        <p:attrNameLst>
                                          <p:attrName>ppt_w</p:attrName>
                                        </p:attrNameLst>
                                      </p:cBhvr>
                                      <p:tavLst>
                                        <p:tav tm="0">
                                          <p:val>
                                            <p:fltVal val="0"/>
                                          </p:val>
                                        </p:tav>
                                        <p:tav tm="100000">
                                          <p:val>
                                            <p:strVal val="#ppt_w"/>
                                          </p:val>
                                        </p:tav>
                                      </p:tavLst>
                                    </p:anim>
                                    <p:anim calcmode="lin" valueType="num">
                                      <p:cBhvr>
                                        <p:cTn id="505" dur="1000" fill="hold"/>
                                        <p:tgtEl>
                                          <p:spTgt spid="260274"/>
                                        </p:tgtEl>
                                        <p:attrNameLst>
                                          <p:attrName>ppt_h</p:attrName>
                                        </p:attrNameLst>
                                      </p:cBhvr>
                                      <p:tavLst>
                                        <p:tav tm="0">
                                          <p:val>
                                            <p:fltVal val="0"/>
                                          </p:val>
                                        </p:tav>
                                        <p:tav tm="100000">
                                          <p:val>
                                            <p:strVal val="#ppt_h"/>
                                          </p:val>
                                        </p:tav>
                                      </p:tavLst>
                                    </p:anim>
                                    <p:anim calcmode="lin" valueType="num">
                                      <p:cBhvr>
                                        <p:cTn id="506" dur="1000" fill="hold"/>
                                        <p:tgtEl>
                                          <p:spTgt spid="260274"/>
                                        </p:tgtEl>
                                        <p:attrNameLst>
                                          <p:attrName>ppt_x</p:attrName>
                                        </p:attrNameLst>
                                      </p:cBhvr>
                                      <p:tavLst>
                                        <p:tav tm="0">
                                          <p:val>
                                            <p:fltVal val="0.5"/>
                                          </p:val>
                                        </p:tav>
                                        <p:tav tm="100000">
                                          <p:val>
                                            <p:strVal val="#ppt_x"/>
                                          </p:val>
                                        </p:tav>
                                      </p:tavLst>
                                    </p:anim>
                                    <p:anim calcmode="lin" valueType="num">
                                      <p:cBhvr>
                                        <p:cTn id="507" dur="1000" fill="hold"/>
                                        <p:tgtEl>
                                          <p:spTgt spid="260274"/>
                                        </p:tgtEl>
                                        <p:attrNameLst>
                                          <p:attrName>ppt_y</p:attrName>
                                        </p:attrNameLst>
                                      </p:cBhvr>
                                      <p:tavLst>
                                        <p:tav tm="0">
                                          <p:val>
                                            <p:fltVal val="0.5"/>
                                          </p:val>
                                        </p:tav>
                                        <p:tav tm="100000">
                                          <p:val>
                                            <p:strVal val="#ppt_y"/>
                                          </p:val>
                                        </p:tav>
                                      </p:tavLst>
                                    </p:anim>
                                  </p:childTnLst>
                                </p:cTn>
                              </p:par>
                              <p:par>
                                <p:cTn id="508" presetID="23" presetClass="entr" presetSubtype="528" fill="hold" grpId="0" nodeType="withEffect">
                                  <p:stCondLst>
                                    <p:cond delay="0"/>
                                  </p:stCondLst>
                                  <p:childTnLst>
                                    <p:set>
                                      <p:cBhvr>
                                        <p:cTn id="509" dur="1" fill="hold">
                                          <p:stCondLst>
                                            <p:cond delay="0"/>
                                          </p:stCondLst>
                                        </p:cTn>
                                        <p:tgtEl>
                                          <p:spTgt spid="260273"/>
                                        </p:tgtEl>
                                        <p:attrNameLst>
                                          <p:attrName>style.visibility</p:attrName>
                                        </p:attrNameLst>
                                      </p:cBhvr>
                                      <p:to>
                                        <p:strVal val="visible"/>
                                      </p:to>
                                    </p:set>
                                    <p:anim calcmode="lin" valueType="num">
                                      <p:cBhvr>
                                        <p:cTn id="510" dur="1000" fill="hold"/>
                                        <p:tgtEl>
                                          <p:spTgt spid="260273"/>
                                        </p:tgtEl>
                                        <p:attrNameLst>
                                          <p:attrName>ppt_w</p:attrName>
                                        </p:attrNameLst>
                                      </p:cBhvr>
                                      <p:tavLst>
                                        <p:tav tm="0">
                                          <p:val>
                                            <p:fltVal val="0"/>
                                          </p:val>
                                        </p:tav>
                                        <p:tav tm="100000">
                                          <p:val>
                                            <p:strVal val="#ppt_w"/>
                                          </p:val>
                                        </p:tav>
                                      </p:tavLst>
                                    </p:anim>
                                    <p:anim calcmode="lin" valueType="num">
                                      <p:cBhvr>
                                        <p:cTn id="511" dur="1000" fill="hold"/>
                                        <p:tgtEl>
                                          <p:spTgt spid="260273"/>
                                        </p:tgtEl>
                                        <p:attrNameLst>
                                          <p:attrName>ppt_h</p:attrName>
                                        </p:attrNameLst>
                                      </p:cBhvr>
                                      <p:tavLst>
                                        <p:tav tm="0">
                                          <p:val>
                                            <p:fltVal val="0"/>
                                          </p:val>
                                        </p:tav>
                                        <p:tav tm="100000">
                                          <p:val>
                                            <p:strVal val="#ppt_h"/>
                                          </p:val>
                                        </p:tav>
                                      </p:tavLst>
                                    </p:anim>
                                    <p:anim calcmode="lin" valueType="num">
                                      <p:cBhvr>
                                        <p:cTn id="512" dur="1000" fill="hold"/>
                                        <p:tgtEl>
                                          <p:spTgt spid="260273"/>
                                        </p:tgtEl>
                                        <p:attrNameLst>
                                          <p:attrName>ppt_x</p:attrName>
                                        </p:attrNameLst>
                                      </p:cBhvr>
                                      <p:tavLst>
                                        <p:tav tm="0">
                                          <p:val>
                                            <p:fltVal val="0.5"/>
                                          </p:val>
                                        </p:tav>
                                        <p:tav tm="100000">
                                          <p:val>
                                            <p:strVal val="#ppt_x"/>
                                          </p:val>
                                        </p:tav>
                                      </p:tavLst>
                                    </p:anim>
                                    <p:anim calcmode="lin" valueType="num">
                                      <p:cBhvr>
                                        <p:cTn id="513" dur="1000" fill="hold"/>
                                        <p:tgtEl>
                                          <p:spTgt spid="260273"/>
                                        </p:tgtEl>
                                        <p:attrNameLst>
                                          <p:attrName>ppt_y</p:attrName>
                                        </p:attrNameLst>
                                      </p:cBhvr>
                                      <p:tavLst>
                                        <p:tav tm="0">
                                          <p:val>
                                            <p:fltVal val="0.5"/>
                                          </p:val>
                                        </p:tav>
                                        <p:tav tm="100000">
                                          <p:val>
                                            <p:strVal val="#ppt_y"/>
                                          </p:val>
                                        </p:tav>
                                      </p:tavLst>
                                    </p:anim>
                                  </p:childTnLst>
                                </p:cTn>
                              </p:par>
                              <p:par>
                                <p:cTn id="514" presetID="23" presetClass="entr" presetSubtype="528" fill="hold" grpId="0" nodeType="withEffect">
                                  <p:stCondLst>
                                    <p:cond delay="0"/>
                                  </p:stCondLst>
                                  <p:childTnLst>
                                    <p:set>
                                      <p:cBhvr>
                                        <p:cTn id="515" dur="1" fill="hold">
                                          <p:stCondLst>
                                            <p:cond delay="0"/>
                                          </p:stCondLst>
                                        </p:cTn>
                                        <p:tgtEl>
                                          <p:spTgt spid="260272"/>
                                        </p:tgtEl>
                                        <p:attrNameLst>
                                          <p:attrName>style.visibility</p:attrName>
                                        </p:attrNameLst>
                                      </p:cBhvr>
                                      <p:to>
                                        <p:strVal val="visible"/>
                                      </p:to>
                                    </p:set>
                                    <p:anim calcmode="lin" valueType="num">
                                      <p:cBhvr>
                                        <p:cTn id="516" dur="1000" fill="hold"/>
                                        <p:tgtEl>
                                          <p:spTgt spid="260272"/>
                                        </p:tgtEl>
                                        <p:attrNameLst>
                                          <p:attrName>ppt_w</p:attrName>
                                        </p:attrNameLst>
                                      </p:cBhvr>
                                      <p:tavLst>
                                        <p:tav tm="0">
                                          <p:val>
                                            <p:fltVal val="0"/>
                                          </p:val>
                                        </p:tav>
                                        <p:tav tm="100000">
                                          <p:val>
                                            <p:strVal val="#ppt_w"/>
                                          </p:val>
                                        </p:tav>
                                      </p:tavLst>
                                    </p:anim>
                                    <p:anim calcmode="lin" valueType="num">
                                      <p:cBhvr>
                                        <p:cTn id="517" dur="1000" fill="hold"/>
                                        <p:tgtEl>
                                          <p:spTgt spid="260272"/>
                                        </p:tgtEl>
                                        <p:attrNameLst>
                                          <p:attrName>ppt_h</p:attrName>
                                        </p:attrNameLst>
                                      </p:cBhvr>
                                      <p:tavLst>
                                        <p:tav tm="0">
                                          <p:val>
                                            <p:fltVal val="0"/>
                                          </p:val>
                                        </p:tav>
                                        <p:tav tm="100000">
                                          <p:val>
                                            <p:strVal val="#ppt_h"/>
                                          </p:val>
                                        </p:tav>
                                      </p:tavLst>
                                    </p:anim>
                                    <p:anim calcmode="lin" valueType="num">
                                      <p:cBhvr>
                                        <p:cTn id="518" dur="1000" fill="hold"/>
                                        <p:tgtEl>
                                          <p:spTgt spid="260272"/>
                                        </p:tgtEl>
                                        <p:attrNameLst>
                                          <p:attrName>ppt_x</p:attrName>
                                        </p:attrNameLst>
                                      </p:cBhvr>
                                      <p:tavLst>
                                        <p:tav tm="0">
                                          <p:val>
                                            <p:fltVal val="0.5"/>
                                          </p:val>
                                        </p:tav>
                                        <p:tav tm="100000">
                                          <p:val>
                                            <p:strVal val="#ppt_x"/>
                                          </p:val>
                                        </p:tav>
                                      </p:tavLst>
                                    </p:anim>
                                    <p:anim calcmode="lin" valueType="num">
                                      <p:cBhvr>
                                        <p:cTn id="519" dur="1000" fill="hold"/>
                                        <p:tgtEl>
                                          <p:spTgt spid="260272"/>
                                        </p:tgtEl>
                                        <p:attrNameLst>
                                          <p:attrName>ppt_y</p:attrName>
                                        </p:attrNameLst>
                                      </p:cBhvr>
                                      <p:tavLst>
                                        <p:tav tm="0">
                                          <p:val>
                                            <p:fltVal val="0.5"/>
                                          </p:val>
                                        </p:tav>
                                        <p:tav tm="100000">
                                          <p:val>
                                            <p:strVal val="#ppt_y"/>
                                          </p:val>
                                        </p:tav>
                                      </p:tavLst>
                                    </p:anim>
                                  </p:childTnLst>
                                </p:cTn>
                              </p:par>
                              <p:par>
                                <p:cTn id="520" presetID="23" presetClass="entr" presetSubtype="528" fill="hold" grpId="0" nodeType="withEffect">
                                  <p:stCondLst>
                                    <p:cond delay="0"/>
                                  </p:stCondLst>
                                  <p:childTnLst>
                                    <p:set>
                                      <p:cBhvr>
                                        <p:cTn id="521" dur="1" fill="hold">
                                          <p:stCondLst>
                                            <p:cond delay="0"/>
                                          </p:stCondLst>
                                        </p:cTn>
                                        <p:tgtEl>
                                          <p:spTgt spid="260271"/>
                                        </p:tgtEl>
                                        <p:attrNameLst>
                                          <p:attrName>style.visibility</p:attrName>
                                        </p:attrNameLst>
                                      </p:cBhvr>
                                      <p:to>
                                        <p:strVal val="visible"/>
                                      </p:to>
                                    </p:set>
                                    <p:anim calcmode="lin" valueType="num">
                                      <p:cBhvr>
                                        <p:cTn id="522" dur="1000" fill="hold"/>
                                        <p:tgtEl>
                                          <p:spTgt spid="260271"/>
                                        </p:tgtEl>
                                        <p:attrNameLst>
                                          <p:attrName>ppt_w</p:attrName>
                                        </p:attrNameLst>
                                      </p:cBhvr>
                                      <p:tavLst>
                                        <p:tav tm="0">
                                          <p:val>
                                            <p:fltVal val="0"/>
                                          </p:val>
                                        </p:tav>
                                        <p:tav tm="100000">
                                          <p:val>
                                            <p:strVal val="#ppt_w"/>
                                          </p:val>
                                        </p:tav>
                                      </p:tavLst>
                                    </p:anim>
                                    <p:anim calcmode="lin" valueType="num">
                                      <p:cBhvr>
                                        <p:cTn id="523" dur="1000" fill="hold"/>
                                        <p:tgtEl>
                                          <p:spTgt spid="260271"/>
                                        </p:tgtEl>
                                        <p:attrNameLst>
                                          <p:attrName>ppt_h</p:attrName>
                                        </p:attrNameLst>
                                      </p:cBhvr>
                                      <p:tavLst>
                                        <p:tav tm="0">
                                          <p:val>
                                            <p:fltVal val="0"/>
                                          </p:val>
                                        </p:tav>
                                        <p:tav tm="100000">
                                          <p:val>
                                            <p:strVal val="#ppt_h"/>
                                          </p:val>
                                        </p:tav>
                                      </p:tavLst>
                                    </p:anim>
                                    <p:anim calcmode="lin" valueType="num">
                                      <p:cBhvr>
                                        <p:cTn id="524" dur="1000" fill="hold"/>
                                        <p:tgtEl>
                                          <p:spTgt spid="260271"/>
                                        </p:tgtEl>
                                        <p:attrNameLst>
                                          <p:attrName>ppt_x</p:attrName>
                                        </p:attrNameLst>
                                      </p:cBhvr>
                                      <p:tavLst>
                                        <p:tav tm="0">
                                          <p:val>
                                            <p:fltVal val="0.5"/>
                                          </p:val>
                                        </p:tav>
                                        <p:tav tm="100000">
                                          <p:val>
                                            <p:strVal val="#ppt_x"/>
                                          </p:val>
                                        </p:tav>
                                      </p:tavLst>
                                    </p:anim>
                                    <p:anim calcmode="lin" valueType="num">
                                      <p:cBhvr>
                                        <p:cTn id="525" dur="1000" fill="hold"/>
                                        <p:tgtEl>
                                          <p:spTgt spid="260271"/>
                                        </p:tgtEl>
                                        <p:attrNameLst>
                                          <p:attrName>ppt_y</p:attrName>
                                        </p:attrNameLst>
                                      </p:cBhvr>
                                      <p:tavLst>
                                        <p:tav tm="0">
                                          <p:val>
                                            <p:fltVal val="0.5"/>
                                          </p:val>
                                        </p:tav>
                                        <p:tav tm="100000">
                                          <p:val>
                                            <p:strVal val="#ppt_y"/>
                                          </p:val>
                                        </p:tav>
                                      </p:tavLst>
                                    </p:anim>
                                  </p:childTnLst>
                                </p:cTn>
                              </p:par>
                              <p:par>
                                <p:cTn id="526" presetID="23" presetClass="entr" presetSubtype="528" fill="hold" grpId="0" nodeType="withEffect">
                                  <p:stCondLst>
                                    <p:cond delay="0"/>
                                  </p:stCondLst>
                                  <p:childTnLst>
                                    <p:set>
                                      <p:cBhvr>
                                        <p:cTn id="527" dur="1" fill="hold">
                                          <p:stCondLst>
                                            <p:cond delay="0"/>
                                          </p:stCondLst>
                                        </p:cTn>
                                        <p:tgtEl>
                                          <p:spTgt spid="260270"/>
                                        </p:tgtEl>
                                        <p:attrNameLst>
                                          <p:attrName>style.visibility</p:attrName>
                                        </p:attrNameLst>
                                      </p:cBhvr>
                                      <p:to>
                                        <p:strVal val="visible"/>
                                      </p:to>
                                    </p:set>
                                    <p:anim calcmode="lin" valueType="num">
                                      <p:cBhvr>
                                        <p:cTn id="528" dur="1000" fill="hold"/>
                                        <p:tgtEl>
                                          <p:spTgt spid="260270"/>
                                        </p:tgtEl>
                                        <p:attrNameLst>
                                          <p:attrName>ppt_w</p:attrName>
                                        </p:attrNameLst>
                                      </p:cBhvr>
                                      <p:tavLst>
                                        <p:tav tm="0">
                                          <p:val>
                                            <p:fltVal val="0"/>
                                          </p:val>
                                        </p:tav>
                                        <p:tav tm="100000">
                                          <p:val>
                                            <p:strVal val="#ppt_w"/>
                                          </p:val>
                                        </p:tav>
                                      </p:tavLst>
                                    </p:anim>
                                    <p:anim calcmode="lin" valueType="num">
                                      <p:cBhvr>
                                        <p:cTn id="529" dur="1000" fill="hold"/>
                                        <p:tgtEl>
                                          <p:spTgt spid="260270"/>
                                        </p:tgtEl>
                                        <p:attrNameLst>
                                          <p:attrName>ppt_h</p:attrName>
                                        </p:attrNameLst>
                                      </p:cBhvr>
                                      <p:tavLst>
                                        <p:tav tm="0">
                                          <p:val>
                                            <p:fltVal val="0"/>
                                          </p:val>
                                        </p:tav>
                                        <p:tav tm="100000">
                                          <p:val>
                                            <p:strVal val="#ppt_h"/>
                                          </p:val>
                                        </p:tav>
                                      </p:tavLst>
                                    </p:anim>
                                    <p:anim calcmode="lin" valueType="num">
                                      <p:cBhvr>
                                        <p:cTn id="530" dur="1000" fill="hold"/>
                                        <p:tgtEl>
                                          <p:spTgt spid="260270"/>
                                        </p:tgtEl>
                                        <p:attrNameLst>
                                          <p:attrName>ppt_x</p:attrName>
                                        </p:attrNameLst>
                                      </p:cBhvr>
                                      <p:tavLst>
                                        <p:tav tm="0">
                                          <p:val>
                                            <p:fltVal val="0.5"/>
                                          </p:val>
                                        </p:tav>
                                        <p:tav tm="100000">
                                          <p:val>
                                            <p:strVal val="#ppt_x"/>
                                          </p:val>
                                        </p:tav>
                                      </p:tavLst>
                                    </p:anim>
                                    <p:anim calcmode="lin" valueType="num">
                                      <p:cBhvr>
                                        <p:cTn id="531" dur="1000" fill="hold"/>
                                        <p:tgtEl>
                                          <p:spTgt spid="260270"/>
                                        </p:tgtEl>
                                        <p:attrNameLst>
                                          <p:attrName>ppt_y</p:attrName>
                                        </p:attrNameLst>
                                      </p:cBhvr>
                                      <p:tavLst>
                                        <p:tav tm="0">
                                          <p:val>
                                            <p:fltVal val="0.5"/>
                                          </p:val>
                                        </p:tav>
                                        <p:tav tm="100000">
                                          <p:val>
                                            <p:strVal val="#ppt_y"/>
                                          </p:val>
                                        </p:tav>
                                      </p:tavLst>
                                    </p:anim>
                                  </p:childTnLst>
                                </p:cTn>
                              </p:par>
                              <p:par>
                                <p:cTn id="532" presetID="23" presetClass="entr" presetSubtype="528" fill="hold" grpId="0" nodeType="withEffect">
                                  <p:stCondLst>
                                    <p:cond delay="0"/>
                                  </p:stCondLst>
                                  <p:childTnLst>
                                    <p:set>
                                      <p:cBhvr>
                                        <p:cTn id="533" dur="1" fill="hold">
                                          <p:stCondLst>
                                            <p:cond delay="0"/>
                                          </p:stCondLst>
                                        </p:cTn>
                                        <p:tgtEl>
                                          <p:spTgt spid="260269"/>
                                        </p:tgtEl>
                                        <p:attrNameLst>
                                          <p:attrName>style.visibility</p:attrName>
                                        </p:attrNameLst>
                                      </p:cBhvr>
                                      <p:to>
                                        <p:strVal val="visible"/>
                                      </p:to>
                                    </p:set>
                                    <p:anim calcmode="lin" valueType="num">
                                      <p:cBhvr>
                                        <p:cTn id="534" dur="1000" fill="hold"/>
                                        <p:tgtEl>
                                          <p:spTgt spid="260269"/>
                                        </p:tgtEl>
                                        <p:attrNameLst>
                                          <p:attrName>ppt_w</p:attrName>
                                        </p:attrNameLst>
                                      </p:cBhvr>
                                      <p:tavLst>
                                        <p:tav tm="0">
                                          <p:val>
                                            <p:fltVal val="0"/>
                                          </p:val>
                                        </p:tav>
                                        <p:tav tm="100000">
                                          <p:val>
                                            <p:strVal val="#ppt_w"/>
                                          </p:val>
                                        </p:tav>
                                      </p:tavLst>
                                    </p:anim>
                                    <p:anim calcmode="lin" valueType="num">
                                      <p:cBhvr>
                                        <p:cTn id="535" dur="1000" fill="hold"/>
                                        <p:tgtEl>
                                          <p:spTgt spid="260269"/>
                                        </p:tgtEl>
                                        <p:attrNameLst>
                                          <p:attrName>ppt_h</p:attrName>
                                        </p:attrNameLst>
                                      </p:cBhvr>
                                      <p:tavLst>
                                        <p:tav tm="0">
                                          <p:val>
                                            <p:fltVal val="0"/>
                                          </p:val>
                                        </p:tav>
                                        <p:tav tm="100000">
                                          <p:val>
                                            <p:strVal val="#ppt_h"/>
                                          </p:val>
                                        </p:tav>
                                      </p:tavLst>
                                    </p:anim>
                                    <p:anim calcmode="lin" valueType="num">
                                      <p:cBhvr>
                                        <p:cTn id="536" dur="1000" fill="hold"/>
                                        <p:tgtEl>
                                          <p:spTgt spid="260269"/>
                                        </p:tgtEl>
                                        <p:attrNameLst>
                                          <p:attrName>ppt_x</p:attrName>
                                        </p:attrNameLst>
                                      </p:cBhvr>
                                      <p:tavLst>
                                        <p:tav tm="0">
                                          <p:val>
                                            <p:fltVal val="0.5"/>
                                          </p:val>
                                        </p:tav>
                                        <p:tav tm="100000">
                                          <p:val>
                                            <p:strVal val="#ppt_x"/>
                                          </p:val>
                                        </p:tav>
                                      </p:tavLst>
                                    </p:anim>
                                    <p:anim calcmode="lin" valueType="num">
                                      <p:cBhvr>
                                        <p:cTn id="537" dur="1000" fill="hold"/>
                                        <p:tgtEl>
                                          <p:spTgt spid="260269"/>
                                        </p:tgtEl>
                                        <p:attrNameLst>
                                          <p:attrName>ppt_y</p:attrName>
                                        </p:attrNameLst>
                                      </p:cBhvr>
                                      <p:tavLst>
                                        <p:tav tm="0">
                                          <p:val>
                                            <p:fltVal val="0.5"/>
                                          </p:val>
                                        </p:tav>
                                        <p:tav tm="100000">
                                          <p:val>
                                            <p:strVal val="#ppt_y"/>
                                          </p:val>
                                        </p:tav>
                                      </p:tavLst>
                                    </p:anim>
                                  </p:childTnLst>
                                </p:cTn>
                              </p:par>
                            </p:childTnLst>
                          </p:cTn>
                        </p:par>
                      </p:childTnLst>
                    </p:cTn>
                  </p:par>
                  <p:par>
                    <p:cTn id="538" fill="hold" nodeType="clickPar">
                      <p:stCondLst>
                        <p:cond delay="indefinite"/>
                      </p:stCondLst>
                      <p:childTnLst>
                        <p:par>
                          <p:cTn id="539" fill="hold" nodeType="withGroup">
                            <p:stCondLst>
                              <p:cond delay="0"/>
                            </p:stCondLst>
                            <p:childTnLst>
                              <p:par>
                                <p:cTn id="540" presetID="10" presetClass="exit" presetSubtype="0" fill="hold" grpId="1" nodeType="clickEffect">
                                  <p:stCondLst>
                                    <p:cond delay="0"/>
                                  </p:stCondLst>
                                  <p:childTnLst>
                                    <p:animEffect transition="out" filter="fade">
                                      <p:cBhvr>
                                        <p:cTn id="541" dur="200"/>
                                        <p:tgtEl>
                                          <p:spTgt spid="260295"/>
                                        </p:tgtEl>
                                      </p:cBhvr>
                                    </p:animEffect>
                                    <p:set>
                                      <p:cBhvr>
                                        <p:cTn id="542" dur="1" fill="hold">
                                          <p:stCondLst>
                                            <p:cond delay="199"/>
                                          </p:stCondLst>
                                        </p:cTn>
                                        <p:tgtEl>
                                          <p:spTgt spid="260295"/>
                                        </p:tgtEl>
                                        <p:attrNameLst>
                                          <p:attrName>style.visibility</p:attrName>
                                        </p:attrNameLst>
                                      </p:cBhvr>
                                      <p:to>
                                        <p:strVal val="hidden"/>
                                      </p:to>
                                    </p:set>
                                  </p:childTnLst>
                                </p:cTn>
                              </p:par>
                            </p:childTnLst>
                          </p:cTn>
                        </p:par>
                        <p:par>
                          <p:cTn id="543" fill="hold" nodeType="afterGroup">
                            <p:stCondLst>
                              <p:cond delay="200"/>
                            </p:stCondLst>
                            <p:childTnLst>
                              <p:par>
                                <p:cTn id="544" presetID="10" presetClass="exit" presetSubtype="0" fill="hold" grpId="1" nodeType="afterEffect">
                                  <p:stCondLst>
                                    <p:cond delay="0"/>
                                  </p:stCondLst>
                                  <p:childTnLst>
                                    <p:animEffect transition="out" filter="fade">
                                      <p:cBhvr>
                                        <p:cTn id="545" dur="200"/>
                                        <p:tgtEl>
                                          <p:spTgt spid="260294"/>
                                        </p:tgtEl>
                                      </p:cBhvr>
                                    </p:animEffect>
                                    <p:set>
                                      <p:cBhvr>
                                        <p:cTn id="546" dur="1" fill="hold">
                                          <p:stCondLst>
                                            <p:cond delay="199"/>
                                          </p:stCondLst>
                                        </p:cTn>
                                        <p:tgtEl>
                                          <p:spTgt spid="260294"/>
                                        </p:tgtEl>
                                        <p:attrNameLst>
                                          <p:attrName>style.visibility</p:attrName>
                                        </p:attrNameLst>
                                      </p:cBhvr>
                                      <p:to>
                                        <p:strVal val="hidden"/>
                                      </p:to>
                                    </p:set>
                                  </p:childTnLst>
                                </p:cTn>
                              </p:par>
                            </p:childTnLst>
                          </p:cTn>
                        </p:par>
                        <p:par>
                          <p:cTn id="547" fill="hold" nodeType="afterGroup">
                            <p:stCondLst>
                              <p:cond delay="400"/>
                            </p:stCondLst>
                            <p:childTnLst>
                              <p:par>
                                <p:cTn id="548" presetID="10" presetClass="exit" presetSubtype="0" fill="hold" grpId="1" nodeType="afterEffect">
                                  <p:stCondLst>
                                    <p:cond delay="0"/>
                                  </p:stCondLst>
                                  <p:childTnLst>
                                    <p:animEffect transition="out" filter="fade">
                                      <p:cBhvr>
                                        <p:cTn id="549" dur="200"/>
                                        <p:tgtEl>
                                          <p:spTgt spid="260293"/>
                                        </p:tgtEl>
                                      </p:cBhvr>
                                    </p:animEffect>
                                    <p:set>
                                      <p:cBhvr>
                                        <p:cTn id="550" dur="1" fill="hold">
                                          <p:stCondLst>
                                            <p:cond delay="199"/>
                                          </p:stCondLst>
                                        </p:cTn>
                                        <p:tgtEl>
                                          <p:spTgt spid="260293"/>
                                        </p:tgtEl>
                                        <p:attrNameLst>
                                          <p:attrName>style.visibility</p:attrName>
                                        </p:attrNameLst>
                                      </p:cBhvr>
                                      <p:to>
                                        <p:strVal val="hidden"/>
                                      </p:to>
                                    </p:set>
                                  </p:childTnLst>
                                </p:cTn>
                              </p:par>
                            </p:childTnLst>
                          </p:cTn>
                        </p:par>
                        <p:par>
                          <p:cTn id="551" fill="hold" nodeType="afterGroup">
                            <p:stCondLst>
                              <p:cond delay="600"/>
                            </p:stCondLst>
                            <p:childTnLst>
                              <p:par>
                                <p:cTn id="552" presetID="10" presetClass="exit" presetSubtype="0" fill="hold" grpId="1" nodeType="afterEffect">
                                  <p:stCondLst>
                                    <p:cond delay="0"/>
                                  </p:stCondLst>
                                  <p:childTnLst>
                                    <p:animEffect transition="out" filter="fade">
                                      <p:cBhvr>
                                        <p:cTn id="553" dur="200"/>
                                        <p:tgtEl>
                                          <p:spTgt spid="260292"/>
                                        </p:tgtEl>
                                      </p:cBhvr>
                                    </p:animEffect>
                                    <p:set>
                                      <p:cBhvr>
                                        <p:cTn id="554" dur="1" fill="hold">
                                          <p:stCondLst>
                                            <p:cond delay="199"/>
                                          </p:stCondLst>
                                        </p:cTn>
                                        <p:tgtEl>
                                          <p:spTgt spid="260292"/>
                                        </p:tgtEl>
                                        <p:attrNameLst>
                                          <p:attrName>style.visibility</p:attrName>
                                        </p:attrNameLst>
                                      </p:cBhvr>
                                      <p:to>
                                        <p:strVal val="hidden"/>
                                      </p:to>
                                    </p:set>
                                  </p:childTnLst>
                                </p:cTn>
                              </p:par>
                            </p:childTnLst>
                          </p:cTn>
                        </p:par>
                        <p:par>
                          <p:cTn id="555" fill="hold" nodeType="afterGroup">
                            <p:stCondLst>
                              <p:cond delay="800"/>
                            </p:stCondLst>
                            <p:childTnLst>
                              <p:par>
                                <p:cTn id="556" presetID="10" presetClass="exit" presetSubtype="0" fill="hold" grpId="1" nodeType="afterEffect">
                                  <p:stCondLst>
                                    <p:cond delay="0"/>
                                  </p:stCondLst>
                                  <p:childTnLst>
                                    <p:animEffect transition="out" filter="fade">
                                      <p:cBhvr>
                                        <p:cTn id="557" dur="200"/>
                                        <p:tgtEl>
                                          <p:spTgt spid="260290"/>
                                        </p:tgtEl>
                                      </p:cBhvr>
                                    </p:animEffect>
                                    <p:set>
                                      <p:cBhvr>
                                        <p:cTn id="558" dur="1" fill="hold">
                                          <p:stCondLst>
                                            <p:cond delay="199"/>
                                          </p:stCondLst>
                                        </p:cTn>
                                        <p:tgtEl>
                                          <p:spTgt spid="260290"/>
                                        </p:tgtEl>
                                        <p:attrNameLst>
                                          <p:attrName>style.visibility</p:attrName>
                                        </p:attrNameLst>
                                      </p:cBhvr>
                                      <p:to>
                                        <p:strVal val="hidden"/>
                                      </p:to>
                                    </p:set>
                                  </p:childTnLst>
                                </p:cTn>
                              </p:par>
                            </p:childTnLst>
                          </p:cTn>
                        </p:par>
                        <p:par>
                          <p:cTn id="559" fill="hold" nodeType="afterGroup">
                            <p:stCondLst>
                              <p:cond delay="1000"/>
                            </p:stCondLst>
                            <p:childTnLst>
                              <p:par>
                                <p:cTn id="560" presetID="10" presetClass="exit" presetSubtype="0" fill="hold" grpId="1" nodeType="afterEffect">
                                  <p:stCondLst>
                                    <p:cond delay="0"/>
                                  </p:stCondLst>
                                  <p:childTnLst>
                                    <p:animEffect transition="out" filter="fade">
                                      <p:cBhvr>
                                        <p:cTn id="561" dur="200"/>
                                        <p:tgtEl>
                                          <p:spTgt spid="260291"/>
                                        </p:tgtEl>
                                      </p:cBhvr>
                                    </p:animEffect>
                                    <p:set>
                                      <p:cBhvr>
                                        <p:cTn id="562" dur="1" fill="hold">
                                          <p:stCondLst>
                                            <p:cond delay="199"/>
                                          </p:stCondLst>
                                        </p:cTn>
                                        <p:tgtEl>
                                          <p:spTgt spid="260291"/>
                                        </p:tgtEl>
                                        <p:attrNameLst>
                                          <p:attrName>style.visibility</p:attrName>
                                        </p:attrNameLst>
                                      </p:cBhvr>
                                      <p:to>
                                        <p:strVal val="hidden"/>
                                      </p:to>
                                    </p:set>
                                  </p:childTnLst>
                                </p:cTn>
                              </p:par>
                            </p:childTnLst>
                          </p:cTn>
                        </p:par>
                        <p:par>
                          <p:cTn id="563" fill="hold" nodeType="afterGroup">
                            <p:stCondLst>
                              <p:cond delay="1200"/>
                            </p:stCondLst>
                            <p:childTnLst>
                              <p:par>
                                <p:cTn id="564" presetID="10" presetClass="exit" presetSubtype="0" fill="hold" grpId="1" nodeType="afterEffect">
                                  <p:stCondLst>
                                    <p:cond delay="0"/>
                                  </p:stCondLst>
                                  <p:childTnLst>
                                    <p:animEffect transition="out" filter="fade">
                                      <p:cBhvr>
                                        <p:cTn id="565" dur="200"/>
                                        <p:tgtEl>
                                          <p:spTgt spid="260289"/>
                                        </p:tgtEl>
                                      </p:cBhvr>
                                    </p:animEffect>
                                    <p:set>
                                      <p:cBhvr>
                                        <p:cTn id="566" dur="1" fill="hold">
                                          <p:stCondLst>
                                            <p:cond delay="199"/>
                                          </p:stCondLst>
                                        </p:cTn>
                                        <p:tgtEl>
                                          <p:spTgt spid="260289"/>
                                        </p:tgtEl>
                                        <p:attrNameLst>
                                          <p:attrName>style.visibility</p:attrName>
                                        </p:attrNameLst>
                                      </p:cBhvr>
                                      <p:to>
                                        <p:strVal val="hidden"/>
                                      </p:to>
                                    </p:set>
                                  </p:childTnLst>
                                </p:cTn>
                              </p:par>
                            </p:childTnLst>
                          </p:cTn>
                        </p:par>
                        <p:par>
                          <p:cTn id="567" fill="hold" nodeType="afterGroup">
                            <p:stCondLst>
                              <p:cond delay="1400"/>
                            </p:stCondLst>
                            <p:childTnLst>
                              <p:par>
                                <p:cTn id="568" presetID="10" presetClass="exit" presetSubtype="0" fill="hold" grpId="1" nodeType="afterEffect">
                                  <p:stCondLst>
                                    <p:cond delay="0"/>
                                  </p:stCondLst>
                                  <p:childTnLst>
                                    <p:animEffect transition="out" filter="fade">
                                      <p:cBhvr>
                                        <p:cTn id="569" dur="200"/>
                                        <p:tgtEl>
                                          <p:spTgt spid="260287"/>
                                        </p:tgtEl>
                                      </p:cBhvr>
                                    </p:animEffect>
                                    <p:set>
                                      <p:cBhvr>
                                        <p:cTn id="570" dur="1" fill="hold">
                                          <p:stCondLst>
                                            <p:cond delay="199"/>
                                          </p:stCondLst>
                                        </p:cTn>
                                        <p:tgtEl>
                                          <p:spTgt spid="260287"/>
                                        </p:tgtEl>
                                        <p:attrNameLst>
                                          <p:attrName>style.visibility</p:attrName>
                                        </p:attrNameLst>
                                      </p:cBhvr>
                                      <p:to>
                                        <p:strVal val="hidden"/>
                                      </p:to>
                                    </p:set>
                                  </p:childTnLst>
                                </p:cTn>
                              </p:par>
                            </p:childTnLst>
                          </p:cTn>
                        </p:par>
                        <p:par>
                          <p:cTn id="571" fill="hold" nodeType="afterGroup">
                            <p:stCondLst>
                              <p:cond delay="1600"/>
                            </p:stCondLst>
                            <p:childTnLst>
                              <p:par>
                                <p:cTn id="572" presetID="10" presetClass="exit" presetSubtype="0" fill="hold" grpId="1" nodeType="afterEffect">
                                  <p:stCondLst>
                                    <p:cond delay="0"/>
                                  </p:stCondLst>
                                  <p:childTnLst>
                                    <p:animEffect transition="out" filter="fade">
                                      <p:cBhvr>
                                        <p:cTn id="573" dur="200"/>
                                        <p:tgtEl>
                                          <p:spTgt spid="260288"/>
                                        </p:tgtEl>
                                      </p:cBhvr>
                                    </p:animEffect>
                                    <p:set>
                                      <p:cBhvr>
                                        <p:cTn id="574" dur="1" fill="hold">
                                          <p:stCondLst>
                                            <p:cond delay="199"/>
                                          </p:stCondLst>
                                        </p:cTn>
                                        <p:tgtEl>
                                          <p:spTgt spid="260288"/>
                                        </p:tgtEl>
                                        <p:attrNameLst>
                                          <p:attrName>style.visibility</p:attrName>
                                        </p:attrNameLst>
                                      </p:cBhvr>
                                      <p:to>
                                        <p:strVal val="hidden"/>
                                      </p:to>
                                    </p:set>
                                  </p:childTnLst>
                                </p:cTn>
                              </p:par>
                            </p:childTnLst>
                          </p:cTn>
                        </p:par>
                        <p:par>
                          <p:cTn id="575" fill="hold" nodeType="afterGroup">
                            <p:stCondLst>
                              <p:cond delay="1800"/>
                            </p:stCondLst>
                            <p:childTnLst>
                              <p:par>
                                <p:cTn id="576" presetID="10" presetClass="exit" presetSubtype="0" fill="hold" grpId="1" nodeType="afterEffect">
                                  <p:stCondLst>
                                    <p:cond delay="0"/>
                                  </p:stCondLst>
                                  <p:childTnLst>
                                    <p:animEffect transition="out" filter="fade">
                                      <p:cBhvr>
                                        <p:cTn id="577" dur="200"/>
                                        <p:tgtEl>
                                          <p:spTgt spid="260286"/>
                                        </p:tgtEl>
                                      </p:cBhvr>
                                    </p:animEffect>
                                    <p:set>
                                      <p:cBhvr>
                                        <p:cTn id="578" dur="1" fill="hold">
                                          <p:stCondLst>
                                            <p:cond delay="199"/>
                                          </p:stCondLst>
                                        </p:cTn>
                                        <p:tgtEl>
                                          <p:spTgt spid="260286"/>
                                        </p:tgtEl>
                                        <p:attrNameLst>
                                          <p:attrName>style.visibility</p:attrName>
                                        </p:attrNameLst>
                                      </p:cBhvr>
                                      <p:to>
                                        <p:strVal val="hidden"/>
                                      </p:to>
                                    </p:set>
                                  </p:childTnLst>
                                </p:cTn>
                              </p:par>
                            </p:childTnLst>
                          </p:cTn>
                        </p:par>
                        <p:par>
                          <p:cTn id="579" fill="hold" nodeType="afterGroup">
                            <p:stCondLst>
                              <p:cond delay="2000"/>
                            </p:stCondLst>
                            <p:childTnLst>
                              <p:par>
                                <p:cTn id="580" presetID="10" presetClass="exit" presetSubtype="0" fill="hold" grpId="1" nodeType="afterEffect">
                                  <p:stCondLst>
                                    <p:cond delay="0"/>
                                  </p:stCondLst>
                                  <p:childTnLst>
                                    <p:animEffect transition="out" filter="fade">
                                      <p:cBhvr>
                                        <p:cTn id="581" dur="200"/>
                                        <p:tgtEl>
                                          <p:spTgt spid="260285"/>
                                        </p:tgtEl>
                                      </p:cBhvr>
                                    </p:animEffect>
                                    <p:set>
                                      <p:cBhvr>
                                        <p:cTn id="582" dur="1" fill="hold">
                                          <p:stCondLst>
                                            <p:cond delay="199"/>
                                          </p:stCondLst>
                                        </p:cTn>
                                        <p:tgtEl>
                                          <p:spTgt spid="260285"/>
                                        </p:tgtEl>
                                        <p:attrNameLst>
                                          <p:attrName>style.visibility</p:attrName>
                                        </p:attrNameLst>
                                      </p:cBhvr>
                                      <p:to>
                                        <p:strVal val="hidden"/>
                                      </p:to>
                                    </p:set>
                                  </p:childTnLst>
                                </p:cTn>
                              </p:par>
                            </p:childTnLst>
                          </p:cTn>
                        </p:par>
                        <p:par>
                          <p:cTn id="583" fill="hold" nodeType="afterGroup">
                            <p:stCondLst>
                              <p:cond delay="2200"/>
                            </p:stCondLst>
                            <p:childTnLst>
                              <p:par>
                                <p:cTn id="584" presetID="10" presetClass="exit" presetSubtype="0" fill="hold" grpId="1" nodeType="afterEffect">
                                  <p:stCondLst>
                                    <p:cond delay="0"/>
                                  </p:stCondLst>
                                  <p:childTnLst>
                                    <p:animEffect transition="out" filter="fade">
                                      <p:cBhvr>
                                        <p:cTn id="585" dur="200"/>
                                        <p:tgtEl>
                                          <p:spTgt spid="260284"/>
                                        </p:tgtEl>
                                      </p:cBhvr>
                                    </p:animEffect>
                                    <p:set>
                                      <p:cBhvr>
                                        <p:cTn id="586" dur="1" fill="hold">
                                          <p:stCondLst>
                                            <p:cond delay="199"/>
                                          </p:stCondLst>
                                        </p:cTn>
                                        <p:tgtEl>
                                          <p:spTgt spid="260284"/>
                                        </p:tgtEl>
                                        <p:attrNameLst>
                                          <p:attrName>style.visibility</p:attrName>
                                        </p:attrNameLst>
                                      </p:cBhvr>
                                      <p:to>
                                        <p:strVal val="hidden"/>
                                      </p:to>
                                    </p:set>
                                  </p:childTnLst>
                                </p:cTn>
                              </p:par>
                            </p:childTnLst>
                          </p:cTn>
                        </p:par>
                        <p:par>
                          <p:cTn id="587" fill="hold" nodeType="afterGroup">
                            <p:stCondLst>
                              <p:cond delay="2400"/>
                            </p:stCondLst>
                            <p:childTnLst>
                              <p:par>
                                <p:cTn id="588" presetID="10" presetClass="exit" presetSubtype="0" fill="hold" grpId="1" nodeType="afterEffect">
                                  <p:stCondLst>
                                    <p:cond delay="0"/>
                                  </p:stCondLst>
                                  <p:childTnLst>
                                    <p:animEffect transition="out" filter="fade">
                                      <p:cBhvr>
                                        <p:cTn id="589" dur="200"/>
                                        <p:tgtEl>
                                          <p:spTgt spid="260283"/>
                                        </p:tgtEl>
                                      </p:cBhvr>
                                    </p:animEffect>
                                    <p:set>
                                      <p:cBhvr>
                                        <p:cTn id="590" dur="1" fill="hold">
                                          <p:stCondLst>
                                            <p:cond delay="199"/>
                                          </p:stCondLst>
                                        </p:cTn>
                                        <p:tgtEl>
                                          <p:spTgt spid="260283"/>
                                        </p:tgtEl>
                                        <p:attrNameLst>
                                          <p:attrName>style.visibility</p:attrName>
                                        </p:attrNameLst>
                                      </p:cBhvr>
                                      <p:to>
                                        <p:strVal val="hidden"/>
                                      </p:to>
                                    </p:set>
                                  </p:childTnLst>
                                </p:cTn>
                              </p:par>
                            </p:childTnLst>
                          </p:cTn>
                        </p:par>
                        <p:par>
                          <p:cTn id="591" fill="hold" nodeType="afterGroup">
                            <p:stCondLst>
                              <p:cond delay="2600"/>
                            </p:stCondLst>
                            <p:childTnLst>
                              <p:par>
                                <p:cTn id="592" presetID="10" presetClass="exit" presetSubtype="0" fill="hold" grpId="1" nodeType="afterEffect">
                                  <p:stCondLst>
                                    <p:cond delay="0"/>
                                  </p:stCondLst>
                                  <p:childTnLst>
                                    <p:animEffect transition="out" filter="fade">
                                      <p:cBhvr>
                                        <p:cTn id="593" dur="200"/>
                                        <p:tgtEl>
                                          <p:spTgt spid="260282"/>
                                        </p:tgtEl>
                                      </p:cBhvr>
                                    </p:animEffect>
                                    <p:set>
                                      <p:cBhvr>
                                        <p:cTn id="594" dur="1" fill="hold">
                                          <p:stCondLst>
                                            <p:cond delay="199"/>
                                          </p:stCondLst>
                                        </p:cTn>
                                        <p:tgtEl>
                                          <p:spTgt spid="260282"/>
                                        </p:tgtEl>
                                        <p:attrNameLst>
                                          <p:attrName>style.visibility</p:attrName>
                                        </p:attrNameLst>
                                      </p:cBhvr>
                                      <p:to>
                                        <p:strVal val="hidden"/>
                                      </p:to>
                                    </p:set>
                                  </p:childTnLst>
                                </p:cTn>
                              </p:par>
                            </p:childTnLst>
                          </p:cTn>
                        </p:par>
                        <p:par>
                          <p:cTn id="595" fill="hold" nodeType="afterGroup">
                            <p:stCondLst>
                              <p:cond delay="2800"/>
                            </p:stCondLst>
                            <p:childTnLst>
                              <p:par>
                                <p:cTn id="596" presetID="10" presetClass="exit" presetSubtype="0" fill="hold" grpId="1" nodeType="afterEffect">
                                  <p:stCondLst>
                                    <p:cond delay="0"/>
                                  </p:stCondLst>
                                  <p:childTnLst>
                                    <p:animEffect transition="out" filter="fade">
                                      <p:cBhvr>
                                        <p:cTn id="597" dur="200"/>
                                        <p:tgtEl>
                                          <p:spTgt spid="260281"/>
                                        </p:tgtEl>
                                      </p:cBhvr>
                                    </p:animEffect>
                                    <p:set>
                                      <p:cBhvr>
                                        <p:cTn id="598" dur="1" fill="hold">
                                          <p:stCondLst>
                                            <p:cond delay="199"/>
                                          </p:stCondLst>
                                        </p:cTn>
                                        <p:tgtEl>
                                          <p:spTgt spid="260281"/>
                                        </p:tgtEl>
                                        <p:attrNameLst>
                                          <p:attrName>style.visibility</p:attrName>
                                        </p:attrNameLst>
                                      </p:cBhvr>
                                      <p:to>
                                        <p:strVal val="hidden"/>
                                      </p:to>
                                    </p:set>
                                  </p:childTnLst>
                                </p:cTn>
                              </p:par>
                            </p:childTnLst>
                          </p:cTn>
                        </p:par>
                        <p:par>
                          <p:cTn id="599" fill="hold" nodeType="afterGroup">
                            <p:stCondLst>
                              <p:cond delay="3000"/>
                            </p:stCondLst>
                            <p:childTnLst>
                              <p:par>
                                <p:cTn id="600" presetID="10" presetClass="exit" presetSubtype="0" fill="hold" grpId="1" nodeType="afterEffect">
                                  <p:stCondLst>
                                    <p:cond delay="0"/>
                                  </p:stCondLst>
                                  <p:childTnLst>
                                    <p:animEffect transition="out" filter="fade">
                                      <p:cBhvr>
                                        <p:cTn id="601" dur="200"/>
                                        <p:tgtEl>
                                          <p:spTgt spid="260280"/>
                                        </p:tgtEl>
                                      </p:cBhvr>
                                    </p:animEffect>
                                    <p:set>
                                      <p:cBhvr>
                                        <p:cTn id="602" dur="1" fill="hold">
                                          <p:stCondLst>
                                            <p:cond delay="199"/>
                                          </p:stCondLst>
                                        </p:cTn>
                                        <p:tgtEl>
                                          <p:spTgt spid="260280"/>
                                        </p:tgtEl>
                                        <p:attrNameLst>
                                          <p:attrName>style.visibility</p:attrName>
                                        </p:attrNameLst>
                                      </p:cBhvr>
                                      <p:to>
                                        <p:strVal val="hidden"/>
                                      </p:to>
                                    </p:set>
                                  </p:childTnLst>
                                </p:cTn>
                              </p:par>
                            </p:childTnLst>
                          </p:cTn>
                        </p:par>
                        <p:par>
                          <p:cTn id="603" fill="hold" nodeType="afterGroup">
                            <p:stCondLst>
                              <p:cond delay="3200"/>
                            </p:stCondLst>
                            <p:childTnLst>
                              <p:par>
                                <p:cTn id="604" presetID="10" presetClass="exit" presetSubtype="0" fill="hold" grpId="1" nodeType="afterEffect">
                                  <p:stCondLst>
                                    <p:cond delay="0"/>
                                  </p:stCondLst>
                                  <p:childTnLst>
                                    <p:animEffect transition="out" filter="fade">
                                      <p:cBhvr>
                                        <p:cTn id="605" dur="200"/>
                                        <p:tgtEl>
                                          <p:spTgt spid="260279"/>
                                        </p:tgtEl>
                                      </p:cBhvr>
                                    </p:animEffect>
                                    <p:set>
                                      <p:cBhvr>
                                        <p:cTn id="606" dur="1" fill="hold">
                                          <p:stCondLst>
                                            <p:cond delay="199"/>
                                          </p:stCondLst>
                                        </p:cTn>
                                        <p:tgtEl>
                                          <p:spTgt spid="260279"/>
                                        </p:tgtEl>
                                        <p:attrNameLst>
                                          <p:attrName>style.visibility</p:attrName>
                                        </p:attrNameLst>
                                      </p:cBhvr>
                                      <p:to>
                                        <p:strVal val="hidden"/>
                                      </p:to>
                                    </p:set>
                                  </p:childTnLst>
                                </p:cTn>
                              </p:par>
                            </p:childTnLst>
                          </p:cTn>
                        </p:par>
                        <p:par>
                          <p:cTn id="607" fill="hold" nodeType="afterGroup">
                            <p:stCondLst>
                              <p:cond delay="3400"/>
                            </p:stCondLst>
                            <p:childTnLst>
                              <p:par>
                                <p:cTn id="608" presetID="10" presetClass="exit" presetSubtype="0" fill="hold" grpId="1" nodeType="afterEffect">
                                  <p:stCondLst>
                                    <p:cond delay="0"/>
                                  </p:stCondLst>
                                  <p:childTnLst>
                                    <p:animEffect transition="out" filter="fade">
                                      <p:cBhvr>
                                        <p:cTn id="609" dur="200"/>
                                        <p:tgtEl>
                                          <p:spTgt spid="260278"/>
                                        </p:tgtEl>
                                      </p:cBhvr>
                                    </p:animEffect>
                                    <p:set>
                                      <p:cBhvr>
                                        <p:cTn id="610" dur="1" fill="hold">
                                          <p:stCondLst>
                                            <p:cond delay="199"/>
                                          </p:stCondLst>
                                        </p:cTn>
                                        <p:tgtEl>
                                          <p:spTgt spid="260278"/>
                                        </p:tgtEl>
                                        <p:attrNameLst>
                                          <p:attrName>style.visibility</p:attrName>
                                        </p:attrNameLst>
                                      </p:cBhvr>
                                      <p:to>
                                        <p:strVal val="hidden"/>
                                      </p:to>
                                    </p:set>
                                  </p:childTnLst>
                                </p:cTn>
                              </p:par>
                            </p:childTnLst>
                          </p:cTn>
                        </p:par>
                        <p:par>
                          <p:cTn id="611" fill="hold" nodeType="afterGroup">
                            <p:stCondLst>
                              <p:cond delay="3600"/>
                            </p:stCondLst>
                            <p:childTnLst>
                              <p:par>
                                <p:cTn id="612" presetID="10" presetClass="exit" presetSubtype="0" fill="hold" grpId="1" nodeType="afterEffect">
                                  <p:stCondLst>
                                    <p:cond delay="0"/>
                                  </p:stCondLst>
                                  <p:childTnLst>
                                    <p:animEffect transition="out" filter="fade">
                                      <p:cBhvr>
                                        <p:cTn id="613" dur="200"/>
                                        <p:tgtEl>
                                          <p:spTgt spid="260277"/>
                                        </p:tgtEl>
                                      </p:cBhvr>
                                    </p:animEffect>
                                    <p:set>
                                      <p:cBhvr>
                                        <p:cTn id="614" dur="1" fill="hold">
                                          <p:stCondLst>
                                            <p:cond delay="199"/>
                                          </p:stCondLst>
                                        </p:cTn>
                                        <p:tgtEl>
                                          <p:spTgt spid="260277"/>
                                        </p:tgtEl>
                                        <p:attrNameLst>
                                          <p:attrName>style.visibility</p:attrName>
                                        </p:attrNameLst>
                                      </p:cBhvr>
                                      <p:to>
                                        <p:strVal val="hidden"/>
                                      </p:to>
                                    </p:set>
                                  </p:childTnLst>
                                </p:cTn>
                              </p:par>
                            </p:childTnLst>
                          </p:cTn>
                        </p:par>
                        <p:par>
                          <p:cTn id="615" fill="hold" nodeType="afterGroup">
                            <p:stCondLst>
                              <p:cond delay="3800"/>
                            </p:stCondLst>
                            <p:childTnLst>
                              <p:par>
                                <p:cTn id="616" presetID="10" presetClass="exit" presetSubtype="0" fill="hold" grpId="1" nodeType="afterEffect">
                                  <p:stCondLst>
                                    <p:cond delay="0"/>
                                  </p:stCondLst>
                                  <p:childTnLst>
                                    <p:animEffect transition="out" filter="fade">
                                      <p:cBhvr>
                                        <p:cTn id="617" dur="200"/>
                                        <p:tgtEl>
                                          <p:spTgt spid="260276"/>
                                        </p:tgtEl>
                                      </p:cBhvr>
                                    </p:animEffect>
                                    <p:set>
                                      <p:cBhvr>
                                        <p:cTn id="618" dur="1" fill="hold">
                                          <p:stCondLst>
                                            <p:cond delay="199"/>
                                          </p:stCondLst>
                                        </p:cTn>
                                        <p:tgtEl>
                                          <p:spTgt spid="260276"/>
                                        </p:tgtEl>
                                        <p:attrNameLst>
                                          <p:attrName>style.visibility</p:attrName>
                                        </p:attrNameLst>
                                      </p:cBhvr>
                                      <p:to>
                                        <p:strVal val="hidden"/>
                                      </p:to>
                                    </p:set>
                                  </p:childTnLst>
                                </p:cTn>
                              </p:par>
                            </p:childTnLst>
                          </p:cTn>
                        </p:par>
                        <p:par>
                          <p:cTn id="619" fill="hold" nodeType="afterGroup">
                            <p:stCondLst>
                              <p:cond delay="4000"/>
                            </p:stCondLst>
                            <p:childTnLst>
                              <p:par>
                                <p:cTn id="620" presetID="10" presetClass="exit" presetSubtype="0" fill="hold" grpId="1" nodeType="afterEffect">
                                  <p:stCondLst>
                                    <p:cond delay="0"/>
                                  </p:stCondLst>
                                  <p:childTnLst>
                                    <p:animEffect transition="out" filter="fade">
                                      <p:cBhvr>
                                        <p:cTn id="621" dur="200"/>
                                        <p:tgtEl>
                                          <p:spTgt spid="260275"/>
                                        </p:tgtEl>
                                      </p:cBhvr>
                                    </p:animEffect>
                                    <p:set>
                                      <p:cBhvr>
                                        <p:cTn id="622" dur="1" fill="hold">
                                          <p:stCondLst>
                                            <p:cond delay="199"/>
                                          </p:stCondLst>
                                        </p:cTn>
                                        <p:tgtEl>
                                          <p:spTgt spid="260275"/>
                                        </p:tgtEl>
                                        <p:attrNameLst>
                                          <p:attrName>style.visibility</p:attrName>
                                        </p:attrNameLst>
                                      </p:cBhvr>
                                      <p:to>
                                        <p:strVal val="hidden"/>
                                      </p:to>
                                    </p:set>
                                  </p:childTnLst>
                                </p:cTn>
                              </p:par>
                            </p:childTnLst>
                          </p:cTn>
                        </p:par>
                        <p:par>
                          <p:cTn id="623" fill="hold" nodeType="afterGroup">
                            <p:stCondLst>
                              <p:cond delay="4200"/>
                            </p:stCondLst>
                            <p:childTnLst>
                              <p:par>
                                <p:cTn id="624" presetID="10" presetClass="exit" presetSubtype="0" fill="hold" grpId="1" nodeType="afterEffect">
                                  <p:stCondLst>
                                    <p:cond delay="0"/>
                                  </p:stCondLst>
                                  <p:childTnLst>
                                    <p:animEffect transition="out" filter="fade">
                                      <p:cBhvr>
                                        <p:cTn id="625" dur="200"/>
                                        <p:tgtEl>
                                          <p:spTgt spid="260274"/>
                                        </p:tgtEl>
                                      </p:cBhvr>
                                    </p:animEffect>
                                    <p:set>
                                      <p:cBhvr>
                                        <p:cTn id="626" dur="1" fill="hold">
                                          <p:stCondLst>
                                            <p:cond delay="199"/>
                                          </p:stCondLst>
                                        </p:cTn>
                                        <p:tgtEl>
                                          <p:spTgt spid="260274"/>
                                        </p:tgtEl>
                                        <p:attrNameLst>
                                          <p:attrName>style.visibility</p:attrName>
                                        </p:attrNameLst>
                                      </p:cBhvr>
                                      <p:to>
                                        <p:strVal val="hidden"/>
                                      </p:to>
                                    </p:set>
                                  </p:childTnLst>
                                </p:cTn>
                              </p:par>
                            </p:childTnLst>
                          </p:cTn>
                        </p:par>
                        <p:par>
                          <p:cTn id="627" fill="hold" nodeType="afterGroup">
                            <p:stCondLst>
                              <p:cond delay="4400"/>
                            </p:stCondLst>
                            <p:childTnLst>
                              <p:par>
                                <p:cTn id="628" presetID="10" presetClass="exit" presetSubtype="0" fill="hold" grpId="1" nodeType="afterEffect">
                                  <p:stCondLst>
                                    <p:cond delay="0"/>
                                  </p:stCondLst>
                                  <p:childTnLst>
                                    <p:animEffect transition="out" filter="fade">
                                      <p:cBhvr>
                                        <p:cTn id="629" dur="200"/>
                                        <p:tgtEl>
                                          <p:spTgt spid="260273"/>
                                        </p:tgtEl>
                                      </p:cBhvr>
                                    </p:animEffect>
                                    <p:set>
                                      <p:cBhvr>
                                        <p:cTn id="630" dur="1" fill="hold">
                                          <p:stCondLst>
                                            <p:cond delay="199"/>
                                          </p:stCondLst>
                                        </p:cTn>
                                        <p:tgtEl>
                                          <p:spTgt spid="260273"/>
                                        </p:tgtEl>
                                        <p:attrNameLst>
                                          <p:attrName>style.visibility</p:attrName>
                                        </p:attrNameLst>
                                      </p:cBhvr>
                                      <p:to>
                                        <p:strVal val="hidden"/>
                                      </p:to>
                                    </p:set>
                                  </p:childTnLst>
                                </p:cTn>
                              </p:par>
                            </p:childTnLst>
                          </p:cTn>
                        </p:par>
                        <p:par>
                          <p:cTn id="631" fill="hold" nodeType="afterGroup">
                            <p:stCondLst>
                              <p:cond delay="4600"/>
                            </p:stCondLst>
                            <p:childTnLst>
                              <p:par>
                                <p:cTn id="632" presetID="10" presetClass="exit" presetSubtype="0" fill="hold" grpId="1" nodeType="afterEffect">
                                  <p:stCondLst>
                                    <p:cond delay="0"/>
                                  </p:stCondLst>
                                  <p:childTnLst>
                                    <p:animEffect transition="out" filter="fade">
                                      <p:cBhvr>
                                        <p:cTn id="633" dur="200"/>
                                        <p:tgtEl>
                                          <p:spTgt spid="260272"/>
                                        </p:tgtEl>
                                      </p:cBhvr>
                                    </p:animEffect>
                                    <p:set>
                                      <p:cBhvr>
                                        <p:cTn id="634" dur="1" fill="hold">
                                          <p:stCondLst>
                                            <p:cond delay="199"/>
                                          </p:stCondLst>
                                        </p:cTn>
                                        <p:tgtEl>
                                          <p:spTgt spid="260272"/>
                                        </p:tgtEl>
                                        <p:attrNameLst>
                                          <p:attrName>style.visibility</p:attrName>
                                        </p:attrNameLst>
                                      </p:cBhvr>
                                      <p:to>
                                        <p:strVal val="hidden"/>
                                      </p:to>
                                    </p:set>
                                  </p:childTnLst>
                                </p:cTn>
                              </p:par>
                            </p:childTnLst>
                          </p:cTn>
                        </p:par>
                        <p:par>
                          <p:cTn id="635" fill="hold" nodeType="afterGroup">
                            <p:stCondLst>
                              <p:cond delay="4800"/>
                            </p:stCondLst>
                            <p:childTnLst>
                              <p:par>
                                <p:cTn id="636" presetID="10" presetClass="exit" presetSubtype="0" fill="hold" grpId="1" nodeType="afterEffect">
                                  <p:stCondLst>
                                    <p:cond delay="0"/>
                                  </p:stCondLst>
                                  <p:childTnLst>
                                    <p:animEffect transition="out" filter="fade">
                                      <p:cBhvr>
                                        <p:cTn id="637" dur="200"/>
                                        <p:tgtEl>
                                          <p:spTgt spid="260271"/>
                                        </p:tgtEl>
                                      </p:cBhvr>
                                    </p:animEffect>
                                    <p:set>
                                      <p:cBhvr>
                                        <p:cTn id="638" dur="1" fill="hold">
                                          <p:stCondLst>
                                            <p:cond delay="199"/>
                                          </p:stCondLst>
                                        </p:cTn>
                                        <p:tgtEl>
                                          <p:spTgt spid="260271"/>
                                        </p:tgtEl>
                                        <p:attrNameLst>
                                          <p:attrName>style.visibility</p:attrName>
                                        </p:attrNameLst>
                                      </p:cBhvr>
                                      <p:to>
                                        <p:strVal val="hidden"/>
                                      </p:to>
                                    </p:set>
                                  </p:childTnLst>
                                </p:cTn>
                              </p:par>
                            </p:childTnLst>
                          </p:cTn>
                        </p:par>
                        <p:par>
                          <p:cTn id="639" fill="hold" nodeType="afterGroup">
                            <p:stCondLst>
                              <p:cond delay="5000"/>
                            </p:stCondLst>
                            <p:childTnLst>
                              <p:par>
                                <p:cTn id="640" presetID="10" presetClass="exit" presetSubtype="0" fill="hold" grpId="1" nodeType="afterEffect">
                                  <p:stCondLst>
                                    <p:cond delay="0"/>
                                  </p:stCondLst>
                                  <p:childTnLst>
                                    <p:animEffect transition="out" filter="fade">
                                      <p:cBhvr>
                                        <p:cTn id="641" dur="200"/>
                                        <p:tgtEl>
                                          <p:spTgt spid="260270"/>
                                        </p:tgtEl>
                                      </p:cBhvr>
                                    </p:animEffect>
                                    <p:set>
                                      <p:cBhvr>
                                        <p:cTn id="642" dur="1" fill="hold">
                                          <p:stCondLst>
                                            <p:cond delay="199"/>
                                          </p:stCondLst>
                                        </p:cTn>
                                        <p:tgtEl>
                                          <p:spTgt spid="260270"/>
                                        </p:tgtEl>
                                        <p:attrNameLst>
                                          <p:attrName>style.visibility</p:attrName>
                                        </p:attrNameLst>
                                      </p:cBhvr>
                                      <p:to>
                                        <p:strVal val="hidden"/>
                                      </p:to>
                                    </p:set>
                                  </p:childTnLst>
                                </p:cTn>
                              </p:par>
                            </p:childTnLst>
                          </p:cTn>
                        </p:par>
                        <p:par>
                          <p:cTn id="643" fill="hold" nodeType="afterGroup">
                            <p:stCondLst>
                              <p:cond delay="5200"/>
                            </p:stCondLst>
                            <p:childTnLst>
                              <p:par>
                                <p:cTn id="644" presetID="10" presetClass="exit" presetSubtype="0" fill="hold" grpId="1" nodeType="afterEffect">
                                  <p:stCondLst>
                                    <p:cond delay="0"/>
                                  </p:stCondLst>
                                  <p:childTnLst>
                                    <p:animEffect transition="out" filter="fade">
                                      <p:cBhvr>
                                        <p:cTn id="645" dur="200"/>
                                        <p:tgtEl>
                                          <p:spTgt spid="260269"/>
                                        </p:tgtEl>
                                      </p:cBhvr>
                                    </p:animEffect>
                                    <p:set>
                                      <p:cBhvr>
                                        <p:cTn id="646" dur="1" fill="hold">
                                          <p:stCondLst>
                                            <p:cond delay="199"/>
                                          </p:stCondLst>
                                        </p:cTn>
                                        <p:tgtEl>
                                          <p:spTgt spid="260269"/>
                                        </p:tgtEl>
                                        <p:attrNameLst>
                                          <p:attrName>style.visibility</p:attrName>
                                        </p:attrNameLst>
                                      </p:cBhvr>
                                      <p:to>
                                        <p:strVal val="hidden"/>
                                      </p:to>
                                    </p:set>
                                  </p:childTnLst>
                                </p:cTn>
                              </p:par>
                            </p:childTnLst>
                          </p:cTn>
                        </p:par>
                      </p:childTnLst>
                    </p:cTn>
                  </p:par>
                  <p:par>
                    <p:cTn id="647" fill="hold" nodeType="clickPar">
                      <p:stCondLst>
                        <p:cond delay="indefinite"/>
                      </p:stCondLst>
                      <p:childTnLst>
                        <p:par>
                          <p:cTn id="648" fill="hold" nodeType="withGroup">
                            <p:stCondLst>
                              <p:cond delay="0"/>
                            </p:stCondLst>
                            <p:childTnLst>
                              <p:par>
                                <p:cTn id="649" presetID="51" presetClass="exit" presetSubtype="0" fill="hold" grpId="0" nodeType="clickEffect">
                                  <p:stCondLst>
                                    <p:cond delay="0"/>
                                  </p:stCondLst>
                                  <p:childTnLst>
                                    <p:animEffect transition="out" filter="fade">
                                      <p:cBhvr>
                                        <p:cTn id="650" dur="770" accel="100000">
                                          <p:stCondLst>
                                            <p:cond delay="1230"/>
                                          </p:stCondLst>
                                        </p:cTn>
                                        <p:tgtEl>
                                          <p:spTgt spid="260296"/>
                                        </p:tgtEl>
                                      </p:cBhvr>
                                    </p:animEffect>
                                    <p:animScale>
                                      <p:cBhvr>
                                        <p:cTn id="651" dur="770" accel="100000">
                                          <p:stCondLst>
                                            <p:cond delay="1230"/>
                                          </p:stCondLst>
                                        </p:cTn>
                                        <p:tgtEl>
                                          <p:spTgt spid="260296"/>
                                        </p:tgtEl>
                                      </p:cBhvr>
                                      <p:from x="200000" y="450000"/>
                                      <p:to x="10000" y="10000"/>
                                    </p:animScale>
                                    <p:animScale>
                                      <p:cBhvr>
                                        <p:cTn id="652" dur="1230" decel="100000"/>
                                        <p:tgtEl>
                                          <p:spTgt spid="260296"/>
                                        </p:tgtEl>
                                      </p:cBhvr>
                                      <p:from x="100000" y="100000"/>
                                      <p:to x="200000" y="450000"/>
                                    </p:animScale>
                                    <p:anim from="(ppt_x)" to="(0.5)" calcmode="lin" valueType="num">
                                      <p:cBhvr>
                                        <p:cTn id="653" dur="1230" decel="100000"/>
                                        <p:tgtEl>
                                          <p:spTgt spid="260296"/>
                                        </p:tgtEl>
                                        <p:attrNameLst>
                                          <p:attrName>ppt_x</p:attrName>
                                        </p:attrNameLst>
                                      </p:cBhvr>
                                    </p:anim>
                                    <p:anim from="(0.5)" to="(0.5)" calcmode="lin" valueType="num">
                                      <p:cBhvr>
                                        <p:cTn id="654" dur="770">
                                          <p:stCondLst>
                                            <p:cond delay="1230"/>
                                          </p:stCondLst>
                                        </p:cTn>
                                        <p:tgtEl>
                                          <p:spTgt spid="260296"/>
                                        </p:tgtEl>
                                        <p:attrNameLst>
                                          <p:attrName>ppt_x</p:attrName>
                                        </p:attrNameLst>
                                      </p:cBhvr>
                                    </p:anim>
                                    <p:anim from="(ppt_y)" to="(ppt_y+0.4)" calcmode="lin" valueType="num">
                                      <p:cBhvr>
                                        <p:cTn id="655" dur="1230" decel="100000"/>
                                        <p:tgtEl>
                                          <p:spTgt spid="260296"/>
                                        </p:tgtEl>
                                        <p:attrNameLst>
                                          <p:attrName>ppt_y</p:attrName>
                                        </p:attrNameLst>
                                      </p:cBhvr>
                                    </p:anim>
                                    <p:anim from="(ppt_y)" to="(ppt_y)" calcmode="lin" valueType="num">
                                      <p:cBhvr>
                                        <p:cTn id="656" dur="770">
                                          <p:stCondLst>
                                            <p:cond delay="1230"/>
                                          </p:stCondLst>
                                        </p:cTn>
                                        <p:tgtEl>
                                          <p:spTgt spid="260296"/>
                                        </p:tgtEl>
                                        <p:attrNameLst>
                                          <p:attrName>ppt_y</p:attrName>
                                        </p:attrNameLst>
                                      </p:cBhvr>
                                    </p:anim>
                                    <p:set>
                                      <p:cBhvr>
                                        <p:cTn id="657" dur="1" fill="hold">
                                          <p:stCondLst>
                                            <p:cond delay="1999"/>
                                          </p:stCondLst>
                                        </p:cTn>
                                        <p:tgtEl>
                                          <p:spTgt spid="260296"/>
                                        </p:tgtEl>
                                        <p:attrNameLst>
                                          <p:attrName>style.visibility</p:attrName>
                                        </p:attrNameLst>
                                      </p:cBhvr>
                                      <p:to>
                                        <p:strVal val="hidden"/>
                                      </p:to>
                                    </p:set>
                                  </p:childTnLst>
                                </p:cTn>
                              </p:par>
                              <p:par>
                                <p:cTn id="658" presetID="51" presetClass="exit" presetSubtype="0" fill="hold" grpId="0" nodeType="withEffect">
                                  <p:stCondLst>
                                    <p:cond delay="0"/>
                                  </p:stCondLst>
                                  <p:childTnLst>
                                    <p:animEffect transition="out" filter="fade">
                                      <p:cBhvr>
                                        <p:cTn id="659" dur="770" accel="100000">
                                          <p:stCondLst>
                                            <p:cond delay="1230"/>
                                          </p:stCondLst>
                                        </p:cTn>
                                        <p:tgtEl>
                                          <p:spTgt spid="260268"/>
                                        </p:tgtEl>
                                      </p:cBhvr>
                                    </p:animEffect>
                                    <p:animScale>
                                      <p:cBhvr>
                                        <p:cTn id="660" dur="770" accel="100000">
                                          <p:stCondLst>
                                            <p:cond delay="1230"/>
                                          </p:stCondLst>
                                        </p:cTn>
                                        <p:tgtEl>
                                          <p:spTgt spid="260268"/>
                                        </p:tgtEl>
                                      </p:cBhvr>
                                      <p:from x="200000" y="450000"/>
                                      <p:to x="10000" y="10000"/>
                                    </p:animScale>
                                    <p:animScale>
                                      <p:cBhvr>
                                        <p:cTn id="661" dur="1230" decel="100000"/>
                                        <p:tgtEl>
                                          <p:spTgt spid="260268"/>
                                        </p:tgtEl>
                                      </p:cBhvr>
                                      <p:from x="100000" y="100000"/>
                                      <p:to x="200000" y="450000"/>
                                    </p:animScale>
                                    <p:anim from="(ppt_x)" to="(0.5)" calcmode="lin" valueType="num">
                                      <p:cBhvr>
                                        <p:cTn id="662" dur="1230" decel="100000"/>
                                        <p:tgtEl>
                                          <p:spTgt spid="260268"/>
                                        </p:tgtEl>
                                        <p:attrNameLst>
                                          <p:attrName>ppt_x</p:attrName>
                                        </p:attrNameLst>
                                      </p:cBhvr>
                                    </p:anim>
                                    <p:anim from="(0.5)" to="(0.5)" calcmode="lin" valueType="num">
                                      <p:cBhvr>
                                        <p:cTn id="663" dur="770">
                                          <p:stCondLst>
                                            <p:cond delay="1230"/>
                                          </p:stCondLst>
                                        </p:cTn>
                                        <p:tgtEl>
                                          <p:spTgt spid="260268"/>
                                        </p:tgtEl>
                                        <p:attrNameLst>
                                          <p:attrName>ppt_x</p:attrName>
                                        </p:attrNameLst>
                                      </p:cBhvr>
                                    </p:anim>
                                    <p:anim from="(ppt_y)" to="(ppt_y+0.4)" calcmode="lin" valueType="num">
                                      <p:cBhvr>
                                        <p:cTn id="664" dur="1230" decel="100000"/>
                                        <p:tgtEl>
                                          <p:spTgt spid="260268"/>
                                        </p:tgtEl>
                                        <p:attrNameLst>
                                          <p:attrName>ppt_y</p:attrName>
                                        </p:attrNameLst>
                                      </p:cBhvr>
                                    </p:anim>
                                    <p:anim from="(ppt_y)" to="(ppt_y)" calcmode="lin" valueType="num">
                                      <p:cBhvr>
                                        <p:cTn id="665" dur="770">
                                          <p:stCondLst>
                                            <p:cond delay="1230"/>
                                          </p:stCondLst>
                                        </p:cTn>
                                        <p:tgtEl>
                                          <p:spTgt spid="260268"/>
                                        </p:tgtEl>
                                        <p:attrNameLst>
                                          <p:attrName>ppt_y</p:attrName>
                                        </p:attrNameLst>
                                      </p:cBhvr>
                                    </p:anim>
                                    <p:set>
                                      <p:cBhvr>
                                        <p:cTn id="666" dur="1" fill="hold">
                                          <p:stCondLst>
                                            <p:cond delay="1999"/>
                                          </p:stCondLst>
                                        </p:cTn>
                                        <p:tgtEl>
                                          <p:spTgt spid="260268"/>
                                        </p:tgtEl>
                                        <p:attrNameLst>
                                          <p:attrName>style.visibility</p:attrName>
                                        </p:attrNameLst>
                                      </p:cBhvr>
                                      <p:to>
                                        <p:strVal val="hidden"/>
                                      </p:to>
                                    </p:set>
                                  </p:childTnLst>
                                </p:cTn>
                              </p:par>
                              <p:par>
                                <p:cTn id="667" presetID="8" presetClass="emph" presetSubtype="0" fill="hold" grpId="3" nodeType="withEffect">
                                  <p:stCondLst>
                                    <p:cond delay="0"/>
                                  </p:stCondLst>
                                  <p:childTnLst>
                                    <p:animRot by="-1800000">
                                      <p:cBhvr>
                                        <p:cTn id="668" dur="2000" fill="hold"/>
                                        <p:tgtEl>
                                          <p:spTgt spid="260296"/>
                                        </p:tgtEl>
                                        <p:attrNameLst>
                                          <p:attrName>r</p:attrName>
                                        </p:attrNameLst>
                                      </p:cBhvr>
                                    </p:animRot>
                                  </p:childTnLst>
                                </p:cTn>
                              </p:par>
                              <p:par>
                                <p:cTn id="669" presetID="8" presetClass="emph" presetSubtype="0" fill="hold" grpId="3" nodeType="withEffect">
                                  <p:stCondLst>
                                    <p:cond delay="0"/>
                                  </p:stCondLst>
                                  <p:childTnLst>
                                    <p:animRot by="-1800000">
                                      <p:cBhvr>
                                        <p:cTn id="670" dur="2000" fill="hold"/>
                                        <p:tgtEl>
                                          <p:spTgt spid="260268"/>
                                        </p:tgtEl>
                                        <p:attrNameLst>
                                          <p:attrName>r</p:attrName>
                                        </p:attrNameLst>
                                      </p:cBhvr>
                                    </p:animRot>
                                  </p:childTnLst>
                                </p:cTn>
                              </p:par>
                              <p:par>
                                <p:cTn id="671" presetID="0" presetClass="path" presetSubtype="0" accel="50000" decel="50000" fill="hold" grpId="2" nodeType="withEffect">
                                  <p:stCondLst>
                                    <p:cond delay="0"/>
                                  </p:stCondLst>
                                  <p:childTnLst>
                                    <p:animMotion origin="layout" path="M 0 -1.11111E-6 L 0 -0.08889 " pathEditMode="relative" rAng="0" ptsTypes="AA">
                                      <p:cBhvr>
                                        <p:cTn id="672" dur="2000" fill="hold"/>
                                        <p:tgtEl>
                                          <p:spTgt spid="260296"/>
                                        </p:tgtEl>
                                        <p:attrNameLst>
                                          <p:attrName>ppt_x</p:attrName>
                                          <p:attrName>ppt_y</p:attrName>
                                        </p:attrNameLst>
                                      </p:cBhvr>
                                      <p:rCtr x="0" y="-4444"/>
                                    </p:animMotion>
                                  </p:childTnLst>
                                </p:cTn>
                              </p:par>
                              <p:par>
                                <p:cTn id="673" presetID="0" presetClass="path" presetSubtype="0" accel="50000" decel="50000" fill="hold" grpId="2" nodeType="withEffect">
                                  <p:stCondLst>
                                    <p:cond delay="0"/>
                                  </p:stCondLst>
                                  <p:childTnLst>
                                    <p:animMotion origin="layout" path="M 3.33333E-6 -1.11111E-6 L 3.33333E-6 -0.08889 " pathEditMode="relative" rAng="0" ptsTypes="AA">
                                      <p:cBhvr>
                                        <p:cTn id="674" dur="2000" fill="hold"/>
                                        <p:tgtEl>
                                          <p:spTgt spid="260268"/>
                                        </p:tgtEl>
                                        <p:attrNameLst>
                                          <p:attrName>ppt_x</p:attrName>
                                          <p:attrName>ppt_y</p:attrName>
                                        </p:attrNameLst>
                                      </p:cBhvr>
                                      <p:rCtr x="0" y="-4444"/>
                                    </p:animMotion>
                                  </p:childTnLst>
                                </p:cTn>
                              </p:par>
                            </p:childTnLst>
                          </p:cTn>
                        </p:par>
                        <p:par>
                          <p:cTn id="675" fill="hold">
                            <p:stCondLst>
                              <p:cond delay="2000"/>
                            </p:stCondLst>
                            <p:childTnLst>
                              <p:par>
                                <p:cTn id="676" presetID="17" presetClass="entr" presetSubtype="10" fill="hold" nodeType="afterEffect">
                                  <p:stCondLst>
                                    <p:cond delay="0"/>
                                  </p:stCondLst>
                                  <p:childTnLst>
                                    <p:set>
                                      <p:cBhvr>
                                        <p:cTn id="677" dur="1" fill="hold">
                                          <p:stCondLst>
                                            <p:cond delay="0"/>
                                          </p:stCondLst>
                                        </p:cTn>
                                        <p:tgtEl>
                                          <p:spTgt spid="70"/>
                                        </p:tgtEl>
                                        <p:attrNameLst>
                                          <p:attrName>style.visibility</p:attrName>
                                        </p:attrNameLst>
                                      </p:cBhvr>
                                      <p:to>
                                        <p:strVal val="visible"/>
                                      </p:to>
                                    </p:set>
                                    <p:anim calcmode="lin" valueType="num">
                                      <p:cBhvr>
                                        <p:cTn id="678" dur="500" fill="hold"/>
                                        <p:tgtEl>
                                          <p:spTgt spid="70"/>
                                        </p:tgtEl>
                                        <p:attrNameLst>
                                          <p:attrName>ppt_w</p:attrName>
                                        </p:attrNameLst>
                                      </p:cBhvr>
                                      <p:tavLst>
                                        <p:tav tm="0">
                                          <p:val>
                                            <p:fltVal val="0"/>
                                          </p:val>
                                        </p:tav>
                                        <p:tav tm="100000">
                                          <p:val>
                                            <p:strVal val="#ppt_w"/>
                                          </p:val>
                                        </p:tav>
                                      </p:tavLst>
                                    </p:anim>
                                    <p:anim calcmode="lin" valueType="num">
                                      <p:cBhvr>
                                        <p:cTn id="679" dur="5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232" grpId="0" build="p"/>
      <p:bldP spid="260232" grpId="1" build="p"/>
      <p:bldP spid="260233" grpId="0"/>
      <p:bldP spid="260233" grpId="1"/>
      <p:bldP spid="260234" grpId="0"/>
      <p:bldP spid="260234" grpId="1"/>
      <p:bldP spid="260235" grpId="0"/>
      <p:bldP spid="260235" grpId="1"/>
      <p:bldP spid="260236" grpId="0"/>
      <p:bldP spid="260236" grpId="1"/>
      <p:bldP spid="260237" grpId="0"/>
      <p:bldP spid="260237" grpId="1"/>
      <p:bldP spid="260238" grpId="0"/>
      <p:bldP spid="260238" grpId="1"/>
      <p:bldP spid="260239" grpId="0"/>
      <p:bldP spid="260239" grpId="1"/>
      <p:bldP spid="260240" grpId="0"/>
      <p:bldP spid="260240" grpId="1"/>
      <p:bldP spid="260241" grpId="0"/>
      <p:bldP spid="260241" grpId="1"/>
      <p:bldP spid="260242" grpId="0"/>
      <p:bldP spid="260242" grpId="1"/>
      <p:bldP spid="260243" grpId="0"/>
      <p:bldP spid="260243" grpId="1"/>
      <p:bldP spid="260244" grpId="0"/>
      <p:bldP spid="260244" grpId="1"/>
      <p:bldP spid="260245" grpId="0"/>
      <p:bldP spid="260245" grpId="1"/>
      <p:bldP spid="260246" grpId="0"/>
      <p:bldP spid="260246" grpId="1"/>
      <p:bldP spid="260247" grpId="0"/>
      <p:bldP spid="260247" grpId="1"/>
      <p:bldP spid="260248" grpId="0"/>
      <p:bldP spid="260248" grpId="1"/>
      <p:bldP spid="260249" grpId="0"/>
      <p:bldP spid="260249" grpId="1"/>
      <p:bldP spid="260250" grpId="0"/>
      <p:bldP spid="260250" grpId="1"/>
      <p:bldP spid="260251" grpId="0"/>
      <p:bldP spid="260251" grpId="1"/>
      <p:bldP spid="260252" grpId="0"/>
      <p:bldP spid="260252" grpId="1"/>
      <p:bldP spid="260253" grpId="0"/>
      <p:bldP spid="260253" grpId="1"/>
      <p:bldP spid="260254" grpId="0"/>
      <p:bldP spid="260254" grpId="1"/>
      <p:bldP spid="260255" grpId="0"/>
      <p:bldP spid="260255" grpId="1"/>
      <p:bldP spid="260256" grpId="0"/>
      <p:bldP spid="260256" grpId="1"/>
      <p:bldP spid="260257" grpId="0"/>
      <p:bldP spid="260257" grpId="1"/>
      <p:bldP spid="260258" grpId="0"/>
      <p:bldP spid="260258" grpId="1"/>
      <p:bldP spid="260259" grpId="0"/>
      <p:bldP spid="260259" grpId="1"/>
      <p:bldP spid="260260" grpId="0"/>
      <p:bldP spid="260260" grpId="1"/>
      <p:bldP spid="260261" grpId="0"/>
      <p:bldP spid="260261" grpId="1"/>
      <p:bldP spid="260262" grpId="0"/>
      <p:bldP spid="260262" grpId="1"/>
      <p:bldP spid="260263" grpId="0"/>
      <p:bldP spid="260263" grpId="1"/>
      <p:bldP spid="260264" grpId="0"/>
      <p:bldP spid="260264" grpId="1"/>
      <p:bldP spid="260265" grpId="0"/>
      <p:bldP spid="260265" grpId="1"/>
      <p:bldP spid="260266" grpId="0"/>
      <p:bldP spid="260266" grpId="1"/>
      <p:bldP spid="260267" grpId="0"/>
      <p:bldP spid="260267" grpId="1"/>
      <p:bldP spid="260268" grpId="0"/>
      <p:bldP spid="260268" grpId="1"/>
      <p:bldP spid="260268" grpId="2"/>
      <p:bldP spid="260268" grpId="3"/>
      <p:bldP spid="260269" grpId="0"/>
      <p:bldP spid="260269" grpId="1"/>
      <p:bldP spid="260270" grpId="0"/>
      <p:bldP spid="260270" grpId="1"/>
      <p:bldP spid="260271" grpId="0"/>
      <p:bldP spid="260271" grpId="1"/>
      <p:bldP spid="260272" grpId="0"/>
      <p:bldP spid="260272" grpId="1"/>
      <p:bldP spid="260273" grpId="0"/>
      <p:bldP spid="260273" grpId="1"/>
      <p:bldP spid="260274" grpId="0"/>
      <p:bldP spid="260274" grpId="1"/>
      <p:bldP spid="260275" grpId="0"/>
      <p:bldP spid="260275" grpId="1"/>
      <p:bldP spid="260276" grpId="0"/>
      <p:bldP spid="260276" grpId="1"/>
      <p:bldP spid="260277" grpId="0"/>
      <p:bldP spid="260277" grpId="1"/>
      <p:bldP spid="260278" grpId="0"/>
      <p:bldP spid="260278" grpId="1"/>
      <p:bldP spid="260279" grpId="0"/>
      <p:bldP spid="260279" grpId="1"/>
      <p:bldP spid="260280" grpId="0"/>
      <p:bldP spid="260280" grpId="1"/>
      <p:bldP spid="260281" grpId="0"/>
      <p:bldP spid="260281" grpId="1"/>
      <p:bldP spid="260282" grpId="0"/>
      <p:bldP spid="260282" grpId="1"/>
      <p:bldP spid="260283" grpId="0"/>
      <p:bldP spid="260283" grpId="1"/>
      <p:bldP spid="260284" grpId="0"/>
      <p:bldP spid="260284" grpId="1"/>
      <p:bldP spid="260285" grpId="0"/>
      <p:bldP spid="260285" grpId="1"/>
      <p:bldP spid="260286" grpId="0"/>
      <p:bldP spid="260286" grpId="1"/>
      <p:bldP spid="260287" grpId="0"/>
      <p:bldP spid="260287" grpId="1"/>
      <p:bldP spid="260288" grpId="0"/>
      <p:bldP spid="260288" grpId="1"/>
      <p:bldP spid="260289" grpId="0"/>
      <p:bldP spid="260289" grpId="1"/>
      <p:bldP spid="260290" grpId="0"/>
      <p:bldP spid="260290" grpId="1"/>
      <p:bldP spid="260291" grpId="0"/>
      <p:bldP spid="260291" grpId="1"/>
      <p:bldP spid="260292" grpId="0"/>
      <p:bldP spid="260292" grpId="1"/>
      <p:bldP spid="260293" grpId="0"/>
      <p:bldP spid="260293" grpId="1"/>
      <p:bldP spid="260294" grpId="0"/>
      <p:bldP spid="260294" grpId="1"/>
      <p:bldP spid="260295" grpId="0"/>
      <p:bldP spid="260295" grpId="1"/>
      <p:bldP spid="260296" grpId="0"/>
      <p:bldP spid="260296" grpId="1"/>
      <p:bldP spid="260296" grpId="2"/>
      <p:bldP spid="260296"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Sheep">
            <a:extLst>
              <a:ext uri="{FF2B5EF4-FFF2-40B4-BE49-F238E27FC236}">
                <a16:creationId xmlns:a16="http://schemas.microsoft.com/office/drawing/2014/main" id="{9C172DE4-AB93-4CA4-A680-1209BB5C733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9493" y="816428"/>
            <a:ext cx="1708150" cy="1841120"/>
          </a:xfrm>
          <a:prstGeom prst="rect">
            <a:avLst/>
          </a:prstGeom>
        </p:spPr>
      </p:pic>
      <p:pic>
        <p:nvPicPr>
          <p:cNvPr id="26" name="Goat">
            <a:extLst>
              <a:ext uri="{FF2B5EF4-FFF2-40B4-BE49-F238E27FC236}">
                <a16:creationId xmlns:a16="http://schemas.microsoft.com/office/drawing/2014/main" id="{DA14118D-7723-471A-9BD3-61740A01D26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8820" y="834900"/>
            <a:ext cx="1453279" cy="1705100"/>
          </a:xfrm>
          <a:prstGeom prst="rect">
            <a:avLst/>
          </a:prstGeom>
        </p:spPr>
      </p:pic>
      <p:sp>
        <p:nvSpPr>
          <p:cNvPr id="29" name="Rectangle 2">
            <a:extLst>
              <a:ext uri="{FF2B5EF4-FFF2-40B4-BE49-F238E27FC236}">
                <a16:creationId xmlns:a16="http://schemas.microsoft.com/office/drawing/2014/main" id="{16E6280F-9AF0-49B1-8FAF-B5AEB2DAFD79}"/>
              </a:ext>
            </a:extLst>
          </p:cNvPr>
          <p:cNvSpPr txBox="1">
            <a:spLocks noChangeArrowheads="1"/>
          </p:cNvSpPr>
          <p:nvPr/>
        </p:nvSpPr>
        <p:spPr bwMode="auto">
          <a:xfrm>
            <a:off x="381000" y="2612226"/>
            <a:ext cx="3149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ts val="45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Proud</a:t>
            </a:r>
          </a:p>
          <a:p>
            <a:pPr marL="0" marR="0" lvl="0" indent="0" algn="ctr" defTabSz="914400" rtl="0" eaLnBrk="1" fontAlgn="base" latinLnBrk="0" hangingPunct="1">
              <a:lnSpc>
                <a:spcPts val="45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Judgmental</a:t>
            </a:r>
          </a:p>
          <a:p>
            <a:pPr marL="0" marR="0" lvl="0" indent="0" algn="ctr" defTabSz="914400" rtl="0" eaLnBrk="1" fontAlgn="base" latinLnBrk="0" hangingPunct="1">
              <a:lnSpc>
                <a:spcPts val="4500"/>
              </a:lnSpc>
              <a:spcBef>
                <a:spcPct val="0"/>
              </a:spcBef>
              <a:spcAft>
                <a:spcPct val="0"/>
              </a:spcAft>
              <a:buClrTx/>
              <a:buSzTx/>
              <a:buFontTx/>
              <a:buNone/>
              <a:tabLst/>
              <a:defRPr/>
            </a:pPr>
            <a:r>
              <a:rPr lang="en-US" altLang="en-US" b="1"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rPr>
              <a:t>Righteous</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 name="Rectangle 2">
            <a:extLst>
              <a:ext uri="{FF2B5EF4-FFF2-40B4-BE49-F238E27FC236}">
                <a16:creationId xmlns:a16="http://schemas.microsoft.com/office/drawing/2014/main" id="{F4FC00FC-7AEC-436F-8D2F-202DFD81C029}"/>
              </a:ext>
            </a:extLst>
          </p:cNvPr>
          <p:cNvSpPr txBox="1">
            <a:spLocks noChangeArrowheads="1"/>
          </p:cNvSpPr>
          <p:nvPr/>
        </p:nvSpPr>
        <p:spPr bwMode="auto">
          <a:xfrm>
            <a:off x="4978401" y="2612226"/>
            <a:ext cx="3822700" cy="190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ts val="45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Show Mercy</a:t>
            </a:r>
          </a:p>
          <a:p>
            <a:pPr marL="0" marR="0" lvl="0" indent="0" algn="ctr" defTabSz="914400" rtl="0" eaLnBrk="1" fontAlgn="base" latinLnBrk="0" hangingPunct="1">
              <a:lnSpc>
                <a:spcPts val="4500"/>
              </a:lnSpc>
              <a:spcBef>
                <a:spcPct val="0"/>
              </a:spcBef>
              <a:spcAft>
                <a:spcPct val="0"/>
              </a:spcAft>
              <a:buClrTx/>
              <a:buSzTx/>
              <a:buFontTx/>
              <a:buNone/>
              <a:tabLst/>
              <a:defRPr/>
            </a:pPr>
            <a:r>
              <a:rPr lang="en-US" altLang="en-US" b="1"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rPr>
              <a:t>Empathy</a:t>
            </a:r>
            <a:endPar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a:p>
            <a:pPr marL="0" marR="0" lvl="0" indent="0" algn="ctr" defTabSz="914400" rtl="0" eaLnBrk="1" fontAlgn="base" latinLnBrk="0" hangingPunct="1">
              <a:lnSpc>
                <a:spcPts val="4500"/>
              </a:lnSpc>
              <a:spcBef>
                <a:spcPct val="0"/>
              </a:spcBef>
              <a:spcAft>
                <a:spcPct val="0"/>
              </a:spcAft>
              <a:buClrTx/>
              <a:buSzTx/>
              <a:buFontTx/>
              <a:buNone/>
              <a:tabLst/>
              <a:defRPr/>
            </a:pPr>
            <a:r>
              <a:rPr lang="en-US" altLang="en-US" b="1"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rPr>
              <a:t>Generous</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1" name="Rectangle 2" hidden="1">
            <a:extLst>
              <a:ext uri="{FF2B5EF4-FFF2-40B4-BE49-F238E27FC236}">
                <a16:creationId xmlns:a16="http://schemas.microsoft.com/office/drawing/2014/main" id="{C5CCF944-1FD4-4C22-8B40-AA46B7C3A16F}"/>
              </a:ext>
            </a:extLst>
          </p:cNvPr>
          <p:cNvSpPr txBox="1">
            <a:spLocks noChangeArrowheads="1"/>
          </p:cNvSpPr>
          <p:nvPr/>
        </p:nvSpPr>
        <p:spPr bwMode="auto">
          <a:xfrm>
            <a:off x="304801" y="4914900"/>
            <a:ext cx="3225799"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Eternal Punishment</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2" name="Rectangle 2" hidden="1">
            <a:extLst>
              <a:ext uri="{FF2B5EF4-FFF2-40B4-BE49-F238E27FC236}">
                <a16:creationId xmlns:a16="http://schemas.microsoft.com/office/drawing/2014/main" id="{8F2BE4B4-F357-49E6-B023-360239F82C8A}"/>
              </a:ext>
            </a:extLst>
          </p:cNvPr>
          <p:cNvSpPr txBox="1">
            <a:spLocks noChangeArrowheads="1"/>
          </p:cNvSpPr>
          <p:nvPr/>
        </p:nvSpPr>
        <p:spPr bwMode="auto">
          <a:xfrm>
            <a:off x="5477329" y="5080000"/>
            <a:ext cx="2844801"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Everlasting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Life</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5" name="Rectangle 2">
            <a:extLst>
              <a:ext uri="{FF2B5EF4-FFF2-40B4-BE49-F238E27FC236}">
                <a16:creationId xmlns:a16="http://schemas.microsoft.com/office/drawing/2014/main" id="{61065CD2-2795-49DE-91FA-9A494CC56158}"/>
              </a:ext>
            </a:extLst>
          </p:cNvPr>
          <p:cNvSpPr txBox="1">
            <a:spLocks noChangeArrowheads="1"/>
          </p:cNvSpPr>
          <p:nvPr/>
        </p:nvSpPr>
        <p:spPr bwMode="auto">
          <a:xfrm>
            <a:off x="417156" y="3107874"/>
            <a:ext cx="3011844"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Top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Dwellers</a:t>
            </a:r>
            <a:endParaRPr kumimoji="0" lang="en-US" altLang="en-US" sz="48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6" name="Rectangle 2">
            <a:extLst>
              <a:ext uri="{FF2B5EF4-FFF2-40B4-BE49-F238E27FC236}">
                <a16:creationId xmlns:a16="http://schemas.microsoft.com/office/drawing/2014/main" id="{F08387E6-4FA8-4E3F-8949-74870FF48A35}"/>
              </a:ext>
            </a:extLst>
          </p:cNvPr>
          <p:cNvSpPr txBox="1">
            <a:spLocks noChangeArrowheads="1"/>
          </p:cNvSpPr>
          <p:nvPr/>
        </p:nvSpPr>
        <p:spPr bwMode="auto">
          <a:xfrm>
            <a:off x="5453743" y="3107874"/>
            <a:ext cx="3078843"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rPr>
              <a:t>Bottom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5400" b="1"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rPr>
              <a:t>Dwellers</a:t>
            </a:r>
            <a:endParaRPr kumimoji="0" lang="en-US" altLang="en-US" sz="48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3" name="Rectangle 2">
            <a:extLst>
              <a:ext uri="{FF2B5EF4-FFF2-40B4-BE49-F238E27FC236}">
                <a16:creationId xmlns:a16="http://schemas.microsoft.com/office/drawing/2014/main" id="{A27FF1BA-5080-4FF8-9491-6E1070308958}"/>
              </a:ext>
            </a:extLst>
          </p:cNvPr>
          <p:cNvSpPr txBox="1">
            <a:spLocks noChangeArrowheads="1"/>
          </p:cNvSpPr>
          <p:nvPr/>
        </p:nvSpPr>
        <p:spPr bwMode="auto">
          <a:xfrm>
            <a:off x="156101" y="2773899"/>
            <a:ext cx="3995275" cy="233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ts val="8000"/>
              </a:lnSpc>
              <a:spcBef>
                <a:spcPct val="0"/>
              </a:spcBef>
              <a:spcAft>
                <a:spcPct val="0"/>
              </a:spcAft>
              <a:buClrTx/>
              <a:buSzTx/>
              <a:buFontTx/>
              <a:buNone/>
              <a:tabLst/>
              <a:defRPr/>
            </a:pPr>
            <a:r>
              <a:rPr kumimoji="0" lang="en-US" altLang="en-US" sz="80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Depart from Me</a:t>
            </a:r>
            <a:endParaRPr kumimoji="0" lang="en-US" altLang="en-US" sz="72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4" name="Rectangle 2">
            <a:extLst>
              <a:ext uri="{FF2B5EF4-FFF2-40B4-BE49-F238E27FC236}">
                <a16:creationId xmlns:a16="http://schemas.microsoft.com/office/drawing/2014/main" id="{BDF4C95A-85AA-433F-B02A-D90B7D6CAB06}"/>
              </a:ext>
            </a:extLst>
          </p:cNvPr>
          <p:cNvSpPr txBox="1">
            <a:spLocks noChangeArrowheads="1"/>
          </p:cNvSpPr>
          <p:nvPr/>
        </p:nvSpPr>
        <p:spPr bwMode="auto">
          <a:xfrm>
            <a:off x="5833871" y="2773899"/>
            <a:ext cx="3058015" cy="233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ts val="8000"/>
              </a:lnSpc>
              <a:spcBef>
                <a:spcPct val="0"/>
              </a:spcBef>
              <a:spcAft>
                <a:spcPct val="0"/>
              </a:spcAft>
              <a:buClrTx/>
              <a:buSzTx/>
              <a:buFontTx/>
              <a:buNone/>
              <a:tabLst/>
              <a:defRPr/>
            </a:pPr>
            <a:r>
              <a:rPr kumimoji="0" lang="en-US" altLang="en-US" sz="80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Come</a:t>
            </a:r>
          </a:p>
          <a:p>
            <a:pPr marL="0" marR="0" lvl="0" indent="0" algn="ctr" defTabSz="914400" rtl="0" eaLnBrk="1" fontAlgn="base" latinLnBrk="0" hangingPunct="1">
              <a:lnSpc>
                <a:spcPts val="8000"/>
              </a:lnSpc>
              <a:spcBef>
                <a:spcPct val="0"/>
              </a:spcBef>
              <a:spcAft>
                <a:spcPct val="0"/>
              </a:spcAft>
              <a:buClrTx/>
              <a:buSzTx/>
              <a:buFontTx/>
              <a:buNone/>
              <a:tabLst/>
              <a:defRPr/>
            </a:pPr>
            <a:r>
              <a:rPr lang="en-US" altLang="en-US" sz="8000" b="1"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latin typeface="Calibri" panose="020F0502020204030204" pitchFamily="34" charset="0"/>
              </a:rPr>
              <a:t>Closer</a:t>
            </a:r>
            <a:endParaRPr kumimoji="0" lang="en-US" altLang="en-US" sz="72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2" name="Picture 1"/>
          <p:cNvPicPr>
            <a:picLocks noChangeAspect="1"/>
          </p:cNvPicPr>
          <p:nvPr/>
        </p:nvPicPr>
        <p:blipFill>
          <a:blip r:embed="rId7"/>
          <a:stretch>
            <a:fillRect/>
          </a:stretch>
        </p:blipFill>
        <p:spPr>
          <a:xfrm>
            <a:off x="2563194" y="1532853"/>
            <a:ext cx="4017612" cy="585267"/>
          </a:xfrm>
          <a:prstGeom prst="rect">
            <a:avLst/>
          </a:prstGeom>
        </p:spPr>
      </p:pic>
      <p:sp>
        <p:nvSpPr>
          <p:cNvPr id="28" name="Rectangle 2">
            <a:extLst>
              <a:ext uri="{FF2B5EF4-FFF2-40B4-BE49-F238E27FC236}">
                <a16:creationId xmlns:a16="http://schemas.microsoft.com/office/drawing/2014/main" id="{9B6FA3D4-06E5-4085-A421-9DF23546F7C9}"/>
              </a:ext>
            </a:extLst>
          </p:cNvPr>
          <p:cNvSpPr txBox="1">
            <a:spLocks noChangeArrowheads="1"/>
          </p:cNvSpPr>
          <p:nvPr/>
        </p:nvSpPr>
        <p:spPr bwMode="auto">
          <a:xfrm>
            <a:off x="2695597" y="228601"/>
            <a:ext cx="3752807" cy="10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0" b="1" spc="50" dirty="0">
                <a:ln w="11430"/>
                <a:gradFill>
                  <a:gsLst>
                    <a:gs pos="0">
                      <a:srgbClr val="FFF200"/>
                    </a:gs>
                    <a:gs pos="45000">
                      <a:srgbClr val="FF7A00"/>
                    </a:gs>
                    <a:gs pos="70000">
                      <a:srgbClr val="FF0300"/>
                    </a:gs>
                    <a:gs pos="100000">
                      <a:srgbClr val="4D0808"/>
                    </a:gs>
                  </a:gsLst>
                  <a:lin ang="5400000" scaled="0"/>
                </a:gradFill>
                <a:effectLst>
                  <a:glow rad="63500">
                    <a:srgbClr val="000000"/>
                  </a:glow>
                  <a:outerShdw blurRad="76200" dist="50800" dir="5400000" algn="tl" rotWithShape="0">
                    <a:srgbClr val="000000">
                      <a:alpha val="65000"/>
                    </a:srgbClr>
                  </a:outerShdw>
                </a:effectLst>
                <a:latin typeface="Char BB" panose="02000508000000020004" pitchFamily="2" charset="0"/>
                <a:cs typeface="Calibri" panose="020F0502020204030204" pitchFamily="34" charset="0"/>
              </a:rPr>
              <a:t>J</a:t>
            </a:r>
            <a:r>
              <a:rPr lang="en-US" altLang="en-US" sz="6600" b="1" spc="50" dirty="0">
                <a:ln w="11430"/>
                <a:gradFill>
                  <a:gsLst>
                    <a:gs pos="0">
                      <a:srgbClr val="FFF200"/>
                    </a:gs>
                    <a:gs pos="45000">
                      <a:srgbClr val="FF7A00"/>
                    </a:gs>
                    <a:gs pos="70000">
                      <a:srgbClr val="FF0300"/>
                    </a:gs>
                    <a:gs pos="100000">
                      <a:srgbClr val="4D0808"/>
                    </a:gs>
                  </a:gsLst>
                  <a:lin ang="5400000" scaled="0"/>
                </a:gradFill>
                <a:effectLst>
                  <a:glow rad="63500">
                    <a:srgbClr val="000000"/>
                  </a:glow>
                  <a:outerShdw blurRad="76200" dist="50800" dir="5400000" algn="tl" rotWithShape="0">
                    <a:srgbClr val="000000">
                      <a:alpha val="65000"/>
                    </a:srgbClr>
                  </a:outerShdw>
                </a:effectLst>
                <a:latin typeface="Char BB" panose="02000508000000020004" pitchFamily="2" charset="0"/>
                <a:cs typeface="Calibri" panose="020F0502020204030204" pitchFamily="34" charset="0"/>
              </a:rPr>
              <a:t>udgment</a:t>
            </a:r>
          </a:p>
        </p:txBody>
      </p:sp>
      <p:pic>
        <p:nvPicPr>
          <p:cNvPr id="3" name="!!Morph">
            <a:extLst>
              <a:ext uri="{FF2B5EF4-FFF2-40B4-BE49-F238E27FC236}">
                <a16:creationId xmlns:a16="http://schemas.microsoft.com/office/drawing/2014/main" id="{A27EB2C2-7F51-4876-A6A4-F285CFDED276}"/>
              </a:ext>
            </a:extLst>
          </p:cNvPr>
          <p:cNvPicPr>
            <a:picLocks noChangeAspect="1"/>
          </p:cNvPicPr>
          <p:nvPr/>
        </p:nvPicPr>
        <p:blipFill>
          <a:blip r:embed="rId8"/>
          <a:stretch>
            <a:fillRect/>
          </a:stretch>
        </p:blipFill>
        <p:spPr>
          <a:xfrm>
            <a:off x="2996044" y="4965147"/>
            <a:ext cx="3225064" cy="1024217"/>
          </a:xfrm>
          <a:prstGeom prst="rect">
            <a:avLst/>
          </a:prstGeom>
        </p:spPr>
      </p:pic>
      <p:pic>
        <p:nvPicPr>
          <p:cNvPr id="18" name="!!Morph">
            <a:extLst>
              <a:ext uri="{FF2B5EF4-FFF2-40B4-BE49-F238E27FC236}">
                <a16:creationId xmlns:a16="http://schemas.microsoft.com/office/drawing/2014/main" id="{94ADDCB8-AEB4-4EEB-BC0B-C376BB42168F}"/>
              </a:ext>
            </a:extLst>
          </p:cNvPr>
          <p:cNvPicPr>
            <a:picLocks noChangeAspect="1"/>
          </p:cNvPicPr>
          <p:nvPr/>
        </p:nvPicPr>
        <p:blipFill>
          <a:blip r:embed="rId9"/>
          <a:stretch>
            <a:fillRect/>
          </a:stretch>
        </p:blipFill>
        <p:spPr>
          <a:xfrm>
            <a:off x="3963534" y="2286000"/>
            <a:ext cx="1216932" cy="3273552"/>
          </a:xfrm>
          <a:prstGeom prst="rect">
            <a:avLst/>
          </a:prstGeom>
        </p:spPr>
      </p:pic>
      <p:sp>
        <p:nvSpPr>
          <p:cNvPr id="19" name="Rectangle 2">
            <a:extLst>
              <a:ext uri="{FF2B5EF4-FFF2-40B4-BE49-F238E27FC236}">
                <a16:creationId xmlns:a16="http://schemas.microsoft.com/office/drawing/2014/main" id="{FE96D3E5-F8B4-4F8B-880B-BD317B7716A8}"/>
              </a:ext>
            </a:extLst>
          </p:cNvPr>
          <p:cNvSpPr txBox="1">
            <a:spLocks noChangeArrowheads="1"/>
          </p:cNvSpPr>
          <p:nvPr/>
        </p:nvSpPr>
        <p:spPr bwMode="auto">
          <a:xfrm rot="20144378">
            <a:off x="97955" y="3281083"/>
            <a:ext cx="3225799"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w="17780" cmpd="sng">
                  <a:solidFill>
                    <a:srgbClr val="FFFFFF"/>
                  </a:solidFill>
                  <a:prstDash val="solid"/>
                  <a:miter lim="800000"/>
                </a:ln>
                <a:solidFill>
                  <a:srgbClr val="FF00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Everlasting Fire</a:t>
            </a:r>
            <a:endParaRPr kumimoji="0" lang="en-US" altLang="en-US" b="1" i="1" u="none" strike="noStrike" kern="0" cap="none" spc="0" normalizeH="0" baseline="0" noProof="0" dirty="0">
              <a:ln w="17780" cmpd="sng">
                <a:solidFill>
                  <a:srgbClr val="FFFFFF"/>
                </a:solidFill>
                <a:prstDash val="solid"/>
                <a:miter lim="800000"/>
              </a:ln>
              <a:solidFill>
                <a:srgbClr val="FF00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0" name="Rectangle 2">
            <a:extLst>
              <a:ext uri="{FF2B5EF4-FFF2-40B4-BE49-F238E27FC236}">
                <a16:creationId xmlns:a16="http://schemas.microsoft.com/office/drawing/2014/main" id="{019E63CD-982F-4C7A-9849-7789D8A6E138}"/>
              </a:ext>
            </a:extLst>
          </p:cNvPr>
          <p:cNvSpPr txBox="1">
            <a:spLocks noChangeArrowheads="1"/>
          </p:cNvSpPr>
          <p:nvPr/>
        </p:nvSpPr>
        <p:spPr bwMode="auto">
          <a:xfrm rot="20144378">
            <a:off x="5729283" y="3001683"/>
            <a:ext cx="3225799"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rPr>
              <a:t>Kingdom Inheritance</a:t>
            </a:r>
            <a:endParaRPr kumimoji="0" lang="en-US" altLang="en-US" b="1" i="1" u="none" strike="noStrike" kern="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1" name="Rectangle 2">
            <a:extLst>
              <a:ext uri="{FF2B5EF4-FFF2-40B4-BE49-F238E27FC236}">
                <a16:creationId xmlns:a16="http://schemas.microsoft.com/office/drawing/2014/main" id="{AC7C7A67-72B9-4B20-994C-2F0FE6E65DB8}"/>
              </a:ext>
            </a:extLst>
          </p:cNvPr>
          <p:cNvSpPr txBox="1">
            <a:spLocks noChangeArrowheads="1"/>
          </p:cNvSpPr>
          <p:nvPr/>
        </p:nvSpPr>
        <p:spPr bwMode="auto">
          <a:xfrm>
            <a:off x="129653" y="5067300"/>
            <a:ext cx="3225799"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FF000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Eternal Punishment</a:t>
            </a:r>
            <a:endParaRPr kumimoji="0" lang="en-US" altLang="en-US" sz="4000" b="1" i="1" u="none" strike="noStrike" kern="0" cap="none" spc="0" normalizeH="0" baseline="0" noProof="0" dirty="0">
              <a:ln w="17780" cmpd="sng">
                <a:solidFill>
                  <a:srgbClr val="FFFFFF"/>
                </a:solidFill>
                <a:prstDash val="solid"/>
                <a:miter lim="800000"/>
              </a:ln>
              <a:solidFill>
                <a:srgbClr val="FF000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2" name="Rectangle 2">
            <a:extLst>
              <a:ext uri="{FF2B5EF4-FFF2-40B4-BE49-F238E27FC236}">
                <a16:creationId xmlns:a16="http://schemas.microsoft.com/office/drawing/2014/main" id="{D73D7C6F-217B-4498-9098-52B0FFF02410}"/>
              </a:ext>
            </a:extLst>
          </p:cNvPr>
          <p:cNvSpPr txBox="1">
            <a:spLocks noChangeArrowheads="1"/>
          </p:cNvSpPr>
          <p:nvPr/>
        </p:nvSpPr>
        <p:spPr bwMode="auto">
          <a:xfrm>
            <a:off x="5834447" y="5232400"/>
            <a:ext cx="2844801"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rPr>
              <a:t>Everlasting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Life</a:t>
            </a:r>
            <a:endParaRPr kumimoji="0" lang="en-US" altLang="en-US" sz="4000" b="1" i="1" u="none" strike="noStrike" kern="0" cap="none" spc="0" normalizeH="0" baseline="0" noProof="0" dirty="0">
              <a:ln w="17780" cmpd="sng">
                <a:solidFill>
                  <a:srgbClr val="FFFFFF"/>
                </a:solidFill>
                <a:prstDash val="solid"/>
                <a:miter lim="800000"/>
              </a:ln>
              <a:solidFill>
                <a:schemeClr val="bg1"/>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41385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250" fill="hold"/>
                                        <p:tgtEl>
                                          <p:spTgt spid="26"/>
                                        </p:tgtEl>
                                        <p:attrNameLst>
                                          <p:attrName>ppt_w</p:attrName>
                                        </p:attrNameLst>
                                      </p:cBhvr>
                                      <p:tavLst>
                                        <p:tav tm="0">
                                          <p:val>
                                            <p:fltVal val="0"/>
                                          </p:val>
                                        </p:tav>
                                        <p:tav tm="100000">
                                          <p:val>
                                            <p:strVal val="#ppt_w"/>
                                          </p:val>
                                        </p:tav>
                                      </p:tavLst>
                                    </p:anim>
                                    <p:anim calcmode="lin" valueType="num">
                                      <p:cBhvr>
                                        <p:cTn id="15" dur="1250" fill="hold"/>
                                        <p:tgtEl>
                                          <p:spTgt spid="26"/>
                                        </p:tgtEl>
                                        <p:attrNameLst>
                                          <p:attrName>ppt_h</p:attrName>
                                        </p:attrNameLst>
                                      </p:cBhvr>
                                      <p:tavLst>
                                        <p:tav tm="0">
                                          <p:val>
                                            <p:fltVal val="0"/>
                                          </p:val>
                                        </p:tav>
                                        <p:tav tm="100000">
                                          <p:val>
                                            <p:strVal val="#ppt_h"/>
                                          </p:val>
                                        </p:tav>
                                      </p:tavLst>
                                    </p:anim>
                                  </p:childTnLst>
                                </p:cTn>
                              </p:par>
                              <p:par>
                                <p:cTn id="16" presetID="42" presetClass="path" presetSubtype="0" accel="50000" decel="50000" fill="hold" nodeType="withEffect">
                                  <p:stCondLst>
                                    <p:cond delay="0"/>
                                  </p:stCondLst>
                                  <p:childTnLst>
                                    <p:animMotion origin="layout" path="M 4.72222E-6 -4.81481E-6 L 0.38142 0.02987 " pathEditMode="relative" rAng="0" ptsTypes="AA">
                                      <p:cBhvr>
                                        <p:cTn id="17" dur="1250" spd="-100000" fill="hold"/>
                                        <p:tgtEl>
                                          <p:spTgt spid="26"/>
                                        </p:tgtEl>
                                        <p:attrNameLst>
                                          <p:attrName>ppt_x</p:attrName>
                                          <p:attrName>ppt_y</p:attrName>
                                        </p:attrNameLst>
                                      </p:cBhvr>
                                      <p:rCtr x="19062" y="1481"/>
                                    </p:animMotion>
                                  </p:childTnLst>
                                </p:cTn>
                              </p:par>
                              <p:par>
                                <p:cTn id="18" presetID="23" presetClass="entr" presetSubtype="16"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250" fill="hold"/>
                                        <p:tgtEl>
                                          <p:spTgt spid="24"/>
                                        </p:tgtEl>
                                        <p:attrNameLst>
                                          <p:attrName>ppt_w</p:attrName>
                                        </p:attrNameLst>
                                      </p:cBhvr>
                                      <p:tavLst>
                                        <p:tav tm="0">
                                          <p:val>
                                            <p:fltVal val="0"/>
                                          </p:val>
                                        </p:tav>
                                        <p:tav tm="100000">
                                          <p:val>
                                            <p:strVal val="#ppt_w"/>
                                          </p:val>
                                        </p:tav>
                                      </p:tavLst>
                                    </p:anim>
                                    <p:anim calcmode="lin" valueType="num">
                                      <p:cBhvr>
                                        <p:cTn id="21" dur="1250" fill="hold"/>
                                        <p:tgtEl>
                                          <p:spTgt spid="24"/>
                                        </p:tgtEl>
                                        <p:attrNameLst>
                                          <p:attrName>ppt_h</p:attrName>
                                        </p:attrNameLst>
                                      </p:cBhvr>
                                      <p:tavLst>
                                        <p:tav tm="0">
                                          <p:val>
                                            <p:fltVal val="0"/>
                                          </p:val>
                                        </p:tav>
                                        <p:tav tm="100000">
                                          <p:val>
                                            <p:strVal val="#ppt_h"/>
                                          </p:val>
                                        </p:tav>
                                      </p:tavLst>
                                    </p:anim>
                                  </p:childTnLst>
                                </p:cTn>
                              </p:par>
                              <p:par>
                                <p:cTn id="22" presetID="42" presetClass="path" presetSubtype="0" accel="50000" decel="50000" fill="hold" nodeType="withEffect">
                                  <p:stCondLst>
                                    <p:cond delay="0"/>
                                  </p:stCondLst>
                                  <p:childTnLst>
                                    <p:animMotion origin="layout" path="M 4.16667E-6 -7.40741E-7 L -0.31771 0.0213 " pathEditMode="relative" rAng="0" ptsTypes="AA">
                                      <p:cBhvr>
                                        <p:cTn id="23" dur="1250" spd="-100000" fill="hold"/>
                                        <p:tgtEl>
                                          <p:spTgt spid="24"/>
                                        </p:tgtEl>
                                        <p:attrNameLst>
                                          <p:attrName>ppt_x</p:attrName>
                                          <p:attrName>ppt_y</p:attrName>
                                        </p:attrNameLst>
                                      </p:cBhvr>
                                      <p:rCtr x="-15885" y="1065"/>
                                    </p:animMotion>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250" fill="hold"/>
                                        <p:tgtEl>
                                          <p:spTgt spid="29"/>
                                        </p:tgtEl>
                                        <p:attrNameLst>
                                          <p:attrName>ppt_w</p:attrName>
                                        </p:attrNameLst>
                                      </p:cBhvr>
                                      <p:tavLst>
                                        <p:tav tm="0">
                                          <p:val>
                                            <p:fltVal val="0"/>
                                          </p:val>
                                        </p:tav>
                                        <p:tav tm="100000">
                                          <p:val>
                                            <p:strVal val="#ppt_w"/>
                                          </p:val>
                                        </p:tav>
                                      </p:tavLst>
                                    </p:anim>
                                    <p:anim calcmode="lin" valueType="num">
                                      <p:cBhvr>
                                        <p:cTn id="29" dur="1250" fill="hold"/>
                                        <p:tgtEl>
                                          <p:spTgt spid="29"/>
                                        </p:tgtEl>
                                        <p:attrNameLst>
                                          <p:attrName>ppt_h</p:attrName>
                                        </p:attrNameLst>
                                      </p:cBhvr>
                                      <p:tavLst>
                                        <p:tav tm="0">
                                          <p:val>
                                            <p:fltVal val="0"/>
                                          </p:val>
                                        </p:tav>
                                        <p:tav tm="100000">
                                          <p:val>
                                            <p:strVal val="#ppt_h"/>
                                          </p:val>
                                        </p:tav>
                                      </p:tavLst>
                                    </p:anim>
                                  </p:childTnLst>
                                </p:cTn>
                              </p:par>
                              <p:par>
                                <p:cTn id="30" presetID="42" presetClass="path" presetSubtype="0" accel="50000" decel="50000" fill="hold" grpId="2" nodeType="withEffect">
                                  <p:stCondLst>
                                    <p:cond delay="0"/>
                                  </p:stCondLst>
                                  <p:childTnLst>
                                    <p:animMotion origin="layout" path="M 1.11111E-6 4.07407E-6 L -0.06892 -0.27361 " pathEditMode="relative" rAng="0" ptsTypes="AA">
                                      <p:cBhvr>
                                        <p:cTn id="31" dur="1250" spd="-100000" fill="hold"/>
                                        <p:tgtEl>
                                          <p:spTgt spid="29"/>
                                        </p:tgtEl>
                                        <p:attrNameLst>
                                          <p:attrName>ppt_x</p:attrName>
                                          <p:attrName>ppt_y</p:attrName>
                                        </p:attrNameLst>
                                      </p:cBhvr>
                                      <p:rCtr x="-3264" y="-13218"/>
                                    </p:animMotion>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1250" fill="hold"/>
                                        <p:tgtEl>
                                          <p:spTgt spid="30"/>
                                        </p:tgtEl>
                                        <p:attrNameLst>
                                          <p:attrName>ppt_w</p:attrName>
                                        </p:attrNameLst>
                                      </p:cBhvr>
                                      <p:tavLst>
                                        <p:tav tm="0">
                                          <p:val>
                                            <p:fltVal val="0"/>
                                          </p:val>
                                        </p:tav>
                                        <p:tav tm="100000">
                                          <p:val>
                                            <p:strVal val="#ppt_w"/>
                                          </p:val>
                                        </p:tav>
                                      </p:tavLst>
                                    </p:anim>
                                    <p:anim calcmode="lin" valueType="num">
                                      <p:cBhvr>
                                        <p:cTn id="37" dur="1250" fill="hold"/>
                                        <p:tgtEl>
                                          <p:spTgt spid="30"/>
                                        </p:tgtEl>
                                        <p:attrNameLst>
                                          <p:attrName>ppt_h</p:attrName>
                                        </p:attrNameLst>
                                      </p:cBhvr>
                                      <p:tavLst>
                                        <p:tav tm="0">
                                          <p:val>
                                            <p:fltVal val="0"/>
                                          </p:val>
                                        </p:tav>
                                        <p:tav tm="100000">
                                          <p:val>
                                            <p:strVal val="#ppt_h"/>
                                          </p:val>
                                        </p:tav>
                                      </p:tavLst>
                                    </p:anim>
                                  </p:childTnLst>
                                </p:cTn>
                              </p:par>
                              <p:par>
                                <p:cTn id="38" presetID="42" presetClass="path" presetSubtype="0" accel="50000" decel="50000" fill="hold" grpId="2" nodeType="withEffect">
                                  <p:stCondLst>
                                    <p:cond delay="0"/>
                                  </p:stCondLst>
                                  <p:childTnLst>
                                    <p:animMotion origin="layout" path="M -2.22222E-6 -4.44444E-6 L 0.09757 -0.26852 " pathEditMode="relative" rAng="0" ptsTypes="AA">
                                      <p:cBhvr>
                                        <p:cTn id="39" dur="1250" spd="-100000" fill="hold"/>
                                        <p:tgtEl>
                                          <p:spTgt spid="30"/>
                                        </p:tgtEl>
                                        <p:attrNameLst>
                                          <p:attrName>ppt_x</p:attrName>
                                          <p:attrName>ppt_y</p:attrName>
                                        </p:attrNameLst>
                                      </p:cBhvr>
                                      <p:rCtr x="4757" y="-10417"/>
                                    </p:animMotion>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3" nodeType="clickEffect">
                                  <p:stCondLst>
                                    <p:cond delay="0"/>
                                  </p:stCondLst>
                                  <p:childTnLst>
                                    <p:animScale>
                                      <p:cBhvr>
                                        <p:cTn id="43" dur="2000" fill="hold"/>
                                        <p:tgtEl>
                                          <p:spTgt spid="29"/>
                                        </p:tgtEl>
                                      </p:cBhvr>
                                      <p:by x="50000" y="50000"/>
                                    </p:animScale>
                                  </p:childTnLst>
                                </p:cTn>
                              </p:par>
                              <p:par>
                                <p:cTn id="44" presetID="6" presetClass="emph" presetSubtype="0" fill="hold" grpId="3" nodeType="withEffect">
                                  <p:stCondLst>
                                    <p:cond delay="0"/>
                                  </p:stCondLst>
                                  <p:childTnLst>
                                    <p:animScale>
                                      <p:cBhvr>
                                        <p:cTn id="45" dur="2000" fill="hold"/>
                                        <p:tgtEl>
                                          <p:spTgt spid="30"/>
                                        </p:tgtEl>
                                      </p:cBhvr>
                                      <p:by x="50000" y="50000"/>
                                    </p:animScale>
                                  </p:childTnLst>
                                </p:cTn>
                              </p:par>
                              <p:par>
                                <p:cTn id="46" presetID="42" presetClass="path" presetSubtype="0" accel="50000" decel="50000" fill="hold" grpId="4" nodeType="withEffect">
                                  <p:stCondLst>
                                    <p:cond delay="0"/>
                                  </p:stCondLst>
                                  <p:childTnLst>
                                    <p:animMotion origin="layout" path="M 1.11111E-6 4.07407E-6 L -0.05278 -0.17894 " pathEditMode="relative" rAng="0" ptsTypes="AA">
                                      <p:cBhvr>
                                        <p:cTn id="47" dur="2000" fill="hold"/>
                                        <p:tgtEl>
                                          <p:spTgt spid="29"/>
                                        </p:tgtEl>
                                        <p:attrNameLst>
                                          <p:attrName>ppt_x</p:attrName>
                                          <p:attrName>ppt_y</p:attrName>
                                        </p:attrNameLst>
                                      </p:cBhvr>
                                      <p:rCtr x="-2639" y="-8958"/>
                                    </p:animMotion>
                                  </p:childTnLst>
                                </p:cTn>
                              </p:par>
                              <p:par>
                                <p:cTn id="48" presetID="42" presetClass="path" presetSubtype="0" accel="50000" decel="50000" fill="hold" grpId="4" nodeType="withEffect">
                                  <p:stCondLst>
                                    <p:cond delay="0"/>
                                  </p:stCondLst>
                                  <p:childTnLst>
                                    <p:animMotion origin="layout" path="M -2.22222E-6 -4.44444E-6 L 0.08976 -0.18657 " pathEditMode="relative" rAng="0" ptsTypes="AA">
                                      <p:cBhvr>
                                        <p:cTn id="49" dur="2000" fill="hold"/>
                                        <p:tgtEl>
                                          <p:spTgt spid="30"/>
                                        </p:tgtEl>
                                        <p:attrNameLst>
                                          <p:attrName>ppt_x</p:attrName>
                                          <p:attrName>ppt_y</p:attrName>
                                        </p:attrNameLst>
                                      </p:cBhvr>
                                      <p:rCtr x="4479" y="-9329"/>
                                    </p:animMotion>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strVal val="#ppt_w*0.70"/>
                                          </p:val>
                                        </p:tav>
                                        <p:tav tm="100000">
                                          <p:val>
                                            <p:strVal val="#ppt_w"/>
                                          </p:val>
                                        </p:tav>
                                      </p:tavLst>
                                    </p:anim>
                                    <p:anim calcmode="lin" valueType="num">
                                      <p:cBhvr>
                                        <p:cTn id="66" dur="1000" fill="hold"/>
                                        <p:tgtEl>
                                          <p:spTgt spid="33"/>
                                        </p:tgtEl>
                                        <p:attrNameLst>
                                          <p:attrName>ppt_h</p:attrName>
                                        </p:attrNameLst>
                                      </p:cBhvr>
                                      <p:tavLst>
                                        <p:tav tm="0">
                                          <p:val>
                                            <p:strVal val="#ppt_h"/>
                                          </p:val>
                                        </p:tav>
                                        <p:tav tm="100000">
                                          <p:val>
                                            <p:strVal val="#ppt_h"/>
                                          </p:val>
                                        </p:tav>
                                      </p:tavLst>
                                    </p:anim>
                                    <p:animEffect transition="in" filter="fade">
                                      <p:cBhvr>
                                        <p:cTn id="67" dur="1000"/>
                                        <p:tgtEl>
                                          <p:spTgt spid="33"/>
                                        </p:tgtEl>
                                      </p:cBhvr>
                                    </p:animEffect>
                                  </p:childTnLst>
                                </p:cTn>
                              </p:par>
                              <p:par>
                                <p:cTn id="68" presetID="55" presetClass="entr" presetSubtype="0" fill="hold" grpId="0" nodeType="withEffect">
                                  <p:stCondLst>
                                    <p:cond delay="250"/>
                                  </p:stCondLst>
                                  <p:childTnLst>
                                    <p:set>
                                      <p:cBhvr>
                                        <p:cTn id="69" dur="1" fill="hold">
                                          <p:stCondLst>
                                            <p:cond delay="0"/>
                                          </p:stCondLst>
                                        </p:cTn>
                                        <p:tgtEl>
                                          <p:spTgt spid="34"/>
                                        </p:tgtEl>
                                        <p:attrNameLst>
                                          <p:attrName>style.visibility</p:attrName>
                                        </p:attrNameLst>
                                      </p:cBhvr>
                                      <p:to>
                                        <p:strVal val="visible"/>
                                      </p:to>
                                    </p:set>
                                    <p:anim calcmode="lin" valueType="num">
                                      <p:cBhvr>
                                        <p:cTn id="70" dur="1000" fill="hold"/>
                                        <p:tgtEl>
                                          <p:spTgt spid="34"/>
                                        </p:tgtEl>
                                        <p:attrNameLst>
                                          <p:attrName>ppt_w</p:attrName>
                                        </p:attrNameLst>
                                      </p:cBhvr>
                                      <p:tavLst>
                                        <p:tav tm="0">
                                          <p:val>
                                            <p:strVal val="#ppt_w*0.70"/>
                                          </p:val>
                                        </p:tav>
                                        <p:tav tm="100000">
                                          <p:val>
                                            <p:strVal val="#ppt_w"/>
                                          </p:val>
                                        </p:tav>
                                      </p:tavLst>
                                    </p:anim>
                                    <p:anim calcmode="lin" valueType="num">
                                      <p:cBhvr>
                                        <p:cTn id="71" dur="1000" fill="hold"/>
                                        <p:tgtEl>
                                          <p:spTgt spid="34"/>
                                        </p:tgtEl>
                                        <p:attrNameLst>
                                          <p:attrName>ppt_h</p:attrName>
                                        </p:attrNameLst>
                                      </p:cBhvr>
                                      <p:tavLst>
                                        <p:tav tm="0">
                                          <p:val>
                                            <p:strVal val="#ppt_h"/>
                                          </p:val>
                                        </p:tav>
                                        <p:tav tm="100000">
                                          <p:val>
                                            <p:strVal val="#ppt_h"/>
                                          </p:val>
                                        </p:tav>
                                      </p:tavLst>
                                    </p:anim>
                                    <p:animEffect transition="in" filter="fade">
                                      <p:cBhvr>
                                        <p:cTn id="72" dur="1000"/>
                                        <p:tgtEl>
                                          <p:spTgt spid="34"/>
                                        </p:tgtEl>
                                      </p:cBhvr>
                                    </p:animEffect>
                                  </p:childTnLst>
                                </p:cTn>
                              </p:par>
                              <p:par>
                                <p:cTn id="73" presetID="17" presetClass="exit" presetSubtype="10" fill="hold" grpId="1" nodeType="withEffect">
                                  <p:stCondLst>
                                    <p:cond delay="0"/>
                                  </p:stCondLst>
                                  <p:childTnLst>
                                    <p:anim calcmode="lin" valueType="num">
                                      <p:cBhvr>
                                        <p:cTn id="74" dur="500"/>
                                        <p:tgtEl>
                                          <p:spTgt spid="36"/>
                                        </p:tgtEl>
                                        <p:attrNameLst>
                                          <p:attrName>ppt_w</p:attrName>
                                        </p:attrNameLst>
                                      </p:cBhvr>
                                      <p:tavLst>
                                        <p:tav tm="0">
                                          <p:val>
                                            <p:strVal val="ppt_w"/>
                                          </p:val>
                                        </p:tav>
                                        <p:tav tm="100000">
                                          <p:val>
                                            <p:fltVal val="0"/>
                                          </p:val>
                                        </p:tav>
                                      </p:tavLst>
                                    </p:anim>
                                    <p:anim calcmode="lin" valueType="num">
                                      <p:cBhvr>
                                        <p:cTn id="75" dur="500"/>
                                        <p:tgtEl>
                                          <p:spTgt spid="36"/>
                                        </p:tgtEl>
                                        <p:attrNameLst>
                                          <p:attrName>ppt_h</p:attrName>
                                        </p:attrNameLst>
                                      </p:cBhvr>
                                      <p:tavLst>
                                        <p:tav tm="0">
                                          <p:val>
                                            <p:strVal val="ppt_h"/>
                                          </p:val>
                                        </p:tav>
                                        <p:tav tm="100000">
                                          <p:val>
                                            <p:strVal val="ppt_h"/>
                                          </p:val>
                                        </p:tav>
                                      </p:tavLst>
                                    </p:anim>
                                    <p:set>
                                      <p:cBhvr>
                                        <p:cTn id="76" dur="1" fill="hold">
                                          <p:stCondLst>
                                            <p:cond delay="499"/>
                                          </p:stCondLst>
                                        </p:cTn>
                                        <p:tgtEl>
                                          <p:spTgt spid="36"/>
                                        </p:tgtEl>
                                        <p:attrNameLst>
                                          <p:attrName>style.visibility</p:attrName>
                                        </p:attrNameLst>
                                      </p:cBhvr>
                                      <p:to>
                                        <p:strVal val="hidden"/>
                                      </p:to>
                                    </p:set>
                                  </p:childTnLst>
                                </p:cTn>
                              </p:par>
                              <p:par>
                                <p:cTn id="77" presetID="17" presetClass="exit" presetSubtype="10" fill="hold" grpId="1" nodeType="withEffect">
                                  <p:stCondLst>
                                    <p:cond delay="0"/>
                                  </p:stCondLst>
                                  <p:childTnLst>
                                    <p:anim calcmode="lin" valueType="num">
                                      <p:cBhvr>
                                        <p:cTn id="78" dur="500"/>
                                        <p:tgtEl>
                                          <p:spTgt spid="35"/>
                                        </p:tgtEl>
                                        <p:attrNameLst>
                                          <p:attrName>ppt_w</p:attrName>
                                        </p:attrNameLst>
                                      </p:cBhvr>
                                      <p:tavLst>
                                        <p:tav tm="0">
                                          <p:val>
                                            <p:strVal val="ppt_w"/>
                                          </p:val>
                                        </p:tav>
                                        <p:tav tm="100000">
                                          <p:val>
                                            <p:fltVal val="0"/>
                                          </p:val>
                                        </p:tav>
                                      </p:tavLst>
                                    </p:anim>
                                    <p:anim calcmode="lin" valueType="num">
                                      <p:cBhvr>
                                        <p:cTn id="79" dur="500"/>
                                        <p:tgtEl>
                                          <p:spTgt spid="35"/>
                                        </p:tgtEl>
                                        <p:attrNameLst>
                                          <p:attrName>ppt_h</p:attrName>
                                        </p:attrNameLst>
                                      </p:cBhvr>
                                      <p:tavLst>
                                        <p:tav tm="0">
                                          <p:val>
                                            <p:strVal val="ppt_h"/>
                                          </p:val>
                                        </p:tav>
                                        <p:tav tm="100000">
                                          <p:val>
                                            <p:strVal val="ppt_h"/>
                                          </p:val>
                                        </p:tav>
                                      </p:tavLst>
                                    </p:anim>
                                    <p:set>
                                      <p:cBhvr>
                                        <p:cTn id="80" dur="1" fill="hold">
                                          <p:stCondLst>
                                            <p:cond delay="499"/>
                                          </p:stCondLst>
                                        </p:cTn>
                                        <p:tgtEl>
                                          <p:spTgt spid="3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mph" presetSubtype="2" fill="hold" grpId="2" nodeType="clickEffect">
                                  <p:stCondLst>
                                    <p:cond delay="0"/>
                                  </p:stCondLst>
                                  <p:childTnLst>
                                    <p:animClr clrSpc="rgb" dir="cw">
                                      <p:cBhvr override="childStyle">
                                        <p:cTn id="84" dur="2000" fill="hold"/>
                                        <p:tgtEl>
                                          <p:spTgt spid="33"/>
                                        </p:tgtEl>
                                        <p:attrNameLst>
                                          <p:attrName>style.color</p:attrName>
                                        </p:attrNameLst>
                                      </p:cBhvr>
                                      <p:to>
                                        <a:srgbClr val="FF0000"/>
                                      </p:to>
                                    </p:animClr>
                                  </p:childTnLst>
                                </p:cTn>
                              </p:par>
                              <p:par>
                                <p:cTn id="85" presetID="3" presetClass="emph" presetSubtype="2" fill="hold" grpId="2" nodeType="withEffect">
                                  <p:stCondLst>
                                    <p:cond delay="0"/>
                                  </p:stCondLst>
                                  <p:childTnLst>
                                    <p:animClr clrSpc="rgb" dir="cw">
                                      <p:cBhvr override="childStyle">
                                        <p:cTn id="86" dur="2000" fill="hold"/>
                                        <p:tgtEl>
                                          <p:spTgt spid="34"/>
                                        </p:tgtEl>
                                        <p:attrNameLst>
                                          <p:attrName>style.color</p:attrName>
                                        </p:attrNameLst>
                                      </p:cBhvr>
                                      <p:to>
                                        <a:schemeClr val="bg1"/>
                                      </p:to>
                                    </p:animClr>
                                  </p:childTnLst>
                                </p:cTn>
                              </p:par>
                              <p:par>
                                <p:cTn id="87" presetID="3" presetClass="emph" presetSubtype="2" fill="hold" grpId="5" nodeType="withEffect">
                                  <p:stCondLst>
                                    <p:cond delay="0"/>
                                  </p:stCondLst>
                                  <p:childTnLst>
                                    <p:animClr clrSpc="rgb" dir="cw">
                                      <p:cBhvr override="childStyle">
                                        <p:cTn id="88" dur="2000" fill="hold"/>
                                        <p:tgtEl>
                                          <p:spTgt spid="29"/>
                                        </p:tgtEl>
                                        <p:attrNameLst>
                                          <p:attrName>style.color</p:attrName>
                                        </p:attrNameLst>
                                      </p:cBhvr>
                                      <p:to>
                                        <a:srgbClr val="FF0000"/>
                                      </p:to>
                                    </p:animClr>
                                  </p:childTnLst>
                                </p:cTn>
                              </p:par>
                              <p:par>
                                <p:cTn id="89" presetID="3" presetClass="emph" presetSubtype="2" fill="hold" grpId="5" nodeType="withEffect">
                                  <p:stCondLst>
                                    <p:cond delay="0"/>
                                  </p:stCondLst>
                                  <p:childTnLst>
                                    <p:animClr clrSpc="rgb" dir="cw">
                                      <p:cBhvr override="childStyle">
                                        <p:cTn id="90" dur="2000" fill="hold"/>
                                        <p:tgtEl>
                                          <p:spTgt spid="30"/>
                                        </p:tgtEl>
                                        <p:attrNameLst>
                                          <p:attrName>style.color</p:attrName>
                                        </p:attrNameLst>
                                      </p:cBhvr>
                                      <p:to>
                                        <a:schemeClr val="bg1"/>
                                      </p:to>
                                    </p:animClr>
                                  </p:childTnLst>
                                </p:cTn>
                              </p:par>
                              <p:par>
                                <p:cTn id="91" presetID="6" presetClass="emph" presetSubtype="0" fill="hold" grpId="3" nodeType="withEffect">
                                  <p:stCondLst>
                                    <p:cond delay="0"/>
                                  </p:stCondLst>
                                  <p:childTnLst>
                                    <p:animScale>
                                      <p:cBhvr>
                                        <p:cTn id="92" dur="2000" fill="hold"/>
                                        <p:tgtEl>
                                          <p:spTgt spid="33"/>
                                        </p:tgtEl>
                                      </p:cBhvr>
                                      <p:by x="75000" y="75000"/>
                                    </p:animScale>
                                  </p:childTnLst>
                                </p:cTn>
                              </p:par>
                              <p:par>
                                <p:cTn id="93" presetID="6" presetClass="emph" presetSubtype="0" fill="hold" grpId="3" nodeType="withEffect">
                                  <p:stCondLst>
                                    <p:cond delay="0"/>
                                  </p:stCondLst>
                                  <p:childTnLst>
                                    <p:animScale>
                                      <p:cBhvr>
                                        <p:cTn id="94" dur="2000" fill="hold"/>
                                        <p:tgtEl>
                                          <p:spTgt spid="34"/>
                                        </p:tgtEl>
                                      </p:cBhvr>
                                      <p:by x="75000" y="75000"/>
                                    </p:animScale>
                                  </p:childTnLst>
                                </p:cTn>
                              </p:par>
                              <p:par>
                                <p:cTn id="95" presetID="42" presetClass="path" presetSubtype="0" accel="50000" decel="50000" fill="hold" grpId="4" nodeType="withEffect">
                                  <p:stCondLst>
                                    <p:cond delay="0"/>
                                  </p:stCondLst>
                                  <p:childTnLst>
                                    <p:animMotion origin="layout" path="M 3.33333E-6 2.96296E-6 L -0.07309 -0.01435 " pathEditMode="relative" rAng="0" ptsTypes="AA">
                                      <p:cBhvr>
                                        <p:cTn id="96" dur="2000" fill="hold"/>
                                        <p:tgtEl>
                                          <p:spTgt spid="33"/>
                                        </p:tgtEl>
                                        <p:attrNameLst>
                                          <p:attrName>ppt_x</p:attrName>
                                          <p:attrName>ppt_y</p:attrName>
                                        </p:attrNameLst>
                                      </p:cBhvr>
                                      <p:rCtr x="-3663" y="-718"/>
                                    </p:animMotion>
                                  </p:childTnLst>
                                </p:cTn>
                              </p:par>
                              <p:par>
                                <p:cTn id="97" presetID="42" presetClass="path" presetSubtype="0" accel="50000" decel="50000" fill="hold" grpId="4" nodeType="withEffect">
                                  <p:stCondLst>
                                    <p:cond delay="0"/>
                                  </p:stCondLst>
                                  <p:childTnLst>
                                    <p:animMotion origin="layout" path="M 1.66667E-6 4.44444E-6 L 0.02708 -0.0132 " pathEditMode="relative" rAng="0" ptsTypes="AA">
                                      <p:cBhvr>
                                        <p:cTn id="98" dur="2000" fill="hold"/>
                                        <p:tgtEl>
                                          <p:spTgt spid="34"/>
                                        </p:tgtEl>
                                        <p:attrNameLst>
                                          <p:attrName>ppt_x</p:attrName>
                                          <p:attrName>ppt_y</p:attrName>
                                        </p:attrNameLst>
                                      </p:cBhvr>
                                      <p:rCtr x="1354" y="-671"/>
                                    </p:animMotion>
                                  </p:childTnLst>
                                </p:cTn>
                              </p:par>
                            </p:childTnLst>
                          </p:cTn>
                        </p:par>
                        <p:par>
                          <p:cTn id="99" fill="hold">
                            <p:stCondLst>
                              <p:cond delay="2000"/>
                            </p:stCondLst>
                            <p:childTnLst>
                              <p:par>
                                <p:cTn id="100" presetID="16" presetClass="entr" presetSubtype="37" fill="hold" nodeType="afterEffect">
                                  <p:stCondLst>
                                    <p:cond delay="250"/>
                                  </p:stCondLst>
                                  <p:childTnLst>
                                    <p:set>
                                      <p:cBhvr>
                                        <p:cTn id="101" dur="1" fill="hold">
                                          <p:stCondLst>
                                            <p:cond delay="0"/>
                                          </p:stCondLst>
                                        </p:cTn>
                                        <p:tgtEl>
                                          <p:spTgt spid="3"/>
                                        </p:tgtEl>
                                        <p:attrNameLst>
                                          <p:attrName>style.visibility</p:attrName>
                                        </p:attrNameLst>
                                      </p:cBhvr>
                                      <p:to>
                                        <p:strVal val="visible"/>
                                      </p:to>
                                    </p:set>
                                    <p:animEffect transition="in" filter="barn(outVertical)">
                                      <p:cBhvr>
                                        <p:cTn id="102" dur="500"/>
                                        <p:tgtEl>
                                          <p:spTgt spid="3"/>
                                        </p:tgtEl>
                                      </p:cBhvr>
                                    </p:animEffect>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nodeType="clickEffect">
                                  <p:stCondLst>
                                    <p:cond delay="50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500" fill="hold"/>
                                        <p:tgtEl>
                                          <p:spTgt spid="18"/>
                                        </p:tgtEl>
                                        <p:attrNameLst>
                                          <p:attrName>ppt_w</p:attrName>
                                        </p:attrNameLst>
                                      </p:cBhvr>
                                      <p:tavLst>
                                        <p:tav tm="0">
                                          <p:val>
                                            <p:fltVal val="0"/>
                                          </p:val>
                                        </p:tav>
                                        <p:tav tm="100000">
                                          <p:val>
                                            <p:strVal val="#ppt_w"/>
                                          </p:val>
                                        </p:tav>
                                      </p:tavLst>
                                    </p:anim>
                                    <p:anim calcmode="lin" valueType="num">
                                      <p:cBhvr>
                                        <p:cTn id="108" dur="500" fill="hold"/>
                                        <p:tgtEl>
                                          <p:spTgt spid="18"/>
                                        </p:tgtEl>
                                        <p:attrNameLst>
                                          <p:attrName>ppt_h</p:attrName>
                                        </p:attrNameLst>
                                      </p:cBhvr>
                                      <p:tavLst>
                                        <p:tav tm="0">
                                          <p:val>
                                            <p:strVal val="#ppt_h"/>
                                          </p:val>
                                        </p:tav>
                                        <p:tav tm="100000">
                                          <p:val>
                                            <p:strVal val="#ppt_h"/>
                                          </p:val>
                                        </p:tav>
                                      </p:tavLst>
                                    </p:anim>
                                  </p:childTnLst>
                                </p:cTn>
                              </p:par>
                              <p:par>
                                <p:cTn id="109" presetID="17" presetClass="exit" presetSubtype="10" fill="hold" nodeType="withEffect">
                                  <p:stCondLst>
                                    <p:cond delay="0"/>
                                  </p:stCondLst>
                                  <p:childTnLst>
                                    <p:anim calcmode="lin" valueType="num">
                                      <p:cBhvr>
                                        <p:cTn id="110" dur="1000"/>
                                        <p:tgtEl>
                                          <p:spTgt spid="3"/>
                                        </p:tgtEl>
                                        <p:attrNameLst>
                                          <p:attrName>ppt_w</p:attrName>
                                        </p:attrNameLst>
                                      </p:cBhvr>
                                      <p:tavLst>
                                        <p:tav tm="0">
                                          <p:val>
                                            <p:strVal val="ppt_w"/>
                                          </p:val>
                                        </p:tav>
                                        <p:tav tm="100000">
                                          <p:val>
                                            <p:fltVal val="0"/>
                                          </p:val>
                                        </p:tav>
                                      </p:tavLst>
                                    </p:anim>
                                    <p:anim calcmode="lin" valueType="num">
                                      <p:cBhvr>
                                        <p:cTn id="111" dur="1000"/>
                                        <p:tgtEl>
                                          <p:spTgt spid="3"/>
                                        </p:tgtEl>
                                        <p:attrNameLst>
                                          <p:attrName>ppt_h</p:attrName>
                                        </p:attrNameLst>
                                      </p:cBhvr>
                                      <p:tavLst>
                                        <p:tav tm="0">
                                          <p:val>
                                            <p:strVal val="ppt_h"/>
                                          </p:val>
                                        </p:tav>
                                        <p:tav tm="100000">
                                          <p:val>
                                            <p:strVal val="ppt_h"/>
                                          </p:val>
                                        </p:tav>
                                      </p:tavLst>
                                    </p:anim>
                                    <p:set>
                                      <p:cBhvr>
                                        <p:cTn id="112" dur="1" fill="hold">
                                          <p:stCondLst>
                                            <p:cond delay="999"/>
                                          </p:stCondLst>
                                        </p:cTn>
                                        <p:tgtEl>
                                          <p:spTgt spid="3"/>
                                        </p:tgtEl>
                                        <p:attrNameLst>
                                          <p:attrName>style.visibility</p:attrName>
                                        </p:attrNameLst>
                                      </p:cBhvr>
                                      <p:to>
                                        <p:strVal val="hidden"/>
                                      </p:to>
                                    </p:set>
                                  </p:childTnLst>
                                </p:cTn>
                              </p:par>
                              <p:par>
                                <p:cTn id="113" presetID="47" presetClass="exit" presetSubtype="0" fill="hold" nodeType="withEffect">
                                  <p:stCondLst>
                                    <p:cond delay="0"/>
                                  </p:stCondLst>
                                  <p:childTnLst>
                                    <p:animEffect transition="out" filter="fade">
                                      <p:cBhvr>
                                        <p:cTn id="114" dur="1000"/>
                                        <p:tgtEl>
                                          <p:spTgt spid="3"/>
                                        </p:tgtEl>
                                      </p:cBhvr>
                                    </p:animEffect>
                                    <p:anim calcmode="lin" valueType="num">
                                      <p:cBhvr>
                                        <p:cTn id="115" dur="1000"/>
                                        <p:tgtEl>
                                          <p:spTgt spid="3"/>
                                        </p:tgtEl>
                                        <p:attrNameLst>
                                          <p:attrName>ppt_x</p:attrName>
                                        </p:attrNameLst>
                                      </p:cBhvr>
                                      <p:tavLst>
                                        <p:tav tm="0">
                                          <p:val>
                                            <p:strVal val="ppt_x"/>
                                          </p:val>
                                        </p:tav>
                                        <p:tav tm="100000">
                                          <p:val>
                                            <p:strVal val="ppt_x"/>
                                          </p:val>
                                        </p:tav>
                                      </p:tavLst>
                                    </p:anim>
                                    <p:anim calcmode="lin" valueType="num">
                                      <p:cBhvr>
                                        <p:cTn id="116" dur="1000"/>
                                        <p:tgtEl>
                                          <p:spTgt spid="3"/>
                                        </p:tgtEl>
                                        <p:attrNameLst>
                                          <p:attrName>ppt_y</p:attrName>
                                        </p:attrNameLst>
                                      </p:cBhvr>
                                      <p:tavLst>
                                        <p:tav tm="0">
                                          <p:val>
                                            <p:strVal val="ppt_y"/>
                                          </p:val>
                                        </p:tav>
                                        <p:tav tm="100000">
                                          <p:val>
                                            <p:strVal val="ppt_y-.1"/>
                                          </p:val>
                                        </p:tav>
                                      </p:tavLst>
                                    </p:anim>
                                    <p:set>
                                      <p:cBhvr>
                                        <p:cTn id="117" dur="1" fill="hold">
                                          <p:stCondLst>
                                            <p:cond delay="999"/>
                                          </p:stCondLst>
                                        </p:cTn>
                                        <p:tgtEl>
                                          <p:spTgt spid="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1000"/>
                                        <p:tgtEl>
                                          <p:spTgt spid="31"/>
                                        </p:tgtEl>
                                      </p:cBhvr>
                                    </p:animEffect>
                                    <p:anim calcmode="lin" valueType="num">
                                      <p:cBhvr>
                                        <p:cTn id="123" dur="1000" fill="hold"/>
                                        <p:tgtEl>
                                          <p:spTgt spid="31"/>
                                        </p:tgtEl>
                                        <p:attrNameLst>
                                          <p:attrName>ppt_x</p:attrName>
                                        </p:attrNameLst>
                                      </p:cBhvr>
                                      <p:tavLst>
                                        <p:tav tm="0">
                                          <p:val>
                                            <p:strVal val="#ppt_x"/>
                                          </p:val>
                                        </p:tav>
                                        <p:tav tm="100000">
                                          <p:val>
                                            <p:strVal val="#ppt_x"/>
                                          </p:val>
                                        </p:tav>
                                      </p:tavLst>
                                    </p:anim>
                                    <p:anim calcmode="lin" valueType="num">
                                      <p:cBhvr>
                                        <p:cTn id="124" dur="10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0" presetClass="entr" presetSubtype="0" fill="hold" grpId="0" nodeType="click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dissolve">
                                      <p:cBhvr>
                                        <p:cTn id="134" dur="500">
                                          <p:stCondLst>
                                            <p:cond delay="0"/>
                                          </p:stCondLst>
                                        </p:cTn>
                                        <p:tgtEl>
                                          <p:spTgt spid="19"/>
                                        </p:tgtEl>
                                      </p:cBhvr>
                                    </p:animEffect>
                                    <p:anim to="" calcmode="lin" valueType="num">
                                      <p:cBhvr>
                                        <p:cTn id="135" dur="500" fill="hold">
                                          <p:stCondLst>
                                            <p:cond delay="0"/>
                                          </p:stCondLst>
                                        </p:cTn>
                                        <p:tgtEl>
                                          <p:spTgt spid="19"/>
                                        </p:tgtEl>
                                        <p:attrNameLst>
                                          <p:attrName>ppt_w</p:attrName>
                                        </p:attrNameLst>
                                      </p:cBhvr>
                                      <p:tavLst>
                                        <p:tav tm="0">
                                          <p:val>
                                            <p:strVal val="#ppt_w*4"/>
                                          </p:val>
                                        </p:tav>
                                        <p:tav tm="100000">
                                          <p:val>
                                            <p:strVal val="#ppt_w"/>
                                          </p:val>
                                        </p:tav>
                                      </p:tavLst>
                                    </p:anim>
                                    <p:anim to="" calcmode="lin" valueType="num">
                                      <p:cBhvr>
                                        <p:cTn id="136" dur="500" fill="hold">
                                          <p:stCondLst>
                                            <p:cond delay="0"/>
                                          </p:stCondLst>
                                        </p:cTn>
                                        <p:tgtEl>
                                          <p:spTgt spid="19"/>
                                        </p:tgtEl>
                                        <p:attrNameLst>
                                          <p:attrName>ppt_h</p:attrName>
                                        </p:attrNameLst>
                                      </p:cBhvr>
                                      <p:tavLst>
                                        <p:tav tm="0">
                                          <p:val>
                                            <p:strVal val="#ppt_h*4"/>
                                          </p:val>
                                        </p:tav>
                                        <p:tav tm="100000">
                                          <p:val>
                                            <p:strVal val="#ppt_h"/>
                                          </p:val>
                                        </p:tav>
                                      </p:tavLst>
                                    </p:anim>
                                  </p:childTnLst>
                                </p:cTn>
                              </p:par>
                              <p:par>
                                <p:cTn id="137" presetID="0" presetClass="entr" presetSubtype="0"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dissolve">
                                      <p:cBhvr>
                                        <p:cTn id="139" dur="500">
                                          <p:stCondLst>
                                            <p:cond delay="0"/>
                                          </p:stCondLst>
                                        </p:cTn>
                                        <p:tgtEl>
                                          <p:spTgt spid="20"/>
                                        </p:tgtEl>
                                      </p:cBhvr>
                                    </p:animEffect>
                                    <p:anim to="" calcmode="lin" valueType="num">
                                      <p:cBhvr>
                                        <p:cTn id="140" dur="500" fill="hold">
                                          <p:stCondLst>
                                            <p:cond delay="0"/>
                                          </p:stCondLst>
                                        </p:cTn>
                                        <p:tgtEl>
                                          <p:spTgt spid="20"/>
                                        </p:tgtEl>
                                        <p:attrNameLst>
                                          <p:attrName>ppt_w</p:attrName>
                                        </p:attrNameLst>
                                      </p:cBhvr>
                                      <p:tavLst>
                                        <p:tav tm="0">
                                          <p:val>
                                            <p:strVal val="#ppt_w*4"/>
                                          </p:val>
                                        </p:tav>
                                        <p:tav tm="100000">
                                          <p:val>
                                            <p:strVal val="#ppt_w"/>
                                          </p:val>
                                        </p:tav>
                                      </p:tavLst>
                                    </p:anim>
                                    <p:anim to="" calcmode="lin" valueType="num">
                                      <p:cBhvr>
                                        <p:cTn id="141" dur="500" fill="hold">
                                          <p:stCondLst>
                                            <p:cond delay="0"/>
                                          </p:stCondLst>
                                        </p:cTn>
                                        <p:tgtEl>
                                          <p:spTgt spid="20"/>
                                        </p:tgtEl>
                                        <p:attrNameLst>
                                          <p:attrName>ppt_h</p:attrName>
                                        </p:attrNameLst>
                                      </p:cBhvr>
                                      <p:tavLst>
                                        <p:tav tm="0">
                                          <p:val>
                                            <p:strVal val="#ppt_h*4"/>
                                          </p:val>
                                        </p:tav>
                                        <p:tav tm="100000">
                                          <p:val>
                                            <p:strVal val="#ppt_h"/>
                                          </p:val>
                                        </p:tav>
                                      </p:tavLst>
                                    </p:anim>
                                  </p:childTnLst>
                                </p:cTn>
                              </p:par>
                              <p:par>
                                <p:cTn id="142" presetID="9" presetClass="emph" presetSubtype="0" grpId="5" nodeType="withEffect">
                                  <p:stCondLst>
                                    <p:cond delay="0"/>
                                  </p:stCondLst>
                                  <p:childTnLst>
                                    <p:set>
                                      <p:cBhvr>
                                        <p:cTn id="143" dur="indefinite"/>
                                        <p:tgtEl>
                                          <p:spTgt spid="33"/>
                                        </p:tgtEl>
                                        <p:attrNameLst>
                                          <p:attrName>style.opacity</p:attrName>
                                        </p:attrNameLst>
                                      </p:cBhvr>
                                      <p:to>
                                        <p:strVal val="0.5"/>
                                      </p:to>
                                    </p:set>
                                    <p:animEffect filter="image" prLst="opacity: 0.5">
                                      <p:cBhvr rctx="IE">
                                        <p:cTn id="144" dur="indefinite"/>
                                        <p:tgtEl>
                                          <p:spTgt spid="33"/>
                                        </p:tgtEl>
                                      </p:cBhvr>
                                    </p:animEffect>
                                  </p:childTnLst>
                                </p:cTn>
                              </p:par>
                              <p:par>
                                <p:cTn id="145" presetID="9" presetClass="emph" presetSubtype="0" grpId="5" nodeType="withEffect">
                                  <p:stCondLst>
                                    <p:cond delay="0"/>
                                  </p:stCondLst>
                                  <p:childTnLst>
                                    <p:set>
                                      <p:cBhvr>
                                        <p:cTn id="146" dur="indefinite"/>
                                        <p:tgtEl>
                                          <p:spTgt spid="34"/>
                                        </p:tgtEl>
                                        <p:attrNameLst>
                                          <p:attrName>style.opacity</p:attrName>
                                        </p:attrNameLst>
                                      </p:cBhvr>
                                      <p:to>
                                        <p:strVal val="0.5"/>
                                      </p:to>
                                    </p:set>
                                    <p:animEffect filter="image" prLst="opacity: 0.5">
                                      <p:cBhvr rctx="IE">
                                        <p:cTn id="147" dur="indefinite"/>
                                        <p:tgtEl>
                                          <p:spTgt spid="34"/>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21"/>
                                        </p:tgtEl>
                                        <p:attrNameLst>
                                          <p:attrName>style.visibility</p:attrName>
                                        </p:attrNameLst>
                                      </p:cBhvr>
                                      <p:to>
                                        <p:strVal val="visible"/>
                                      </p:to>
                                    </p:set>
                                    <p:animEffect transition="in" filter="fade">
                                      <p:cBhvr>
                                        <p:cTn id="152" dur="1000"/>
                                        <p:tgtEl>
                                          <p:spTgt spid="21"/>
                                        </p:tgtEl>
                                      </p:cBhvr>
                                    </p:animEffect>
                                    <p:anim calcmode="lin" valueType="num">
                                      <p:cBhvr>
                                        <p:cTn id="153" dur="1000" fill="hold"/>
                                        <p:tgtEl>
                                          <p:spTgt spid="21"/>
                                        </p:tgtEl>
                                        <p:attrNameLst>
                                          <p:attrName>ppt_x</p:attrName>
                                        </p:attrNameLst>
                                      </p:cBhvr>
                                      <p:tavLst>
                                        <p:tav tm="0">
                                          <p:val>
                                            <p:strVal val="#ppt_x"/>
                                          </p:val>
                                        </p:tav>
                                        <p:tav tm="100000">
                                          <p:val>
                                            <p:strVal val="#ppt_x"/>
                                          </p:val>
                                        </p:tav>
                                      </p:tavLst>
                                    </p:anim>
                                    <p:anim calcmode="lin" valueType="num">
                                      <p:cBhvr>
                                        <p:cTn id="154" dur="1000" fill="hold"/>
                                        <p:tgtEl>
                                          <p:spTgt spid="21"/>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fade">
                                      <p:cBhvr>
                                        <p:cTn id="157" dur="1000"/>
                                        <p:tgtEl>
                                          <p:spTgt spid="22"/>
                                        </p:tgtEl>
                                      </p:cBhvr>
                                    </p:animEffect>
                                    <p:anim calcmode="lin" valueType="num">
                                      <p:cBhvr>
                                        <p:cTn id="158" dur="1000" fill="hold"/>
                                        <p:tgtEl>
                                          <p:spTgt spid="22"/>
                                        </p:tgtEl>
                                        <p:attrNameLst>
                                          <p:attrName>ppt_x</p:attrName>
                                        </p:attrNameLst>
                                      </p:cBhvr>
                                      <p:tavLst>
                                        <p:tav tm="0">
                                          <p:val>
                                            <p:strVal val="#ppt_x"/>
                                          </p:val>
                                        </p:tav>
                                        <p:tav tm="100000">
                                          <p:val>
                                            <p:strVal val="#ppt_x"/>
                                          </p:val>
                                        </p:tav>
                                      </p:tavLst>
                                    </p:anim>
                                    <p:anim calcmode="lin" valueType="num">
                                      <p:cBhvr>
                                        <p:cTn id="159" dur="1000" fill="hold"/>
                                        <p:tgtEl>
                                          <p:spTgt spid="22"/>
                                        </p:tgtEl>
                                        <p:attrNameLst>
                                          <p:attrName>ppt_y</p:attrName>
                                        </p:attrNameLst>
                                      </p:cBhvr>
                                      <p:tavLst>
                                        <p:tav tm="0">
                                          <p:val>
                                            <p:strVal val="#ppt_y-.1"/>
                                          </p:val>
                                        </p:tav>
                                        <p:tav tm="100000">
                                          <p:val>
                                            <p:strVal val="#ppt_y"/>
                                          </p:val>
                                        </p:tav>
                                      </p:tavLst>
                                    </p:anim>
                                  </p:childTnLst>
                                </p:cTn>
                              </p:par>
                              <p:par>
                                <p:cTn id="160" presetID="23" presetClass="exit" presetSubtype="16" fill="hold" grpId="1" nodeType="withEffect">
                                  <p:stCondLst>
                                    <p:cond delay="0"/>
                                  </p:stCondLst>
                                  <p:childTnLst>
                                    <p:anim calcmode="lin" valueType="num">
                                      <p:cBhvr>
                                        <p:cTn id="161" dur="500"/>
                                        <p:tgtEl>
                                          <p:spTgt spid="31"/>
                                        </p:tgtEl>
                                        <p:attrNameLst>
                                          <p:attrName>ppt_w</p:attrName>
                                        </p:attrNameLst>
                                      </p:cBhvr>
                                      <p:tavLst>
                                        <p:tav tm="0">
                                          <p:val>
                                            <p:strVal val="ppt_w"/>
                                          </p:val>
                                        </p:tav>
                                        <p:tav tm="100000">
                                          <p:val>
                                            <p:strVal val="4*ppt_w"/>
                                          </p:val>
                                        </p:tav>
                                      </p:tavLst>
                                    </p:anim>
                                    <p:anim calcmode="lin" valueType="num">
                                      <p:cBhvr>
                                        <p:cTn id="162" dur="500"/>
                                        <p:tgtEl>
                                          <p:spTgt spid="31"/>
                                        </p:tgtEl>
                                        <p:attrNameLst>
                                          <p:attrName>ppt_h</p:attrName>
                                        </p:attrNameLst>
                                      </p:cBhvr>
                                      <p:tavLst>
                                        <p:tav tm="0">
                                          <p:val>
                                            <p:strVal val="ppt_h"/>
                                          </p:val>
                                        </p:tav>
                                        <p:tav tm="100000">
                                          <p:val>
                                            <p:strVal val="4*ppt_h"/>
                                          </p:val>
                                        </p:tav>
                                      </p:tavLst>
                                    </p:anim>
                                    <p:set>
                                      <p:cBhvr>
                                        <p:cTn id="163" dur="1" fill="hold">
                                          <p:stCondLst>
                                            <p:cond delay="499"/>
                                          </p:stCondLst>
                                        </p:cTn>
                                        <p:tgtEl>
                                          <p:spTgt spid="31"/>
                                        </p:tgtEl>
                                        <p:attrNameLst>
                                          <p:attrName>style.visibility</p:attrName>
                                        </p:attrNameLst>
                                      </p:cBhvr>
                                      <p:to>
                                        <p:strVal val="hidden"/>
                                      </p:to>
                                    </p:set>
                                  </p:childTnLst>
                                </p:cTn>
                              </p:par>
                              <p:par>
                                <p:cTn id="164" presetID="23" presetClass="exit" presetSubtype="16" fill="hold" grpId="1" nodeType="withEffect">
                                  <p:stCondLst>
                                    <p:cond delay="0"/>
                                  </p:stCondLst>
                                  <p:childTnLst>
                                    <p:anim calcmode="lin" valueType="num">
                                      <p:cBhvr>
                                        <p:cTn id="165" dur="500"/>
                                        <p:tgtEl>
                                          <p:spTgt spid="32"/>
                                        </p:tgtEl>
                                        <p:attrNameLst>
                                          <p:attrName>ppt_w</p:attrName>
                                        </p:attrNameLst>
                                      </p:cBhvr>
                                      <p:tavLst>
                                        <p:tav tm="0">
                                          <p:val>
                                            <p:strVal val="ppt_w"/>
                                          </p:val>
                                        </p:tav>
                                        <p:tav tm="100000">
                                          <p:val>
                                            <p:strVal val="4*ppt_w"/>
                                          </p:val>
                                        </p:tav>
                                      </p:tavLst>
                                    </p:anim>
                                    <p:anim calcmode="lin" valueType="num">
                                      <p:cBhvr>
                                        <p:cTn id="166" dur="500"/>
                                        <p:tgtEl>
                                          <p:spTgt spid="32"/>
                                        </p:tgtEl>
                                        <p:attrNameLst>
                                          <p:attrName>ppt_h</p:attrName>
                                        </p:attrNameLst>
                                      </p:cBhvr>
                                      <p:tavLst>
                                        <p:tav tm="0">
                                          <p:val>
                                            <p:strVal val="ppt_h"/>
                                          </p:val>
                                        </p:tav>
                                        <p:tav tm="100000">
                                          <p:val>
                                            <p:strVal val="4*ppt_h"/>
                                          </p:val>
                                        </p:tav>
                                      </p:tavLst>
                                    </p:anim>
                                    <p:set>
                                      <p:cBhvr>
                                        <p:cTn id="16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2"/>
      <p:bldP spid="29" grpId="3"/>
      <p:bldP spid="29" grpId="4"/>
      <p:bldP spid="29" grpId="5"/>
      <p:bldP spid="30" grpId="0"/>
      <p:bldP spid="30" grpId="2"/>
      <p:bldP spid="30" grpId="3"/>
      <p:bldP spid="30" grpId="4"/>
      <p:bldP spid="30" grpId="5"/>
      <p:bldP spid="31" grpId="0"/>
      <p:bldP spid="31" grpId="1"/>
      <p:bldP spid="32" grpId="0"/>
      <p:bldP spid="32" grpId="1"/>
      <p:bldP spid="35" grpId="0"/>
      <p:bldP spid="35" grpId="1"/>
      <p:bldP spid="36" grpId="0"/>
      <p:bldP spid="36" grpId="1"/>
      <p:bldP spid="33" grpId="0"/>
      <p:bldP spid="33" grpId="2"/>
      <p:bldP spid="33" grpId="3"/>
      <p:bldP spid="33" grpId="4"/>
      <p:bldP spid="33" grpId="5"/>
      <p:bldP spid="34" grpId="0"/>
      <p:bldP spid="34" grpId="2"/>
      <p:bldP spid="34" grpId="3"/>
      <p:bldP spid="34" grpId="4"/>
      <p:bldP spid="34" grpId="5"/>
      <p:bldP spid="2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36" y="0"/>
            <a:ext cx="9230536" cy="6858000"/>
          </a:xfrm>
        </p:spPr>
      </p:pic>
      <p:sp>
        <p:nvSpPr>
          <p:cNvPr id="16" name="Title 1"/>
          <p:cNvSpPr txBox="1">
            <a:spLocks/>
          </p:cNvSpPr>
          <p:nvPr/>
        </p:nvSpPr>
        <p:spPr>
          <a:xfrm>
            <a:off x="6336030" y="4774565"/>
            <a:ext cx="1381760" cy="5892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of life</a:t>
            </a:r>
          </a:p>
        </p:txBody>
      </p:sp>
      <p:sp>
        <p:nvSpPr>
          <p:cNvPr id="17" name="Title 1"/>
          <p:cNvSpPr txBox="1">
            <a:spLocks/>
          </p:cNvSpPr>
          <p:nvPr/>
        </p:nvSpPr>
        <p:spPr>
          <a:xfrm>
            <a:off x="1142365" y="5872480"/>
            <a:ext cx="3759200" cy="5892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of condemnation</a:t>
            </a:r>
          </a:p>
        </p:txBody>
      </p:sp>
      <p:sp>
        <p:nvSpPr>
          <p:cNvPr id="15" name="Rectangle 2"/>
          <p:cNvSpPr>
            <a:spLocks noGrp="1" noChangeArrowheads="1"/>
          </p:cNvSpPr>
          <p:nvPr>
            <p:ph type="title"/>
          </p:nvPr>
        </p:nvSpPr>
        <p:spPr>
          <a:xfrm>
            <a:off x="111760" y="3068320"/>
            <a:ext cx="8849360" cy="3439160"/>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"Do not marvel at this; for the hour is coming in which all who are in the graves will hear His voice and come forth - those who have done good, to the resurrection of life, and those who have done evil, to the resurrection of condemnation." </a:t>
            </a:r>
            <a:r>
              <a:rPr lang="en-US" altLang="en-US" sz="32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John 5:28-29 </a:t>
            </a:r>
          </a:p>
        </p:txBody>
      </p:sp>
      <p:sp>
        <p:nvSpPr>
          <p:cNvPr id="18" name="Rectangle 12">
            <a:extLst>
              <a:ext uri="{FF2B5EF4-FFF2-40B4-BE49-F238E27FC236}">
                <a16:creationId xmlns:a16="http://schemas.microsoft.com/office/drawing/2014/main" id="{C8FDB846-8193-468F-A780-5768162978A3}"/>
              </a:ext>
            </a:extLst>
          </p:cNvPr>
          <p:cNvSpPr>
            <a:spLocks noChangeArrowheads="1"/>
          </p:cNvSpPr>
          <p:nvPr/>
        </p:nvSpPr>
        <p:spPr bwMode="auto">
          <a:xfrm>
            <a:off x="6168787" y="4653885"/>
            <a:ext cx="1727071" cy="81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l"/>
            </a:scene3d>
            <a:sp3d contourW="25400" prstMaterial="dkEdg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600" b="1" spc="50" dirty="0">
                <a:ln w="11430"/>
                <a:solidFill>
                  <a:srgbClr val="FF66FF"/>
                </a:solidFill>
                <a:effectLst>
                  <a:glow rad="63500">
                    <a:schemeClr val="tx1"/>
                  </a:glow>
                </a:effectLst>
                <a:latin typeface="Calibri" panose="020F0502020204030204" pitchFamily="34" charset="0"/>
              </a:rPr>
              <a:t>of life</a:t>
            </a:r>
          </a:p>
        </p:txBody>
      </p:sp>
      <p:sp>
        <p:nvSpPr>
          <p:cNvPr id="19" name="Rectangle 12">
            <a:extLst>
              <a:ext uri="{FF2B5EF4-FFF2-40B4-BE49-F238E27FC236}">
                <a16:creationId xmlns:a16="http://schemas.microsoft.com/office/drawing/2014/main" id="{C4FEB97A-170C-4699-871A-23A883A378D8}"/>
              </a:ext>
            </a:extLst>
          </p:cNvPr>
          <p:cNvSpPr>
            <a:spLocks noChangeArrowheads="1"/>
          </p:cNvSpPr>
          <p:nvPr/>
        </p:nvSpPr>
        <p:spPr bwMode="auto">
          <a:xfrm>
            <a:off x="1128755" y="5756640"/>
            <a:ext cx="3782414" cy="81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l"/>
            </a:scene3d>
            <a:sp3d contourW="25400" prstMaterial="dkEdg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550" b="1" spc="50" dirty="0">
                <a:ln w="11430"/>
                <a:solidFill>
                  <a:srgbClr val="FF66FF"/>
                </a:solidFill>
                <a:effectLst>
                  <a:glow rad="63500">
                    <a:schemeClr val="tx1"/>
                  </a:glow>
                </a:effectLst>
                <a:latin typeface="Calibri" panose="020F0502020204030204" pitchFamily="34" charset="0"/>
              </a:rPr>
              <a:t>of condemnation</a:t>
            </a:r>
          </a:p>
        </p:txBody>
      </p:sp>
    </p:spTree>
    <p:extLst>
      <p:ext uri="{BB962C8B-B14F-4D97-AF65-F5344CB8AC3E}">
        <p14:creationId xmlns:p14="http://schemas.microsoft.com/office/powerpoint/2010/main" val="2844085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18" presetClass="emph" presetSubtype="0" fill="hold" grpId="1" nodeType="withEffect">
                                  <p:stCondLst>
                                    <p:cond delay="0"/>
                                  </p:stCondLst>
                                  <p:childTnLst>
                                    <p:set>
                                      <p:cBhvr override="childStyle">
                                        <p:cTn id="20" dur="500" fill="hold"/>
                                        <p:tgtEl>
                                          <p:spTgt spid="16"/>
                                        </p:tgtEl>
                                        <p:attrNameLst>
                                          <p:attrName>style.textDecorationUnderline</p:attrName>
                                        </p:attrNameLst>
                                      </p:cBhvr>
                                      <p:to>
                                        <p:strVal val="true"/>
                                      </p:to>
                                    </p:se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18" presetClass="emph" presetSubtype="0" fill="hold" grpId="1" nodeType="withEffect">
                                  <p:stCondLst>
                                    <p:cond delay="0"/>
                                  </p:stCondLst>
                                  <p:childTnLst>
                                    <p:set>
                                      <p:cBhvr override="childStyle">
                                        <p:cTn id="29" dur="500" fill="hold"/>
                                        <p:tgtEl>
                                          <p:spTgt spid="17"/>
                                        </p:tgtEl>
                                        <p:attrNameLst>
                                          <p:attrName>style.textDecorationUnderline</p:attrName>
                                        </p:attrNameLst>
                                      </p:cBhvr>
                                      <p:to>
                                        <p:strVal val="true"/>
                                      </p:to>
                                    </p:se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Oval 69" hidden="1"/>
          <p:cNvSpPr/>
          <p:nvPr/>
        </p:nvSpPr>
        <p:spPr>
          <a:xfrm>
            <a:off x="679269" y="2808513"/>
            <a:ext cx="2803292" cy="28591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a:solidFill>
                <a:srgbClr val="FFFF00"/>
              </a:solidFill>
            </a:endParaRPr>
          </a:p>
        </p:txBody>
      </p:sp>
      <p:sp>
        <p:nvSpPr>
          <p:cNvPr id="23" name="Oval 22" hidden="1"/>
          <p:cNvSpPr/>
          <p:nvPr/>
        </p:nvSpPr>
        <p:spPr>
          <a:xfrm>
            <a:off x="3644538" y="2181498"/>
            <a:ext cx="2886892" cy="2831161"/>
          </a:xfrm>
          <a:prstGeom prst="ellipse">
            <a:avLst/>
          </a:prstGeom>
          <a:solidFill>
            <a:schemeClr val="bg1">
              <a:lumMod val="50000"/>
            </a:schemeClr>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a:p>
        </p:txBody>
      </p:sp>
      <p:sp>
        <p:nvSpPr>
          <p:cNvPr id="46" name="Oval 45" hidden="1"/>
          <p:cNvSpPr/>
          <p:nvPr/>
        </p:nvSpPr>
        <p:spPr>
          <a:xfrm>
            <a:off x="1769424" y="534390"/>
            <a:ext cx="5560894" cy="555997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a:p>
        </p:txBody>
      </p:sp>
      <p:sp>
        <p:nvSpPr>
          <p:cNvPr id="14" name="Oval 13" hidden="1"/>
          <p:cNvSpPr/>
          <p:nvPr/>
        </p:nvSpPr>
        <p:spPr>
          <a:xfrm>
            <a:off x="3684442" y="462990"/>
            <a:ext cx="4958700" cy="485378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a:p>
        </p:txBody>
      </p:sp>
      <p:sp>
        <p:nvSpPr>
          <p:cNvPr id="63" name="Oval 62"/>
          <p:cNvSpPr/>
          <p:nvPr/>
        </p:nvSpPr>
        <p:spPr>
          <a:xfrm>
            <a:off x="4601137" y="1834408"/>
            <a:ext cx="4443677" cy="41971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a:p>
        </p:txBody>
      </p:sp>
      <p:sp>
        <p:nvSpPr>
          <p:cNvPr id="74" name="TextBox 73"/>
          <p:cNvSpPr txBox="1"/>
          <p:nvPr/>
        </p:nvSpPr>
        <p:spPr>
          <a:xfrm>
            <a:off x="6927873" y="3682884"/>
            <a:ext cx="1807549" cy="646331"/>
          </a:xfrm>
          <a:prstGeom prst="rect">
            <a:avLst/>
          </a:prstGeom>
          <a:noFill/>
        </p:spPr>
        <p:txBody>
          <a:bodyPr wrap="square" rtlCol="0">
            <a:spAutoFit/>
          </a:bodyPr>
          <a:lstStyle/>
          <a:p>
            <a:pPr algn="ctr"/>
            <a:r>
              <a:rPr lang="en-US" sz="3600" b="1" dirty="0">
                <a:solidFill>
                  <a:schemeClr val="bg1"/>
                </a:solidFill>
              </a:rPr>
              <a:t>Fallen</a:t>
            </a:r>
          </a:p>
        </p:txBody>
      </p:sp>
      <p:sp>
        <p:nvSpPr>
          <p:cNvPr id="118" name="TextBox 117">
            <a:extLst>
              <a:ext uri="{FF2B5EF4-FFF2-40B4-BE49-F238E27FC236}">
                <a16:creationId xmlns:a16="http://schemas.microsoft.com/office/drawing/2014/main" id="{044E9D01-62E1-4B7E-9EBA-887EB6D8E4D8}"/>
              </a:ext>
            </a:extLst>
          </p:cNvPr>
          <p:cNvSpPr txBox="1"/>
          <p:nvPr/>
        </p:nvSpPr>
        <p:spPr>
          <a:xfrm>
            <a:off x="5224493" y="290791"/>
            <a:ext cx="3830412" cy="646331"/>
          </a:xfrm>
          <a:prstGeom prst="rect">
            <a:avLst/>
          </a:prstGeom>
          <a:noFill/>
        </p:spPr>
        <p:txBody>
          <a:bodyPr wrap="square" rtlCol="0">
            <a:spAutoFit/>
          </a:bodyPr>
          <a:lstStyle/>
          <a:p>
            <a:pPr algn="ctr"/>
            <a:r>
              <a:rPr lang="en-US" sz="2000" b="1" i="1" dirty="0"/>
              <a:t>… He remains faithful …</a:t>
            </a:r>
          </a:p>
          <a:p>
            <a:pPr algn="ctr"/>
            <a:r>
              <a:rPr lang="en-US" sz="1600" b="1" i="1" dirty="0">
                <a:solidFill>
                  <a:schemeClr val="tx1">
                    <a:lumMod val="65000"/>
                    <a:lumOff val="35000"/>
                  </a:schemeClr>
                </a:solidFill>
              </a:rPr>
              <a:t>2</a:t>
            </a:r>
            <a:r>
              <a:rPr lang="en-US" sz="1600" b="1" i="1" baseline="30000" dirty="0">
                <a:solidFill>
                  <a:schemeClr val="tx1">
                    <a:lumMod val="65000"/>
                    <a:lumOff val="35000"/>
                  </a:schemeClr>
                </a:solidFill>
              </a:rPr>
              <a:t>nd</a:t>
            </a:r>
            <a:r>
              <a:rPr lang="en-US" sz="1600" b="1" i="1" dirty="0">
                <a:solidFill>
                  <a:schemeClr val="tx1">
                    <a:lumMod val="65000"/>
                    <a:lumOff val="35000"/>
                  </a:schemeClr>
                </a:solidFill>
              </a:rPr>
              <a:t> Timothy 2:13</a:t>
            </a:r>
          </a:p>
        </p:txBody>
      </p:sp>
      <p:sp>
        <p:nvSpPr>
          <p:cNvPr id="57" name="Oval 56"/>
          <p:cNvSpPr/>
          <p:nvPr/>
        </p:nvSpPr>
        <p:spPr>
          <a:xfrm>
            <a:off x="195944" y="130629"/>
            <a:ext cx="6599258" cy="653603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a:p>
        </p:txBody>
      </p:sp>
      <p:cxnSp>
        <p:nvCxnSpPr>
          <p:cNvPr id="35" name="Straight Arrow Connector 34"/>
          <p:cNvCxnSpPr/>
          <p:nvPr/>
        </p:nvCxnSpPr>
        <p:spPr>
          <a:xfrm>
            <a:off x="6091194" y="4300254"/>
            <a:ext cx="753743" cy="676694"/>
          </a:xfrm>
          <a:prstGeom prst="straightConnector1">
            <a:avLst/>
          </a:prstGeom>
          <a:ln w="60325">
            <a:solidFill>
              <a:schemeClr val="tx1"/>
            </a:solidFill>
            <a:tailEnd type="triangle"/>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791098" y="1718360"/>
            <a:ext cx="3752960" cy="3680509"/>
          </a:xfrm>
          <a:prstGeom prst="ellipse">
            <a:avLst/>
          </a:prstGeom>
          <a:solidFill>
            <a:schemeClr val="bg1">
              <a:lumMod val="50000"/>
            </a:schemeClr>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a:p>
        </p:txBody>
      </p:sp>
      <p:cxnSp>
        <p:nvCxnSpPr>
          <p:cNvPr id="36" name="Straight Arrow Connector 35"/>
          <p:cNvCxnSpPr/>
          <p:nvPr/>
        </p:nvCxnSpPr>
        <p:spPr>
          <a:xfrm flipH="1">
            <a:off x="1527860" y="5486401"/>
            <a:ext cx="185193" cy="410902"/>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41315" y="5602147"/>
            <a:ext cx="40512" cy="578734"/>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627454" y="5486401"/>
            <a:ext cx="312516" cy="706055"/>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020993" y="5197034"/>
            <a:ext cx="462987" cy="451412"/>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321934" y="4803494"/>
            <a:ext cx="625033" cy="370390"/>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402957" y="3597078"/>
            <a:ext cx="462987" cy="152785"/>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438387" y="4311560"/>
            <a:ext cx="601865" cy="0"/>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055717" y="2812648"/>
            <a:ext cx="347240" cy="393544"/>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534856" y="2303363"/>
            <a:ext cx="266218" cy="646384"/>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1921398" y="2349660"/>
            <a:ext cx="46298" cy="600087"/>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1116958" y="2326512"/>
            <a:ext cx="358816" cy="798653"/>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613460" y="2905248"/>
            <a:ext cx="428264" cy="439836"/>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370392" y="3551849"/>
            <a:ext cx="457200" cy="199928"/>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420328" y="4238089"/>
            <a:ext cx="385215" cy="0"/>
          </a:xfrm>
          <a:prstGeom prst="straightConnector1">
            <a:avLst/>
          </a:prstGeom>
          <a:ln w="60325">
            <a:solidFill>
              <a:schemeClr val="bg1"/>
            </a:solidFill>
            <a:tailEnd type="triangle"/>
          </a:ln>
          <a:effectLst>
            <a:glow rad="63500">
              <a:srgbClr val="FF0000">
                <a:alpha val="55000"/>
              </a:srgbClr>
            </a:glo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08023" y="1730234"/>
            <a:ext cx="3644280" cy="37168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b="1"/>
          </a:p>
        </p:txBody>
      </p:sp>
      <p:sp>
        <p:nvSpPr>
          <p:cNvPr id="2" name="TextBox 1"/>
          <p:cNvSpPr txBox="1"/>
          <p:nvPr/>
        </p:nvSpPr>
        <p:spPr>
          <a:xfrm>
            <a:off x="1349508" y="3203961"/>
            <a:ext cx="2161309" cy="769441"/>
          </a:xfrm>
          <a:prstGeom prst="rect">
            <a:avLst/>
          </a:prstGeom>
          <a:noFill/>
        </p:spPr>
        <p:txBody>
          <a:bodyPr wrap="square" rtlCol="0">
            <a:spAutoFit/>
          </a:bodyPr>
          <a:lstStyle/>
          <a:p>
            <a:pPr algn="ctr"/>
            <a:r>
              <a:rPr lang="en-US" sz="4400" b="1" dirty="0"/>
              <a:t>SHEEP</a:t>
            </a:r>
          </a:p>
        </p:txBody>
      </p:sp>
      <p:sp>
        <p:nvSpPr>
          <p:cNvPr id="45" name="TextBox 44"/>
          <p:cNvSpPr txBox="1"/>
          <p:nvPr/>
        </p:nvSpPr>
        <p:spPr>
          <a:xfrm>
            <a:off x="5610673" y="3203961"/>
            <a:ext cx="2161309" cy="769441"/>
          </a:xfrm>
          <a:prstGeom prst="rect">
            <a:avLst/>
          </a:prstGeom>
          <a:noFill/>
        </p:spPr>
        <p:txBody>
          <a:bodyPr wrap="square" rtlCol="0">
            <a:spAutoFit/>
          </a:bodyPr>
          <a:lstStyle/>
          <a:p>
            <a:pPr algn="ctr"/>
            <a:r>
              <a:rPr lang="en-US" sz="4400" b="1" dirty="0"/>
              <a:t>GOATS</a:t>
            </a:r>
          </a:p>
        </p:txBody>
      </p:sp>
      <p:sp>
        <p:nvSpPr>
          <p:cNvPr id="47" name="TextBox 46"/>
          <p:cNvSpPr txBox="1"/>
          <p:nvPr/>
        </p:nvSpPr>
        <p:spPr>
          <a:xfrm>
            <a:off x="4879987" y="1564718"/>
            <a:ext cx="1611878" cy="646331"/>
          </a:xfrm>
          <a:prstGeom prst="rect">
            <a:avLst/>
          </a:prstGeom>
          <a:noFill/>
        </p:spPr>
        <p:txBody>
          <a:bodyPr wrap="square" rtlCol="0">
            <a:spAutoFit/>
          </a:bodyPr>
          <a:lstStyle/>
          <a:p>
            <a:pPr algn="ctr"/>
            <a:r>
              <a:rPr lang="en-US" sz="3600" b="1" dirty="0"/>
              <a:t>Faith</a:t>
            </a:r>
          </a:p>
        </p:txBody>
      </p:sp>
      <p:sp>
        <p:nvSpPr>
          <p:cNvPr id="48" name="TextBox 47"/>
          <p:cNvSpPr txBox="1"/>
          <p:nvPr/>
        </p:nvSpPr>
        <p:spPr>
          <a:xfrm>
            <a:off x="2543514" y="3694695"/>
            <a:ext cx="4072089" cy="646331"/>
          </a:xfrm>
          <a:prstGeom prst="rect">
            <a:avLst/>
          </a:prstGeom>
          <a:noFill/>
        </p:spPr>
        <p:txBody>
          <a:bodyPr wrap="square" rtlCol="0">
            <a:spAutoFit/>
          </a:bodyPr>
          <a:lstStyle/>
          <a:p>
            <a:pPr algn="ctr"/>
            <a:r>
              <a:rPr lang="en-US" sz="3600" b="1" dirty="0"/>
              <a:t>Children of light</a:t>
            </a:r>
          </a:p>
        </p:txBody>
      </p:sp>
      <p:sp>
        <p:nvSpPr>
          <p:cNvPr id="49" name="TextBox 48"/>
          <p:cNvSpPr txBox="1"/>
          <p:nvPr/>
        </p:nvSpPr>
        <p:spPr>
          <a:xfrm>
            <a:off x="3687176" y="905392"/>
            <a:ext cx="1600835" cy="646331"/>
          </a:xfrm>
          <a:prstGeom prst="rect">
            <a:avLst/>
          </a:prstGeom>
          <a:noFill/>
        </p:spPr>
        <p:txBody>
          <a:bodyPr wrap="square" rtlCol="0">
            <a:spAutoFit/>
          </a:bodyPr>
          <a:lstStyle/>
          <a:p>
            <a:pPr algn="ctr"/>
            <a:r>
              <a:rPr lang="en-US" sz="3600" b="1" dirty="0"/>
              <a:t>Hope</a:t>
            </a:r>
          </a:p>
        </p:txBody>
      </p:sp>
      <p:sp>
        <p:nvSpPr>
          <p:cNvPr id="50" name="TextBox 49"/>
          <p:cNvSpPr txBox="1"/>
          <p:nvPr/>
        </p:nvSpPr>
        <p:spPr>
          <a:xfrm>
            <a:off x="2288482" y="1953473"/>
            <a:ext cx="2338577" cy="646331"/>
          </a:xfrm>
          <a:prstGeom prst="rect">
            <a:avLst/>
          </a:prstGeom>
          <a:noFill/>
        </p:spPr>
        <p:txBody>
          <a:bodyPr wrap="square" rtlCol="0">
            <a:spAutoFit/>
          </a:bodyPr>
          <a:lstStyle/>
          <a:p>
            <a:pPr algn="ctr"/>
            <a:r>
              <a:rPr lang="en-US" sz="3600" b="1" dirty="0"/>
              <a:t>Believers</a:t>
            </a:r>
          </a:p>
        </p:txBody>
      </p:sp>
      <p:sp>
        <p:nvSpPr>
          <p:cNvPr id="51" name="TextBox 50"/>
          <p:cNvSpPr txBox="1"/>
          <p:nvPr/>
        </p:nvSpPr>
        <p:spPr>
          <a:xfrm>
            <a:off x="3110651" y="4532042"/>
            <a:ext cx="2937816" cy="1200329"/>
          </a:xfrm>
          <a:prstGeom prst="rect">
            <a:avLst/>
          </a:prstGeom>
          <a:noFill/>
        </p:spPr>
        <p:txBody>
          <a:bodyPr wrap="square" rtlCol="0">
            <a:spAutoFit/>
          </a:bodyPr>
          <a:lstStyle/>
          <a:p>
            <a:pPr algn="ctr"/>
            <a:r>
              <a:rPr lang="en-US" sz="3600" b="1" dirty="0"/>
              <a:t>Forgiveness of sins</a:t>
            </a:r>
          </a:p>
        </p:txBody>
      </p:sp>
      <p:sp>
        <p:nvSpPr>
          <p:cNvPr id="53" name="TextBox 52"/>
          <p:cNvSpPr txBox="1"/>
          <p:nvPr/>
        </p:nvSpPr>
        <p:spPr>
          <a:xfrm>
            <a:off x="1994227" y="2844724"/>
            <a:ext cx="2850135" cy="646331"/>
          </a:xfrm>
          <a:prstGeom prst="rect">
            <a:avLst/>
          </a:prstGeom>
          <a:noFill/>
        </p:spPr>
        <p:txBody>
          <a:bodyPr wrap="square" rtlCol="0">
            <a:spAutoFit/>
          </a:bodyPr>
          <a:lstStyle/>
          <a:p>
            <a:pPr algn="ctr"/>
            <a:r>
              <a:rPr lang="en-US" sz="3600" b="1" dirty="0"/>
              <a:t>Righteous</a:t>
            </a:r>
          </a:p>
        </p:txBody>
      </p:sp>
      <p:sp>
        <p:nvSpPr>
          <p:cNvPr id="54" name="TextBox 53"/>
          <p:cNvSpPr txBox="1"/>
          <p:nvPr/>
        </p:nvSpPr>
        <p:spPr>
          <a:xfrm>
            <a:off x="5288011" y="2583247"/>
            <a:ext cx="1316083" cy="646331"/>
          </a:xfrm>
          <a:prstGeom prst="rect">
            <a:avLst/>
          </a:prstGeom>
          <a:noFill/>
        </p:spPr>
        <p:txBody>
          <a:bodyPr wrap="square" rtlCol="0">
            <a:spAutoFit/>
          </a:bodyPr>
          <a:lstStyle/>
          <a:p>
            <a:pPr algn="ctr"/>
            <a:r>
              <a:rPr lang="en-US" sz="3600" b="1" dirty="0"/>
              <a:t>Wise</a:t>
            </a:r>
          </a:p>
        </p:txBody>
      </p:sp>
      <p:sp>
        <p:nvSpPr>
          <p:cNvPr id="15" name="TextBox 14"/>
          <p:cNvSpPr txBox="1"/>
          <p:nvPr/>
        </p:nvSpPr>
        <p:spPr>
          <a:xfrm>
            <a:off x="4377508" y="3689689"/>
            <a:ext cx="1594889" cy="584775"/>
          </a:xfrm>
          <a:prstGeom prst="rect">
            <a:avLst/>
          </a:prstGeom>
          <a:noFill/>
        </p:spPr>
        <p:txBody>
          <a:bodyPr wrap="square" rtlCol="0">
            <a:spAutoFit/>
          </a:bodyPr>
          <a:lstStyle/>
          <a:p>
            <a:pPr algn="ctr"/>
            <a:r>
              <a:rPr lang="en-US" sz="3200" b="1" dirty="0">
                <a:solidFill>
                  <a:schemeClr val="bg1"/>
                </a:solidFill>
              </a:rPr>
              <a:t>Hate</a:t>
            </a:r>
          </a:p>
        </p:txBody>
      </p:sp>
      <p:sp>
        <p:nvSpPr>
          <p:cNvPr id="16" name="TextBox 15"/>
          <p:cNvSpPr txBox="1"/>
          <p:nvPr/>
        </p:nvSpPr>
        <p:spPr>
          <a:xfrm>
            <a:off x="3965461" y="2970909"/>
            <a:ext cx="4282909" cy="584775"/>
          </a:xfrm>
          <a:prstGeom prst="rect">
            <a:avLst/>
          </a:prstGeom>
          <a:noFill/>
        </p:spPr>
        <p:txBody>
          <a:bodyPr wrap="square" rtlCol="0">
            <a:spAutoFit/>
          </a:bodyPr>
          <a:lstStyle/>
          <a:p>
            <a:pPr algn="ctr"/>
            <a:r>
              <a:rPr lang="en-US" sz="3200" b="1" dirty="0">
                <a:solidFill>
                  <a:schemeClr val="bg1"/>
                </a:solidFill>
              </a:rPr>
              <a:t>Unprofitable Servant</a:t>
            </a:r>
          </a:p>
        </p:txBody>
      </p:sp>
      <p:sp>
        <p:nvSpPr>
          <p:cNvPr id="17" name="TextBox 16"/>
          <p:cNvSpPr txBox="1"/>
          <p:nvPr/>
        </p:nvSpPr>
        <p:spPr>
          <a:xfrm>
            <a:off x="3958543" y="2290620"/>
            <a:ext cx="2835796" cy="584775"/>
          </a:xfrm>
          <a:prstGeom prst="rect">
            <a:avLst/>
          </a:prstGeom>
          <a:noFill/>
        </p:spPr>
        <p:txBody>
          <a:bodyPr wrap="square" rtlCol="0">
            <a:spAutoFit/>
          </a:bodyPr>
          <a:lstStyle/>
          <a:p>
            <a:pPr algn="ctr"/>
            <a:r>
              <a:rPr lang="en-US" sz="3200" b="1" dirty="0">
                <a:solidFill>
                  <a:schemeClr val="bg1"/>
                </a:solidFill>
              </a:rPr>
              <a:t>Unbelievers</a:t>
            </a:r>
          </a:p>
        </p:txBody>
      </p:sp>
      <p:sp>
        <p:nvSpPr>
          <p:cNvPr id="18" name="TextBox 17"/>
          <p:cNvSpPr txBox="1"/>
          <p:nvPr/>
        </p:nvSpPr>
        <p:spPr>
          <a:xfrm>
            <a:off x="4078475" y="1459306"/>
            <a:ext cx="1658683" cy="584775"/>
          </a:xfrm>
          <a:prstGeom prst="rect">
            <a:avLst/>
          </a:prstGeom>
          <a:noFill/>
        </p:spPr>
        <p:txBody>
          <a:bodyPr wrap="square" rtlCol="0">
            <a:spAutoFit/>
          </a:bodyPr>
          <a:lstStyle/>
          <a:p>
            <a:pPr algn="ctr"/>
            <a:r>
              <a:rPr lang="en-US" sz="3200" b="1" dirty="0">
                <a:solidFill>
                  <a:schemeClr val="bg1"/>
                </a:solidFill>
              </a:rPr>
              <a:t>Liars</a:t>
            </a:r>
          </a:p>
        </p:txBody>
      </p:sp>
      <p:sp>
        <p:nvSpPr>
          <p:cNvPr id="19" name="TextBox 18"/>
          <p:cNvSpPr txBox="1"/>
          <p:nvPr/>
        </p:nvSpPr>
        <p:spPr>
          <a:xfrm>
            <a:off x="4669863" y="874531"/>
            <a:ext cx="3149904" cy="584775"/>
          </a:xfrm>
          <a:prstGeom prst="rect">
            <a:avLst/>
          </a:prstGeom>
          <a:noFill/>
        </p:spPr>
        <p:txBody>
          <a:bodyPr wrap="square" rtlCol="0">
            <a:spAutoFit/>
          </a:bodyPr>
          <a:lstStyle/>
          <a:p>
            <a:pPr algn="ctr"/>
            <a:r>
              <a:rPr lang="en-US" sz="3200" b="1" dirty="0">
                <a:solidFill>
                  <a:schemeClr val="bg1"/>
                </a:solidFill>
              </a:rPr>
              <a:t>Unrighteous</a:t>
            </a:r>
          </a:p>
        </p:txBody>
      </p:sp>
      <p:sp>
        <p:nvSpPr>
          <p:cNvPr id="20" name="TextBox 19"/>
          <p:cNvSpPr txBox="1"/>
          <p:nvPr/>
        </p:nvSpPr>
        <p:spPr>
          <a:xfrm>
            <a:off x="6538591" y="1635546"/>
            <a:ext cx="1762352" cy="584775"/>
          </a:xfrm>
          <a:prstGeom prst="rect">
            <a:avLst/>
          </a:prstGeom>
          <a:noFill/>
        </p:spPr>
        <p:txBody>
          <a:bodyPr wrap="square" rtlCol="0">
            <a:spAutoFit/>
          </a:bodyPr>
          <a:lstStyle/>
          <a:p>
            <a:pPr algn="ctr"/>
            <a:r>
              <a:rPr lang="en-US" sz="3200" b="1" dirty="0">
                <a:solidFill>
                  <a:schemeClr val="bg1"/>
                </a:solidFill>
              </a:rPr>
              <a:t>Fools</a:t>
            </a:r>
          </a:p>
        </p:txBody>
      </p:sp>
      <p:sp>
        <p:nvSpPr>
          <p:cNvPr id="21" name="TextBox 20"/>
          <p:cNvSpPr txBox="1"/>
          <p:nvPr/>
        </p:nvSpPr>
        <p:spPr>
          <a:xfrm>
            <a:off x="6345660" y="3643389"/>
            <a:ext cx="1474107" cy="584775"/>
          </a:xfrm>
          <a:prstGeom prst="rect">
            <a:avLst/>
          </a:prstGeom>
          <a:noFill/>
        </p:spPr>
        <p:txBody>
          <a:bodyPr wrap="square" rtlCol="0">
            <a:spAutoFit/>
          </a:bodyPr>
          <a:lstStyle/>
          <a:p>
            <a:pPr algn="ctr"/>
            <a:r>
              <a:rPr lang="en-US" sz="3200" b="1" dirty="0">
                <a:solidFill>
                  <a:schemeClr val="bg1"/>
                </a:solidFill>
              </a:rPr>
              <a:t>Death</a:t>
            </a:r>
          </a:p>
        </p:txBody>
      </p:sp>
      <p:sp>
        <p:nvSpPr>
          <p:cNvPr id="22" name="TextBox 21"/>
          <p:cNvSpPr txBox="1"/>
          <p:nvPr/>
        </p:nvSpPr>
        <p:spPr>
          <a:xfrm>
            <a:off x="4907817" y="4362974"/>
            <a:ext cx="2511950" cy="584775"/>
          </a:xfrm>
          <a:prstGeom prst="rect">
            <a:avLst/>
          </a:prstGeom>
          <a:noFill/>
        </p:spPr>
        <p:txBody>
          <a:bodyPr wrap="square" rtlCol="0">
            <a:spAutoFit/>
          </a:bodyPr>
          <a:lstStyle/>
          <a:p>
            <a:pPr algn="ctr"/>
            <a:r>
              <a:rPr lang="en-US" sz="3200" b="1" dirty="0">
                <a:solidFill>
                  <a:schemeClr val="bg1"/>
                </a:solidFill>
              </a:rPr>
              <a:t>Evil Deeds</a:t>
            </a:r>
          </a:p>
        </p:txBody>
      </p:sp>
      <p:sp>
        <p:nvSpPr>
          <p:cNvPr id="58" name="TextBox 57"/>
          <p:cNvSpPr txBox="1"/>
          <p:nvPr/>
        </p:nvSpPr>
        <p:spPr>
          <a:xfrm>
            <a:off x="2857458" y="2162812"/>
            <a:ext cx="1110342" cy="461665"/>
          </a:xfrm>
          <a:prstGeom prst="rect">
            <a:avLst/>
          </a:prstGeom>
          <a:noFill/>
        </p:spPr>
        <p:txBody>
          <a:bodyPr wrap="square" rtlCol="0">
            <a:spAutoFit/>
          </a:bodyPr>
          <a:lstStyle/>
          <a:p>
            <a:pPr algn="ctr"/>
            <a:r>
              <a:rPr lang="en-US" sz="2400" b="1" dirty="0"/>
              <a:t>Truth</a:t>
            </a:r>
          </a:p>
        </p:txBody>
      </p:sp>
      <p:sp>
        <p:nvSpPr>
          <p:cNvPr id="59" name="TextBox 58"/>
          <p:cNvSpPr txBox="1"/>
          <p:nvPr/>
        </p:nvSpPr>
        <p:spPr>
          <a:xfrm>
            <a:off x="1645920" y="757644"/>
            <a:ext cx="3696789" cy="461665"/>
          </a:xfrm>
          <a:prstGeom prst="rect">
            <a:avLst/>
          </a:prstGeom>
          <a:noFill/>
        </p:spPr>
        <p:txBody>
          <a:bodyPr wrap="square" rtlCol="0">
            <a:spAutoFit/>
          </a:bodyPr>
          <a:lstStyle/>
          <a:p>
            <a:pPr algn="ctr"/>
            <a:r>
              <a:rPr lang="en-US" sz="2400" b="1" dirty="0"/>
              <a:t>Pureness of His Light</a:t>
            </a:r>
          </a:p>
        </p:txBody>
      </p:sp>
      <p:sp>
        <p:nvSpPr>
          <p:cNvPr id="60" name="TextBox 59"/>
          <p:cNvSpPr txBox="1"/>
          <p:nvPr/>
        </p:nvSpPr>
        <p:spPr>
          <a:xfrm>
            <a:off x="805543" y="1523998"/>
            <a:ext cx="2107474" cy="830997"/>
          </a:xfrm>
          <a:prstGeom prst="rect">
            <a:avLst/>
          </a:prstGeom>
          <a:noFill/>
        </p:spPr>
        <p:txBody>
          <a:bodyPr wrap="square" rtlCol="0">
            <a:spAutoFit/>
          </a:bodyPr>
          <a:lstStyle/>
          <a:p>
            <a:pPr algn="ctr"/>
            <a:r>
              <a:rPr lang="en-US" sz="2400" b="1" dirty="0"/>
              <a:t>Respectful Angels</a:t>
            </a:r>
          </a:p>
        </p:txBody>
      </p:sp>
      <p:sp>
        <p:nvSpPr>
          <p:cNvPr id="61" name="TextBox 60"/>
          <p:cNvSpPr txBox="1"/>
          <p:nvPr/>
        </p:nvSpPr>
        <p:spPr>
          <a:xfrm>
            <a:off x="3474721" y="1545769"/>
            <a:ext cx="2429691" cy="461665"/>
          </a:xfrm>
          <a:prstGeom prst="rect">
            <a:avLst/>
          </a:prstGeom>
          <a:noFill/>
        </p:spPr>
        <p:txBody>
          <a:bodyPr wrap="square" rtlCol="0">
            <a:spAutoFit/>
          </a:bodyPr>
          <a:lstStyle/>
          <a:p>
            <a:pPr algn="ctr"/>
            <a:r>
              <a:rPr lang="en-US" sz="2400" b="1" dirty="0"/>
              <a:t>Light of life</a:t>
            </a:r>
          </a:p>
        </p:txBody>
      </p:sp>
      <p:sp>
        <p:nvSpPr>
          <p:cNvPr id="62" name="TextBox 61"/>
          <p:cNvSpPr txBox="1"/>
          <p:nvPr/>
        </p:nvSpPr>
        <p:spPr>
          <a:xfrm>
            <a:off x="3583577" y="5529942"/>
            <a:ext cx="936172" cy="461665"/>
          </a:xfrm>
          <a:prstGeom prst="rect">
            <a:avLst/>
          </a:prstGeom>
          <a:noFill/>
        </p:spPr>
        <p:txBody>
          <a:bodyPr wrap="square" rtlCol="0">
            <a:spAutoFit/>
          </a:bodyPr>
          <a:lstStyle/>
          <a:p>
            <a:pPr algn="ctr"/>
            <a:r>
              <a:rPr lang="en-US" sz="2400" b="1" dirty="0"/>
              <a:t>Love</a:t>
            </a:r>
          </a:p>
        </p:txBody>
      </p:sp>
      <p:sp>
        <p:nvSpPr>
          <p:cNvPr id="64" name="TextBox 63"/>
          <p:cNvSpPr txBox="1"/>
          <p:nvPr/>
        </p:nvSpPr>
        <p:spPr>
          <a:xfrm>
            <a:off x="6431282" y="5098868"/>
            <a:ext cx="1367246" cy="646331"/>
          </a:xfrm>
          <a:prstGeom prst="rect">
            <a:avLst/>
          </a:prstGeom>
          <a:noFill/>
        </p:spPr>
        <p:txBody>
          <a:bodyPr wrap="square" rtlCol="0">
            <a:spAutoFit/>
          </a:bodyPr>
          <a:lstStyle/>
          <a:p>
            <a:pPr algn="ctr"/>
            <a:r>
              <a:rPr lang="en-US" b="1" dirty="0">
                <a:solidFill>
                  <a:schemeClr val="bg1"/>
                </a:solidFill>
              </a:rPr>
              <a:t>Reserved Darkness</a:t>
            </a:r>
          </a:p>
        </p:txBody>
      </p:sp>
      <p:sp>
        <p:nvSpPr>
          <p:cNvPr id="65" name="TextBox 64"/>
          <p:cNvSpPr txBox="1"/>
          <p:nvPr/>
        </p:nvSpPr>
        <p:spPr>
          <a:xfrm>
            <a:off x="7045235" y="3178628"/>
            <a:ext cx="1693816" cy="646331"/>
          </a:xfrm>
          <a:prstGeom prst="rect">
            <a:avLst/>
          </a:prstGeom>
          <a:noFill/>
        </p:spPr>
        <p:txBody>
          <a:bodyPr wrap="square" rtlCol="0">
            <a:spAutoFit/>
          </a:bodyPr>
          <a:lstStyle/>
          <a:p>
            <a:pPr algn="ctr"/>
            <a:r>
              <a:rPr lang="en-US" b="1" dirty="0">
                <a:solidFill>
                  <a:schemeClr val="bg1"/>
                </a:solidFill>
              </a:rPr>
              <a:t>Disrespectful Angels</a:t>
            </a:r>
          </a:p>
        </p:txBody>
      </p:sp>
      <p:sp>
        <p:nvSpPr>
          <p:cNvPr id="66" name="TextBox 65"/>
          <p:cNvSpPr txBox="1"/>
          <p:nvPr/>
        </p:nvSpPr>
        <p:spPr>
          <a:xfrm>
            <a:off x="6927671" y="2303416"/>
            <a:ext cx="1288868" cy="646331"/>
          </a:xfrm>
          <a:prstGeom prst="rect">
            <a:avLst/>
          </a:prstGeom>
          <a:noFill/>
        </p:spPr>
        <p:txBody>
          <a:bodyPr wrap="square" rtlCol="0">
            <a:spAutoFit/>
          </a:bodyPr>
          <a:lstStyle/>
          <a:p>
            <a:pPr algn="ctr"/>
            <a:r>
              <a:rPr lang="en-US" b="1" dirty="0">
                <a:solidFill>
                  <a:schemeClr val="bg1"/>
                </a:solidFill>
              </a:rPr>
              <a:t>Outer Darkness</a:t>
            </a:r>
          </a:p>
        </p:txBody>
      </p:sp>
      <p:sp>
        <p:nvSpPr>
          <p:cNvPr id="67" name="TextBox 66"/>
          <p:cNvSpPr txBox="1"/>
          <p:nvPr/>
        </p:nvSpPr>
        <p:spPr>
          <a:xfrm>
            <a:off x="7228113" y="4171404"/>
            <a:ext cx="1380309" cy="646331"/>
          </a:xfrm>
          <a:prstGeom prst="rect">
            <a:avLst/>
          </a:prstGeom>
          <a:noFill/>
        </p:spPr>
        <p:txBody>
          <a:bodyPr wrap="square" rtlCol="0">
            <a:spAutoFit/>
          </a:bodyPr>
          <a:lstStyle/>
          <a:p>
            <a:pPr algn="ctr"/>
            <a:r>
              <a:rPr lang="en-US" b="1" dirty="0">
                <a:solidFill>
                  <a:schemeClr val="bg1"/>
                </a:solidFill>
              </a:rPr>
              <a:t>Chained Angels</a:t>
            </a:r>
          </a:p>
        </p:txBody>
      </p:sp>
      <p:sp>
        <p:nvSpPr>
          <p:cNvPr id="75" name="TextBox 74"/>
          <p:cNvSpPr txBox="1"/>
          <p:nvPr/>
        </p:nvSpPr>
        <p:spPr>
          <a:xfrm>
            <a:off x="4135950" y="3273912"/>
            <a:ext cx="1904067" cy="646331"/>
          </a:xfrm>
          <a:prstGeom prst="rect">
            <a:avLst/>
          </a:prstGeom>
          <a:noFill/>
        </p:spPr>
        <p:txBody>
          <a:bodyPr wrap="square" rtlCol="0">
            <a:spAutoFit/>
          </a:bodyPr>
          <a:lstStyle/>
          <a:p>
            <a:pPr algn="ctr"/>
            <a:r>
              <a:rPr lang="en-US" sz="3600" b="1" dirty="0">
                <a:solidFill>
                  <a:schemeClr val="bg1"/>
                </a:solidFill>
              </a:rPr>
              <a:t>Falling</a:t>
            </a:r>
          </a:p>
        </p:txBody>
      </p:sp>
      <p:sp>
        <p:nvSpPr>
          <p:cNvPr id="76" name="TextBox 75"/>
          <p:cNvSpPr txBox="1"/>
          <p:nvPr/>
        </p:nvSpPr>
        <p:spPr>
          <a:xfrm>
            <a:off x="1243181" y="3914922"/>
            <a:ext cx="1675467" cy="646331"/>
          </a:xfrm>
          <a:prstGeom prst="rect">
            <a:avLst/>
          </a:prstGeom>
          <a:noFill/>
        </p:spPr>
        <p:txBody>
          <a:bodyPr wrap="square" rtlCol="0">
            <a:spAutoFit/>
          </a:bodyPr>
          <a:lstStyle/>
          <a:p>
            <a:pPr algn="ctr"/>
            <a:r>
              <a:rPr lang="en-US" sz="3600" b="1" dirty="0"/>
              <a:t>Rising</a:t>
            </a:r>
          </a:p>
        </p:txBody>
      </p:sp>
      <p:sp>
        <p:nvSpPr>
          <p:cNvPr id="71" name="TextBox 70"/>
          <p:cNvSpPr txBox="1"/>
          <p:nvPr/>
        </p:nvSpPr>
        <p:spPr>
          <a:xfrm>
            <a:off x="1028107" y="3920587"/>
            <a:ext cx="2114528" cy="646331"/>
          </a:xfrm>
          <a:prstGeom prst="rect">
            <a:avLst/>
          </a:prstGeom>
          <a:noFill/>
        </p:spPr>
        <p:txBody>
          <a:bodyPr wrap="square" rtlCol="0">
            <a:spAutoFit/>
          </a:bodyPr>
          <a:lstStyle/>
          <a:p>
            <a:pPr algn="ctr"/>
            <a:r>
              <a:rPr lang="en-US" sz="3600" b="1" dirty="0"/>
              <a:t>Faithful</a:t>
            </a:r>
          </a:p>
        </p:txBody>
      </p:sp>
      <p:sp>
        <p:nvSpPr>
          <p:cNvPr id="72" name="TextBox 71"/>
          <p:cNvSpPr txBox="1"/>
          <p:nvPr/>
        </p:nvSpPr>
        <p:spPr>
          <a:xfrm>
            <a:off x="3844117" y="3274256"/>
            <a:ext cx="2498364" cy="646331"/>
          </a:xfrm>
          <a:prstGeom prst="rect">
            <a:avLst/>
          </a:prstGeom>
          <a:noFill/>
        </p:spPr>
        <p:txBody>
          <a:bodyPr wrap="square" rtlCol="0">
            <a:spAutoFit/>
          </a:bodyPr>
          <a:lstStyle/>
          <a:p>
            <a:pPr algn="ctr"/>
            <a:r>
              <a:rPr lang="en-US" sz="3600" b="1" dirty="0">
                <a:solidFill>
                  <a:schemeClr val="bg1"/>
                </a:solidFill>
              </a:rPr>
              <a:t>Unfaithful</a:t>
            </a:r>
          </a:p>
        </p:txBody>
      </p:sp>
      <p:sp>
        <p:nvSpPr>
          <p:cNvPr id="81" name="TextBox 80"/>
          <p:cNvSpPr txBox="1"/>
          <p:nvPr/>
        </p:nvSpPr>
        <p:spPr>
          <a:xfrm>
            <a:off x="3073400" y="2673439"/>
            <a:ext cx="3004349" cy="1569660"/>
          </a:xfrm>
          <a:prstGeom prst="rect">
            <a:avLst/>
          </a:prstGeom>
          <a:noFill/>
        </p:spPr>
        <p:txBody>
          <a:bodyPr wrap="none" rtlCol="0">
            <a:spAutoFit/>
          </a:bodyPr>
          <a:lstStyle/>
          <a:p>
            <a:r>
              <a:rPr lang="en-US" sz="9600" dirty="0">
                <a:solidFill>
                  <a:schemeClr val="bg1"/>
                </a:solidFill>
                <a:latin typeface="Aharoni" panose="02010803020104030203" pitchFamily="2" charset="-79"/>
                <a:cs typeface="Aharoni" panose="02010803020104030203" pitchFamily="2" charset="-79"/>
              </a:rPr>
              <a:t>GOD</a:t>
            </a:r>
          </a:p>
        </p:txBody>
      </p:sp>
      <p:sp>
        <p:nvSpPr>
          <p:cNvPr id="82" name="TextBox 81"/>
          <p:cNvSpPr txBox="1"/>
          <p:nvPr/>
        </p:nvSpPr>
        <p:spPr>
          <a:xfrm>
            <a:off x="3073400" y="2673439"/>
            <a:ext cx="3004349" cy="1569660"/>
          </a:xfrm>
          <a:prstGeom prst="rect">
            <a:avLst/>
          </a:prstGeom>
          <a:noFill/>
        </p:spPr>
        <p:txBody>
          <a:bodyPr wrap="none" rtlCol="0">
            <a:spAutoFit/>
          </a:bodyPr>
          <a:lstStyle/>
          <a:p>
            <a:r>
              <a:rPr lang="en-US" sz="9600" dirty="0">
                <a:solidFill>
                  <a:schemeClr val="bg1"/>
                </a:solidFill>
                <a:latin typeface="Aharoni" panose="02010803020104030203" pitchFamily="2" charset="-79"/>
                <a:cs typeface="Aharoni" panose="02010803020104030203" pitchFamily="2" charset="-79"/>
              </a:rPr>
              <a:t>GOD</a:t>
            </a:r>
          </a:p>
        </p:txBody>
      </p:sp>
      <p:sp>
        <p:nvSpPr>
          <p:cNvPr id="83" name="TextBox 82"/>
          <p:cNvSpPr txBox="1"/>
          <p:nvPr/>
        </p:nvSpPr>
        <p:spPr>
          <a:xfrm>
            <a:off x="3073400" y="2673439"/>
            <a:ext cx="3004349" cy="1569660"/>
          </a:xfrm>
          <a:prstGeom prst="rect">
            <a:avLst/>
          </a:prstGeom>
          <a:noFill/>
        </p:spPr>
        <p:txBody>
          <a:bodyPr wrap="none" rtlCol="0">
            <a:spAutoFit/>
          </a:bodyPr>
          <a:lstStyle/>
          <a:p>
            <a:r>
              <a:rPr lang="en-US" sz="9600" dirty="0">
                <a:solidFill>
                  <a:schemeClr val="bg1"/>
                </a:solidFill>
                <a:latin typeface="Aharoni" panose="02010803020104030203" pitchFamily="2" charset="-79"/>
                <a:cs typeface="Aharoni" panose="02010803020104030203" pitchFamily="2" charset="-79"/>
              </a:rPr>
              <a:t>GOD</a:t>
            </a:r>
          </a:p>
        </p:txBody>
      </p:sp>
      <p:sp>
        <p:nvSpPr>
          <p:cNvPr id="84" name="TextBox 83"/>
          <p:cNvSpPr txBox="1"/>
          <p:nvPr/>
        </p:nvSpPr>
        <p:spPr>
          <a:xfrm>
            <a:off x="3073400" y="2673439"/>
            <a:ext cx="3004349" cy="1569660"/>
          </a:xfrm>
          <a:prstGeom prst="rect">
            <a:avLst/>
          </a:prstGeom>
          <a:noFill/>
        </p:spPr>
        <p:txBody>
          <a:bodyPr wrap="none" rtlCol="0">
            <a:spAutoFit/>
          </a:bodyPr>
          <a:lstStyle/>
          <a:p>
            <a:r>
              <a:rPr lang="en-US" sz="9600" dirty="0">
                <a:ln w="12700">
                  <a:solidFill>
                    <a:schemeClr val="tx1"/>
                  </a:solidFill>
                </a:ln>
                <a:solidFill>
                  <a:schemeClr val="bg1"/>
                </a:solidFill>
                <a:latin typeface="Aharoni" panose="02010803020104030203" pitchFamily="2" charset="-79"/>
                <a:cs typeface="Aharoni" panose="02010803020104030203" pitchFamily="2" charset="-79"/>
              </a:rPr>
              <a:t>GOD</a:t>
            </a:r>
          </a:p>
        </p:txBody>
      </p:sp>
      <p:sp>
        <p:nvSpPr>
          <p:cNvPr id="86" name="TextBox 85"/>
          <p:cNvSpPr txBox="1"/>
          <p:nvPr/>
        </p:nvSpPr>
        <p:spPr>
          <a:xfrm>
            <a:off x="3073399" y="2673437"/>
            <a:ext cx="3004349" cy="1569660"/>
          </a:xfrm>
          <a:prstGeom prst="rect">
            <a:avLst/>
          </a:prstGeom>
          <a:noFill/>
        </p:spPr>
        <p:txBody>
          <a:bodyPr wrap="none" rtlCol="0">
            <a:spAutoFit/>
          </a:bodyPr>
          <a:lstStyle/>
          <a:p>
            <a:r>
              <a:rPr lang="en-US" sz="9600" dirty="0">
                <a:ln w="12700">
                  <a:solidFill>
                    <a:schemeClr val="tx1"/>
                  </a:solidFill>
                </a:ln>
                <a:solidFill>
                  <a:schemeClr val="bg1"/>
                </a:solidFill>
                <a:latin typeface="Aharoni" panose="02010803020104030203" pitchFamily="2" charset="-79"/>
                <a:cs typeface="Aharoni" panose="02010803020104030203" pitchFamily="2" charset="-79"/>
              </a:rPr>
              <a:t>GOD</a:t>
            </a:r>
          </a:p>
        </p:txBody>
      </p:sp>
      <p:sp>
        <p:nvSpPr>
          <p:cNvPr id="73" name="TextBox 72"/>
          <p:cNvSpPr txBox="1"/>
          <p:nvPr/>
        </p:nvSpPr>
        <p:spPr>
          <a:xfrm>
            <a:off x="4084745" y="3241187"/>
            <a:ext cx="2161309" cy="769441"/>
          </a:xfrm>
          <a:prstGeom prst="rect">
            <a:avLst/>
          </a:prstGeom>
          <a:noFill/>
        </p:spPr>
        <p:txBody>
          <a:bodyPr wrap="square" rtlCol="0">
            <a:spAutoFit/>
          </a:bodyPr>
          <a:lstStyle/>
          <a:p>
            <a:pPr algn="ctr"/>
            <a:r>
              <a:rPr lang="en-US" sz="4400" b="1" dirty="0">
                <a:solidFill>
                  <a:schemeClr val="bg1"/>
                </a:solidFill>
              </a:rPr>
              <a:t>GOATS</a:t>
            </a:r>
          </a:p>
        </p:txBody>
      </p:sp>
      <p:sp>
        <p:nvSpPr>
          <p:cNvPr id="77" name="TextBox 76"/>
          <p:cNvSpPr txBox="1"/>
          <p:nvPr/>
        </p:nvSpPr>
        <p:spPr>
          <a:xfrm>
            <a:off x="1038921" y="3958248"/>
            <a:ext cx="2161309" cy="769441"/>
          </a:xfrm>
          <a:prstGeom prst="rect">
            <a:avLst/>
          </a:prstGeom>
          <a:noFill/>
        </p:spPr>
        <p:txBody>
          <a:bodyPr wrap="square" rtlCol="0">
            <a:spAutoFit/>
          </a:bodyPr>
          <a:lstStyle/>
          <a:p>
            <a:pPr algn="ctr"/>
            <a:r>
              <a:rPr lang="en-US" sz="4400" b="1" dirty="0"/>
              <a:t>SHEEP</a:t>
            </a:r>
          </a:p>
        </p:txBody>
      </p:sp>
      <p:sp>
        <p:nvSpPr>
          <p:cNvPr id="3" name="TextBox 2"/>
          <p:cNvSpPr txBox="1"/>
          <p:nvPr/>
        </p:nvSpPr>
        <p:spPr>
          <a:xfrm>
            <a:off x="1956125" y="3206191"/>
            <a:ext cx="5324353" cy="707886"/>
          </a:xfrm>
          <a:prstGeom prst="rect">
            <a:avLst/>
          </a:prstGeom>
          <a:noFill/>
        </p:spPr>
        <p:txBody>
          <a:bodyPr wrap="square" rtlCol="0">
            <a:spAutoFit/>
          </a:bodyPr>
          <a:lstStyle/>
          <a:p>
            <a:pPr algn="ctr"/>
            <a:r>
              <a:rPr lang="en-US" sz="4000" b="1" dirty="0"/>
              <a:t>Jesus Christ Saves</a:t>
            </a:r>
          </a:p>
        </p:txBody>
      </p:sp>
      <p:sp>
        <p:nvSpPr>
          <p:cNvPr id="78" name="TextBox 77"/>
          <p:cNvSpPr txBox="1"/>
          <p:nvPr/>
        </p:nvSpPr>
        <p:spPr>
          <a:xfrm>
            <a:off x="1669227" y="1103681"/>
            <a:ext cx="3696789" cy="338554"/>
          </a:xfrm>
          <a:prstGeom prst="rect">
            <a:avLst/>
          </a:prstGeom>
          <a:noFill/>
        </p:spPr>
        <p:txBody>
          <a:bodyPr wrap="square" rtlCol="0">
            <a:spAutoFit/>
          </a:bodyPr>
          <a:lstStyle/>
          <a:p>
            <a:pPr algn="ctr"/>
            <a:r>
              <a:rPr lang="en-US" sz="1600" b="1" i="1" dirty="0">
                <a:solidFill>
                  <a:schemeClr val="tx1">
                    <a:lumMod val="65000"/>
                    <a:lumOff val="35000"/>
                  </a:schemeClr>
                </a:solidFill>
              </a:rPr>
              <a:t>1</a:t>
            </a:r>
            <a:r>
              <a:rPr lang="en-US" sz="1600" b="1" i="1" baseline="30000" dirty="0">
                <a:solidFill>
                  <a:schemeClr val="tx1">
                    <a:lumMod val="65000"/>
                    <a:lumOff val="35000"/>
                  </a:schemeClr>
                </a:solidFill>
              </a:rPr>
              <a:t>st</a:t>
            </a:r>
            <a:r>
              <a:rPr lang="en-US" sz="1600" b="1" i="1" dirty="0">
                <a:solidFill>
                  <a:schemeClr val="tx1">
                    <a:lumMod val="65000"/>
                    <a:lumOff val="35000"/>
                  </a:schemeClr>
                </a:solidFill>
              </a:rPr>
              <a:t> John 1:5</a:t>
            </a:r>
          </a:p>
        </p:txBody>
      </p:sp>
      <p:sp>
        <p:nvSpPr>
          <p:cNvPr id="79" name="TextBox 78"/>
          <p:cNvSpPr txBox="1"/>
          <p:nvPr/>
        </p:nvSpPr>
        <p:spPr>
          <a:xfrm>
            <a:off x="903643" y="2278058"/>
            <a:ext cx="1936119" cy="336050"/>
          </a:xfrm>
          <a:prstGeom prst="rect">
            <a:avLst/>
          </a:prstGeom>
          <a:noFill/>
        </p:spPr>
        <p:txBody>
          <a:bodyPr wrap="square" rtlCol="0">
            <a:spAutoFit/>
          </a:bodyPr>
          <a:lstStyle/>
          <a:p>
            <a:pPr algn="ctr"/>
            <a:r>
              <a:rPr lang="en-US" sz="1600" b="1" i="1" dirty="0">
                <a:solidFill>
                  <a:schemeClr val="tx1">
                    <a:lumMod val="65000"/>
                    <a:lumOff val="35000"/>
                  </a:schemeClr>
                </a:solidFill>
              </a:rPr>
              <a:t>Psalms 103:19-20</a:t>
            </a:r>
          </a:p>
        </p:txBody>
      </p:sp>
      <p:sp>
        <p:nvSpPr>
          <p:cNvPr id="80" name="TextBox 79"/>
          <p:cNvSpPr txBox="1"/>
          <p:nvPr/>
        </p:nvSpPr>
        <p:spPr>
          <a:xfrm>
            <a:off x="3829722" y="1923056"/>
            <a:ext cx="1871574" cy="338554"/>
          </a:xfrm>
          <a:prstGeom prst="rect">
            <a:avLst/>
          </a:prstGeom>
          <a:noFill/>
        </p:spPr>
        <p:txBody>
          <a:bodyPr wrap="square" rtlCol="0">
            <a:spAutoFit/>
          </a:bodyPr>
          <a:lstStyle/>
          <a:p>
            <a:pPr algn="ctr"/>
            <a:r>
              <a:rPr lang="en-US" sz="1600" b="1" i="1" dirty="0">
                <a:solidFill>
                  <a:schemeClr val="tx1">
                    <a:lumMod val="65000"/>
                    <a:lumOff val="35000"/>
                  </a:schemeClr>
                </a:solidFill>
              </a:rPr>
              <a:t>Psalms 36:9</a:t>
            </a:r>
          </a:p>
        </p:txBody>
      </p:sp>
      <p:sp>
        <p:nvSpPr>
          <p:cNvPr id="85" name="TextBox 84"/>
          <p:cNvSpPr txBox="1"/>
          <p:nvPr/>
        </p:nvSpPr>
        <p:spPr>
          <a:xfrm>
            <a:off x="2699543" y="2537909"/>
            <a:ext cx="1496849" cy="338554"/>
          </a:xfrm>
          <a:prstGeom prst="rect">
            <a:avLst/>
          </a:prstGeom>
          <a:noFill/>
        </p:spPr>
        <p:txBody>
          <a:bodyPr wrap="square" rtlCol="0">
            <a:spAutoFit/>
          </a:bodyPr>
          <a:lstStyle/>
          <a:p>
            <a:pPr algn="ctr"/>
            <a:r>
              <a:rPr lang="en-US" sz="1600" b="1" i="1" dirty="0">
                <a:solidFill>
                  <a:schemeClr val="tx1">
                    <a:lumMod val="65000"/>
                    <a:lumOff val="35000"/>
                  </a:schemeClr>
                </a:solidFill>
              </a:rPr>
              <a:t>Psalms 100:5</a:t>
            </a:r>
          </a:p>
        </p:txBody>
      </p:sp>
      <p:sp>
        <p:nvSpPr>
          <p:cNvPr id="87" name="TextBox 86"/>
          <p:cNvSpPr txBox="1"/>
          <p:nvPr/>
        </p:nvSpPr>
        <p:spPr>
          <a:xfrm>
            <a:off x="2840019" y="5894421"/>
            <a:ext cx="2411248" cy="338554"/>
          </a:xfrm>
          <a:prstGeom prst="rect">
            <a:avLst/>
          </a:prstGeom>
          <a:noFill/>
        </p:spPr>
        <p:txBody>
          <a:bodyPr wrap="square" rtlCol="0">
            <a:spAutoFit/>
          </a:bodyPr>
          <a:lstStyle/>
          <a:p>
            <a:pPr algn="ctr"/>
            <a:r>
              <a:rPr lang="en-US" sz="1600" b="1" i="1" dirty="0">
                <a:solidFill>
                  <a:schemeClr val="tx1">
                    <a:lumMod val="65000"/>
                    <a:lumOff val="35000"/>
                  </a:schemeClr>
                </a:solidFill>
              </a:rPr>
              <a:t>1</a:t>
            </a:r>
            <a:r>
              <a:rPr lang="en-US" sz="1600" b="1" i="1" baseline="30000" dirty="0">
                <a:solidFill>
                  <a:schemeClr val="tx1">
                    <a:lumMod val="65000"/>
                    <a:lumOff val="35000"/>
                  </a:schemeClr>
                </a:solidFill>
              </a:rPr>
              <a:t>st</a:t>
            </a:r>
            <a:r>
              <a:rPr lang="en-US" sz="1600" b="1" i="1" dirty="0">
                <a:solidFill>
                  <a:schemeClr val="tx1">
                    <a:lumMod val="65000"/>
                    <a:lumOff val="35000"/>
                  </a:schemeClr>
                </a:solidFill>
              </a:rPr>
              <a:t> Corinthians 13:4-6 </a:t>
            </a:r>
          </a:p>
        </p:txBody>
      </p:sp>
      <p:sp>
        <p:nvSpPr>
          <p:cNvPr id="88" name="TextBox 87"/>
          <p:cNvSpPr txBox="1"/>
          <p:nvPr/>
        </p:nvSpPr>
        <p:spPr>
          <a:xfrm>
            <a:off x="5262851" y="1403764"/>
            <a:ext cx="2023110" cy="276999"/>
          </a:xfrm>
          <a:prstGeom prst="rect">
            <a:avLst/>
          </a:prstGeom>
          <a:noFill/>
        </p:spPr>
        <p:txBody>
          <a:bodyPr wrap="square" rtlCol="0">
            <a:spAutoFit/>
          </a:bodyPr>
          <a:lstStyle/>
          <a:p>
            <a:pPr algn="ctr"/>
            <a:r>
              <a:rPr lang="en-US" sz="1200" b="1" i="1" dirty="0">
                <a:solidFill>
                  <a:schemeClr val="bg1">
                    <a:lumMod val="85000"/>
                  </a:schemeClr>
                </a:solidFill>
              </a:rPr>
              <a:t>1</a:t>
            </a:r>
            <a:r>
              <a:rPr lang="en-US" sz="1200" b="1" i="1" baseline="30000" dirty="0">
                <a:solidFill>
                  <a:schemeClr val="bg1">
                    <a:lumMod val="85000"/>
                  </a:schemeClr>
                </a:solidFill>
              </a:rPr>
              <a:t>st</a:t>
            </a:r>
            <a:r>
              <a:rPr lang="en-US" sz="1200" b="1" i="1" dirty="0">
                <a:solidFill>
                  <a:schemeClr val="bg1">
                    <a:lumMod val="85000"/>
                  </a:schemeClr>
                </a:solidFill>
              </a:rPr>
              <a:t> Corinthians 6:9-10 </a:t>
            </a:r>
          </a:p>
        </p:txBody>
      </p:sp>
      <p:sp>
        <p:nvSpPr>
          <p:cNvPr id="89" name="TextBox 88"/>
          <p:cNvSpPr txBox="1"/>
          <p:nvPr/>
        </p:nvSpPr>
        <p:spPr>
          <a:xfrm>
            <a:off x="6834406" y="2138282"/>
            <a:ext cx="1160482" cy="276999"/>
          </a:xfrm>
          <a:prstGeom prst="rect">
            <a:avLst/>
          </a:prstGeom>
          <a:noFill/>
        </p:spPr>
        <p:txBody>
          <a:bodyPr wrap="square" rtlCol="0">
            <a:spAutoFit/>
          </a:bodyPr>
          <a:lstStyle/>
          <a:p>
            <a:pPr algn="ctr"/>
            <a:r>
              <a:rPr lang="en-US" sz="1200" b="1" i="1" dirty="0">
                <a:solidFill>
                  <a:schemeClr val="bg1">
                    <a:lumMod val="85000"/>
                  </a:schemeClr>
                </a:solidFill>
              </a:rPr>
              <a:t>Psalms 14:1</a:t>
            </a:r>
          </a:p>
        </p:txBody>
      </p:sp>
      <p:sp>
        <p:nvSpPr>
          <p:cNvPr id="90" name="TextBox 89"/>
          <p:cNvSpPr txBox="1"/>
          <p:nvPr/>
        </p:nvSpPr>
        <p:spPr>
          <a:xfrm>
            <a:off x="4148057" y="1923941"/>
            <a:ext cx="1540362" cy="276999"/>
          </a:xfrm>
          <a:prstGeom prst="rect">
            <a:avLst/>
          </a:prstGeom>
          <a:noFill/>
        </p:spPr>
        <p:txBody>
          <a:bodyPr wrap="square" rtlCol="0">
            <a:spAutoFit/>
          </a:bodyPr>
          <a:lstStyle/>
          <a:p>
            <a:pPr algn="ctr"/>
            <a:r>
              <a:rPr lang="en-US" sz="1200" b="1" i="1" dirty="0">
                <a:solidFill>
                  <a:schemeClr val="bg1">
                    <a:lumMod val="85000"/>
                  </a:schemeClr>
                </a:solidFill>
              </a:rPr>
              <a:t>Revelation 21:8</a:t>
            </a:r>
          </a:p>
        </p:txBody>
      </p:sp>
      <p:sp>
        <p:nvSpPr>
          <p:cNvPr id="91" name="TextBox 90" hidden="1"/>
          <p:cNvSpPr txBox="1"/>
          <p:nvPr/>
        </p:nvSpPr>
        <p:spPr>
          <a:xfrm>
            <a:off x="4781336" y="2750858"/>
            <a:ext cx="1027355" cy="276999"/>
          </a:xfrm>
          <a:prstGeom prst="rect">
            <a:avLst/>
          </a:prstGeom>
          <a:noFill/>
        </p:spPr>
        <p:txBody>
          <a:bodyPr wrap="square" rtlCol="0">
            <a:spAutoFit/>
          </a:bodyPr>
          <a:lstStyle/>
          <a:p>
            <a:pPr algn="ctr"/>
            <a:r>
              <a:rPr lang="en-US" sz="1200" b="1" i="1" dirty="0">
                <a:solidFill>
                  <a:schemeClr val="bg1">
                    <a:lumMod val="85000"/>
                  </a:schemeClr>
                </a:solidFill>
              </a:rPr>
              <a:t>Titus 1:15</a:t>
            </a:r>
          </a:p>
        </p:txBody>
      </p:sp>
      <p:sp>
        <p:nvSpPr>
          <p:cNvPr id="92" name="TextBox 91"/>
          <p:cNvSpPr txBox="1"/>
          <p:nvPr/>
        </p:nvSpPr>
        <p:spPr>
          <a:xfrm>
            <a:off x="4226560" y="3886102"/>
            <a:ext cx="1920432" cy="338554"/>
          </a:xfrm>
          <a:prstGeom prst="rect">
            <a:avLst/>
          </a:prstGeom>
          <a:noFill/>
        </p:spPr>
        <p:txBody>
          <a:bodyPr wrap="square" rtlCol="0">
            <a:spAutoFit/>
          </a:bodyPr>
          <a:lstStyle/>
          <a:p>
            <a:pPr algn="ctr"/>
            <a:r>
              <a:rPr lang="en-US" sz="1600" b="1" i="1" dirty="0">
                <a:solidFill>
                  <a:schemeClr val="tx1">
                    <a:lumMod val="95000"/>
                    <a:lumOff val="5000"/>
                  </a:schemeClr>
                </a:solidFill>
              </a:rPr>
              <a:t>Matthew 25:32-33</a:t>
            </a:r>
          </a:p>
        </p:txBody>
      </p:sp>
      <p:sp>
        <p:nvSpPr>
          <p:cNvPr id="93" name="TextBox 92"/>
          <p:cNvSpPr txBox="1"/>
          <p:nvPr/>
        </p:nvSpPr>
        <p:spPr>
          <a:xfrm>
            <a:off x="1435100" y="4593342"/>
            <a:ext cx="1277662" cy="338554"/>
          </a:xfrm>
          <a:prstGeom prst="rect">
            <a:avLst/>
          </a:prstGeom>
          <a:noFill/>
        </p:spPr>
        <p:txBody>
          <a:bodyPr wrap="square" rtlCol="0">
            <a:spAutoFit/>
          </a:bodyPr>
          <a:lstStyle/>
          <a:p>
            <a:pPr algn="ctr"/>
            <a:r>
              <a:rPr lang="en-US" sz="1600" b="1" i="1" dirty="0">
                <a:solidFill>
                  <a:schemeClr val="tx1">
                    <a:lumMod val="75000"/>
                    <a:lumOff val="25000"/>
                  </a:schemeClr>
                </a:solidFill>
              </a:rPr>
              <a:t>John 10:27</a:t>
            </a:r>
          </a:p>
        </p:txBody>
      </p:sp>
      <p:sp>
        <p:nvSpPr>
          <p:cNvPr id="95" name="TextBox 94"/>
          <p:cNvSpPr txBox="1"/>
          <p:nvPr/>
        </p:nvSpPr>
        <p:spPr>
          <a:xfrm>
            <a:off x="5981252" y="5638030"/>
            <a:ext cx="1939706" cy="338554"/>
          </a:xfrm>
          <a:prstGeom prst="rect">
            <a:avLst/>
          </a:prstGeom>
          <a:noFill/>
        </p:spPr>
        <p:txBody>
          <a:bodyPr wrap="square" rtlCol="0">
            <a:spAutoFit/>
          </a:bodyPr>
          <a:lstStyle/>
          <a:p>
            <a:pPr algn="ctr"/>
            <a:r>
              <a:rPr lang="en-US" sz="1600" b="1" i="1" dirty="0">
                <a:solidFill>
                  <a:schemeClr val="bg1">
                    <a:lumMod val="75000"/>
                  </a:schemeClr>
                </a:solidFill>
              </a:rPr>
              <a:t>2</a:t>
            </a:r>
            <a:r>
              <a:rPr lang="en-US" sz="1600" b="1" i="1" baseline="30000" dirty="0">
                <a:solidFill>
                  <a:schemeClr val="bg1">
                    <a:lumMod val="75000"/>
                  </a:schemeClr>
                </a:solidFill>
              </a:rPr>
              <a:t>nd</a:t>
            </a:r>
            <a:r>
              <a:rPr lang="en-US" sz="1600" b="1" i="1" dirty="0">
                <a:solidFill>
                  <a:schemeClr val="bg1">
                    <a:lumMod val="75000"/>
                  </a:schemeClr>
                </a:solidFill>
              </a:rPr>
              <a:t> Peter 2:17</a:t>
            </a:r>
          </a:p>
        </p:txBody>
      </p:sp>
      <p:sp>
        <p:nvSpPr>
          <p:cNvPr id="96" name="TextBox 95"/>
          <p:cNvSpPr txBox="1"/>
          <p:nvPr/>
        </p:nvSpPr>
        <p:spPr>
          <a:xfrm>
            <a:off x="7284720" y="4768453"/>
            <a:ext cx="1235336" cy="338554"/>
          </a:xfrm>
          <a:prstGeom prst="rect">
            <a:avLst/>
          </a:prstGeom>
          <a:noFill/>
        </p:spPr>
        <p:txBody>
          <a:bodyPr wrap="square" rtlCol="0">
            <a:spAutoFit/>
          </a:bodyPr>
          <a:lstStyle/>
          <a:p>
            <a:pPr algn="ctr"/>
            <a:r>
              <a:rPr lang="en-US" sz="1600" b="1" i="1" dirty="0">
                <a:solidFill>
                  <a:schemeClr val="bg1">
                    <a:lumMod val="75000"/>
                  </a:schemeClr>
                </a:solidFill>
              </a:rPr>
              <a:t>Jude 1:6</a:t>
            </a:r>
          </a:p>
        </p:txBody>
      </p:sp>
      <p:sp>
        <p:nvSpPr>
          <p:cNvPr id="97" name="TextBox 96"/>
          <p:cNvSpPr txBox="1"/>
          <p:nvPr/>
        </p:nvSpPr>
        <p:spPr>
          <a:xfrm>
            <a:off x="7123356" y="3757234"/>
            <a:ext cx="1461247" cy="341429"/>
          </a:xfrm>
          <a:prstGeom prst="rect">
            <a:avLst/>
          </a:prstGeom>
          <a:noFill/>
        </p:spPr>
        <p:txBody>
          <a:bodyPr wrap="square" rtlCol="0">
            <a:spAutoFit/>
          </a:bodyPr>
          <a:lstStyle/>
          <a:p>
            <a:pPr algn="ctr"/>
            <a:r>
              <a:rPr lang="en-US" sz="1600" b="1" i="1" dirty="0">
                <a:solidFill>
                  <a:schemeClr val="bg1">
                    <a:lumMod val="75000"/>
                  </a:schemeClr>
                </a:solidFill>
              </a:rPr>
              <a:t>2</a:t>
            </a:r>
            <a:r>
              <a:rPr lang="en-US" sz="1600" b="1" i="1" baseline="30000" dirty="0">
                <a:solidFill>
                  <a:schemeClr val="bg1">
                    <a:lumMod val="75000"/>
                  </a:schemeClr>
                </a:solidFill>
              </a:rPr>
              <a:t>nd</a:t>
            </a:r>
            <a:r>
              <a:rPr lang="en-US" sz="1600" b="1" i="1" dirty="0">
                <a:solidFill>
                  <a:schemeClr val="bg1">
                    <a:lumMod val="75000"/>
                  </a:schemeClr>
                </a:solidFill>
              </a:rPr>
              <a:t> Peter 2:4</a:t>
            </a:r>
          </a:p>
        </p:txBody>
      </p:sp>
      <p:sp>
        <p:nvSpPr>
          <p:cNvPr id="98" name="TextBox 97"/>
          <p:cNvSpPr txBox="1"/>
          <p:nvPr/>
        </p:nvSpPr>
        <p:spPr>
          <a:xfrm>
            <a:off x="6817019" y="2853592"/>
            <a:ext cx="1487885" cy="338554"/>
          </a:xfrm>
          <a:prstGeom prst="rect">
            <a:avLst/>
          </a:prstGeom>
          <a:noFill/>
        </p:spPr>
        <p:txBody>
          <a:bodyPr wrap="square" rtlCol="0">
            <a:spAutoFit/>
          </a:bodyPr>
          <a:lstStyle/>
          <a:p>
            <a:pPr algn="ctr"/>
            <a:r>
              <a:rPr lang="en-US" sz="1600" b="1" i="1" dirty="0">
                <a:solidFill>
                  <a:schemeClr val="bg1">
                    <a:lumMod val="75000"/>
                  </a:schemeClr>
                </a:solidFill>
              </a:rPr>
              <a:t>Matthew 8:12</a:t>
            </a:r>
          </a:p>
        </p:txBody>
      </p:sp>
      <p:sp>
        <p:nvSpPr>
          <p:cNvPr id="94" name="TextBox 93"/>
          <p:cNvSpPr txBox="1"/>
          <p:nvPr/>
        </p:nvSpPr>
        <p:spPr>
          <a:xfrm>
            <a:off x="4282547" y="3898368"/>
            <a:ext cx="1597494" cy="307777"/>
          </a:xfrm>
          <a:prstGeom prst="rect">
            <a:avLst/>
          </a:prstGeom>
          <a:noFill/>
        </p:spPr>
        <p:txBody>
          <a:bodyPr wrap="square" rtlCol="0">
            <a:spAutoFit/>
          </a:bodyPr>
          <a:lstStyle/>
          <a:p>
            <a:pPr algn="ctr"/>
            <a:r>
              <a:rPr lang="en-US" sz="1400" b="1" i="1" dirty="0">
                <a:solidFill>
                  <a:schemeClr val="bg1">
                    <a:lumMod val="85000"/>
                  </a:schemeClr>
                </a:solidFill>
              </a:rPr>
              <a:t>Proverbs 24:16</a:t>
            </a:r>
          </a:p>
        </p:txBody>
      </p:sp>
      <p:sp>
        <p:nvSpPr>
          <p:cNvPr id="99" name="TextBox 98"/>
          <p:cNvSpPr txBox="1"/>
          <p:nvPr/>
        </p:nvSpPr>
        <p:spPr>
          <a:xfrm>
            <a:off x="4152037" y="3899747"/>
            <a:ext cx="1977035" cy="307777"/>
          </a:xfrm>
          <a:prstGeom prst="rect">
            <a:avLst/>
          </a:prstGeom>
          <a:noFill/>
        </p:spPr>
        <p:txBody>
          <a:bodyPr wrap="square" rtlCol="0">
            <a:spAutoFit/>
          </a:bodyPr>
          <a:lstStyle/>
          <a:p>
            <a:pPr algn="ctr"/>
            <a:r>
              <a:rPr lang="en-US" sz="1400" b="1" i="1" dirty="0">
                <a:solidFill>
                  <a:schemeClr val="bg1">
                    <a:lumMod val="85000"/>
                  </a:schemeClr>
                </a:solidFill>
              </a:rPr>
              <a:t>2</a:t>
            </a:r>
            <a:r>
              <a:rPr lang="en-US" sz="1400" b="1" i="1" baseline="30000" dirty="0">
                <a:solidFill>
                  <a:schemeClr val="bg1">
                    <a:lumMod val="85000"/>
                  </a:schemeClr>
                </a:solidFill>
              </a:rPr>
              <a:t>nd</a:t>
            </a:r>
            <a:r>
              <a:rPr lang="en-US" sz="1400" b="1" i="1" dirty="0">
                <a:solidFill>
                  <a:schemeClr val="bg1">
                    <a:lumMod val="85000"/>
                  </a:schemeClr>
                </a:solidFill>
              </a:rPr>
              <a:t> Timothy 3:1-4</a:t>
            </a:r>
          </a:p>
        </p:txBody>
      </p:sp>
      <p:sp>
        <p:nvSpPr>
          <p:cNvPr id="100" name="TextBox 99"/>
          <p:cNvSpPr txBox="1"/>
          <p:nvPr/>
        </p:nvSpPr>
        <p:spPr>
          <a:xfrm>
            <a:off x="5462476" y="3459341"/>
            <a:ext cx="1347363" cy="276999"/>
          </a:xfrm>
          <a:prstGeom prst="rect">
            <a:avLst/>
          </a:prstGeom>
          <a:noFill/>
        </p:spPr>
        <p:txBody>
          <a:bodyPr wrap="square" rtlCol="0">
            <a:spAutoFit/>
          </a:bodyPr>
          <a:lstStyle/>
          <a:p>
            <a:pPr algn="ctr"/>
            <a:r>
              <a:rPr lang="en-US" sz="1200" b="1" i="1" dirty="0">
                <a:solidFill>
                  <a:schemeClr val="bg1">
                    <a:lumMod val="85000"/>
                  </a:schemeClr>
                </a:solidFill>
              </a:rPr>
              <a:t>Matthew 25:30</a:t>
            </a:r>
          </a:p>
        </p:txBody>
      </p:sp>
      <p:sp>
        <p:nvSpPr>
          <p:cNvPr id="101" name="TextBox 100"/>
          <p:cNvSpPr txBox="1"/>
          <p:nvPr/>
        </p:nvSpPr>
        <p:spPr>
          <a:xfrm>
            <a:off x="4456106" y="4152851"/>
            <a:ext cx="1381169" cy="276999"/>
          </a:xfrm>
          <a:prstGeom prst="rect">
            <a:avLst/>
          </a:prstGeom>
          <a:noFill/>
        </p:spPr>
        <p:txBody>
          <a:bodyPr wrap="square" rtlCol="0">
            <a:spAutoFit/>
          </a:bodyPr>
          <a:lstStyle/>
          <a:p>
            <a:pPr algn="ctr"/>
            <a:r>
              <a:rPr lang="en-US" sz="1200" b="1" i="1" dirty="0">
                <a:solidFill>
                  <a:schemeClr val="bg1">
                    <a:lumMod val="85000"/>
                  </a:schemeClr>
                </a:solidFill>
              </a:rPr>
              <a:t>1</a:t>
            </a:r>
            <a:r>
              <a:rPr lang="en-US" sz="1200" b="1" i="1" baseline="30000" dirty="0">
                <a:solidFill>
                  <a:schemeClr val="bg1">
                    <a:lumMod val="85000"/>
                  </a:schemeClr>
                </a:solidFill>
              </a:rPr>
              <a:t>st</a:t>
            </a:r>
            <a:r>
              <a:rPr lang="en-US" sz="1200" b="1" i="1" dirty="0">
                <a:solidFill>
                  <a:schemeClr val="bg1">
                    <a:lumMod val="85000"/>
                  </a:schemeClr>
                </a:solidFill>
              </a:rPr>
              <a:t> John 3:15</a:t>
            </a:r>
          </a:p>
        </p:txBody>
      </p:sp>
      <p:sp>
        <p:nvSpPr>
          <p:cNvPr id="102" name="TextBox 101"/>
          <p:cNvSpPr txBox="1"/>
          <p:nvPr/>
        </p:nvSpPr>
        <p:spPr>
          <a:xfrm>
            <a:off x="6380118" y="4112447"/>
            <a:ext cx="1423596" cy="276999"/>
          </a:xfrm>
          <a:prstGeom prst="rect">
            <a:avLst/>
          </a:prstGeom>
          <a:noFill/>
        </p:spPr>
        <p:txBody>
          <a:bodyPr wrap="square" rtlCol="0">
            <a:spAutoFit/>
          </a:bodyPr>
          <a:lstStyle/>
          <a:p>
            <a:pPr algn="ctr"/>
            <a:r>
              <a:rPr lang="en-US" sz="1200" b="1" i="1" dirty="0">
                <a:solidFill>
                  <a:schemeClr val="bg1">
                    <a:lumMod val="85000"/>
                  </a:schemeClr>
                </a:solidFill>
              </a:rPr>
              <a:t>Romans 6:23</a:t>
            </a:r>
          </a:p>
        </p:txBody>
      </p:sp>
      <p:sp>
        <p:nvSpPr>
          <p:cNvPr id="103" name="TextBox 102"/>
          <p:cNvSpPr txBox="1"/>
          <p:nvPr/>
        </p:nvSpPr>
        <p:spPr>
          <a:xfrm>
            <a:off x="5564919" y="4853005"/>
            <a:ext cx="1263576" cy="276999"/>
          </a:xfrm>
          <a:prstGeom prst="rect">
            <a:avLst/>
          </a:prstGeom>
          <a:noFill/>
        </p:spPr>
        <p:txBody>
          <a:bodyPr wrap="square" rtlCol="0">
            <a:spAutoFit/>
          </a:bodyPr>
          <a:lstStyle/>
          <a:p>
            <a:pPr algn="ctr"/>
            <a:r>
              <a:rPr lang="en-US" sz="1200" b="1" i="1" dirty="0">
                <a:solidFill>
                  <a:schemeClr val="bg1">
                    <a:lumMod val="85000"/>
                  </a:schemeClr>
                </a:solidFill>
              </a:rPr>
              <a:t>Job 34:21-22</a:t>
            </a:r>
          </a:p>
        </p:txBody>
      </p:sp>
      <p:sp>
        <p:nvSpPr>
          <p:cNvPr id="104" name="TextBox 103"/>
          <p:cNvSpPr txBox="1"/>
          <p:nvPr/>
        </p:nvSpPr>
        <p:spPr>
          <a:xfrm>
            <a:off x="3812615" y="1451737"/>
            <a:ext cx="1248336" cy="276999"/>
          </a:xfrm>
          <a:prstGeom prst="rect">
            <a:avLst/>
          </a:prstGeom>
          <a:noFill/>
        </p:spPr>
        <p:txBody>
          <a:bodyPr wrap="square" rtlCol="0">
            <a:spAutoFit/>
          </a:bodyPr>
          <a:lstStyle/>
          <a:p>
            <a:pPr algn="ctr"/>
            <a:r>
              <a:rPr lang="en-US" sz="1200" b="1" i="1" dirty="0">
                <a:solidFill>
                  <a:schemeClr val="tx1">
                    <a:lumMod val="95000"/>
                    <a:lumOff val="5000"/>
                  </a:schemeClr>
                </a:solidFill>
              </a:rPr>
              <a:t>Hebrews 6:19</a:t>
            </a:r>
          </a:p>
        </p:txBody>
      </p:sp>
      <p:sp>
        <p:nvSpPr>
          <p:cNvPr id="105" name="TextBox 104"/>
          <p:cNvSpPr txBox="1"/>
          <p:nvPr/>
        </p:nvSpPr>
        <p:spPr>
          <a:xfrm>
            <a:off x="5089176" y="2095198"/>
            <a:ext cx="1210012" cy="276999"/>
          </a:xfrm>
          <a:prstGeom prst="rect">
            <a:avLst/>
          </a:prstGeom>
          <a:noFill/>
        </p:spPr>
        <p:txBody>
          <a:bodyPr wrap="square" rtlCol="0">
            <a:spAutoFit/>
          </a:bodyPr>
          <a:lstStyle/>
          <a:p>
            <a:pPr algn="ctr"/>
            <a:r>
              <a:rPr lang="en-US" sz="1200" b="1" i="1" dirty="0">
                <a:solidFill>
                  <a:schemeClr val="tx1">
                    <a:lumMod val="95000"/>
                    <a:lumOff val="5000"/>
                  </a:schemeClr>
                </a:solidFill>
              </a:rPr>
              <a:t>Hebrews 11:1</a:t>
            </a:r>
          </a:p>
        </p:txBody>
      </p:sp>
      <p:sp>
        <p:nvSpPr>
          <p:cNvPr id="106" name="TextBox 105"/>
          <p:cNvSpPr txBox="1"/>
          <p:nvPr/>
        </p:nvSpPr>
        <p:spPr>
          <a:xfrm>
            <a:off x="2734364" y="2474315"/>
            <a:ext cx="1332028" cy="276999"/>
          </a:xfrm>
          <a:prstGeom prst="rect">
            <a:avLst/>
          </a:prstGeom>
          <a:noFill/>
        </p:spPr>
        <p:txBody>
          <a:bodyPr wrap="square" rtlCol="0">
            <a:spAutoFit/>
          </a:bodyPr>
          <a:lstStyle/>
          <a:p>
            <a:pPr algn="ctr"/>
            <a:r>
              <a:rPr lang="en-US" sz="1200" b="1" i="1" dirty="0">
                <a:solidFill>
                  <a:schemeClr val="tx1">
                    <a:lumMod val="95000"/>
                    <a:lumOff val="5000"/>
                  </a:schemeClr>
                </a:solidFill>
              </a:rPr>
              <a:t>John 3:16</a:t>
            </a:r>
          </a:p>
        </p:txBody>
      </p:sp>
      <p:sp>
        <p:nvSpPr>
          <p:cNvPr id="107" name="TextBox 106"/>
          <p:cNvSpPr txBox="1"/>
          <p:nvPr/>
        </p:nvSpPr>
        <p:spPr>
          <a:xfrm>
            <a:off x="2573389" y="3404673"/>
            <a:ext cx="1483285" cy="276999"/>
          </a:xfrm>
          <a:prstGeom prst="rect">
            <a:avLst/>
          </a:prstGeom>
          <a:noFill/>
        </p:spPr>
        <p:txBody>
          <a:bodyPr wrap="square" rtlCol="0">
            <a:spAutoFit/>
          </a:bodyPr>
          <a:lstStyle/>
          <a:p>
            <a:pPr algn="ctr"/>
            <a:r>
              <a:rPr lang="en-US" sz="1200" b="1" i="1" dirty="0">
                <a:solidFill>
                  <a:schemeClr val="tx1">
                    <a:lumMod val="95000"/>
                    <a:lumOff val="5000"/>
                  </a:schemeClr>
                </a:solidFill>
              </a:rPr>
              <a:t>Proverbs 12:28 </a:t>
            </a:r>
          </a:p>
        </p:txBody>
      </p:sp>
      <p:sp>
        <p:nvSpPr>
          <p:cNvPr id="108" name="TextBox 107"/>
          <p:cNvSpPr txBox="1"/>
          <p:nvPr/>
        </p:nvSpPr>
        <p:spPr>
          <a:xfrm>
            <a:off x="5289625" y="3101467"/>
            <a:ext cx="1304215" cy="276999"/>
          </a:xfrm>
          <a:prstGeom prst="rect">
            <a:avLst/>
          </a:prstGeom>
          <a:noFill/>
        </p:spPr>
        <p:txBody>
          <a:bodyPr wrap="square" rtlCol="0">
            <a:spAutoFit/>
          </a:bodyPr>
          <a:lstStyle/>
          <a:p>
            <a:pPr algn="ctr"/>
            <a:r>
              <a:rPr lang="en-US" sz="1200" b="1" i="1" dirty="0">
                <a:solidFill>
                  <a:schemeClr val="tx1">
                    <a:lumMod val="95000"/>
                    <a:lumOff val="5000"/>
                  </a:schemeClr>
                </a:solidFill>
              </a:rPr>
              <a:t>1</a:t>
            </a:r>
            <a:r>
              <a:rPr lang="en-US" sz="1200" b="1" i="1" baseline="30000" dirty="0">
                <a:solidFill>
                  <a:schemeClr val="tx1">
                    <a:lumMod val="95000"/>
                    <a:lumOff val="5000"/>
                  </a:schemeClr>
                </a:solidFill>
              </a:rPr>
              <a:t>st</a:t>
            </a:r>
            <a:r>
              <a:rPr lang="en-US" sz="1200" b="1" i="1" dirty="0">
                <a:solidFill>
                  <a:schemeClr val="tx1">
                    <a:lumMod val="95000"/>
                    <a:lumOff val="5000"/>
                  </a:schemeClr>
                </a:solidFill>
              </a:rPr>
              <a:t> John 5:20</a:t>
            </a:r>
          </a:p>
        </p:txBody>
      </p:sp>
      <p:sp>
        <p:nvSpPr>
          <p:cNvPr id="109" name="TextBox 108"/>
          <p:cNvSpPr txBox="1"/>
          <p:nvPr/>
        </p:nvSpPr>
        <p:spPr>
          <a:xfrm>
            <a:off x="1297173" y="4531812"/>
            <a:ext cx="1462966" cy="307777"/>
          </a:xfrm>
          <a:prstGeom prst="rect">
            <a:avLst/>
          </a:prstGeom>
          <a:noFill/>
        </p:spPr>
        <p:txBody>
          <a:bodyPr wrap="square" rtlCol="0">
            <a:spAutoFit/>
          </a:bodyPr>
          <a:lstStyle/>
          <a:p>
            <a:pPr algn="ctr"/>
            <a:r>
              <a:rPr lang="en-US" sz="1400" b="1" i="1" dirty="0">
                <a:solidFill>
                  <a:schemeClr val="tx1">
                    <a:lumMod val="95000"/>
                    <a:lumOff val="5000"/>
                  </a:schemeClr>
                </a:solidFill>
              </a:rPr>
              <a:t>Luke 22:45-46 </a:t>
            </a:r>
          </a:p>
        </p:txBody>
      </p:sp>
      <p:sp>
        <p:nvSpPr>
          <p:cNvPr id="110" name="TextBox 109"/>
          <p:cNvSpPr txBox="1"/>
          <p:nvPr/>
        </p:nvSpPr>
        <p:spPr>
          <a:xfrm>
            <a:off x="1447177" y="4517473"/>
            <a:ext cx="1301887" cy="307777"/>
          </a:xfrm>
          <a:prstGeom prst="rect">
            <a:avLst/>
          </a:prstGeom>
          <a:noFill/>
        </p:spPr>
        <p:txBody>
          <a:bodyPr wrap="square" rtlCol="0">
            <a:spAutoFit/>
          </a:bodyPr>
          <a:lstStyle/>
          <a:p>
            <a:pPr algn="ctr"/>
            <a:r>
              <a:rPr lang="en-US" sz="1400" b="1" i="1" dirty="0">
                <a:solidFill>
                  <a:schemeClr val="tx1">
                    <a:lumMod val="95000"/>
                    <a:lumOff val="5000"/>
                  </a:schemeClr>
                </a:solidFill>
              </a:rPr>
              <a:t>John 8:12</a:t>
            </a:r>
          </a:p>
        </p:txBody>
      </p:sp>
      <p:sp>
        <p:nvSpPr>
          <p:cNvPr id="111" name="TextBox 110"/>
          <p:cNvSpPr txBox="1"/>
          <p:nvPr/>
        </p:nvSpPr>
        <p:spPr>
          <a:xfrm>
            <a:off x="3773540" y="4220337"/>
            <a:ext cx="1461696" cy="276999"/>
          </a:xfrm>
          <a:prstGeom prst="rect">
            <a:avLst/>
          </a:prstGeom>
          <a:noFill/>
        </p:spPr>
        <p:txBody>
          <a:bodyPr wrap="square" rtlCol="0">
            <a:spAutoFit/>
          </a:bodyPr>
          <a:lstStyle/>
          <a:p>
            <a:pPr algn="ctr"/>
            <a:r>
              <a:rPr lang="en-US" sz="1200" b="1" i="1" dirty="0">
                <a:solidFill>
                  <a:schemeClr val="tx1">
                    <a:lumMod val="95000"/>
                    <a:lumOff val="5000"/>
                  </a:schemeClr>
                </a:solidFill>
              </a:rPr>
              <a:t>Ephesians 5:6-11</a:t>
            </a:r>
          </a:p>
        </p:txBody>
      </p:sp>
      <p:sp>
        <p:nvSpPr>
          <p:cNvPr id="112" name="TextBox 111"/>
          <p:cNvSpPr txBox="1"/>
          <p:nvPr/>
        </p:nvSpPr>
        <p:spPr>
          <a:xfrm>
            <a:off x="4022755" y="5599557"/>
            <a:ext cx="1073076" cy="276999"/>
          </a:xfrm>
          <a:prstGeom prst="rect">
            <a:avLst/>
          </a:prstGeom>
          <a:noFill/>
        </p:spPr>
        <p:txBody>
          <a:bodyPr wrap="square" rtlCol="0">
            <a:spAutoFit/>
          </a:bodyPr>
          <a:lstStyle/>
          <a:p>
            <a:pPr algn="ctr"/>
            <a:r>
              <a:rPr lang="en-US" sz="1200" b="1" i="1" dirty="0">
                <a:solidFill>
                  <a:schemeClr val="tx1">
                    <a:lumMod val="95000"/>
                    <a:lumOff val="5000"/>
                  </a:schemeClr>
                </a:solidFill>
              </a:rPr>
              <a:t>Acts 26:18</a:t>
            </a:r>
          </a:p>
        </p:txBody>
      </p:sp>
      <p:sp>
        <p:nvSpPr>
          <p:cNvPr id="113" name="TextBox 112"/>
          <p:cNvSpPr txBox="1"/>
          <p:nvPr/>
        </p:nvSpPr>
        <p:spPr>
          <a:xfrm>
            <a:off x="7112000" y="4277316"/>
            <a:ext cx="1437624" cy="307777"/>
          </a:xfrm>
          <a:prstGeom prst="rect">
            <a:avLst/>
          </a:prstGeom>
          <a:noFill/>
        </p:spPr>
        <p:txBody>
          <a:bodyPr wrap="square" rtlCol="0">
            <a:spAutoFit/>
          </a:bodyPr>
          <a:lstStyle/>
          <a:p>
            <a:pPr algn="ctr"/>
            <a:r>
              <a:rPr lang="en-US" sz="1400" b="1" i="1" dirty="0">
                <a:solidFill>
                  <a:schemeClr val="bg1">
                    <a:lumMod val="85000"/>
                  </a:schemeClr>
                </a:solidFill>
              </a:rPr>
              <a:t>Psalms 36:12</a:t>
            </a:r>
          </a:p>
        </p:txBody>
      </p:sp>
      <p:sp>
        <p:nvSpPr>
          <p:cNvPr id="114" name="TextBox 113"/>
          <p:cNvSpPr txBox="1"/>
          <p:nvPr/>
        </p:nvSpPr>
        <p:spPr>
          <a:xfrm>
            <a:off x="3850640" y="3813937"/>
            <a:ext cx="1461696" cy="400110"/>
          </a:xfrm>
          <a:prstGeom prst="rect">
            <a:avLst/>
          </a:prstGeom>
          <a:noFill/>
        </p:spPr>
        <p:txBody>
          <a:bodyPr wrap="square" rtlCol="0">
            <a:spAutoFit/>
          </a:bodyPr>
          <a:lstStyle/>
          <a:p>
            <a:pPr algn="ctr"/>
            <a:r>
              <a:rPr lang="en-US" sz="2000" b="1" i="1" dirty="0">
                <a:solidFill>
                  <a:schemeClr val="tx1">
                    <a:lumMod val="95000"/>
                    <a:lumOff val="5000"/>
                  </a:schemeClr>
                </a:solidFill>
              </a:rPr>
              <a:t>Titus 3:4-7</a:t>
            </a:r>
          </a:p>
        </p:txBody>
      </p:sp>
      <p:sp>
        <p:nvSpPr>
          <p:cNvPr id="115" name="TextBox 114"/>
          <p:cNvSpPr txBox="1"/>
          <p:nvPr/>
        </p:nvSpPr>
        <p:spPr>
          <a:xfrm>
            <a:off x="934719" y="3352800"/>
            <a:ext cx="2458721" cy="1757680"/>
          </a:xfrm>
          <a:prstGeom prst="rect">
            <a:avLst/>
          </a:prstGeom>
          <a:noFill/>
        </p:spPr>
        <p:txBody>
          <a:bodyPr wrap="square" rtlCol="0">
            <a:prstTxWarp prst="textInflate">
              <a:avLst/>
            </a:prstTxWarp>
            <a:spAutoFit/>
          </a:bodyPr>
          <a:lstStyle/>
          <a:p>
            <a:pPr algn="ctr"/>
            <a:r>
              <a:rPr lang="en-US" sz="1200" dirty="0">
                <a:ln>
                  <a:solidFill>
                    <a:schemeClr val="tx1"/>
                  </a:solidFill>
                </a:ln>
                <a:blipFill>
                  <a:blip r:embed="rId3"/>
                  <a:stretch>
                    <a:fillRect/>
                  </a:stretch>
                </a:blipFill>
                <a:latin typeface="Aharoni" panose="020B0604020202020204" charset="-79"/>
                <a:cs typeface="Aharoni" panose="020B0604020202020204" charset="-79"/>
              </a:rPr>
              <a:t>KIND</a:t>
            </a:r>
          </a:p>
        </p:txBody>
      </p:sp>
      <p:sp>
        <p:nvSpPr>
          <p:cNvPr id="116" name="TextBox 115"/>
          <p:cNvSpPr txBox="1"/>
          <p:nvPr/>
        </p:nvSpPr>
        <p:spPr>
          <a:xfrm>
            <a:off x="3901441" y="2702560"/>
            <a:ext cx="2458719" cy="1788160"/>
          </a:xfrm>
          <a:prstGeom prst="rect">
            <a:avLst/>
          </a:prstGeom>
          <a:noFill/>
        </p:spPr>
        <p:txBody>
          <a:bodyPr wrap="square" rtlCol="0">
            <a:prstTxWarp prst="textInflate">
              <a:avLst/>
            </a:prstTxWarp>
            <a:spAutoFit/>
          </a:bodyPr>
          <a:lstStyle/>
          <a:p>
            <a:pPr algn="ctr"/>
            <a:r>
              <a:rPr lang="en-US" sz="4400" b="1" dirty="0">
                <a:ln>
                  <a:solidFill>
                    <a:schemeClr val="tx1"/>
                  </a:solidFill>
                </a:ln>
                <a:blipFill>
                  <a:blip r:embed="rId4"/>
                  <a:stretch>
                    <a:fillRect/>
                  </a:stretch>
                </a:blipFill>
                <a:latin typeface="Aharoni" panose="020B0604020202020204" charset="-79"/>
                <a:cs typeface="Aharoni" panose="020B0604020202020204" charset="-79"/>
              </a:rPr>
              <a:t>UNKIND</a:t>
            </a:r>
          </a:p>
        </p:txBody>
      </p:sp>
      <p:sp>
        <p:nvSpPr>
          <p:cNvPr id="117" name="TextBox 116">
            <a:extLst>
              <a:ext uri="{FF2B5EF4-FFF2-40B4-BE49-F238E27FC236}">
                <a16:creationId xmlns:a16="http://schemas.microsoft.com/office/drawing/2014/main" id="{0018165C-E6A5-49AC-89C4-7F9F2F80F5D0}"/>
              </a:ext>
            </a:extLst>
          </p:cNvPr>
          <p:cNvSpPr txBox="1"/>
          <p:nvPr/>
        </p:nvSpPr>
        <p:spPr>
          <a:xfrm>
            <a:off x="5313588" y="126668"/>
            <a:ext cx="3830412" cy="954107"/>
          </a:xfrm>
          <a:prstGeom prst="rect">
            <a:avLst/>
          </a:prstGeom>
          <a:noFill/>
        </p:spPr>
        <p:txBody>
          <a:bodyPr wrap="square" rtlCol="0">
            <a:spAutoFit/>
          </a:bodyPr>
          <a:lstStyle/>
          <a:p>
            <a:pPr algn="ctr"/>
            <a:r>
              <a:rPr lang="en-US" sz="2000" b="1" i="1" dirty="0"/>
              <a:t>… He makes His sun rise on the evil and on the good …</a:t>
            </a:r>
          </a:p>
          <a:p>
            <a:pPr algn="ctr"/>
            <a:r>
              <a:rPr lang="en-US" sz="1600" b="1" i="1" dirty="0">
                <a:solidFill>
                  <a:schemeClr val="tx1">
                    <a:lumMod val="65000"/>
                    <a:lumOff val="35000"/>
                  </a:schemeClr>
                </a:solidFill>
              </a:rPr>
              <a:t>Matthew 5:44-45</a:t>
            </a:r>
          </a:p>
        </p:txBody>
      </p:sp>
      <p:sp>
        <p:nvSpPr>
          <p:cNvPr id="119" name="TextBox 118">
            <a:extLst>
              <a:ext uri="{FF2B5EF4-FFF2-40B4-BE49-F238E27FC236}">
                <a16:creationId xmlns:a16="http://schemas.microsoft.com/office/drawing/2014/main" id="{F611AAA5-C90C-400E-9CFA-0C7CEDE985FE}"/>
              </a:ext>
            </a:extLst>
          </p:cNvPr>
          <p:cNvSpPr txBox="1"/>
          <p:nvPr/>
        </p:nvSpPr>
        <p:spPr>
          <a:xfrm>
            <a:off x="6302465" y="5215999"/>
            <a:ext cx="1939706" cy="338554"/>
          </a:xfrm>
          <a:prstGeom prst="rect">
            <a:avLst/>
          </a:prstGeom>
          <a:noFill/>
        </p:spPr>
        <p:txBody>
          <a:bodyPr wrap="square" rtlCol="0">
            <a:spAutoFit/>
          </a:bodyPr>
          <a:lstStyle/>
          <a:p>
            <a:pPr algn="ctr"/>
            <a:r>
              <a:rPr lang="en-US" sz="1600" b="1" i="1" dirty="0">
                <a:solidFill>
                  <a:schemeClr val="bg1">
                    <a:lumMod val="75000"/>
                  </a:schemeClr>
                </a:solidFill>
              </a:rPr>
              <a:t>Job 21:30</a:t>
            </a:r>
          </a:p>
        </p:txBody>
      </p:sp>
      <p:sp>
        <p:nvSpPr>
          <p:cNvPr id="120" name="TextBox 119">
            <a:extLst>
              <a:ext uri="{FF2B5EF4-FFF2-40B4-BE49-F238E27FC236}">
                <a16:creationId xmlns:a16="http://schemas.microsoft.com/office/drawing/2014/main" id="{4B2E7DFC-78B6-45C2-AEFC-A1101DDEA3DA}"/>
              </a:ext>
            </a:extLst>
          </p:cNvPr>
          <p:cNvSpPr txBox="1"/>
          <p:nvPr/>
        </p:nvSpPr>
        <p:spPr>
          <a:xfrm>
            <a:off x="4479553" y="2974239"/>
            <a:ext cx="1381169" cy="307777"/>
          </a:xfrm>
          <a:prstGeom prst="rect">
            <a:avLst/>
          </a:prstGeom>
          <a:noFill/>
        </p:spPr>
        <p:txBody>
          <a:bodyPr wrap="square" rtlCol="0">
            <a:spAutoFit/>
          </a:bodyPr>
          <a:lstStyle/>
          <a:p>
            <a:pPr algn="ctr"/>
            <a:r>
              <a:rPr lang="en-US" sz="1400" b="1" i="1" dirty="0">
                <a:solidFill>
                  <a:schemeClr val="bg1">
                    <a:lumMod val="85000"/>
                  </a:schemeClr>
                </a:solidFill>
              </a:rPr>
              <a:t>Proverbs 16:4</a:t>
            </a:r>
          </a:p>
        </p:txBody>
      </p:sp>
      <p:sp>
        <p:nvSpPr>
          <p:cNvPr id="121" name="TextBox 120">
            <a:extLst>
              <a:ext uri="{FF2B5EF4-FFF2-40B4-BE49-F238E27FC236}">
                <a16:creationId xmlns:a16="http://schemas.microsoft.com/office/drawing/2014/main" id="{489A41F3-3326-4B1B-A08B-F97B9A697B61}"/>
              </a:ext>
            </a:extLst>
          </p:cNvPr>
          <p:cNvSpPr txBox="1"/>
          <p:nvPr/>
        </p:nvSpPr>
        <p:spPr>
          <a:xfrm>
            <a:off x="1028700" y="3539242"/>
            <a:ext cx="2203784" cy="338554"/>
          </a:xfrm>
          <a:prstGeom prst="rect">
            <a:avLst/>
          </a:prstGeom>
          <a:noFill/>
        </p:spPr>
        <p:txBody>
          <a:bodyPr wrap="square" rtlCol="0">
            <a:spAutoFit/>
          </a:bodyPr>
          <a:lstStyle/>
          <a:p>
            <a:pPr algn="ctr"/>
            <a:r>
              <a:rPr lang="en-US" sz="1600" b="1" i="1" dirty="0">
                <a:solidFill>
                  <a:schemeClr val="tx1">
                    <a:lumMod val="75000"/>
                    <a:lumOff val="25000"/>
                  </a:schemeClr>
                </a:solidFill>
              </a:rPr>
              <a:t>1</a:t>
            </a:r>
            <a:r>
              <a:rPr lang="en-US" sz="1600" b="1" i="1" baseline="30000" dirty="0">
                <a:solidFill>
                  <a:schemeClr val="tx1">
                    <a:lumMod val="75000"/>
                    <a:lumOff val="25000"/>
                  </a:schemeClr>
                </a:solidFill>
              </a:rPr>
              <a:t>st</a:t>
            </a:r>
            <a:r>
              <a:rPr lang="en-US" sz="1600" b="1" i="1" dirty="0">
                <a:solidFill>
                  <a:schemeClr val="tx1">
                    <a:lumMod val="75000"/>
                    <a:lumOff val="25000"/>
                  </a:schemeClr>
                </a:solidFill>
              </a:rPr>
              <a:t> Peter 5:5-11</a:t>
            </a:r>
          </a:p>
        </p:txBody>
      </p:sp>
    </p:spTree>
    <p:extLst>
      <p:ext uri="{BB962C8B-B14F-4D97-AF65-F5344CB8AC3E}">
        <p14:creationId xmlns:p14="http://schemas.microsoft.com/office/powerpoint/2010/main" val="281332409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4"/>
                                        </p:tgtEl>
                                        <p:attrNameLst>
                                          <p:attrName>style.opacity</p:attrName>
                                        </p:attrNameLst>
                                      </p:cBhvr>
                                      <p:to>
                                        <p:strVal val="0.5"/>
                                      </p:to>
                                    </p:set>
                                    <p:animEffect filter="image" prLst="opacity: 0.5">
                                      <p:cBhvr rctx="IE">
                                        <p:cTn id="7" dur="indefinite"/>
                                        <p:tgtEl>
                                          <p:spTgt spid="14"/>
                                        </p:tgtEl>
                                      </p:cBhvr>
                                    </p:animEffect>
                                  </p:childTnLst>
                                </p:cTn>
                              </p:par>
                              <p:par>
                                <p:cTn id="8" presetID="9" presetClass="emph" presetSubtype="0" grpId="0" nodeType="withEffect">
                                  <p:stCondLst>
                                    <p:cond delay="0"/>
                                  </p:stCondLst>
                                  <p:childTnLst>
                                    <p:set>
                                      <p:cBhvr rctx="PPT">
                                        <p:cTn id="9" dur="indefinite"/>
                                        <p:tgtEl>
                                          <p:spTgt spid="23"/>
                                        </p:tgtEl>
                                        <p:attrNameLst>
                                          <p:attrName>style.opacity</p:attrName>
                                        </p:attrNameLst>
                                      </p:cBhvr>
                                      <p:to>
                                        <p:strVal val="0.5"/>
                                      </p:to>
                                    </p:set>
                                    <p:animEffect filter="image" prLst="opacity: 0.5">
                                      <p:cBhvr rctx="IE">
                                        <p:cTn id="10" dur="indefinite"/>
                                        <p:tgtEl>
                                          <p:spTgt spid="23"/>
                                        </p:tgtEl>
                                      </p:cBhvr>
                                    </p:animEffect>
                                  </p:childTnLst>
                                </p:cTn>
                              </p:par>
                              <p:par>
                                <p:cTn id="11" presetID="23" presetClass="entr" presetSubtype="16" fill="hold" grpId="2"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par>
                                <p:cTn id="15" presetID="23" presetClass="entr" presetSubtype="16" fill="hold" grpId="2"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childTnLst>
                                </p:cTn>
                              </p:par>
                              <p:par>
                                <p:cTn id="19" presetID="23" presetClass="entr" presetSubtype="16" fill="hold" grpId="2"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grpId="2"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8"/>
                                        </p:tgtEl>
                                      </p:cBhvr>
                                      <p:by x="35000" y="35000"/>
                                    </p:animScale>
                                  </p:childTnLst>
                                </p:cTn>
                              </p:par>
                              <p:par>
                                <p:cTn id="31" presetID="6" presetClass="emph" presetSubtype="0" fill="hold" grpId="0" nodeType="withEffect">
                                  <p:stCondLst>
                                    <p:cond delay="0"/>
                                  </p:stCondLst>
                                  <p:childTnLst>
                                    <p:animScale>
                                      <p:cBhvr>
                                        <p:cTn id="32" dur="2000" fill="hold"/>
                                        <p:tgtEl>
                                          <p:spTgt spid="45"/>
                                        </p:tgtEl>
                                      </p:cBhvr>
                                      <p:by x="35000" y="35000"/>
                                    </p:animScale>
                                  </p:childTnLst>
                                </p:cTn>
                              </p:par>
                              <p:par>
                                <p:cTn id="33" presetID="0" presetClass="path" presetSubtype="0" accel="50000" decel="50000" fill="hold" grpId="1" nodeType="withEffect">
                                  <p:stCondLst>
                                    <p:cond delay="0"/>
                                  </p:stCondLst>
                                  <p:childTnLst>
                                    <p:animMotion origin="layout" path="M 3.33333E-6 -1.20259E-7 L 0.16892 0.34945 " pathEditMode="relative" rAng="0" ptsTypes="AA">
                                      <p:cBhvr>
                                        <p:cTn id="34" dur="2000" fill="hold"/>
                                        <p:tgtEl>
                                          <p:spTgt spid="8"/>
                                        </p:tgtEl>
                                        <p:attrNameLst>
                                          <p:attrName>ppt_x</p:attrName>
                                          <p:attrName>ppt_y</p:attrName>
                                        </p:attrNameLst>
                                      </p:cBhvr>
                                      <p:rCtr x="8438" y="17461"/>
                                    </p:animMotion>
                                  </p:childTnLst>
                                </p:cTn>
                              </p:par>
                              <p:par>
                                <p:cTn id="35" presetID="0" presetClass="path" presetSubtype="0" accel="50000" decel="50000" fill="hold" grpId="1" nodeType="withEffect">
                                  <p:stCondLst>
                                    <p:cond delay="0"/>
                                  </p:stCondLst>
                                  <p:childTnLst>
                                    <p:animMotion origin="layout" path="M 3.33333E-6 -4.19981E-6 L 0.16771 0.34089 " pathEditMode="relative" rAng="0" ptsTypes="AA">
                                      <p:cBhvr>
                                        <p:cTn id="36" dur="2000" fill="hold"/>
                                        <p:tgtEl>
                                          <p:spTgt spid="45"/>
                                        </p:tgtEl>
                                        <p:attrNameLst>
                                          <p:attrName>ppt_x</p:attrName>
                                          <p:attrName>ppt_y</p:attrName>
                                        </p:attrNameLst>
                                      </p:cBhvr>
                                      <p:rCtr x="8385" y="17044"/>
                                    </p:animMotion>
                                  </p:childTnLst>
                                </p:cTn>
                              </p:par>
                              <p:par>
                                <p:cTn id="37" presetID="6" presetClass="emph" presetSubtype="0" fill="hold" grpId="0" nodeType="withEffect">
                                  <p:stCondLst>
                                    <p:cond delay="0"/>
                                  </p:stCondLst>
                                  <p:childTnLst>
                                    <p:animScale>
                                      <p:cBhvr>
                                        <p:cTn id="38" dur="2000" fill="hold"/>
                                        <p:tgtEl>
                                          <p:spTgt spid="6"/>
                                        </p:tgtEl>
                                      </p:cBhvr>
                                      <p:by x="150000" y="150000"/>
                                    </p:animScale>
                                  </p:childTnLst>
                                </p:cTn>
                              </p:par>
                              <p:par>
                                <p:cTn id="39" presetID="6" presetClass="emph" presetSubtype="0" fill="hold" grpId="0" nodeType="withEffect">
                                  <p:stCondLst>
                                    <p:cond delay="0"/>
                                  </p:stCondLst>
                                  <p:childTnLst>
                                    <p:animScale>
                                      <p:cBhvr>
                                        <p:cTn id="40" dur="2000" fill="hold"/>
                                        <p:tgtEl>
                                          <p:spTgt spid="2"/>
                                        </p:tgtEl>
                                      </p:cBhvr>
                                      <p:by x="150000" y="150000"/>
                                    </p:animScale>
                                  </p:childTnLst>
                                </p:cTn>
                              </p:par>
                              <p:par>
                                <p:cTn id="41" presetID="0" presetClass="path" presetSubtype="0" accel="50000" decel="50000" fill="hold" grpId="1" nodeType="withEffect">
                                  <p:stCondLst>
                                    <p:cond delay="0"/>
                                  </p:stCondLst>
                                  <p:childTnLst>
                                    <p:animMotion origin="layout" path="M 1.38889E-6 -4.19981E-6 L 0.22864 -0.04324 " pathEditMode="relative" rAng="0" ptsTypes="AA">
                                      <p:cBhvr>
                                        <p:cTn id="42" dur="2000" fill="hold"/>
                                        <p:tgtEl>
                                          <p:spTgt spid="6"/>
                                        </p:tgtEl>
                                        <p:attrNameLst>
                                          <p:attrName>ppt_x</p:attrName>
                                          <p:attrName>ppt_y</p:attrName>
                                        </p:attrNameLst>
                                      </p:cBhvr>
                                      <p:rCtr x="11424" y="-2174"/>
                                    </p:animMotion>
                                  </p:childTnLst>
                                </p:cTn>
                              </p:par>
                              <p:par>
                                <p:cTn id="43" presetID="0" presetClass="path" presetSubtype="0" accel="50000" decel="50000" fill="hold" grpId="1" nodeType="withEffect">
                                  <p:stCondLst>
                                    <p:cond delay="0"/>
                                  </p:stCondLst>
                                  <p:childTnLst>
                                    <p:animMotion origin="layout" path="M 1.38889E-6 -4.19981E-6 L 0.23385 -0.05018 " pathEditMode="relative" rAng="0" ptsTypes="AA">
                                      <p:cBhvr>
                                        <p:cTn id="44" dur="2000" fill="hold"/>
                                        <p:tgtEl>
                                          <p:spTgt spid="2"/>
                                        </p:tgtEl>
                                        <p:attrNameLst>
                                          <p:attrName>ppt_x</p:attrName>
                                          <p:attrName>ppt_y</p:attrName>
                                        </p:attrNameLst>
                                      </p:cBhvr>
                                      <p:rCtr x="11684" y="-2521"/>
                                    </p:animMotion>
                                  </p:childTnLst>
                                </p:cTn>
                              </p:par>
                            </p:childTnLst>
                          </p:cTn>
                        </p:par>
                      </p:childTnLst>
                    </p:cTn>
                  </p:par>
                  <p:par>
                    <p:cTn id="45" fill="hold">
                      <p:stCondLst>
                        <p:cond delay="indefinite"/>
                      </p:stCondLst>
                      <p:childTnLst>
                        <p:par>
                          <p:cTn id="46" fill="hold">
                            <p:stCondLst>
                              <p:cond delay="0"/>
                            </p:stCondLst>
                            <p:childTnLst>
                              <p:par>
                                <p:cTn id="47" presetID="23" presetClass="exit" presetSubtype="32" fill="hold" grpId="3" nodeType="clickEffect">
                                  <p:stCondLst>
                                    <p:cond delay="0"/>
                                  </p:stCondLst>
                                  <p:childTnLst>
                                    <p:anim calcmode="lin" valueType="num">
                                      <p:cBhvr>
                                        <p:cTn id="48" dur="500"/>
                                        <p:tgtEl>
                                          <p:spTgt spid="2"/>
                                        </p:tgtEl>
                                        <p:attrNameLst>
                                          <p:attrName>ppt_w</p:attrName>
                                        </p:attrNameLst>
                                      </p:cBhvr>
                                      <p:tavLst>
                                        <p:tav tm="0">
                                          <p:val>
                                            <p:strVal val="ppt_w"/>
                                          </p:val>
                                        </p:tav>
                                        <p:tav tm="100000">
                                          <p:val>
                                            <p:fltVal val="0"/>
                                          </p:val>
                                        </p:tav>
                                      </p:tavLst>
                                    </p:anim>
                                    <p:anim calcmode="lin" valueType="num">
                                      <p:cBhvr>
                                        <p:cTn id="49" dur="500"/>
                                        <p:tgtEl>
                                          <p:spTgt spid="2"/>
                                        </p:tgtEl>
                                        <p:attrNameLst>
                                          <p:attrName>ppt_h</p:attrName>
                                        </p:attrNameLst>
                                      </p:cBhvr>
                                      <p:tavLst>
                                        <p:tav tm="0">
                                          <p:val>
                                            <p:strVal val="ppt_h"/>
                                          </p:val>
                                        </p:tav>
                                        <p:tav tm="100000">
                                          <p:val>
                                            <p:fltVal val="0"/>
                                          </p:val>
                                        </p:tav>
                                      </p:tavLst>
                                    </p:anim>
                                    <p:set>
                                      <p:cBhvr>
                                        <p:cTn id="50" dur="1" fill="hold">
                                          <p:stCondLst>
                                            <p:cond delay="499"/>
                                          </p:stCondLst>
                                        </p:cTn>
                                        <p:tgtEl>
                                          <p:spTgt spid="2"/>
                                        </p:tgtEl>
                                        <p:attrNameLst>
                                          <p:attrName>style.visibility</p:attrName>
                                        </p:attrNameLst>
                                      </p:cBhvr>
                                      <p:to>
                                        <p:strVal val="hidden"/>
                                      </p:to>
                                    </p:set>
                                  </p:childTnLst>
                                </p:cTn>
                              </p:par>
                            </p:childTnLst>
                          </p:cTn>
                        </p:par>
                        <p:par>
                          <p:cTn id="51" fill="hold">
                            <p:stCondLst>
                              <p:cond delay="500"/>
                            </p:stCondLst>
                            <p:childTnLst>
                              <p:par>
                                <p:cTn id="52" presetID="23" presetClass="entr" presetSubtype="16"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750" fill="hold"/>
                                        <p:tgtEl>
                                          <p:spTgt spid="50"/>
                                        </p:tgtEl>
                                        <p:attrNameLst>
                                          <p:attrName>ppt_w</p:attrName>
                                        </p:attrNameLst>
                                      </p:cBhvr>
                                      <p:tavLst>
                                        <p:tav tm="0">
                                          <p:val>
                                            <p:fltVal val="0"/>
                                          </p:val>
                                        </p:tav>
                                        <p:tav tm="100000">
                                          <p:val>
                                            <p:strVal val="#ppt_w"/>
                                          </p:val>
                                        </p:tav>
                                      </p:tavLst>
                                    </p:anim>
                                    <p:anim calcmode="lin" valueType="num">
                                      <p:cBhvr>
                                        <p:cTn id="55" dur="750" fill="hold"/>
                                        <p:tgtEl>
                                          <p:spTgt spid="50"/>
                                        </p:tgtEl>
                                        <p:attrNameLst>
                                          <p:attrName>ppt_h</p:attrName>
                                        </p:attrNameLst>
                                      </p:cBhvr>
                                      <p:tavLst>
                                        <p:tav tm="0">
                                          <p:val>
                                            <p:fltVal val="0"/>
                                          </p:val>
                                        </p:tav>
                                        <p:tav tm="100000">
                                          <p:val>
                                            <p:strVal val="#ppt_h"/>
                                          </p:val>
                                        </p:tav>
                                      </p:tavLst>
                                    </p:anim>
                                  </p:childTnLst>
                                </p:cTn>
                              </p:par>
                              <p:par>
                                <p:cTn id="56" presetID="0" presetClass="path" presetSubtype="0" accel="50000" decel="50000" fill="hold" grpId="3" nodeType="withEffect">
                                  <p:stCondLst>
                                    <p:cond delay="0"/>
                                  </p:stCondLst>
                                  <p:childTnLst>
                                    <p:animMotion origin="layout" path="M 0 0 L 0.11041 0.14015 " pathEditMode="relative" ptsTypes="AA">
                                      <p:cBhvr>
                                        <p:cTn id="57" dur="750" spd="-100000" fill="hold"/>
                                        <p:tgtEl>
                                          <p:spTgt spid="50"/>
                                        </p:tgtEl>
                                        <p:attrNameLst>
                                          <p:attrName>ppt_x</p:attrName>
                                          <p:attrName>ppt_y</p:attrName>
                                        </p:attrNameLst>
                                      </p:cBhvr>
                                    </p:animMotion>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ppt_w</p:attrName>
                                        </p:attrNameLst>
                                      </p:cBhvr>
                                      <p:tavLst>
                                        <p:tav tm="0">
                                          <p:val>
                                            <p:fltVal val="0"/>
                                          </p:val>
                                        </p:tav>
                                        <p:tav tm="100000">
                                          <p:val>
                                            <p:strVal val="#ppt_w"/>
                                          </p:val>
                                        </p:tav>
                                      </p:tavLst>
                                    </p:anim>
                                    <p:anim calcmode="lin" valueType="num">
                                      <p:cBhvr>
                                        <p:cTn id="69" dur="500" fill="hold"/>
                                        <p:tgtEl>
                                          <p:spTgt spid="47"/>
                                        </p:tgtEl>
                                        <p:attrNameLst>
                                          <p:attrName>ppt_h</p:attrName>
                                        </p:attrNameLst>
                                      </p:cBhvr>
                                      <p:tavLst>
                                        <p:tav tm="0">
                                          <p:val>
                                            <p:fltVal val="0"/>
                                          </p:val>
                                        </p:tav>
                                        <p:tav tm="100000">
                                          <p:val>
                                            <p:strVal val="#ppt_h"/>
                                          </p:val>
                                        </p:tav>
                                      </p:tavLst>
                                    </p:anim>
                                  </p:childTnLst>
                                </p:cTn>
                              </p:par>
                            </p:childTnLst>
                          </p:cTn>
                        </p:par>
                        <p:par>
                          <p:cTn id="70" fill="hold">
                            <p:stCondLst>
                              <p:cond delay="500"/>
                            </p:stCondLst>
                            <p:childTnLst>
                              <p:par>
                                <p:cTn id="71" presetID="23" presetClass="entr" presetSubtype="1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childTnLst>
                                </p:cTn>
                              </p:par>
                            </p:childTnLst>
                          </p:cTn>
                        </p:par>
                        <p:par>
                          <p:cTn id="81" fill="hold">
                            <p:stCondLst>
                              <p:cond delay="500"/>
                            </p:stCondLst>
                            <p:childTnLst>
                              <p:par>
                                <p:cTn id="82" presetID="23" presetClass="entr" presetSubtype="16"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p:cTn id="84" dur="500" fill="hold"/>
                                        <p:tgtEl>
                                          <p:spTgt spid="54"/>
                                        </p:tgtEl>
                                        <p:attrNameLst>
                                          <p:attrName>ppt_w</p:attrName>
                                        </p:attrNameLst>
                                      </p:cBhvr>
                                      <p:tavLst>
                                        <p:tav tm="0">
                                          <p:val>
                                            <p:fltVal val="0"/>
                                          </p:val>
                                        </p:tav>
                                        <p:tav tm="100000">
                                          <p:val>
                                            <p:strVal val="#ppt_w"/>
                                          </p:val>
                                        </p:tav>
                                      </p:tavLst>
                                    </p:anim>
                                    <p:anim calcmode="lin" valueType="num">
                                      <p:cBhvr>
                                        <p:cTn id="85"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p:cTn id="90" dur="500" fill="hold"/>
                                        <p:tgtEl>
                                          <p:spTgt spid="48"/>
                                        </p:tgtEl>
                                        <p:attrNameLst>
                                          <p:attrName>ppt_w</p:attrName>
                                        </p:attrNameLst>
                                      </p:cBhvr>
                                      <p:tavLst>
                                        <p:tav tm="0">
                                          <p:val>
                                            <p:fltVal val="0"/>
                                          </p:val>
                                        </p:tav>
                                        <p:tav tm="100000">
                                          <p:val>
                                            <p:strVal val="#ppt_w"/>
                                          </p:val>
                                        </p:tav>
                                      </p:tavLst>
                                    </p:anim>
                                    <p:anim calcmode="lin" valueType="num">
                                      <p:cBhvr>
                                        <p:cTn id="91"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04"/>
                                        </p:tgtEl>
                                        <p:attrNameLst>
                                          <p:attrName>style.visibility</p:attrName>
                                        </p:attrNameLst>
                                      </p:cBhvr>
                                      <p:to>
                                        <p:strVal val="visible"/>
                                      </p:to>
                                    </p:set>
                                    <p:anim calcmode="lin" valueType="num">
                                      <p:cBhvr>
                                        <p:cTn id="96" dur="500" fill="hold"/>
                                        <p:tgtEl>
                                          <p:spTgt spid="104"/>
                                        </p:tgtEl>
                                        <p:attrNameLst>
                                          <p:attrName>ppt_w</p:attrName>
                                        </p:attrNameLst>
                                      </p:cBhvr>
                                      <p:tavLst>
                                        <p:tav tm="0">
                                          <p:val>
                                            <p:fltVal val="0"/>
                                          </p:val>
                                        </p:tav>
                                        <p:tav tm="100000">
                                          <p:val>
                                            <p:strVal val="#ppt_w"/>
                                          </p:val>
                                        </p:tav>
                                      </p:tavLst>
                                    </p:anim>
                                    <p:anim calcmode="lin" valueType="num">
                                      <p:cBhvr>
                                        <p:cTn id="97" dur="500" fill="hold"/>
                                        <p:tgtEl>
                                          <p:spTgt spid="104"/>
                                        </p:tgtEl>
                                        <p:attrNameLst>
                                          <p:attrName>ppt_h</p:attrName>
                                        </p:attrNameLst>
                                      </p:cBhvr>
                                      <p:tavLst>
                                        <p:tav tm="0">
                                          <p:val>
                                            <p:fltVal val="0"/>
                                          </p:val>
                                        </p:tav>
                                        <p:tav tm="100000">
                                          <p:val>
                                            <p:strVal val="#ppt_h"/>
                                          </p:val>
                                        </p:tav>
                                      </p:tavLst>
                                    </p:anim>
                                  </p:childTnLst>
                                </p:cTn>
                              </p:par>
                              <p:par>
                                <p:cTn id="98" presetID="23" presetClass="entr" presetSubtype="16"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 calcmode="lin" valueType="num">
                                      <p:cBhvr>
                                        <p:cTn id="100" dur="500" fill="hold"/>
                                        <p:tgtEl>
                                          <p:spTgt spid="105"/>
                                        </p:tgtEl>
                                        <p:attrNameLst>
                                          <p:attrName>ppt_w</p:attrName>
                                        </p:attrNameLst>
                                      </p:cBhvr>
                                      <p:tavLst>
                                        <p:tav tm="0">
                                          <p:val>
                                            <p:fltVal val="0"/>
                                          </p:val>
                                        </p:tav>
                                        <p:tav tm="100000">
                                          <p:val>
                                            <p:strVal val="#ppt_w"/>
                                          </p:val>
                                        </p:tav>
                                      </p:tavLst>
                                    </p:anim>
                                    <p:anim calcmode="lin" valueType="num">
                                      <p:cBhvr>
                                        <p:cTn id="101" dur="500" fill="hold"/>
                                        <p:tgtEl>
                                          <p:spTgt spid="105"/>
                                        </p:tgtEl>
                                        <p:attrNameLst>
                                          <p:attrName>ppt_h</p:attrName>
                                        </p:attrNameLst>
                                      </p:cBhvr>
                                      <p:tavLst>
                                        <p:tav tm="0">
                                          <p:val>
                                            <p:fltVal val="0"/>
                                          </p:val>
                                        </p:tav>
                                        <p:tav tm="100000">
                                          <p:val>
                                            <p:strVal val="#ppt_h"/>
                                          </p:val>
                                        </p:tav>
                                      </p:tavLst>
                                    </p:anim>
                                  </p:childTnLst>
                                </p:cTn>
                              </p:par>
                              <p:par>
                                <p:cTn id="102" presetID="23" presetClass="entr" presetSubtype="16" fill="hold" grpId="0" nodeType="withEffect">
                                  <p:stCondLst>
                                    <p:cond delay="0"/>
                                  </p:stCondLst>
                                  <p:childTnLst>
                                    <p:set>
                                      <p:cBhvr>
                                        <p:cTn id="103" dur="1" fill="hold">
                                          <p:stCondLst>
                                            <p:cond delay="0"/>
                                          </p:stCondLst>
                                        </p:cTn>
                                        <p:tgtEl>
                                          <p:spTgt spid="106"/>
                                        </p:tgtEl>
                                        <p:attrNameLst>
                                          <p:attrName>style.visibility</p:attrName>
                                        </p:attrNameLst>
                                      </p:cBhvr>
                                      <p:to>
                                        <p:strVal val="visible"/>
                                      </p:to>
                                    </p:set>
                                    <p:anim calcmode="lin" valueType="num">
                                      <p:cBhvr>
                                        <p:cTn id="104" dur="500" fill="hold"/>
                                        <p:tgtEl>
                                          <p:spTgt spid="106"/>
                                        </p:tgtEl>
                                        <p:attrNameLst>
                                          <p:attrName>ppt_w</p:attrName>
                                        </p:attrNameLst>
                                      </p:cBhvr>
                                      <p:tavLst>
                                        <p:tav tm="0">
                                          <p:val>
                                            <p:fltVal val="0"/>
                                          </p:val>
                                        </p:tav>
                                        <p:tav tm="100000">
                                          <p:val>
                                            <p:strVal val="#ppt_w"/>
                                          </p:val>
                                        </p:tav>
                                      </p:tavLst>
                                    </p:anim>
                                    <p:anim calcmode="lin" valueType="num">
                                      <p:cBhvr>
                                        <p:cTn id="105" dur="500" fill="hold"/>
                                        <p:tgtEl>
                                          <p:spTgt spid="106"/>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0"/>
                                  </p:stCondLst>
                                  <p:childTnLst>
                                    <p:set>
                                      <p:cBhvr>
                                        <p:cTn id="107" dur="1" fill="hold">
                                          <p:stCondLst>
                                            <p:cond delay="0"/>
                                          </p:stCondLst>
                                        </p:cTn>
                                        <p:tgtEl>
                                          <p:spTgt spid="107"/>
                                        </p:tgtEl>
                                        <p:attrNameLst>
                                          <p:attrName>style.visibility</p:attrName>
                                        </p:attrNameLst>
                                      </p:cBhvr>
                                      <p:to>
                                        <p:strVal val="visible"/>
                                      </p:to>
                                    </p:set>
                                    <p:anim calcmode="lin" valueType="num">
                                      <p:cBhvr>
                                        <p:cTn id="108" dur="500" fill="hold"/>
                                        <p:tgtEl>
                                          <p:spTgt spid="107"/>
                                        </p:tgtEl>
                                        <p:attrNameLst>
                                          <p:attrName>ppt_w</p:attrName>
                                        </p:attrNameLst>
                                      </p:cBhvr>
                                      <p:tavLst>
                                        <p:tav tm="0">
                                          <p:val>
                                            <p:fltVal val="0"/>
                                          </p:val>
                                        </p:tav>
                                        <p:tav tm="100000">
                                          <p:val>
                                            <p:strVal val="#ppt_w"/>
                                          </p:val>
                                        </p:tav>
                                      </p:tavLst>
                                    </p:anim>
                                    <p:anim calcmode="lin" valueType="num">
                                      <p:cBhvr>
                                        <p:cTn id="109" dur="500" fill="hold"/>
                                        <p:tgtEl>
                                          <p:spTgt spid="107"/>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p:cTn id="112" dur="500" fill="hold"/>
                                        <p:tgtEl>
                                          <p:spTgt spid="108"/>
                                        </p:tgtEl>
                                        <p:attrNameLst>
                                          <p:attrName>ppt_w</p:attrName>
                                        </p:attrNameLst>
                                      </p:cBhvr>
                                      <p:tavLst>
                                        <p:tav tm="0">
                                          <p:val>
                                            <p:fltVal val="0"/>
                                          </p:val>
                                        </p:tav>
                                        <p:tav tm="100000">
                                          <p:val>
                                            <p:strVal val="#ppt_w"/>
                                          </p:val>
                                        </p:tav>
                                      </p:tavLst>
                                    </p:anim>
                                    <p:anim calcmode="lin" valueType="num">
                                      <p:cBhvr>
                                        <p:cTn id="113" dur="500" fill="hold"/>
                                        <p:tgtEl>
                                          <p:spTgt spid="108"/>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0"/>
                                  </p:stCondLst>
                                  <p:childTnLst>
                                    <p:set>
                                      <p:cBhvr>
                                        <p:cTn id="115" dur="1" fill="hold">
                                          <p:stCondLst>
                                            <p:cond delay="0"/>
                                          </p:stCondLst>
                                        </p:cTn>
                                        <p:tgtEl>
                                          <p:spTgt spid="111"/>
                                        </p:tgtEl>
                                        <p:attrNameLst>
                                          <p:attrName>style.visibility</p:attrName>
                                        </p:attrNameLst>
                                      </p:cBhvr>
                                      <p:to>
                                        <p:strVal val="visible"/>
                                      </p:to>
                                    </p:set>
                                    <p:anim calcmode="lin" valueType="num">
                                      <p:cBhvr>
                                        <p:cTn id="116" dur="500" fill="hold"/>
                                        <p:tgtEl>
                                          <p:spTgt spid="111"/>
                                        </p:tgtEl>
                                        <p:attrNameLst>
                                          <p:attrName>ppt_w</p:attrName>
                                        </p:attrNameLst>
                                      </p:cBhvr>
                                      <p:tavLst>
                                        <p:tav tm="0">
                                          <p:val>
                                            <p:fltVal val="0"/>
                                          </p:val>
                                        </p:tav>
                                        <p:tav tm="100000">
                                          <p:val>
                                            <p:strVal val="#ppt_w"/>
                                          </p:val>
                                        </p:tav>
                                      </p:tavLst>
                                    </p:anim>
                                    <p:anim calcmode="lin" valueType="num">
                                      <p:cBhvr>
                                        <p:cTn id="117" dur="500" fill="hold"/>
                                        <p:tgtEl>
                                          <p:spTgt spid="111"/>
                                        </p:tgtEl>
                                        <p:attrNameLst>
                                          <p:attrName>ppt_h</p:attrName>
                                        </p:attrNameLst>
                                      </p:cBhvr>
                                      <p:tavLst>
                                        <p:tav tm="0">
                                          <p:val>
                                            <p:fltVal val="0"/>
                                          </p:val>
                                        </p:tav>
                                        <p:tav tm="100000">
                                          <p:val>
                                            <p:strVal val="#ppt_h"/>
                                          </p:val>
                                        </p:tav>
                                      </p:tavLst>
                                    </p:anim>
                                  </p:childTnLst>
                                </p:cTn>
                              </p:par>
                              <p:par>
                                <p:cTn id="118" presetID="23" presetClass="entr" presetSubtype="16" fill="hold" grpId="0" nodeType="withEffect">
                                  <p:stCondLst>
                                    <p:cond delay="0"/>
                                  </p:stCondLst>
                                  <p:childTnLst>
                                    <p:set>
                                      <p:cBhvr>
                                        <p:cTn id="119" dur="1" fill="hold">
                                          <p:stCondLst>
                                            <p:cond delay="0"/>
                                          </p:stCondLst>
                                        </p:cTn>
                                        <p:tgtEl>
                                          <p:spTgt spid="112"/>
                                        </p:tgtEl>
                                        <p:attrNameLst>
                                          <p:attrName>style.visibility</p:attrName>
                                        </p:attrNameLst>
                                      </p:cBhvr>
                                      <p:to>
                                        <p:strVal val="visible"/>
                                      </p:to>
                                    </p:set>
                                    <p:anim calcmode="lin" valueType="num">
                                      <p:cBhvr>
                                        <p:cTn id="120" dur="500" fill="hold"/>
                                        <p:tgtEl>
                                          <p:spTgt spid="112"/>
                                        </p:tgtEl>
                                        <p:attrNameLst>
                                          <p:attrName>ppt_w</p:attrName>
                                        </p:attrNameLst>
                                      </p:cBhvr>
                                      <p:tavLst>
                                        <p:tav tm="0">
                                          <p:val>
                                            <p:fltVal val="0"/>
                                          </p:val>
                                        </p:tav>
                                        <p:tav tm="100000">
                                          <p:val>
                                            <p:strVal val="#ppt_w"/>
                                          </p:val>
                                        </p:tav>
                                      </p:tavLst>
                                    </p:anim>
                                    <p:anim calcmode="lin" valueType="num">
                                      <p:cBhvr>
                                        <p:cTn id="121" dur="500" fill="hold"/>
                                        <p:tgtEl>
                                          <p:spTgt spid="112"/>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3" presetClass="exit" presetSubtype="32" fill="hold" grpId="1" nodeType="clickEffect">
                                  <p:stCondLst>
                                    <p:cond delay="0"/>
                                  </p:stCondLst>
                                  <p:childTnLst>
                                    <p:anim calcmode="lin" valueType="num">
                                      <p:cBhvr>
                                        <p:cTn id="125" dur="500"/>
                                        <p:tgtEl>
                                          <p:spTgt spid="104"/>
                                        </p:tgtEl>
                                        <p:attrNameLst>
                                          <p:attrName>ppt_w</p:attrName>
                                        </p:attrNameLst>
                                      </p:cBhvr>
                                      <p:tavLst>
                                        <p:tav tm="0">
                                          <p:val>
                                            <p:strVal val="ppt_w"/>
                                          </p:val>
                                        </p:tav>
                                        <p:tav tm="100000">
                                          <p:val>
                                            <p:fltVal val="0"/>
                                          </p:val>
                                        </p:tav>
                                      </p:tavLst>
                                    </p:anim>
                                    <p:anim calcmode="lin" valueType="num">
                                      <p:cBhvr>
                                        <p:cTn id="126" dur="500"/>
                                        <p:tgtEl>
                                          <p:spTgt spid="104"/>
                                        </p:tgtEl>
                                        <p:attrNameLst>
                                          <p:attrName>ppt_h</p:attrName>
                                        </p:attrNameLst>
                                      </p:cBhvr>
                                      <p:tavLst>
                                        <p:tav tm="0">
                                          <p:val>
                                            <p:strVal val="ppt_h"/>
                                          </p:val>
                                        </p:tav>
                                        <p:tav tm="100000">
                                          <p:val>
                                            <p:fltVal val="0"/>
                                          </p:val>
                                        </p:tav>
                                      </p:tavLst>
                                    </p:anim>
                                    <p:set>
                                      <p:cBhvr>
                                        <p:cTn id="127" dur="1" fill="hold">
                                          <p:stCondLst>
                                            <p:cond delay="499"/>
                                          </p:stCondLst>
                                        </p:cTn>
                                        <p:tgtEl>
                                          <p:spTgt spid="104"/>
                                        </p:tgtEl>
                                        <p:attrNameLst>
                                          <p:attrName>style.visibility</p:attrName>
                                        </p:attrNameLst>
                                      </p:cBhvr>
                                      <p:to>
                                        <p:strVal val="hidden"/>
                                      </p:to>
                                    </p:set>
                                  </p:childTnLst>
                                </p:cTn>
                              </p:par>
                              <p:par>
                                <p:cTn id="128" presetID="23" presetClass="exit" presetSubtype="32" fill="hold" grpId="1" nodeType="withEffect">
                                  <p:stCondLst>
                                    <p:cond delay="0"/>
                                  </p:stCondLst>
                                  <p:childTnLst>
                                    <p:anim calcmode="lin" valueType="num">
                                      <p:cBhvr>
                                        <p:cTn id="129" dur="500"/>
                                        <p:tgtEl>
                                          <p:spTgt spid="105"/>
                                        </p:tgtEl>
                                        <p:attrNameLst>
                                          <p:attrName>ppt_w</p:attrName>
                                        </p:attrNameLst>
                                      </p:cBhvr>
                                      <p:tavLst>
                                        <p:tav tm="0">
                                          <p:val>
                                            <p:strVal val="ppt_w"/>
                                          </p:val>
                                        </p:tav>
                                        <p:tav tm="100000">
                                          <p:val>
                                            <p:fltVal val="0"/>
                                          </p:val>
                                        </p:tav>
                                      </p:tavLst>
                                    </p:anim>
                                    <p:anim calcmode="lin" valueType="num">
                                      <p:cBhvr>
                                        <p:cTn id="130" dur="500"/>
                                        <p:tgtEl>
                                          <p:spTgt spid="105"/>
                                        </p:tgtEl>
                                        <p:attrNameLst>
                                          <p:attrName>ppt_h</p:attrName>
                                        </p:attrNameLst>
                                      </p:cBhvr>
                                      <p:tavLst>
                                        <p:tav tm="0">
                                          <p:val>
                                            <p:strVal val="ppt_h"/>
                                          </p:val>
                                        </p:tav>
                                        <p:tav tm="100000">
                                          <p:val>
                                            <p:fltVal val="0"/>
                                          </p:val>
                                        </p:tav>
                                      </p:tavLst>
                                    </p:anim>
                                    <p:set>
                                      <p:cBhvr>
                                        <p:cTn id="131" dur="1" fill="hold">
                                          <p:stCondLst>
                                            <p:cond delay="499"/>
                                          </p:stCondLst>
                                        </p:cTn>
                                        <p:tgtEl>
                                          <p:spTgt spid="105"/>
                                        </p:tgtEl>
                                        <p:attrNameLst>
                                          <p:attrName>style.visibility</p:attrName>
                                        </p:attrNameLst>
                                      </p:cBhvr>
                                      <p:to>
                                        <p:strVal val="hidden"/>
                                      </p:to>
                                    </p:set>
                                  </p:childTnLst>
                                </p:cTn>
                              </p:par>
                              <p:par>
                                <p:cTn id="132" presetID="23" presetClass="exit" presetSubtype="32" fill="hold" grpId="1" nodeType="withEffect">
                                  <p:stCondLst>
                                    <p:cond delay="0"/>
                                  </p:stCondLst>
                                  <p:childTnLst>
                                    <p:anim calcmode="lin" valueType="num">
                                      <p:cBhvr>
                                        <p:cTn id="133" dur="500"/>
                                        <p:tgtEl>
                                          <p:spTgt spid="106"/>
                                        </p:tgtEl>
                                        <p:attrNameLst>
                                          <p:attrName>ppt_w</p:attrName>
                                        </p:attrNameLst>
                                      </p:cBhvr>
                                      <p:tavLst>
                                        <p:tav tm="0">
                                          <p:val>
                                            <p:strVal val="ppt_w"/>
                                          </p:val>
                                        </p:tav>
                                        <p:tav tm="100000">
                                          <p:val>
                                            <p:fltVal val="0"/>
                                          </p:val>
                                        </p:tav>
                                      </p:tavLst>
                                    </p:anim>
                                    <p:anim calcmode="lin" valueType="num">
                                      <p:cBhvr>
                                        <p:cTn id="134" dur="500"/>
                                        <p:tgtEl>
                                          <p:spTgt spid="106"/>
                                        </p:tgtEl>
                                        <p:attrNameLst>
                                          <p:attrName>ppt_h</p:attrName>
                                        </p:attrNameLst>
                                      </p:cBhvr>
                                      <p:tavLst>
                                        <p:tav tm="0">
                                          <p:val>
                                            <p:strVal val="ppt_h"/>
                                          </p:val>
                                        </p:tav>
                                        <p:tav tm="100000">
                                          <p:val>
                                            <p:fltVal val="0"/>
                                          </p:val>
                                        </p:tav>
                                      </p:tavLst>
                                    </p:anim>
                                    <p:set>
                                      <p:cBhvr>
                                        <p:cTn id="135" dur="1" fill="hold">
                                          <p:stCondLst>
                                            <p:cond delay="499"/>
                                          </p:stCondLst>
                                        </p:cTn>
                                        <p:tgtEl>
                                          <p:spTgt spid="106"/>
                                        </p:tgtEl>
                                        <p:attrNameLst>
                                          <p:attrName>style.visibility</p:attrName>
                                        </p:attrNameLst>
                                      </p:cBhvr>
                                      <p:to>
                                        <p:strVal val="hidden"/>
                                      </p:to>
                                    </p:set>
                                  </p:childTnLst>
                                </p:cTn>
                              </p:par>
                              <p:par>
                                <p:cTn id="136" presetID="23" presetClass="exit" presetSubtype="32" fill="hold" grpId="1" nodeType="withEffect">
                                  <p:stCondLst>
                                    <p:cond delay="0"/>
                                  </p:stCondLst>
                                  <p:childTnLst>
                                    <p:anim calcmode="lin" valueType="num">
                                      <p:cBhvr>
                                        <p:cTn id="137" dur="500"/>
                                        <p:tgtEl>
                                          <p:spTgt spid="107"/>
                                        </p:tgtEl>
                                        <p:attrNameLst>
                                          <p:attrName>ppt_w</p:attrName>
                                        </p:attrNameLst>
                                      </p:cBhvr>
                                      <p:tavLst>
                                        <p:tav tm="0">
                                          <p:val>
                                            <p:strVal val="ppt_w"/>
                                          </p:val>
                                        </p:tav>
                                        <p:tav tm="100000">
                                          <p:val>
                                            <p:fltVal val="0"/>
                                          </p:val>
                                        </p:tav>
                                      </p:tavLst>
                                    </p:anim>
                                    <p:anim calcmode="lin" valueType="num">
                                      <p:cBhvr>
                                        <p:cTn id="138" dur="500"/>
                                        <p:tgtEl>
                                          <p:spTgt spid="107"/>
                                        </p:tgtEl>
                                        <p:attrNameLst>
                                          <p:attrName>ppt_h</p:attrName>
                                        </p:attrNameLst>
                                      </p:cBhvr>
                                      <p:tavLst>
                                        <p:tav tm="0">
                                          <p:val>
                                            <p:strVal val="ppt_h"/>
                                          </p:val>
                                        </p:tav>
                                        <p:tav tm="100000">
                                          <p:val>
                                            <p:fltVal val="0"/>
                                          </p:val>
                                        </p:tav>
                                      </p:tavLst>
                                    </p:anim>
                                    <p:set>
                                      <p:cBhvr>
                                        <p:cTn id="139" dur="1" fill="hold">
                                          <p:stCondLst>
                                            <p:cond delay="499"/>
                                          </p:stCondLst>
                                        </p:cTn>
                                        <p:tgtEl>
                                          <p:spTgt spid="107"/>
                                        </p:tgtEl>
                                        <p:attrNameLst>
                                          <p:attrName>style.visibility</p:attrName>
                                        </p:attrNameLst>
                                      </p:cBhvr>
                                      <p:to>
                                        <p:strVal val="hidden"/>
                                      </p:to>
                                    </p:set>
                                  </p:childTnLst>
                                </p:cTn>
                              </p:par>
                              <p:par>
                                <p:cTn id="140" presetID="23" presetClass="exit" presetSubtype="32" fill="hold" grpId="1" nodeType="withEffect">
                                  <p:stCondLst>
                                    <p:cond delay="0"/>
                                  </p:stCondLst>
                                  <p:childTnLst>
                                    <p:anim calcmode="lin" valueType="num">
                                      <p:cBhvr>
                                        <p:cTn id="141" dur="500"/>
                                        <p:tgtEl>
                                          <p:spTgt spid="108"/>
                                        </p:tgtEl>
                                        <p:attrNameLst>
                                          <p:attrName>ppt_w</p:attrName>
                                        </p:attrNameLst>
                                      </p:cBhvr>
                                      <p:tavLst>
                                        <p:tav tm="0">
                                          <p:val>
                                            <p:strVal val="ppt_w"/>
                                          </p:val>
                                        </p:tav>
                                        <p:tav tm="100000">
                                          <p:val>
                                            <p:fltVal val="0"/>
                                          </p:val>
                                        </p:tav>
                                      </p:tavLst>
                                    </p:anim>
                                    <p:anim calcmode="lin" valueType="num">
                                      <p:cBhvr>
                                        <p:cTn id="142" dur="500"/>
                                        <p:tgtEl>
                                          <p:spTgt spid="108"/>
                                        </p:tgtEl>
                                        <p:attrNameLst>
                                          <p:attrName>ppt_h</p:attrName>
                                        </p:attrNameLst>
                                      </p:cBhvr>
                                      <p:tavLst>
                                        <p:tav tm="0">
                                          <p:val>
                                            <p:strVal val="ppt_h"/>
                                          </p:val>
                                        </p:tav>
                                        <p:tav tm="100000">
                                          <p:val>
                                            <p:fltVal val="0"/>
                                          </p:val>
                                        </p:tav>
                                      </p:tavLst>
                                    </p:anim>
                                    <p:set>
                                      <p:cBhvr>
                                        <p:cTn id="143" dur="1" fill="hold">
                                          <p:stCondLst>
                                            <p:cond delay="499"/>
                                          </p:stCondLst>
                                        </p:cTn>
                                        <p:tgtEl>
                                          <p:spTgt spid="108"/>
                                        </p:tgtEl>
                                        <p:attrNameLst>
                                          <p:attrName>style.visibility</p:attrName>
                                        </p:attrNameLst>
                                      </p:cBhvr>
                                      <p:to>
                                        <p:strVal val="hidden"/>
                                      </p:to>
                                    </p:set>
                                  </p:childTnLst>
                                </p:cTn>
                              </p:par>
                              <p:par>
                                <p:cTn id="144" presetID="23" presetClass="exit" presetSubtype="32" fill="hold" grpId="1" nodeType="withEffect">
                                  <p:stCondLst>
                                    <p:cond delay="0"/>
                                  </p:stCondLst>
                                  <p:childTnLst>
                                    <p:anim calcmode="lin" valueType="num">
                                      <p:cBhvr>
                                        <p:cTn id="145" dur="500"/>
                                        <p:tgtEl>
                                          <p:spTgt spid="111"/>
                                        </p:tgtEl>
                                        <p:attrNameLst>
                                          <p:attrName>ppt_w</p:attrName>
                                        </p:attrNameLst>
                                      </p:cBhvr>
                                      <p:tavLst>
                                        <p:tav tm="0">
                                          <p:val>
                                            <p:strVal val="ppt_w"/>
                                          </p:val>
                                        </p:tav>
                                        <p:tav tm="100000">
                                          <p:val>
                                            <p:fltVal val="0"/>
                                          </p:val>
                                        </p:tav>
                                      </p:tavLst>
                                    </p:anim>
                                    <p:anim calcmode="lin" valueType="num">
                                      <p:cBhvr>
                                        <p:cTn id="146" dur="500"/>
                                        <p:tgtEl>
                                          <p:spTgt spid="111"/>
                                        </p:tgtEl>
                                        <p:attrNameLst>
                                          <p:attrName>ppt_h</p:attrName>
                                        </p:attrNameLst>
                                      </p:cBhvr>
                                      <p:tavLst>
                                        <p:tav tm="0">
                                          <p:val>
                                            <p:strVal val="ppt_h"/>
                                          </p:val>
                                        </p:tav>
                                        <p:tav tm="100000">
                                          <p:val>
                                            <p:fltVal val="0"/>
                                          </p:val>
                                        </p:tav>
                                      </p:tavLst>
                                    </p:anim>
                                    <p:set>
                                      <p:cBhvr>
                                        <p:cTn id="147" dur="1" fill="hold">
                                          <p:stCondLst>
                                            <p:cond delay="499"/>
                                          </p:stCondLst>
                                        </p:cTn>
                                        <p:tgtEl>
                                          <p:spTgt spid="111"/>
                                        </p:tgtEl>
                                        <p:attrNameLst>
                                          <p:attrName>style.visibility</p:attrName>
                                        </p:attrNameLst>
                                      </p:cBhvr>
                                      <p:to>
                                        <p:strVal val="hidden"/>
                                      </p:to>
                                    </p:set>
                                  </p:childTnLst>
                                </p:cTn>
                              </p:par>
                              <p:par>
                                <p:cTn id="148" presetID="23" presetClass="exit" presetSubtype="32" fill="hold" grpId="1" nodeType="withEffect">
                                  <p:stCondLst>
                                    <p:cond delay="0"/>
                                  </p:stCondLst>
                                  <p:childTnLst>
                                    <p:anim calcmode="lin" valueType="num">
                                      <p:cBhvr>
                                        <p:cTn id="149" dur="500"/>
                                        <p:tgtEl>
                                          <p:spTgt spid="112"/>
                                        </p:tgtEl>
                                        <p:attrNameLst>
                                          <p:attrName>ppt_w</p:attrName>
                                        </p:attrNameLst>
                                      </p:cBhvr>
                                      <p:tavLst>
                                        <p:tav tm="0">
                                          <p:val>
                                            <p:strVal val="ppt_w"/>
                                          </p:val>
                                        </p:tav>
                                        <p:tav tm="100000">
                                          <p:val>
                                            <p:fltVal val="0"/>
                                          </p:val>
                                        </p:tav>
                                      </p:tavLst>
                                    </p:anim>
                                    <p:anim calcmode="lin" valueType="num">
                                      <p:cBhvr>
                                        <p:cTn id="150" dur="500"/>
                                        <p:tgtEl>
                                          <p:spTgt spid="112"/>
                                        </p:tgtEl>
                                        <p:attrNameLst>
                                          <p:attrName>ppt_h</p:attrName>
                                        </p:attrNameLst>
                                      </p:cBhvr>
                                      <p:tavLst>
                                        <p:tav tm="0">
                                          <p:val>
                                            <p:strVal val="ppt_h"/>
                                          </p:val>
                                        </p:tav>
                                        <p:tav tm="100000">
                                          <p:val>
                                            <p:fltVal val="0"/>
                                          </p:val>
                                        </p:tav>
                                      </p:tavLst>
                                    </p:anim>
                                    <p:set>
                                      <p:cBhvr>
                                        <p:cTn id="151" dur="1" fill="hold">
                                          <p:stCondLst>
                                            <p:cond delay="499"/>
                                          </p:stCondLst>
                                        </p:cTn>
                                        <p:tgtEl>
                                          <p:spTgt spid="112"/>
                                        </p:tgtEl>
                                        <p:attrNameLst>
                                          <p:attrName>style.visibility</p:attrName>
                                        </p:attrNameLst>
                                      </p:cBhvr>
                                      <p:to>
                                        <p:strVal val="hidden"/>
                                      </p:to>
                                    </p:set>
                                  </p:childTnLst>
                                </p:cTn>
                              </p:par>
                              <p:par>
                                <p:cTn id="152" presetID="6" presetClass="emph" presetSubtype="0" fill="hold" grpId="2" nodeType="withEffect">
                                  <p:stCondLst>
                                    <p:cond delay="0"/>
                                  </p:stCondLst>
                                  <p:childTnLst>
                                    <p:animScale>
                                      <p:cBhvr>
                                        <p:cTn id="153" dur="2000" fill="hold"/>
                                        <p:tgtEl>
                                          <p:spTgt spid="50"/>
                                        </p:tgtEl>
                                      </p:cBhvr>
                                      <p:by x="52000" y="52000"/>
                                    </p:animScale>
                                  </p:childTnLst>
                                </p:cTn>
                              </p:par>
                              <p:par>
                                <p:cTn id="154" presetID="6" presetClass="emph" presetSubtype="0" fill="hold" grpId="2" nodeType="withEffect">
                                  <p:stCondLst>
                                    <p:cond delay="0"/>
                                  </p:stCondLst>
                                  <p:childTnLst>
                                    <p:animScale>
                                      <p:cBhvr>
                                        <p:cTn id="155" dur="2000" fill="hold"/>
                                        <p:tgtEl>
                                          <p:spTgt spid="51"/>
                                        </p:tgtEl>
                                      </p:cBhvr>
                                      <p:by x="52000" y="52000"/>
                                    </p:animScale>
                                  </p:childTnLst>
                                </p:cTn>
                              </p:par>
                              <p:par>
                                <p:cTn id="156" presetID="6" presetClass="emph" presetSubtype="0" fill="hold" grpId="2" nodeType="withEffect">
                                  <p:stCondLst>
                                    <p:cond delay="0"/>
                                  </p:stCondLst>
                                  <p:childTnLst>
                                    <p:animScale>
                                      <p:cBhvr>
                                        <p:cTn id="157" dur="2000" fill="hold"/>
                                        <p:tgtEl>
                                          <p:spTgt spid="47"/>
                                        </p:tgtEl>
                                      </p:cBhvr>
                                      <p:by x="52000" y="52000"/>
                                    </p:animScale>
                                  </p:childTnLst>
                                </p:cTn>
                              </p:par>
                              <p:par>
                                <p:cTn id="158" presetID="6" presetClass="emph" presetSubtype="0" fill="hold" grpId="2" nodeType="withEffect">
                                  <p:stCondLst>
                                    <p:cond delay="0"/>
                                  </p:stCondLst>
                                  <p:childTnLst>
                                    <p:animScale>
                                      <p:cBhvr>
                                        <p:cTn id="159" dur="2000" fill="hold"/>
                                        <p:tgtEl>
                                          <p:spTgt spid="49"/>
                                        </p:tgtEl>
                                      </p:cBhvr>
                                      <p:by x="52000" y="52000"/>
                                    </p:animScale>
                                  </p:childTnLst>
                                </p:cTn>
                              </p:par>
                              <p:par>
                                <p:cTn id="160" presetID="6" presetClass="emph" presetSubtype="0" fill="hold" grpId="2" nodeType="withEffect">
                                  <p:stCondLst>
                                    <p:cond delay="0"/>
                                  </p:stCondLst>
                                  <p:childTnLst>
                                    <p:animScale>
                                      <p:cBhvr>
                                        <p:cTn id="161" dur="2000" fill="hold"/>
                                        <p:tgtEl>
                                          <p:spTgt spid="53"/>
                                        </p:tgtEl>
                                      </p:cBhvr>
                                      <p:by x="52000" y="52000"/>
                                    </p:animScale>
                                  </p:childTnLst>
                                </p:cTn>
                              </p:par>
                              <p:par>
                                <p:cTn id="162" presetID="6" presetClass="emph" presetSubtype="0" fill="hold" grpId="2" nodeType="withEffect">
                                  <p:stCondLst>
                                    <p:cond delay="0"/>
                                  </p:stCondLst>
                                  <p:childTnLst>
                                    <p:animScale>
                                      <p:cBhvr>
                                        <p:cTn id="163" dur="2000" fill="hold"/>
                                        <p:tgtEl>
                                          <p:spTgt spid="54"/>
                                        </p:tgtEl>
                                      </p:cBhvr>
                                      <p:by x="52000" y="52000"/>
                                    </p:animScale>
                                  </p:childTnLst>
                                </p:cTn>
                              </p:par>
                              <p:par>
                                <p:cTn id="164" presetID="6" presetClass="emph" presetSubtype="0" fill="hold" grpId="2" nodeType="withEffect">
                                  <p:stCondLst>
                                    <p:cond delay="0"/>
                                  </p:stCondLst>
                                  <p:childTnLst>
                                    <p:animScale>
                                      <p:cBhvr>
                                        <p:cTn id="165" dur="2000" fill="hold"/>
                                        <p:tgtEl>
                                          <p:spTgt spid="48"/>
                                        </p:tgtEl>
                                      </p:cBhvr>
                                      <p:by x="52000" y="52000"/>
                                    </p:animScale>
                                  </p:childTnLst>
                                </p:cTn>
                              </p:par>
                              <p:par>
                                <p:cTn id="166" presetID="0" presetClass="path" presetSubtype="0" accel="50000" decel="50000" fill="hold" grpId="1" nodeType="withEffect">
                                  <p:stCondLst>
                                    <p:cond delay="0"/>
                                  </p:stCondLst>
                                  <p:childTnLst>
                                    <p:animMotion origin="layout" path="M 0.00018 -4.44444E-6 L -0.18976 0.20463 " pathEditMode="relative" rAng="0" ptsTypes="AA">
                                      <p:cBhvr>
                                        <p:cTn id="167" dur="2000" fill="hold"/>
                                        <p:tgtEl>
                                          <p:spTgt spid="50"/>
                                        </p:tgtEl>
                                        <p:attrNameLst>
                                          <p:attrName>ppt_x</p:attrName>
                                          <p:attrName>ppt_y</p:attrName>
                                        </p:attrNameLst>
                                      </p:cBhvr>
                                      <p:rCtr x="-9497" y="10231"/>
                                    </p:animMotion>
                                  </p:childTnLst>
                                </p:cTn>
                              </p:par>
                              <p:par>
                                <p:cTn id="168" presetID="0" presetClass="path" presetSubtype="0" accel="50000" decel="50000" fill="hold" grpId="1" nodeType="withEffect">
                                  <p:stCondLst>
                                    <p:cond delay="0"/>
                                  </p:stCondLst>
                                  <p:childTnLst>
                                    <p:animMotion origin="layout" path="M 0.00018 3.7037E-7 L -0.27395 0.00625 " pathEditMode="relative" rAng="0" ptsTypes="AA">
                                      <p:cBhvr>
                                        <p:cTn id="169" dur="2000" fill="hold"/>
                                        <p:tgtEl>
                                          <p:spTgt spid="51"/>
                                        </p:tgtEl>
                                        <p:attrNameLst>
                                          <p:attrName>ppt_x</p:attrName>
                                          <p:attrName>ppt_y</p:attrName>
                                        </p:attrNameLst>
                                      </p:cBhvr>
                                      <p:rCtr x="-13715" y="301"/>
                                    </p:animMotion>
                                  </p:childTnLst>
                                </p:cTn>
                              </p:par>
                              <p:par>
                                <p:cTn id="170" presetID="0" presetClass="path" presetSubtype="0" accel="50000" decel="50000" fill="hold" grpId="1" nodeType="withEffect">
                                  <p:stCondLst>
                                    <p:cond delay="0"/>
                                  </p:stCondLst>
                                  <p:childTnLst>
                                    <p:animMotion origin="layout" path="M 3.05556E-6 4.44444E-6 L -0.32396 0.24259 " pathEditMode="relative" rAng="0" ptsTypes="AA">
                                      <p:cBhvr>
                                        <p:cTn id="171" dur="2000" fill="hold"/>
                                        <p:tgtEl>
                                          <p:spTgt spid="47"/>
                                        </p:tgtEl>
                                        <p:attrNameLst>
                                          <p:attrName>ppt_x</p:attrName>
                                          <p:attrName>ppt_y</p:attrName>
                                        </p:attrNameLst>
                                      </p:cBhvr>
                                      <p:rCtr x="-16198" y="12130"/>
                                    </p:animMotion>
                                  </p:childTnLst>
                                </p:cTn>
                              </p:par>
                              <p:par>
                                <p:cTn id="172" presetID="0" presetClass="path" presetSubtype="0" accel="50000" decel="50000" fill="hold" grpId="1" nodeType="withEffect">
                                  <p:stCondLst>
                                    <p:cond delay="0"/>
                                  </p:stCondLst>
                                  <p:childTnLst>
                                    <p:animMotion origin="layout" path="M 0.00017 3.42276E-7 L -0.27865 0.28446 " pathEditMode="relative" rAng="0" ptsTypes="AA">
                                      <p:cBhvr>
                                        <p:cTn id="173" dur="2000" fill="hold"/>
                                        <p:tgtEl>
                                          <p:spTgt spid="49"/>
                                        </p:tgtEl>
                                        <p:attrNameLst>
                                          <p:attrName>ppt_x</p:attrName>
                                          <p:attrName>ppt_y</p:attrName>
                                        </p:attrNameLst>
                                      </p:cBhvr>
                                      <p:rCtr x="-13941" y="14223"/>
                                    </p:animMotion>
                                  </p:childTnLst>
                                </p:cTn>
                              </p:par>
                              <p:par>
                                <p:cTn id="174" presetID="0" presetClass="path" presetSubtype="0" accel="50000" decel="50000" fill="hold" grpId="1" nodeType="withEffect">
                                  <p:stCondLst>
                                    <p:cond delay="0"/>
                                  </p:stCondLst>
                                  <p:childTnLst>
                                    <p:animMotion origin="layout" path="M 0.00017 4.44444E-6 L -0.20643 0.1368 " pathEditMode="relative" rAng="0" ptsTypes="AA">
                                      <p:cBhvr>
                                        <p:cTn id="175" dur="2000" fill="hold"/>
                                        <p:tgtEl>
                                          <p:spTgt spid="53"/>
                                        </p:tgtEl>
                                        <p:attrNameLst>
                                          <p:attrName>ppt_x</p:attrName>
                                          <p:attrName>ppt_y</p:attrName>
                                        </p:attrNameLst>
                                      </p:cBhvr>
                                      <p:rCtr x="-10330" y="6829"/>
                                    </p:animMotion>
                                  </p:childTnLst>
                                </p:cTn>
                              </p:par>
                              <p:par>
                                <p:cTn id="176" presetID="0" presetClass="path" presetSubtype="0" accel="50000" decel="50000" fill="hold" grpId="1" nodeType="withEffect">
                                  <p:stCondLst>
                                    <p:cond delay="0"/>
                                  </p:stCondLst>
                                  <p:childTnLst>
                                    <p:animMotion origin="layout" path="M 0.00018 -1.11111E-6 L -0.34288 0.1831 " pathEditMode="relative" rAng="0" ptsTypes="AA">
                                      <p:cBhvr>
                                        <p:cTn id="177" dur="2000" fill="hold"/>
                                        <p:tgtEl>
                                          <p:spTgt spid="54"/>
                                        </p:tgtEl>
                                        <p:attrNameLst>
                                          <p:attrName>ppt_x</p:attrName>
                                          <p:attrName>ppt_y</p:attrName>
                                        </p:attrNameLst>
                                      </p:cBhvr>
                                      <p:rCtr x="-17153" y="9144"/>
                                    </p:animMotion>
                                  </p:childTnLst>
                                </p:cTn>
                              </p:par>
                              <p:par>
                                <p:cTn id="178" presetID="0" presetClass="path" presetSubtype="0" accel="50000" decel="50000" fill="hold" grpId="1" nodeType="withEffect">
                                  <p:stCondLst>
                                    <p:cond delay="0"/>
                                  </p:stCondLst>
                                  <p:childTnLst>
                                    <p:animMotion origin="layout" path="M 0.00018 3.7037E-7 L -0.28125 0.08819 " pathEditMode="relative" rAng="0" ptsTypes="AA">
                                      <p:cBhvr>
                                        <p:cTn id="179" dur="2000" fill="hold"/>
                                        <p:tgtEl>
                                          <p:spTgt spid="48"/>
                                        </p:tgtEl>
                                        <p:attrNameLst>
                                          <p:attrName>ppt_x</p:attrName>
                                          <p:attrName>ppt_y</p:attrName>
                                        </p:attrNameLst>
                                      </p:cBhvr>
                                      <p:rCtr x="-14080" y="4398"/>
                                    </p:animMotion>
                                  </p:childTnLst>
                                </p:cTn>
                              </p:par>
                              <p:par>
                                <p:cTn id="180" presetID="6" presetClass="emph" presetSubtype="0" fill="hold" grpId="4" nodeType="withEffect">
                                  <p:stCondLst>
                                    <p:cond delay="0"/>
                                  </p:stCondLst>
                                  <p:childTnLst>
                                    <p:animScale>
                                      <p:cBhvr>
                                        <p:cTn id="181" dur="2000" fill="hold"/>
                                        <p:tgtEl>
                                          <p:spTgt spid="6"/>
                                        </p:tgtEl>
                                      </p:cBhvr>
                                      <p:by x="51000" y="51000"/>
                                    </p:animScale>
                                  </p:childTnLst>
                                </p:cTn>
                              </p:par>
                              <p:par>
                                <p:cTn id="182" presetID="0" presetClass="path" presetSubtype="0" accel="50000" decel="50000" fill="hold" grpId="3" nodeType="withEffect">
                                  <p:stCondLst>
                                    <p:cond delay="0"/>
                                  </p:stCondLst>
                                  <p:childTnLst>
                                    <p:animMotion origin="layout" path="M 0.22864 -0.04324 L -0.03611 0.09691 " pathEditMode="relative" rAng="0" ptsTypes="AA">
                                      <p:cBhvr>
                                        <p:cTn id="183" dur="2000" fill="hold"/>
                                        <p:tgtEl>
                                          <p:spTgt spid="6"/>
                                        </p:tgtEl>
                                        <p:attrNameLst>
                                          <p:attrName>ppt_x</p:attrName>
                                          <p:attrName>ppt_y</p:attrName>
                                        </p:attrNameLst>
                                      </p:cBhvr>
                                      <p:rCtr x="-13247" y="7007"/>
                                    </p:animMotion>
                                  </p:childTnLst>
                                </p:cTn>
                              </p:par>
                              <p:par>
                                <p:cTn id="184" presetID="6" presetClass="emph" presetSubtype="0" fill="hold" grpId="3" nodeType="withEffect">
                                  <p:stCondLst>
                                    <p:cond delay="0"/>
                                  </p:stCondLst>
                                  <p:childTnLst>
                                    <p:animScale>
                                      <p:cBhvr>
                                        <p:cTn id="185" dur="2000" fill="hold"/>
                                        <p:tgtEl>
                                          <p:spTgt spid="45"/>
                                        </p:tgtEl>
                                      </p:cBhvr>
                                      <p:by x="350000" y="350000"/>
                                    </p:animScale>
                                  </p:childTnLst>
                                </p:cTn>
                              </p:par>
                              <p:par>
                                <p:cTn id="186" presetID="6" presetClass="emph" presetSubtype="0" fill="hold" grpId="4" nodeType="withEffect">
                                  <p:stCondLst>
                                    <p:cond delay="0"/>
                                  </p:stCondLst>
                                  <p:childTnLst>
                                    <p:animScale>
                                      <p:cBhvr>
                                        <p:cTn id="187" dur="2000" fill="hold"/>
                                        <p:tgtEl>
                                          <p:spTgt spid="8"/>
                                        </p:tgtEl>
                                      </p:cBhvr>
                                      <p:by x="375000" y="375000"/>
                                    </p:animScale>
                                  </p:childTnLst>
                                </p:cTn>
                              </p:par>
                              <p:par>
                                <p:cTn id="188" presetID="0" presetClass="path" presetSubtype="0" accel="50000" decel="50000" fill="hold" grpId="3" nodeType="withEffect">
                                  <p:stCondLst>
                                    <p:cond delay="0"/>
                                  </p:stCondLst>
                                  <p:childTnLst>
                                    <p:animMotion origin="layout" path="M 0.16892 0.34945 L -0.05191 -0.09852 " pathEditMode="relative" rAng="0" ptsTypes="AA">
                                      <p:cBhvr>
                                        <p:cTn id="189" dur="2000" fill="hold"/>
                                        <p:tgtEl>
                                          <p:spTgt spid="8"/>
                                        </p:tgtEl>
                                        <p:attrNameLst>
                                          <p:attrName>ppt_x</p:attrName>
                                          <p:attrName>ppt_y</p:attrName>
                                        </p:attrNameLst>
                                      </p:cBhvr>
                                      <p:rCtr x="-11042" y="-22410"/>
                                    </p:animMotion>
                                  </p:childTnLst>
                                </p:cTn>
                              </p:par>
                              <p:par>
                                <p:cTn id="190" presetID="0" presetClass="path" presetSubtype="0" accel="50000" decel="50000" fill="hold" grpId="4" nodeType="withEffect">
                                  <p:stCondLst>
                                    <p:cond delay="0"/>
                                  </p:stCondLst>
                                  <p:childTnLst>
                                    <p:animMotion origin="layout" path="M 0.16736 0.34051 L -0.05191 -0.09375 " pathEditMode="relative" rAng="0" ptsTypes="AA">
                                      <p:cBhvr>
                                        <p:cTn id="191" dur="2000" fill="hold"/>
                                        <p:tgtEl>
                                          <p:spTgt spid="45"/>
                                        </p:tgtEl>
                                        <p:attrNameLst>
                                          <p:attrName>ppt_x</p:attrName>
                                          <p:attrName>ppt_y</p:attrName>
                                        </p:attrNameLst>
                                      </p:cBhvr>
                                      <p:rCtr x="-10972" y="-21713"/>
                                    </p:animMotion>
                                  </p:childTnLst>
                                </p:cTn>
                              </p:par>
                            </p:childTnLst>
                          </p:cTn>
                        </p:par>
                      </p:childTnLst>
                    </p:cTn>
                  </p:par>
                  <p:par>
                    <p:cTn id="192" fill="hold">
                      <p:stCondLst>
                        <p:cond delay="indefinite"/>
                      </p:stCondLst>
                      <p:childTnLst>
                        <p:par>
                          <p:cTn id="193" fill="hold">
                            <p:stCondLst>
                              <p:cond delay="0"/>
                            </p:stCondLst>
                            <p:childTnLst>
                              <p:par>
                                <p:cTn id="194" presetID="23" presetClass="exit" presetSubtype="32" fill="hold" grpId="5" nodeType="clickEffect">
                                  <p:stCondLst>
                                    <p:cond delay="0"/>
                                  </p:stCondLst>
                                  <p:childTnLst>
                                    <p:anim calcmode="lin" valueType="num">
                                      <p:cBhvr>
                                        <p:cTn id="195" dur="500"/>
                                        <p:tgtEl>
                                          <p:spTgt spid="45"/>
                                        </p:tgtEl>
                                        <p:attrNameLst>
                                          <p:attrName>ppt_w</p:attrName>
                                        </p:attrNameLst>
                                      </p:cBhvr>
                                      <p:tavLst>
                                        <p:tav tm="0">
                                          <p:val>
                                            <p:strVal val="ppt_w"/>
                                          </p:val>
                                        </p:tav>
                                        <p:tav tm="100000">
                                          <p:val>
                                            <p:fltVal val="0"/>
                                          </p:val>
                                        </p:tav>
                                      </p:tavLst>
                                    </p:anim>
                                    <p:anim calcmode="lin" valueType="num">
                                      <p:cBhvr>
                                        <p:cTn id="196" dur="500"/>
                                        <p:tgtEl>
                                          <p:spTgt spid="45"/>
                                        </p:tgtEl>
                                        <p:attrNameLst>
                                          <p:attrName>ppt_h</p:attrName>
                                        </p:attrNameLst>
                                      </p:cBhvr>
                                      <p:tavLst>
                                        <p:tav tm="0">
                                          <p:val>
                                            <p:strVal val="ppt_h"/>
                                          </p:val>
                                        </p:tav>
                                        <p:tav tm="100000">
                                          <p:val>
                                            <p:fltVal val="0"/>
                                          </p:val>
                                        </p:tav>
                                      </p:tavLst>
                                    </p:anim>
                                    <p:set>
                                      <p:cBhvr>
                                        <p:cTn id="197" dur="1" fill="hold">
                                          <p:stCondLst>
                                            <p:cond delay="499"/>
                                          </p:stCondLst>
                                        </p:cTn>
                                        <p:tgtEl>
                                          <p:spTgt spid="45"/>
                                        </p:tgtEl>
                                        <p:attrNameLst>
                                          <p:attrName>style.visibility</p:attrName>
                                        </p:attrNameLst>
                                      </p:cBhvr>
                                      <p:to>
                                        <p:strVal val="hidden"/>
                                      </p:to>
                                    </p:set>
                                  </p:childTnLst>
                                </p:cTn>
                              </p:par>
                              <p:par>
                                <p:cTn id="198" presetID="23" presetClass="entr" presetSubtype="16" fill="hold" grpId="0" nodeType="withEffect">
                                  <p:stCondLst>
                                    <p:cond delay="250"/>
                                  </p:stCondLst>
                                  <p:childTnLst>
                                    <p:set>
                                      <p:cBhvr>
                                        <p:cTn id="199" dur="1" fill="hold">
                                          <p:stCondLst>
                                            <p:cond delay="0"/>
                                          </p:stCondLst>
                                        </p:cTn>
                                        <p:tgtEl>
                                          <p:spTgt spid="17"/>
                                        </p:tgtEl>
                                        <p:attrNameLst>
                                          <p:attrName>style.visibility</p:attrName>
                                        </p:attrNameLst>
                                      </p:cBhvr>
                                      <p:to>
                                        <p:strVal val="visible"/>
                                      </p:to>
                                    </p:set>
                                    <p:anim calcmode="lin" valueType="num">
                                      <p:cBhvr>
                                        <p:cTn id="200" dur="750" fill="hold"/>
                                        <p:tgtEl>
                                          <p:spTgt spid="17"/>
                                        </p:tgtEl>
                                        <p:attrNameLst>
                                          <p:attrName>ppt_w</p:attrName>
                                        </p:attrNameLst>
                                      </p:cBhvr>
                                      <p:tavLst>
                                        <p:tav tm="0">
                                          <p:val>
                                            <p:fltVal val="0"/>
                                          </p:val>
                                        </p:tav>
                                        <p:tav tm="100000">
                                          <p:val>
                                            <p:strVal val="#ppt_w"/>
                                          </p:val>
                                        </p:tav>
                                      </p:tavLst>
                                    </p:anim>
                                    <p:anim calcmode="lin" valueType="num">
                                      <p:cBhvr>
                                        <p:cTn id="201" dur="750" fill="hold"/>
                                        <p:tgtEl>
                                          <p:spTgt spid="17"/>
                                        </p:tgtEl>
                                        <p:attrNameLst>
                                          <p:attrName>ppt_h</p:attrName>
                                        </p:attrNameLst>
                                      </p:cBhvr>
                                      <p:tavLst>
                                        <p:tav tm="0">
                                          <p:val>
                                            <p:fltVal val="0"/>
                                          </p:val>
                                        </p:tav>
                                        <p:tav tm="100000">
                                          <p:val>
                                            <p:strVal val="#ppt_h"/>
                                          </p:val>
                                        </p:tav>
                                      </p:tavLst>
                                    </p:anim>
                                  </p:childTnLst>
                                </p:cTn>
                              </p:par>
                              <p:par>
                                <p:cTn id="202" presetID="0" presetClass="path" presetSubtype="0" accel="50000" decel="50000" fill="hold" grpId="1" nodeType="withEffect">
                                  <p:stCondLst>
                                    <p:cond delay="250"/>
                                  </p:stCondLst>
                                  <p:childTnLst>
                                    <p:animMotion origin="layout" path="M 0 0 L 0.08871 0.04556 " pathEditMode="relative" ptsTypes="AA">
                                      <p:cBhvr>
                                        <p:cTn id="203" dur="750" spd="-100000" fill="hold"/>
                                        <p:tgtEl>
                                          <p:spTgt spid="17"/>
                                        </p:tgtEl>
                                        <p:attrNameLst>
                                          <p:attrName>ppt_x</p:attrName>
                                          <p:attrName>ppt_y</p:attrName>
                                        </p:attrNameLst>
                                      </p:cBhvr>
                                    </p:animMotion>
                                  </p:childTnLst>
                                </p:cTn>
                              </p:par>
                            </p:childTnLst>
                          </p:cTn>
                        </p:par>
                      </p:childTnLst>
                    </p:cTn>
                  </p:par>
                  <p:par>
                    <p:cTn id="204" fill="hold">
                      <p:stCondLst>
                        <p:cond delay="indefinite"/>
                      </p:stCondLst>
                      <p:childTnLst>
                        <p:par>
                          <p:cTn id="205" fill="hold">
                            <p:stCondLst>
                              <p:cond delay="0"/>
                            </p:stCondLst>
                            <p:childTnLst>
                              <p:par>
                                <p:cTn id="206" presetID="23" presetClass="entr" presetSubtype="16" fill="hold" grpId="0" nodeType="clickEffect">
                                  <p:stCondLst>
                                    <p:cond delay="0"/>
                                  </p:stCondLst>
                                  <p:childTnLst>
                                    <p:set>
                                      <p:cBhvr>
                                        <p:cTn id="207" dur="1" fill="hold">
                                          <p:stCondLst>
                                            <p:cond delay="0"/>
                                          </p:stCondLst>
                                        </p:cTn>
                                        <p:tgtEl>
                                          <p:spTgt spid="16"/>
                                        </p:tgtEl>
                                        <p:attrNameLst>
                                          <p:attrName>style.visibility</p:attrName>
                                        </p:attrNameLst>
                                      </p:cBhvr>
                                      <p:to>
                                        <p:strVal val="visible"/>
                                      </p:to>
                                    </p:set>
                                    <p:anim calcmode="lin" valueType="num">
                                      <p:cBhvr>
                                        <p:cTn id="208" dur="500" fill="hold"/>
                                        <p:tgtEl>
                                          <p:spTgt spid="16"/>
                                        </p:tgtEl>
                                        <p:attrNameLst>
                                          <p:attrName>ppt_w</p:attrName>
                                        </p:attrNameLst>
                                      </p:cBhvr>
                                      <p:tavLst>
                                        <p:tav tm="0">
                                          <p:val>
                                            <p:fltVal val="0"/>
                                          </p:val>
                                        </p:tav>
                                        <p:tav tm="100000">
                                          <p:val>
                                            <p:strVal val="#ppt_w"/>
                                          </p:val>
                                        </p:tav>
                                      </p:tavLst>
                                    </p:anim>
                                    <p:anim calcmode="lin" valueType="num">
                                      <p:cBhvr>
                                        <p:cTn id="209" dur="500" fill="hold"/>
                                        <p:tgtEl>
                                          <p:spTgt spid="16"/>
                                        </p:tgtEl>
                                        <p:attrNameLst>
                                          <p:attrName>ppt_h</p:attrName>
                                        </p:attrNameLst>
                                      </p:cBhvr>
                                      <p:tavLst>
                                        <p:tav tm="0">
                                          <p:val>
                                            <p:fltVal val="0"/>
                                          </p:val>
                                        </p:tav>
                                        <p:tav tm="100000">
                                          <p:val>
                                            <p:strVal val="#ppt_h"/>
                                          </p:val>
                                        </p:tav>
                                      </p:tavLst>
                                    </p:anim>
                                  </p:childTnLst>
                                </p:cTn>
                              </p:par>
                            </p:childTnLst>
                          </p:cTn>
                        </p:par>
                        <p:par>
                          <p:cTn id="210" fill="hold">
                            <p:stCondLst>
                              <p:cond delay="500"/>
                            </p:stCondLst>
                            <p:childTnLst>
                              <p:par>
                                <p:cTn id="211" presetID="23" presetClass="entr" presetSubtype="16" fill="hold" grpId="0" nodeType="afterEffect">
                                  <p:stCondLst>
                                    <p:cond delay="0"/>
                                  </p:stCondLst>
                                  <p:childTnLst>
                                    <p:set>
                                      <p:cBhvr>
                                        <p:cTn id="212" dur="1" fill="hold">
                                          <p:stCondLst>
                                            <p:cond delay="0"/>
                                          </p:stCondLst>
                                        </p:cTn>
                                        <p:tgtEl>
                                          <p:spTgt spid="19"/>
                                        </p:tgtEl>
                                        <p:attrNameLst>
                                          <p:attrName>style.visibility</p:attrName>
                                        </p:attrNameLst>
                                      </p:cBhvr>
                                      <p:to>
                                        <p:strVal val="visible"/>
                                      </p:to>
                                    </p:set>
                                    <p:anim calcmode="lin" valueType="num">
                                      <p:cBhvr>
                                        <p:cTn id="213" dur="500" fill="hold"/>
                                        <p:tgtEl>
                                          <p:spTgt spid="19"/>
                                        </p:tgtEl>
                                        <p:attrNameLst>
                                          <p:attrName>ppt_w</p:attrName>
                                        </p:attrNameLst>
                                      </p:cBhvr>
                                      <p:tavLst>
                                        <p:tav tm="0">
                                          <p:val>
                                            <p:fltVal val="0"/>
                                          </p:val>
                                        </p:tav>
                                        <p:tav tm="100000">
                                          <p:val>
                                            <p:strVal val="#ppt_w"/>
                                          </p:val>
                                        </p:tav>
                                      </p:tavLst>
                                    </p:anim>
                                    <p:anim calcmode="lin" valueType="num">
                                      <p:cBhvr>
                                        <p:cTn id="2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3" presetClass="entr" presetSubtype="16" fill="hold" grpId="0" nodeType="clickEffect">
                                  <p:stCondLst>
                                    <p:cond delay="0"/>
                                  </p:stCondLst>
                                  <p:childTnLst>
                                    <p:set>
                                      <p:cBhvr>
                                        <p:cTn id="218" dur="1" fill="hold">
                                          <p:stCondLst>
                                            <p:cond delay="0"/>
                                          </p:stCondLst>
                                        </p:cTn>
                                        <p:tgtEl>
                                          <p:spTgt spid="15"/>
                                        </p:tgtEl>
                                        <p:attrNameLst>
                                          <p:attrName>style.visibility</p:attrName>
                                        </p:attrNameLst>
                                      </p:cBhvr>
                                      <p:to>
                                        <p:strVal val="visible"/>
                                      </p:to>
                                    </p:set>
                                    <p:anim calcmode="lin" valueType="num">
                                      <p:cBhvr>
                                        <p:cTn id="219" dur="500" fill="hold"/>
                                        <p:tgtEl>
                                          <p:spTgt spid="15"/>
                                        </p:tgtEl>
                                        <p:attrNameLst>
                                          <p:attrName>ppt_w</p:attrName>
                                        </p:attrNameLst>
                                      </p:cBhvr>
                                      <p:tavLst>
                                        <p:tav tm="0">
                                          <p:val>
                                            <p:fltVal val="0"/>
                                          </p:val>
                                        </p:tav>
                                        <p:tav tm="100000">
                                          <p:val>
                                            <p:strVal val="#ppt_w"/>
                                          </p:val>
                                        </p:tav>
                                      </p:tavLst>
                                    </p:anim>
                                    <p:anim calcmode="lin" valueType="num">
                                      <p:cBhvr>
                                        <p:cTn id="220" dur="500" fill="hold"/>
                                        <p:tgtEl>
                                          <p:spTgt spid="15"/>
                                        </p:tgtEl>
                                        <p:attrNameLst>
                                          <p:attrName>ppt_h</p:attrName>
                                        </p:attrNameLst>
                                      </p:cBhvr>
                                      <p:tavLst>
                                        <p:tav tm="0">
                                          <p:val>
                                            <p:fltVal val="0"/>
                                          </p:val>
                                        </p:tav>
                                        <p:tav tm="100000">
                                          <p:val>
                                            <p:strVal val="#ppt_h"/>
                                          </p:val>
                                        </p:tav>
                                      </p:tavLst>
                                    </p:anim>
                                  </p:childTnLst>
                                </p:cTn>
                              </p:par>
                            </p:childTnLst>
                          </p:cTn>
                        </p:par>
                        <p:par>
                          <p:cTn id="221" fill="hold">
                            <p:stCondLst>
                              <p:cond delay="500"/>
                            </p:stCondLst>
                            <p:childTnLst>
                              <p:par>
                                <p:cTn id="222" presetID="23" presetClass="entr" presetSubtype="16" fill="hold" grpId="0" nodeType="afterEffect">
                                  <p:stCondLst>
                                    <p:cond delay="0"/>
                                  </p:stCondLst>
                                  <p:childTnLst>
                                    <p:set>
                                      <p:cBhvr>
                                        <p:cTn id="223" dur="1" fill="hold">
                                          <p:stCondLst>
                                            <p:cond delay="0"/>
                                          </p:stCondLst>
                                        </p:cTn>
                                        <p:tgtEl>
                                          <p:spTgt spid="22"/>
                                        </p:tgtEl>
                                        <p:attrNameLst>
                                          <p:attrName>style.visibility</p:attrName>
                                        </p:attrNameLst>
                                      </p:cBhvr>
                                      <p:to>
                                        <p:strVal val="visible"/>
                                      </p:to>
                                    </p:set>
                                    <p:anim calcmode="lin" valueType="num">
                                      <p:cBhvr>
                                        <p:cTn id="224" dur="500" fill="hold"/>
                                        <p:tgtEl>
                                          <p:spTgt spid="22"/>
                                        </p:tgtEl>
                                        <p:attrNameLst>
                                          <p:attrName>ppt_w</p:attrName>
                                        </p:attrNameLst>
                                      </p:cBhvr>
                                      <p:tavLst>
                                        <p:tav tm="0">
                                          <p:val>
                                            <p:fltVal val="0"/>
                                          </p:val>
                                        </p:tav>
                                        <p:tav tm="100000">
                                          <p:val>
                                            <p:strVal val="#ppt_w"/>
                                          </p:val>
                                        </p:tav>
                                      </p:tavLst>
                                    </p:anim>
                                    <p:anim calcmode="lin" valueType="num">
                                      <p:cBhvr>
                                        <p:cTn id="225" dur="500" fill="hold"/>
                                        <p:tgtEl>
                                          <p:spTgt spid="22"/>
                                        </p:tgtEl>
                                        <p:attrNameLst>
                                          <p:attrName>ppt_h</p:attrName>
                                        </p:attrNameLst>
                                      </p:cBhvr>
                                      <p:tavLst>
                                        <p:tav tm="0">
                                          <p:val>
                                            <p:fltVal val="0"/>
                                          </p:val>
                                        </p:tav>
                                        <p:tav tm="100000">
                                          <p:val>
                                            <p:strVal val="#ppt_h"/>
                                          </p:val>
                                        </p:tav>
                                      </p:tavLst>
                                    </p:anim>
                                  </p:childTnLst>
                                </p:cTn>
                              </p:par>
                            </p:childTnLst>
                          </p:cTn>
                        </p:par>
                        <p:par>
                          <p:cTn id="226" fill="hold">
                            <p:stCondLst>
                              <p:cond delay="1000"/>
                            </p:stCondLst>
                            <p:childTnLst>
                              <p:par>
                                <p:cTn id="227" presetID="23" presetClass="entr" presetSubtype="16" fill="hold" grpId="0" nodeType="afterEffect">
                                  <p:stCondLst>
                                    <p:cond delay="0"/>
                                  </p:stCondLst>
                                  <p:childTnLst>
                                    <p:set>
                                      <p:cBhvr>
                                        <p:cTn id="228" dur="1" fill="hold">
                                          <p:stCondLst>
                                            <p:cond delay="0"/>
                                          </p:stCondLst>
                                        </p:cTn>
                                        <p:tgtEl>
                                          <p:spTgt spid="18"/>
                                        </p:tgtEl>
                                        <p:attrNameLst>
                                          <p:attrName>style.visibility</p:attrName>
                                        </p:attrNameLst>
                                      </p:cBhvr>
                                      <p:to>
                                        <p:strVal val="visible"/>
                                      </p:to>
                                    </p:set>
                                    <p:anim calcmode="lin" valueType="num">
                                      <p:cBhvr>
                                        <p:cTn id="229" dur="500" fill="hold"/>
                                        <p:tgtEl>
                                          <p:spTgt spid="18"/>
                                        </p:tgtEl>
                                        <p:attrNameLst>
                                          <p:attrName>ppt_w</p:attrName>
                                        </p:attrNameLst>
                                      </p:cBhvr>
                                      <p:tavLst>
                                        <p:tav tm="0">
                                          <p:val>
                                            <p:fltVal val="0"/>
                                          </p:val>
                                        </p:tav>
                                        <p:tav tm="100000">
                                          <p:val>
                                            <p:strVal val="#ppt_w"/>
                                          </p:val>
                                        </p:tav>
                                      </p:tavLst>
                                    </p:anim>
                                    <p:anim calcmode="lin" valueType="num">
                                      <p:cBhvr>
                                        <p:cTn id="23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31" fill="hold">
                      <p:stCondLst>
                        <p:cond delay="indefinite"/>
                      </p:stCondLst>
                      <p:childTnLst>
                        <p:par>
                          <p:cTn id="232" fill="hold">
                            <p:stCondLst>
                              <p:cond delay="0"/>
                            </p:stCondLst>
                            <p:childTnLst>
                              <p:par>
                                <p:cTn id="233" presetID="23" presetClass="entr" presetSubtype="16" fill="hold" grpId="0" nodeType="clickEffect">
                                  <p:stCondLst>
                                    <p:cond delay="0"/>
                                  </p:stCondLst>
                                  <p:childTnLst>
                                    <p:set>
                                      <p:cBhvr>
                                        <p:cTn id="234" dur="1" fill="hold">
                                          <p:stCondLst>
                                            <p:cond delay="0"/>
                                          </p:stCondLst>
                                        </p:cTn>
                                        <p:tgtEl>
                                          <p:spTgt spid="20"/>
                                        </p:tgtEl>
                                        <p:attrNameLst>
                                          <p:attrName>style.visibility</p:attrName>
                                        </p:attrNameLst>
                                      </p:cBhvr>
                                      <p:to>
                                        <p:strVal val="visible"/>
                                      </p:to>
                                    </p:set>
                                    <p:anim calcmode="lin" valueType="num">
                                      <p:cBhvr>
                                        <p:cTn id="235" dur="500" fill="hold"/>
                                        <p:tgtEl>
                                          <p:spTgt spid="20"/>
                                        </p:tgtEl>
                                        <p:attrNameLst>
                                          <p:attrName>ppt_w</p:attrName>
                                        </p:attrNameLst>
                                      </p:cBhvr>
                                      <p:tavLst>
                                        <p:tav tm="0">
                                          <p:val>
                                            <p:fltVal val="0"/>
                                          </p:val>
                                        </p:tav>
                                        <p:tav tm="100000">
                                          <p:val>
                                            <p:strVal val="#ppt_w"/>
                                          </p:val>
                                        </p:tav>
                                      </p:tavLst>
                                    </p:anim>
                                    <p:anim calcmode="lin" valueType="num">
                                      <p:cBhvr>
                                        <p:cTn id="236" dur="500" fill="hold"/>
                                        <p:tgtEl>
                                          <p:spTgt spid="20"/>
                                        </p:tgtEl>
                                        <p:attrNameLst>
                                          <p:attrName>ppt_h</p:attrName>
                                        </p:attrNameLst>
                                      </p:cBhvr>
                                      <p:tavLst>
                                        <p:tav tm="0">
                                          <p:val>
                                            <p:fltVal val="0"/>
                                          </p:val>
                                        </p:tav>
                                        <p:tav tm="100000">
                                          <p:val>
                                            <p:strVal val="#ppt_h"/>
                                          </p:val>
                                        </p:tav>
                                      </p:tavLst>
                                    </p:anim>
                                  </p:childTnLst>
                                </p:cTn>
                              </p:par>
                            </p:childTnLst>
                          </p:cTn>
                        </p:par>
                        <p:par>
                          <p:cTn id="237" fill="hold">
                            <p:stCondLst>
                              <p:cond delay="500"/>
                            </p:stCondLst>
                            <p:childTnLst>
                              <p:par>
                                <p:cTn id="238" presetID="23" presetClass="entr" presetSubtype="16" fill="hold" grpId="0" nodeType="afterEffect">
                                  <p:stCondLst>
                                    <p:cond delay="0"/>
                                  </p:stCondLst>
                                  <p:childTnLst>
                                    <p:set>
                                      <p:cBhvr>
                                        <p:cTn id="239" dur="1" fill="hold">
                                          <p:stCondLst>
                                            <p:cond delay="0"/>
                                          </p:stCondLst>
                                        </p:cTn>
                                        <p:tgtEl>
                                          <p:spTgt spid="21"/>
                                        </p:tgtEl>
                                        <p:attrNameLst>
                                          <p:attrName>style.visibility</p:attrName>
                                        </p:attrNameLst>
                                      </p:cBhvr>
                                      <p:to>
                                        <p:strVal val="visible"/>
                                      </p:to>
                                    </p:set>
                                    <p:anim calcmode="lin" valueType="num">
                                      <p:cBhvr>
                                        <p:cTn id="240" dur="500" fill="hold"/>
                                        <p:tgtEl>
                                          <p:spTgt spid="21"/>
                                        </p:tgtEl>
                                        <p:attrNameLst>
                                          <p:attrName>ppt_w</p:attrName>
                                        </p:attrNameLst>
                                      </p:cBhvr>
                                      <p:tavLst>
                                        <p:tav tm="0">
                                          <p:val>
                                            <p:fltVal val="0"/>
                                          </p:val>
                                        </p:tav>
                                        <p:tav tm="100000">
                                          <p:val>
                                            <p:strVal val="#ppt_w"/>
                                          </p:val>
                                        </p:tav>
                                      </p:tavLst>
                                    </p:anim>
                                    <p:anim calcmode="lin" valueType="num">
                                      <p:cBhvr>
                                        <p:cTn id="241"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42" fill="hold">
                      <p:stCondLst>
                        <p:cond delay="indefinite"/>
                      </p:stCondLst>
                      <p:childTnLst>
                        <p:par>
                          <p:cTn id="243" fill="hold">
                            <p:stCondLst>
                              <p:cond delay="0"/>
                            </p:stCondLst>
                            <p:childTnLst>
                              <p:par>
                                <p:cTn id="244" presetID="23" presetClass="entr" presetSubtype="16" fill="hold" grpId="0" nodeType="click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p:cTn id="246" dur="500" fill="hold"/>
                                        <p:tgtEl>
                                          <p:spTgt spid="88"/>
                                        </p:tgtEl>
                                        <p:attrNameLst>
                                          <p:attrName>ppt_w</p:attrName>
                                        </p:attrNameLst>
                                      </p:cBhvr>
                                      <p:tavLst>
                                        <p:tav tm="0">
                                          <p:val>
                                            <p:fltVal val="0"/>
                                          </p:val>
                                        </p:tav>
                                        <p:tav tm="100000">
                                          <p:val>
                                            <p:strVal val="#ppt_w"/>
                                          </p:val>
                                        </p:tav>
                                      </p:tavLst>
                                    </p:anim>
                                    <p:anim calcmode="lin" valueType="num">
                                      <p:cBhvr>
                                        <p:cTn id="247" dur="500" fill="hold"/>
                                        <p:tgtEl>
                                          <p:spTgt spid="88"/>
                                        </p:tgtEl>
                                        <p:attrNameLst>
                                          <p:attrName>ppt_h</p:attrName>
                                        </p:attrNameLst>
                                      </p:cBhvr>
                                      <p:tavLst>
                                        <p:tav tm="0">
                                          <p:val>
                                            <p:fltVal val="0"/>
                                          </p:val>
                                        </p:tav>
                                        <p:tav tm="100000">
                                          <p:val>
                                            <p:strVal val="#ppt_h"/>
                                          </p:val>
                                        </p:tav>
                                      </p:tavLst>
                                    </p:anim>
                                  </p:childTnLst>
                                </p:cTn>
                              </p:par>
                              <p:par>
                                <p:cTn id="248" presetID="23" presetClass="entr" presetSubtype="16" fill="hold" grpId="0" nodeType="withEffect">
                                  <p:stCondLst>
                                    <p:cond delay="0"/>
                                  </p:stCondLst>
                                  <p:childTnLst>
                                    <p:set>
                                      <p:cBhvr>
                                        <p:cTn id="249" dur="1" fill="hold">
                                          <p:stCondLst>
                                            <p:cond delay="0"/>
                                          </p:stCondLst>
                                        </p:cTn>
                                        <p:tgtEl>
                                          <p:spTgt spid="89"/>
                                        </p:tgtEl>
                                        <p:attrNameLst>
                                          <p:attrName>style.visibility</p:attrName>
                                        </p:attrNameLst>
                                      </p:cBhvr>
                                      <p:to>
                                        <p:strVal val="visible"/>
                                      </p:to>
                                    </p:set>
                                    <p:anim calcmode="lin" valueType="num">
                                      <p:cBhvr>
                                        <p:cTn id="250" dur="500" fill="hold"/>
                                        <p:tgtEl>
                                          <p:spTgt spid="89"/>
                                        </p:tgtEl>
                                        <p:attrNameLst>
                                          <p:attrName>ppt_w</p:attrName>
                                        </p:attrNameLst>
                                      </p:cBhvr>
                                      <p:tavLst>
                                        <p:tav tm="0">
                                          <p:val>
                                            <p:fltVal val="0"/>
                                          </p:val>
                                        </p:tav>
                                        <p:tav tm="100000">
                                          <p:val>
                                            <p:strVal val="#ppt_w"/>
                                          </p:val>
                                        </p:tav>
                                      </p:tavLst>
                                    </p:anim>
                                    <p:anim calcmode="lin" valueType="num">
                                      <p:cBhvr>
                                        <p:cTn id="251" dur="500" fill="hold"/>
                                        <p:tgtEl>
                                          <p:spTgt spid="89"/>
                                        </p:tgtEl>
                                        <p:attrNameLst>
                                          <p:attrName>ppt_h</p:attrName>
                                        </p:attrNameLst>
                                      </p:cBhvr>
                                      <p:tavLst>
                                        <p:tav tm="0">
                                          <p:val>
                                            <p:fltVal val="0"/>
                                          </p:val>
                                        </p:tav>
                                        <p:tav tm="100000">
                                          <p:val>
                                            <p:strVal val="#ppt_h"/>
                                          </p:val>
                                        </p:tav>
                                      </p:tavLst>
                                    </p:anim>
                                  </p:childTnLst>
                                </p:cTn>
                              </p:par>
                              <p:par>
                                <p:cTn id="252" presetID="23" presetClass="entr" presetSubtype="16" fill="hold" grpId="0" nodeType="withEffect">
                                  <p:stCondLst>
                                    <p:cond delay="0"/>
                                  </p:stCondLst>
                                  <p:childTnLst>
                                    <p:set>
                                      <p:cBhvr>
                                        <p:cTn id="253" dur="1" fill="hold">
                                          <p:stCondLst>
                                            <p:cond delay="0"/>
                                          </p:stCondLst>
                                        </p:cTn>
                                        <p:tgtEl>
                                          <p:spTgt spid="90"/>
                                        </p:tgtEl>
                                        <p:attrNameLst>
                                          <p:attrName>style.visibility</p:attrName>
                                        </p:attrNameLst>
                                      </p:cBhvr>
                                      <p:to>
                                        <p:strVal val="visible"/>
                                      </p:to>
                                    </p:set>
                                    <p:anim calcmode="lin" valueType="num">
                                      <p:cBhvr>
                                        <p:cTn id="254" dur="500" fill="hold"/>
                                        <p:tgtEl>
                                          <p:spTgt spid="90"/>
                                        </p:tgtEl>
                                        <p:attrNameLst>
                                          <p:attrName>ppt_w</p:attrName>
                                        </p:attrNameLst>
                                      </p:cBhvr>
                                      <p:tavLst>
                                        <p:tav tm="0">
                                          <p:val>
                                            <p:fltVal val="0"/>
                                          </p:val>
                                        </p:tav>
                                        <p:tav tm="100000">
                                          <p:val>
                                            <p:strVal val="#ppt_w"/>
                                          </p:val>
                                        </p:tav>
                                      </p:tavLst>
                                    </p:anim>
                                    <p:anim calcmode="lin" valueType="num">
                                      <p:cBhvr>
                                        <p:cTn id="255" dur="500" fill="hold"/>
                                        <p:tgtEl>
                                          <p:spTgt spid="90"/>
                                        </p:tgtEl>
                                        <p:attrNameLst>
                                          <p:attrName>ppt_h</p:attrName>
                                        </p:attrNameLst>
                                      </p:cBhvr>
                                      <p:tavLst>
                                        <p:tav tm="0">
                                          <p:val>
                                            <p:fltVal val="0"/>
                                          </p:val>
                                        </p:tav>
                                        <p:tav tm="100000">
                                          <p:val>
                                            <p:strVal val="#ppt_h"/>
                                          </p:val>
                                        </p:tav>
                                      </p:tavLst>
                                    </p:anim>
                                  </p:childTnLst>
                                </p:cTn>
                              </p:par>
                              <p:par>
                                <p:cTn id="256" presetID="23" presetClass="entr" presetSubtype="16" fill="hold" grpId="0" nodeType="withEffect">
                                  <p:stCondLst>
                                    <p:cond delay="0"/>
                                  </p:stCondLst>
                                  <p:childTnLst>
                                    <p:set>
                                      <p:cBhvr>
                                        <p:cTn id="257" dur="1" fill="hold">
                                          <p:stCondLst>
                                            <p:cond delay="0"/>
                                          </p:stCondLst>
                                        </p:cTn>
                                        <p:tgtEl>
                                          <p:spTgt spid="91"/>
                                        </p:tgtEl>
                                        <p:attrNameLst>
                                          <p:attrName>style.visibility</p:attrName>
                                        </p:attrNameLst>
                                      </p:cBhvr>
                                      <p:to>
                                        <p:strVal val="visible"/>
                                      </p:to>
                                    </p:set>
                                    <p:anim calcmode="lin" valueType="num">
                                      <p:cBhvr>
                                        <p:cTn id="258" dur="500" fill="hold"/>
                                        <p:tgtEl>
                                          <p:spTgt spid="91"/>
                                        </p:tgtEl>
                                        <p:attrNameLst>
                                          <p:attrName>ppt_w</p:attrName>
                                        </p:attrNameLst>
                                      </p:cBhvr>
                                      <p:tavLst>
                                        <p:tav tm="0">
                                          <p:val>
                                            <p:fltVal val="0"/>
                                          </p:val>
                                        </p:tav>
                                        <p:tav tm="100000">
                                          <p:val>
                                            <p:strVal val="#ppt_w"/>
                                          </p:val>
                                        </p:tav>
                                      </p:tavLst>
                                    </p:anim>
                                    <p:anim calcmode="lin" valueType="num">
                                      <p:cBhvr>
                                        <p:cTn id="259" dur="500" fill="hold"/>
                                        <p:tgtEl>
                                          <p:spTgt spid="91"/>
                                        </p:tgtEl>
                                        <p:attrNameLst>
                                          <p:attrName>ppt_h</p:attrName>
                                        </p:attrNameLst>
                                      </p:cBhvr>
                                      <p:tavLst>
                                        <p:tav tm="0">
                                          <p:val>
                                            <p:fltVal val="0"/>
                                          </p:val>
                                        </p:tav>
                                        <p:tav tm="100000">
                                          <p:val>
                                            <p:strVal val="#ppt_h"/>
                                          </p:val>
                                        </p:tav>
                                      </p:tavLst>
                                    </p:anim>
                                  </p:childTnLst>
                                </p:cTn>
                              </p:par>
                              <p:par>
                                <p:cTn id="260" presetID="23" presetClass="entr" presetSubtype="16" fill="hold" grpId="0" nodeType="withEffect">
                                  <p:stCondLst>
                                    <p:cond delay="0"/>
                                  </p:stCondLst>
                                  <p:childTnLst>
                                    <p:set>
                                      <p:cBhvr>
                                        <p:cTn id="261" dur="1" fill="hold">
                                          <p:stCondLst>
                                            <p:cond delay="0"/>
                                          </p:stCondLst>
                                        </p:cTn>
                                        <p:tgtEl>
                                          <p:spTgt spid="100"/>
                                        </p:tgtEl>
                                        <p:attrNameLst>
                                          <p:attrName>style.visibility</p:attrName>
                                        </p:attrNameLst>
                                      </p:cBhvr>
                                      <p:to>
                                        <p:strVal val="visible"/>
                                      </p:to>
                                    </p:set>
                                    <p:anim calcmode="lin" valueType="num">
                                      <p:cBhvr>
                                        <p:cTn id="262" dur="500" fill="hold"/>
                                        <p:tgtEl>
                                          <p:spTgt spid="100"/>
                                        </p:tgtEl>
                                        <p:attrNameLst>
                                          <p:attrName>ppt_w</p:attrName>
                                        </p:attrNameLst>
                                      </p:cBhvr>
                                      <p:tavLst>
                                        <p:tav tm="0">
                                          <p:val>
                                            <p:fltVal val="0"/>
                                          </p:val>
                                        </p:tav>
                                        <p:tav tm="100000">
                                          <p:val>
                                            <p:strVal val="#ppt_w"/>
                                          </p:val>
                                        </p:tav>
                                      </p:tavLst>
                                    </p:anim>
                                    <p:anim calcmode="lin" valueType="num">
                                      <p:cBhvr>
                                        <p:cTn id="263" dur="500" fill="hold"/>
                                        <p:tgtEl>
                                          <p:spTgt spid="100"/>
                                        </p:tgtEl>
                                        <p:attrNameLst>
                                          <p:attrName>ppt_h</p:attrName>
                                        </p:attrNameLst>
                                      </p:cBhvr>
                                      <p:tavLst>
                                        <p:tav tm="0">
                                          <p:val>
                                            <p:fltVal val="0"/>
                                          </p:val>
                                        </p:tav>
                                        <p:tav tm="100000">
                                          <p:val>
                                            <p:strVal val="#ppt_h"/>
                                          </p:val>
                                        </p:tav>
                                      </p:tavLst>
                                    </p:anim>
                                  </p:childTnLst>
                                </p:cTn>
                              </p:par>
                              <p:par>
                                <p:cTn id="264" presetID="23" presetClass="entr" presetSubtype="16" fill="hold" grpId="0" nodeType="withEffect">
                                  <p:stCondLst>
                                    <p:cond delay="0"/>
                                  </p:stCondLst>
                                  <p:childTnLst>
                                    <p:set>
                                      <p:cBhvr>
                                        <p:cTn id="265" dur="1" fill="hold">
                                          <p:stCondLst>
                                            <p:cond delay="0"/>
                                          </p:stCondLst>
                                        </p:cTn>
                                        <p:tgtEl>
                                          <p:spTgt spid="101"/>
                                        </p:tgtEl>
                                        <p:attrNameLst>
                                          <p:attrName>style.visibility</p:attrName>
                                        </p:attrNameLst>
                                      </p:cBhvr>
                                      <p:to>
                                        <p:strVal val="visible"/>
                                      </p:to>
                                    </p:set>
                                    <p:anim calcmode="lin" valueType="num">
                                      <p:cBhvr>
                                        <p:cTn id="266" dur="500" fill="hold"/>
                                        <p:tgtEl>
                                          <p:spTgt spid="101"/>
                                        </p:tgtEl>
                                        <p:attrNameLst>
                                          <p:attrName>ppt_w</p:attrName>
                                        </p:attrNameLst>
                                      </p:cBhvr>
                                      <p:tavLst>
                                        <p:tav tm="0">
                                          <p:val>
                                            <p:fltVal val="0"/>
                                          </p:val>
                                        </p:tav>
                                        <p:tav tm="100000">
                                          <p:val>
                                            <p:strVal val="#ppt_w"/>
                                          </p:val>
                                        </p:tav>
                                      </p:tavLst>
                                    </p:anim>
                                    <p:anim calcmode="lin" valueType="num">
                                      <p:cBhvr>
                                        <p:cTn id="267" dur="500" fill="hold"/>
                                        <p:tgtEl>
                                          <p:spTgt spid="101"/>
                                        </p:tgtEl>
                                        <p:attrNameLst>
                                          <p:attrName>ppt_h</p:attrName>
                                        </p:attrNameLst>
                                      </p:cBhvr>
                                      <p:tavLst>
                                        <p:tav tm="0">
                                          <p:val>
                                            <p:fltVal val="0"/>
                                          </p:val>
                                        </p:tav>
                                        <p:tav tm="100000">
                                          <p:val>
                                            <p:strVal val="#ppt_h"/>
                                          </p:val>
                                        </p:tav>
                                      </p:tavLst>
                                    </p:anim>
                                  </p:childTnLst>
                                </p:cTn>
                              </p:par>
                              <p:par>
                                <p:cTn id="268" presetID="23" presetClass="entr" presetSubtype="16" fill="hold" grpId="0" nodeType="withEffect">
                                  <p:stCondLst>
                                    <p:cond delay="0"/>
                                  </p:stCondLst>
                                  <p:childTnLst>
                                    <p:set>
                                      <p:cBhvr>
                                        <p:cTn id="269" dur="1" fill="hold">
                                          <p:stCondLst>
                                            <p:cond delay="0"/>
                                          </p:stCondLst>
                                        </p:cTn>
                                        <p:tgtEl>
                                          <p:spTgt spid="102"/>
                                        </p:tgtEl>
                                        <p:attrNameLst>
                                          <p:attrName>style.visibility</p:attrName>
                                        </p:attrNameLst>
                                      </p:cBhvr>
                                      <p:to>
                                        <p:strVal val="visible"/>
                                      </p:to>
                                    </p:set>
                                    <p:anim calcmode="lin" valueType="num">
                                      <p:cBhvr>
                                        <p:cTn id="270" dur="500" fill="hold"/>
                                        <p:tgtEl>
                                          <p:spTgt spid="102"/>
                                        </p:tgtEl>
                                        <p:attrNameLst>
                                          <p:attrName>ppt_w</p:attrName>
                                        </p:attrNameLst>
                                      </p:cBhvr>
                                      <p:tavLst>
                                        <p:tav tm="0">
                                          <p:val>
                                            <p:fltVal val="0"/>
                                          </p:val>
                                        </p:tav>
                                        <p:tav tm="100000">
                                          <p:val>
                                            <p:strVal val="#ppt_w"/>
                                          </p:val>
                                        </p:tav>
                                      </p:tavLst>
                                    </p:anim>
                                    <p:anim calcmode="lin" valueType="num">
                                      <p:cBhvr>
                                        <p:cTn id="271" dur="500" fill="hold"/>
                                        <p:tgtEl>
                                          <p:spTgt spid="102"/>
                                        </p:tgtEl>
                                        <p:attrNameLst>
                                          <p:attrName>ppt_h</p:attrName>
                                        </p:attrNameLst>
                                      </p:cBhvr>
                                      <p:tavLst>
                                        <p:tav tm="0">
                                          <p:val>
                                            <p:fltVal val="0"/>
                                          </p:val>
                                        </p:tav>
                                        <p:tav tm="100000">
                                          <p:val>
                                            <p:strVal val="#ppt_h"/>
                                          </p:val>
                                        </p:tav>
                                      </p:tavLst>
                                    </p:anim>
                                  </p:childTnLst>
                                </p:cTn>
                              </p:par>
                              <p:par>
                                <p:cTn id="272" presetID="23" presetClass="entr" presetSubtype="16" fill="hold" grpId="0" nodeType="withEffect">
                                  <p:stCondLst>
                                    <p:cond delay="0"/>
                                  </p:stCondLst>
                                  <p:childTnLst>
                                    <p:set>
                                      <p:cBhvr>
                                        <p:cTn id="273" dur="1" fill="hold">
                                          <p:stCondLst>
                                            <p:cond delay="0"/>
                                          </p:stCondLst>
                                        </p:cTn>
                                        <p:tgtEl>
                                          <p:spTgt spid="103"/>
                                        </p:tgtEl>
                                        <p:attrNameLst>
                                          <p:attrName>style.visibility</p:attrName>
                                        </p:attrNameLst>
                                      </p:cBhvr>
                                      <p:to>
                                        <p:strVal val="visible"/>
                                      </p:to>
                                    </p:set>
                                    <p:anim calcmode="lin" valueType="num">
                                      <p:cBhvr>
                                        <p:cTn id="274" dur="500" fill="hold"/>
                                        <p:tgtEl>
                                          <p:spTgt spid="103"/>
                                        </p:tgtEl>
                                        <p:attrNameLst>
                                          <p:attrName>ppt_w</p:attrName>
                                        </p:attrNameLst>
                                      </p:cBhvr>
                                      <p:tavLst>
                                        <p:tav tm="0">
                                          <p:val>
                                            <p:fltVal val="0"/>
                                          </p:val>
                                        </p:tav>
                                        <p:tav tm="100000">
                                          <p:val>
                                            <p:strVal val="#ppt_w"/>
                                          </p:val>
                                        </p:tav>
                                      </p:tavLst>
                                    </p:anim>
                                    <p:anim calcmode="lin" valueType="num">
                                      <p:cBhvr>
                                        <p:cTn id="275" dur="500" fill="hold"/>
                                        <p:tgtEl>
                                          <p:spTgt spid="103"/>
                                        </p:tgtEl>
                                        <p:attrNameLst>
                                          <p:attrName>ppt_h</p:attrName>
                                        </p:attrNameLst>
                                      </p:cBhvr>
                                      <p:tavLst>
                                        <p:tav tm="0">
                                          <p:val>
                                            <p:fltVal val="0"/>
                                          </p:val>
                                        </p:tav>
                                        <p:tav tm="100000">
                                          <p:val>
                                            <p:strVal val="#ppt_h"/>
                                          </p:val>
                                        </p:tav>
                                      </p:tavLst>
                                    </p:anim>
                                  </p:childTnLst>
                                </p:cTn>
                              </p:par>
                            </p:childTnLst>
                          </p:cTn>
                        </p:par>
                      </p:childTnLst>
                    </p:cTn>
                  </p:par>
                  <p:par>
                    <p:cTn id="276" fill="hold">
                      <p:stCondLst>
                        <p:cond delay="indefinite"/>
                      </p:stCondLst>
                      <p:childTnLst>
                        <p:par>
                          <p:cTn id="277" fill="hold">
                            <p:stCondLst>
                              <p:cond delay="0"/>
                            </p:stCondLst>
                            <p:childTnLst>
                              <p:par>
                                <p:cTn id="278" presetID="23" presetClass="exit" presetSubtype="32" fill="hold" grpId="1" nodeType="clickEffect">
                                  <p:stCondLst>
                                    <p:cond delay="0"/>
                                  </p:stCondLst>
                                  <p:childTnLst>
                                    <p:anim calcmode="lin" valueType="num">
                                      <p:cBhvr>
                                        <p:cTn id="279" dur="500"/>
                                        <p:tgtEl>
                                          <p:spTgt spid="88"/>
                                        </p:tgtEl>
                                        <p:attrNameLst>
                                          <p:attrName>ppt_w</p:attrName>
                                        </p:attrNameLst>
                                      </p:cBhvr>
                                      <p:tavLst>
                                        <p:tav tm="0">
                                          <p:val>
                                            <p:strVal val="ppt_w"/>
                                          </p:val>
                                        </p:tav>
                                        <p:tav tm="100000">
                                          <p:val>
                                            <p:fltVal val="0"/>
                                          </p:val>
                                        </p:tav>
                                      </p:tavLst>
                                    </p:anim>
                                    <p:anim calcmode="lin" valueType="num">
                                      <p:cBhvr>
                                        <p:cTn id="280" dur="500"/>
                                        <p:tgtEl>
                                          <p:spTgt spid="88"/>
                                        </p:tgtEl>
                                        <p:attrNameLst>
                                          <p:attrName>ppt_h</p:attrName>
                                        </p:attrNameLst>
                                      </p:cBhvr>
                                      <p:tavLst>
                                        <p:tav tm="0">
                                          <p:val>
                                            <p:strVal val="ppt_h"/>
                                          </p:val>
                                        </p:tav>
                                        <p:tav tm="100000">
                                          <p:val>
                                            <p:fltVal val="0"/>
                                          </p:val>
                                        </p:tav>
                                      </p:tavLst>
                                    </p:anim>
                                    <p:set>
                                      <p:cBhvr>
                                        <p:cTn id="281" dur="1" fill="hold">
                                          <p:stCondLst>
                                            <p:cond delay="499"/>
                                          </p:stCondLst>
                                        </p:cTn>
                                        <p:tgtEl>
                                          <p:spTgt spid="88"/>
                                        </p:tgtEl>
                                        <p:attrNameLst>
                                          <p:attrName>style.visibility</p:attrName>
                                        </p:attrNameLst>
                                      </p:cBhvr>
                                      <p:to>
                                        <p:strVal val="hidden"/>
                                      </p:to>
                                    </p:set>
                                  </p:childTnLst>
                                </p:cTn>
                              </p:par>
                              <p:par>
                                <p:cTn id="282" presetID="23" presetClass="exit" presetSubtype="32" fill="hold" grpId="1" nodeType="withEffect">
                                  <p:stCondLst>
                                    <p:cond delay="0"/>
                                  </p:stCondLst>
                                  <p:childTnLst>
                                    <p:anim calcmode="lin" valueType="num">
                                      <p:cBhvr>
                                        <p:cTn id="283" dur="500"/>
                                        <p:tgtEl>
                                          <p:spTgt spid="89"/>
                                        </p:tgtEl>
                                        <p:attrNameLst>
                                          <p:attrName>ppt_w</p:attrName>
                                        </p:attrNameLst>
                                      </p:cBhvr>
                                      <p:tavLst>
                                        <p:tav tm="0">
                                          <p:val>
                                            <p:strVal val="ppt_w"/>
                                          </p:val>
                                        </p:tav>
                                        <p:tav tm="100000">
                                          <p:val>
                                            <p:fltVal val="0"/>
                                          </p:val>
                                        </p:tav>
                                      </p:tavLst>
                                    </p:anim>
                                    <p:anim calcmode="lin" valueType="num">
                                      <p:cBhvr>
                                        <p:cTn id="284" dur="500"/>
                                        <p:tgtEl>
                                          <p:spTgt spid="89"/>
                                        </p:tgtEl>
                                        <p:attrNameLst>
                                          <p:attrName>ppt_h</p:attrName>
                                        </p:attrNameLst>
                                      </p:cBhvr>
                                      <p:tavLst>
                                        <p:tav tm="0">
                                          <p:val>
                                            <p:strVal val="ppt_h"/>
                                          </p:val>
                                        </p:tav>
                                        <p:tav tm="100000">
                                          <p:val>
                                            <p:fltVal val="0"/>
                                          </p:val>
                                        </p:tav>
                                      </p:tavLst>
                                    </p:anim>
                                    <p:set>
                                      <p:cBhvr>
                                        <p:cTn id="285" dur="1" fill="hold">
                                          <p:stCondLst>
                                            <p:cond delay="499"/>
                                          </p:stCondLst>
                                        </p:cTn>
                                        <p:tgtEl>
                                          <p:spTgt spid="89"/>
                                        </p:tgtEl>
                                        <p:attrNameLst>
                                          <p:attrName>style.visibility</p:attrName>
                                        </p:attrNameLst>
                                      </p:cBhvr>
                                      <p:to>
                                        <p:strVal val="hidden"/>
                                      </p:to>
                                    </p:set>
                                  </p:childTnLst>
                                </p:cTn>
                              </p:par>
                              <p:par>
                                <p:cTn id="286" presetID="23" presetClass="exit" presetSubtype="32" fill="hold" grpId="1" nodeType="withEffect">
                                  <p:stCondLst>
                                    <p:cond delay="0"/>
                                  </p:stCondLst>
                                  <p:childTnLst>
                                    <p:anim calcmode="lin" valueType="num">
                                      <p:cBhvr>
                                        <p:cTn id="287" dur="500"/>
                                        <p:tgtEl>
                                          <p:spTgt spid="90"/>
                                        </p:tgtEl>
                                        <p:attrNameLst>
                                          <p:attrName>ppt_w</p:attrName>
                                        </p:attrNameLst>
                                      </p:cBhvr>
                                      <p:tavLst>
                                        <p:tav tm="0">
                                          <p:val>
                                            <p:strVal val="ppt_w"/>
                                          </p:val>
                                        </p:tav>
                                        <p:tav tm="100000">
                                          <p:val>
                                            <p:fltVal val="0"/>
                                          </p:val>
                                        </p:tav>
                                      </p:tavLst>
                                    </p:anim>
                                    <p:anim calcmode="lin" valueType="num">
                                      <p:cBhvr>
                                        <p:cTn id="288" dur="500"/>
                                        <p:tgtEl>
                                          <p:spTgt spid="90"/>
                                        </p:tgtEl>
                                        <p:attrNameLst>
                                          <p:attrName>ppt_h</p:attrName>
                                        </p:attrNameLst>
                                      </p:cBhvr>
                                      <p:tavLst>
                                        <p:tav tm="0">
                                          <p:val>
                                            <p:strVal val="ppt_h"/>
                                          </p:val>
                                        </p:tav>
                                        <p:tav tm="100000">
                                          <p:val>
                                            <p:fltVal val="0"/>
                                          </p:val>
                                        </p:tav>
                                      </p:tavLst>
                                    </p:anim>
                                    <p:set>
                                      <p:cBhvr>
                                        <p:cTn id="289" dur="1" fill="hold">
                                          <p:stCondLst>
                                            <p:cond delay="499"/>
                                          </p:stCondLst>
                                        </p:cTn>
                                        <p:tgtEl>
                                          <p:spTgt spid="90"/>
                                        </p:tgtEl>
                                        <p:attrNameLst>
                                          <p:attrName>style.visibility</p:attrName>
                                        </p:attrNameLst>
                                      </p:cBhvr>
                                      <p:to>
                                        <p:strVal val="hidden"/>
                                      </p:to>
                                    </p:set>
                                  </p:childTnLst>
                                </p:cTn>
                              </p:par>
                              <p:par>
                                <p:cTn id="290" presetID="23" presetClass="exit" presetSubtype="32" fill="hold" grpId="1" nodeType="withEffect">
                                  <p:stCondLst>
                                    <p:cond delay="0"/>
                                  </p:stCondLst>
                                  <p:childTnLst>
                                    <p:anim calcmode="lin" valueType="num">
                                      <p:cBhvr>
                                        <p:cTn id="291" dur="500"/>
                                        <p:tgtEl>
                                          <p:spTgt spid="91"/>
                                        </p:tgtEl>
                                        <p:attrNameLst>
                                          <p:attrName>ppt_w</p:attrName>
                                        </p:attrNameLst>
                                      </p:cBhvr>
                                      <p:tavLst>
                                        <p:tav tm="0">
                                          <p:val>
                                            <p:strVal val="ppt_w"/>
                                          </p:val>
                                        </p:tav>
                                        <p:tav tm="100000">
                                          <p:val>
                                            <p:fltVal val="0"/>
                                          </p:val>
                                        </p:tav>
                                      </p:tavLst>
                                    </p:anim>
                                    <p:anim calcmode="lin" valueType="num">
                                      <p:cBhvr>
                                        <p:cTn id="292" dur="500"/>
                                        <p:tgtEl>
                                          <p:spTgt spid="91"/>
                                        </p:tgtEl>
                                        <p:attrNameLst>
                                          <p:attrName>ppt_h</p:attrName>
                                        </p:attrNameLst>
                                      </p:cBhvr>
                                      <p:tavLst>
                                        <p:tav tm="0">
                                          <p:val>
                                            <p:strVal val="ppt_h"/>
                                          </p:val>
                                        </p:tav>
                                        <p:tav tm="100000">
                                          <p:val>
                                            <p:fltVal val="0"/>
                                          </p:val>
                                        </p:tav>
                                      </p:tavLst>
                                    </p:anim>
                                    <p:set>
                                      <p:cBhvr>
                                        <p:cTn id="293" dur="1" fill="hold">
                                          <p:stCondLst>
                                            <p:cond delay="499"/>
                                          </p:stCondLst>
                                        </p:cTn>
                                        <p:tgtEl>
                                          <p:spTgt spid="91"/>
                                        </p:tgtEl>
                                        <p:attrNameLst>
                                          <p:attrName>style.visibility</p:attrName>
                                        </p:attrNameLst>
                                      </p:cBhvr>
                                      <p:to>
                                        <p:strVal val="hidden"/>
                                      </p:to>
                                    </p:set>
                                  </p:childTnLst>
                                </p:cTn>
                              </p:par>
                              <p:par>
                                <p:cTn id="294" presetID="23" presetClass="exit" presetSubtype="32" fill="hold" grpId="1" nodeType="withEffect">
                                  <p:stCondLst>
                                    <p:cond delay="0"/>
                                  </p:stCondLst>
                                  <p:childTnLst>
                                    <p:anim calcmode="lin" valueType="num">
                                      <p:cBhvr>
                                        <p:cTn id="295" dur="500"/>
                                        <p:tgtEl>
                                          <p:spTgt spid="100"/>
                                        </p:tgtEl>
                                        <p:attrNameLst>
                                          <p:attrName>ppt_w</p:attrName>
                                        </p:attrNameLst>
                                      </p:cBhvr>
                                      <p:tavLst>
                                        <p:tav tm="0">
                                          <p:val>
                                            <p:strVal val="ppt_w"/>
                                          </p:val>
                                        </p:tav>
                                        <p:tav tm="100000">
                                          <p:val>
                                            <p:fltVal val="0"/>
                                          </p:val>
                                        </p:tav>
                                      </p:tavLst>
                                    </p:anim>
                                    <p:anim calcmode="lin" valueType="num">
                                      <p:cBhvr>
                                        <p:cTn id="296" dur="500"/>
                                        <p:tgtEl>
                                          <p:spTgt spid="100"/>
                                        </p:tgtEl>
                                        <p:attrNameLst>
                                          <p:attrName>ppt_h</p:attrName>
                                        </p:attrNameLst>
                                      </p:cBhvr>
                                      <p:tavLst>
                                        <p:tav tm="0">
                                          <p:val>
                                            <p:strVal val="ppt_h"/>
                                          </p:val>
                                        </p:tav>
                                        <p:tav tm="100000">
                                          <p:val>
                                            <p:fltVal val="0"/>
                                          </p:val>
                                        </p:tav>
                                      </p:tavLst>
                                    </p:anim>
                                    <p:set>
                                      <p:cBhvr>
                                        <p:cTn id="297" dur="1" fill="hold">
                                          <p:stCondLst>
                                            <p:cond delay="499"/>
                                          </p:stCondLst>
                                        </p:cTn>
                                        <p:tgtEl>
                                          <p:spTgt spid="100"/>
                                        </p:tgtEl>
                                        <p:attrNameLst>
                                          <p:attrName>style.visibility</p:attrName>
                                        </p:attrNameLst>
                                      </p:cBhvr>
                                      <p:to>
                                        <p:strVal val="hidden"/>
                                      </p:to>
                                    </p:set>
                                  </p:childTnLst>
                                </p:cTn>
                              </p:par>
                              <p:par>
                                <p:cTn id="298" presetID="23" presetClass="exit" presetSubtype="32" fill="hold" grpId="1" nodeType="withEffect">
                                  <p:stCondLst>
                                    <p:cond delay="0"/>
                                  </p:stCondLst>
                                  <p:childTnLst>
                                    <p:anim calcmode="lin" valueType="num">
                                      <p:cBhvr>
                                        <p:cTn id="299" dur="500"/>
                                        <p:tgtEl>
                                          <p:spTgt spid="101"/>
                                        </p:tgtEl>
                                        <p:attrNameLst>
                                          <p:attrName>ppt_w</p:attrName>
                                        </p:attrNameLst>
                                      </p:cBhvr>
                                      <p:tavLst>
                                        <p:tav tm="0">
                                          <p:val>
                                            <p:strVal val="ppt_w"/>
                                          </p:val>
                                        </p:tav>
                                        <p:tav tm="100000">
                                          <p:val>
                                            <p:fltVal val="0"/>
                                          </p:val>
                                        </p:tav>
                                      </p:tavLst>
                                    </p:anim>
                                    <p:anim calcmode="lin" valueType="num">
                                      <p:cBhvr>
                                        <p:cTn id="300" dur="500"/>
                                        <p:tgtEl>
                                          <p:spTgt spid="101"/>
                                        </p:tgtEl>
                                        <p:attrNameLst>
                                          <p:attrName>ppt_h</p:attrName>
                                        </p:attrNameLst>
                                      </p:cBhvr>
                                      <p:tavLst>
                                        <p:tav tm="0">
                                          <p:val>
                                            <p:strVal val="ppt_h"/>
                                          </p:val>
                                        </p:tav>
                                        <p:tav tm="100000">
                                          <p:val>
                                            <p:fltVal val="0"/>
                                          </p:val>
                                        </p:tav>
                                      </p:tavLst>
                                    </p:anim>
                                    <p:set>
                                      <p:cBhvr>
                                        <p:cTn id="301" dur="1" fill="hold">
                                          <p:stCondLst>
                                            <p:cond delay="499"/>
                                          </p:stCondLst>
                                        </p:cTn>
                                        <p:tgtEl>
                                          <p:spTgt spid="101"/>
                                        </p:tgtEl>
                                        <p:attrNameLst>
                                          <p:attrName>style.visibility</p:attrName>
                                        </p:attrNameLst>
                                      </p:cBhvr>
                                      <p:to>
                                        <p:strVal val="hidden"/>
                                      </p:to>
                                    </p:set>
                                  </p:childTnLst>
                                </p:cTn>
                              </p:par>
                              <p:par>
                                <p:cTn id="302" presetID="23" presetClass="exit" presetSubtype="32" fill="hold" grpId="1" nodeType="withEffect">
                                  <p:stCondLst>
                                    <p:cond delay="0"/>
                                  </p:stCondLst>
                                  <p:childTnLst>
                                    <p:anim calcmode="lin" valueType="num">
                                      <p:cBhvr>
                                        <p:cTn id="303" dur="500"/>
                                        <p:tgtEl>
                                          <p:spTgt spid="102"/>
                                        </p:tgtEl>
                                        <p:attrNameLst>
                                          <p:attrName>ppt_w</p:attrName>
                                        </p:attrNameLst>
                                      </p:cBhvr>
                                      <p:tavLst>
                                        <p:tav tm="0">
                                          <p:val>
                                            <p:strVal val="ppt_w"/>
                                          </p:val>
                                        </p:tav>
                                        <p:tav tm="100000">
                                          <p:val>
                                            <p:fltVal val="0"/>
                                          </p:val>
                                        </p:tav>
                                      </p:tavLst>
                                    </p:anim>
                                    <p:anim calcmode="lin" valueType="num">
                                      <p:cBhvr>
                                        <p:cTn id="304" dur="500"/>
                                        <p:tgtEl>
                                          <p:spTgt spid="102"/>
                                        </p:tgtEl>
                                        <p:attrNameLst>
                                          <p:attrName>ppt_h</p:attrName>
                                        </p:attrNameLst>
                                      </p:cBhvr>
                                      <p:tavLst>
                                        <p:tav tm="0">
                                          <p:val>
                                            <p:strVal val="ppt_h"/>
                                          </p:val>
                                        </p:tav>
                                        <p:tav tm="100000">
                                          <p:val>
                                            <p:fltVal val="0"/>
                                          </p:val>
                                        </p:tav>
                                      </p:tavLst>
                                    </p:anim>
                                    <p:set>
                                      <p:cBhvr>
                                        <p:cTn id="305" dur="1" fill="hold">
                                          <p:stCondLst>
                                            <p:cond delay="499"/>
                                          </p:stCondLst>
                                        </p:cTn>
                                        <p:tgtEl>
                                          <p:spTgt spid="102"/>
                                        </p:tgtEl>
                                        <p:attrNameLst>
                                          <p:attrName>style.visibility</p:attrName>
                                        </p:attrNameLst>
                                      </p:cBhvr>
                                      <p:to>
                                        <p:strVal val="hidden"/>
                                      </p:to>
                                    </p:set>
                                  </p:childTnLst>
                                </p:cTn>
                              </p:par>
                              <p:par>
                                <p:cTn id="306" presetID="23" presetClass="exit" presetSubtype="32" fill="hold" grpId="1" nodeType="withEffect">
                                  <p:stCondLst>
                                    <p:cond delay="0"/>
                                  </p:stCondLst>
                                  <p:childTnLst>
                                    <p:anim calcmode="lin" valueType="num">
                                      <p:cBhvr>
                                        <p:cTn id="307" dur="500"/>
                                        <p:tgtEl>
                                          <p:spTgt spid="103"/>
                                        </p:tgtEl>
                                        <p:attrNameLst>
                                          <p:attrName>ppt_w</p:attrName>
                                        </p:attrNameLst>
                                      </p:cBhvr>
                                      <p:tavLst>
                                        <p:tav tm="0">
                                          <p:val>
                                            <p:strVal val="ppt_w"/>
                                          </p:val>
                                        </p:tav>
                                        <p:tav tm="100000">
                                          <p:val>
                                            <p:fltVal val="0"/>
                                          </p:val>
                                        </p:tav>
                                      </p:tavLst>
                                    </p:anim>
                                    <p:anim calcmode="lin" valueType="num">
                                      <p:cBhvr>
                                        <p:cTn id="308" dur="500"/>
                                        <p:tgtEl>
                                          <p:spTgt spid="103"/>
                                        </p:tgtEl>
                                        <p:attrNameLst>
                                          <p:attrName>ppt_h</p:attrName>
                                        </p:attrNameLst>
                                      </p:cBhvr>
                                      <p:tavLst>
                                        <p:tav tm="0">
                                          <p:val>
                                            <p:strVal val="ppt_h"/>
                                          </p:val>
                                        </p:tav>
                                        <p:tav tm="100000">
                                          <p:val>
                                            <p:fltVal val="0"/>
                                          </p:val>
                                        </p:tav>
                                      </p:tavLst>
                                    </p:anim>
                                    <p:set>
                                      <p:cBhvr>
                                        <p:cTn id="309" dur="1" fill="hold">
                                          <p:stCondLst>
                                            <p:cond delay="499"/>
                                          </p:stCondLst>
                                        </p:cTn>
                                        <p:tgtEl>
                                          <p:spTgt spid="103"/>
                                        </p:tgtEl>
                                        <p:attrNameLst>
                                          <p:attrName>style.visibility</p:attrName>
                                        </p:attrNameLst>
                                      </p:cBhvr>
                                      <p:to>
                                        <p:strVal val="hidden"/>
                                      </p:to>
                                    </p:set>
                                  </p:childTnLst>
                                </p:cTn>
                              </p:par>
                              <p:par>
                                <p:cTn id="310" presetID="6" presetClass="emph" presetSubtype="0" fill="hold" grpId="6" nodeType="withEffect">
                                  <p:stCondLst>
                                    <p:cond delay="0"/>
                                  </p:stCondLst>
                                  <p:childTnLst>
                                    <p:animScale>
                                      <p:cBhvr>
                                        <p:cTn id="311" dur="2000" fill="hold"/>
                                        <p:tgtEl>
                                          <p:spTgt spid="8"/>
                                        </p:tgtEl>
                                      </p:cBhvr>
                                      <p:by x="58500" y="58500"/>
                                    </p:animScale>
                                  </p:childTnLst>
                                </p:cTn>
                              </p:par>
                              <p:par>
                                <p:cTn id="312" presetID="0" presetClass="path" presetSubtype="0" accel="50000" decel="50000" fill="hold" grpId="5" nodeType="withEffect">
                                  <p:stCondLst>
                                    <p:cond delay="0"/>
                                  </p:stCondLst>
                                  <p:childTnLst>
                                    <p:animMotion origin="layout" path="M -0.05191 -0.09852 L -0.17223 0.00254 " pathEditMode="relative" rAng="0" ptsTypes="AA">
                                      <p:cBhvr>
                                        <p:cTn id="313" dur="2000" fill="hold"/>
                                        <p:tgtEl>
                                          <p:spTgt spid="8"/>
                                        </p:tgtEl>
                                        <p:attrNameLst>
                                          <p:attrName>ppt_x</p:attrName>
                                          <p:attrName>ppt_y</p:attrName>
                                        </p:attrNameLst>
                                      </p:cBhvr>
                                      <p:rCtr x="-6024" y="5042"/>
                                    </p:animMotion>
                                  </p:childTnLst>
                                </p:cTn>
                              </p:par>
                              <p:par>
                                <p:cTn id="314" presetID="6" presetClass="emph" presetSubtype="0" fill="hold" grpId="3" nodeType="withEffect">
                                  <p:stCondLst>
                                    <p:cond delay="0"/>
                                  </p:stCondLst>
                                  <p:childTnLst>
                                    <p:animScale>
                                      <p:cBhvr>
                                        <p:cTn id="315" dur="2000" fill="hold"/>
                                        <p:tgtEl>
                                          <p:spTgt spid="17"/>
                                        </p:tgtEl>
                                      </p:cBhvr>
                                      <p:by x="57000" y="57000"/>
                                    </p:animScale>
                                  </p:childTnLst>
                                </p:cTn>
                              </p:par>
                              <p:par>
                                <p:cTn id="316" presetID="6" presetClass="emph" presetSubtype="0" fill="hold" grpId="2" nodeType="withEffect">
                                  <p:stCondLst>
                                    <p:cond delay="0"/>
                                  </p:stCondLst>
                                  <p:childTnLst>
                                    <p:animScale>
                                      <p:cBhvr>
                                        <p:cTn id="317" dur="2000" fill="hold"/>
                                        <p:tgtEl>
                                          <p:spTgt spid="16"/>
                                        </p:tgtEl>
                                      </p:cBhvr>
                                      <p:by x="57000" y="57000"/>
                                    </p:animScale>
                                  </p:childTnLst>
                                </p:cTn>
                              </p:par>
                              <p:par>
                                <p:cTn id="318" presetID="6" presetClass="emph" presetSubtype="0" fill="hold" grpId="2" nodeType="withEffect">
                                  <p:stCondLst>
                                    <p:cond delay="0"/>
                                  </p:stCondLst>
                                  <p:childTnLst>
                                    <p:animScale>
                                      <p:cBhvr>
                                        <p:cTn id="319" dur="2000" fill="hold"/>
                                        <p:tgtEl>
                                          <p:spTgt spid="19"/>
                                        </p:tgtEl>
                                      </p:cBhvr>
                                      <p:by x="57000" y="57000"/>
                                    </p:animScale>
                                  </p:childTnLst>
                                </p:cTn>
                              </p:par>
                              <p:par>
                                <p:cTn id="320" presetID="6" presetClass="emph" presetSubtype="0" fill="hold" grpId="2" nodeType="withEffect">
                                  <p:stCondLst>
                                    <p:cond delay="0"/>
                                  </p:stCondLst>
                                  <p:childTnLst>
                                    <p:animScale>
                                      <p:cBhvr>
                                        <p:cTn id="321" dur="2000" fill="hold"/>
                                        <p:tgtEl>
                                          <p:spTgt spid="15"/>
                                        </p:tgtEl>
                                      </p:cBhvr>
                                      <p:by x="57000" y="57000"/>
                                    </p:animScale>
                                  </p:childTnLst>
                                </p:cTn>
                              </p:par>
                              <p:par>
                                <p:cTn id="322" presetID="6" presetClass="emph" presetSubtype="0" fill="hold" grpId="2" nodeType="withEffect">
                                  <p:stCondLst>
                                    <p:cond delay="0"/>
                                  </p:stCondLst>
                                  <p:childTnLst>
                                    <p:animScale>
                                      <p:cBhvr>
                                        <p:cTn id="323" dur="2000" fill="hold"/>
                                        <p:tgtEl>
                                          <p:spTgt spid="22"/>
                                        </p:tgtEl>
                                      </p:cBhvr>
                                      <p:by x="57000" y="57000"/>
                                    </p:animScale>
                                  </p:childTnLst>
                                </p:cTn>
                              </p:par>
                              <p:par>
                                <p:cTn id="324" presetID="6" presetClass="emph" presetSubtype="0" fill="hold" grpId="2" nodeType="withEffect">
                                  <p:stCondLst>
                                    <p:cond delay="0"/>
                                  </p:stCondLst>
                                  <p:childTnLst>
                                    <p:animScale>
                                      <p:cBhvr>
                                        <p:cTn id="325" dur="2000" fill="hold"/>
                                        <p:tgtEl>
                                          <p:spTgt spid="18"/>
                                        </p:tgtEl>
                                      </p:cBhvr>
                                      <p:by x="57000" y="57000"/>
                                    </p:animScale>
                                  </p:childTnLst>
                                </p:cTn>
                              </p:par>
                              <p:par>
                                <p:cTn id="326" presetID="6" presetClass="emph" presetSubtype="0" fill="hold" grpId="2" nodeType="withEffect">
                                  <p:stCondLst>
                                    <p:cond delay="0"/>
                                  </p:stCondLst>
                                  <p:childTnLst>
                                    <p:animScale>
                                      <p:cBhvr>
                                        <p:cTn id="327" dur="2000" fill="hold"/>
                                        <p:tgtEl>
                                          <p:spTgt spid="20"/>
                                        </p:tgtEl>
                                      </p:cBhvr>
                                      <p:by x="57000" y="57000"/>
                                    </p:animScale>
                                  </p:childTnLst>
                                </p:cTn>
                              </p:par>
                              <p:par>
                                <p:cTn id="328" presetID="6" presetClass="emph" presetSubtype="0" fill="hold" grpId="2" nodeType="withEffect">
                                  <p:stCondLst>
                                    <p:cond delay="0"/>
                                  </p:stCondLst>
                                  <p:childTnLst>
                                    <p:animScale>
                                      <p:cBhvr>
                                        <p:cTn id="329" dur="2000" fill="hold"/>
                                        <p:tgtEl>
                                          <p:spTgt spid="21"/>
                                        </p:tgtEl>
                                      </p:cBhvr>
                                      <p:by x="57000" y="57000"/>
                                    </p:animScale>
                                  </p:childTnLst>
                                </p:cTn>
                              </p:par>
                              <p:par>
                                <p:cTn id="330" presetID="0" presetClass="path" presetSubtype="0" accel="50000" decel="50000" fill="hold" grpId="2" nodeType="withEffect">
                                  <p:stCondLst>
                                    <p:cond delay="0"/>
                                  </p:stCondLst>
                                  <p:childTnLst>
                                    <p:animMotion origin="layout" path="M -8.33333E-7 -3.7037E-7 L -0.09288 0.10486 " pathEditMode="relative" rAng="0" ptsTypes="AA">
                                      <p:cBhvr>
                                        <p:cTn id="331" dur="2000" fill="hold"/>
                                        <p:tgtEl>
                                          <p:spTgt spid="17"/>
                                        </p:tgtEl>
                                        <p:attrNameLst>
                                          <p:attrName>ppt_x</p:attrName>
                                          <p:attrName>ppt_y</p:attrName>
                                        </p:attrNameLst>
                                      </p:cBhvr>
                                      <p:rCtr x="-4653" y="5231"/>
                                    </p:animMotion>
                                  </p:childTnLst>
                                </p:cTn>
                              </p:par>
                              <p:par>
                                <p:cTn id="332" presetID="0" presetClass="path" presetSubtype="0" accel="50000" decel="50000" fill="hold" grpId="1" nodeType="withEffect">
                                  <p:stCondLst>
                                    <p:cond delay="0"/>
                                  </p:stCondLst>
                                  <p:childTnLst>
                                    <p:animMotion origin="layout" path="M -1.94444E-6 -4.44444E-6 L -0.10746 0.06343 " pathEditMode="relative" rAng="0" ptsTypes="AA">
                                      <p:cBhvr>
                                        <p:cTn id="333" dur="2000" fill="hold"/>
                                        <p:tgtEl>
                                          <p:spTgt spid="16"/>
                                        </p:tgtEl>
                                        <p:attrNameLst>
                                          <p:attrName>ppt_x</p:attrName>
                                          <p:attrName>ppt_y</p:attrName>
                                        </p:attrNameLst>
                                      </p:cBhvr>
                                      <p:rCtr x="-5382" y="3171"/>
                                    </p:animMotion>
                                  </p:childTnLst>
                                </p:cTn>
                              </p:par>
                              <p:par>
                                <p:cTn id="334" presetID="0" presetClass="path" presetSubtype="0" accel="50000" decel="50000" fill="hold" grpId="1" nodeType="withEffect">
                                  <p:stCondLst>
                                    <p:cond delay="0"/>
                                  </p:stCondLst>
                                  <p:childTnLst>
                                    <p:animMotion origin="layout" path="M 3.88889E-6 1.11111E-6 L -0.12379 0.20717 " pathEditMode="relative" rAng="0" ptsTypes="AA">
                                      <p:cBhvr>
                                        <p:cTn id="335" dur="2000" fill="hold"/>
                                        <p:tgtEl>
                                          <p:spTgt spid="19"/>
                                        </p:tgtEl>
                                        <p:attrNameLst>
                                          <p:attrName>ppt_x</p:attrName>
                                          <p:attrName>ppt_y</p:attrName>
                                        </p:attrNameLst>
                                      </p:cBhvr>
                                      <p:rCtr x="-6198" y="10347"/>
                                    </p:animMotion>
                                  </p:childTnLst>
                                </p:cTn>
                              </p:par>
                              <p:par>
                                <p:cTn id="336" presetID="0" presetClass="path" presetSubtype="0" accel="50000" decel="50000" fill="hold" grpId="1" nodeType="withEffect">
                                  <p:stCondLst>
                                    <p:cond delay="0"/>
                                  </p:stCondLst>
                                  <p:childTnLst>
                                    <p:animMotion origin="layout" path="M 1.38889E-6 4.44444E-6 L -0.08212 0.02662 " pathEditMode="relative" rAng="0" ptsTypes="AA">
                                      <p:cBhvr>
                                        <p:cTn id="337" dur="2000" fill="hold"/>
                                        <p:tgtEl>
                                          <p:spTgt spid="15"/>
                                        </p:tgtEl>
                                        <p:attrNameLst>
                                          <p:attrName>ppt_x</p:attrName>
                                          <p:attrName>ppt_y</p:attrName>
                                        </p:attrNameLst>
                                      </p:cBhvr>
                                      <p:rCtr x="-4115" y="1319"/>
                                    </p:animMotion>
                                  </p:childTnLst>
                                </p:cTn>
                              </p:par>
                              <p:par>
                                <p:cTn id="338" presetID="0" presetClass="path" presetSubtype="0" accel="50000" decel="50000" fill="hold" grpId="1" nodeType="withEffect">
                                  <p:stCondLst>
                                    <p:cond delay="0"/>
                                  </p:stCondLst>
                                  <p:childTnLst>
                                    <p:animMotion origin="layout" path="M -1.94444E-6 -3.7037E-6 L -0.11267 -0.01064 " pathEditMode="relative" rAng="0" ptsTypes="AA">
                                      <p:cBhvr>
                                        <p:cTn id="339" dur="2000" fill="hold"/>
                                        <p:tgtEl>
                                          <p:spTgt spid="22"/>
                                        </p:tgtEl>
                                        <p:attrNameLst>
                                          <p:attrName>ppt_x</p:attrName>
                                          <p:attrName>ppt_y</p:attrName>
                                        </p:attrNameLst>
                                      </p:cBhvr>
                                      <p:rCtr x="-5642" y="-532"/>
                                    </p:animMotion>
                                  </p:childTnLst>
                                </p:cTn>
                              </p:par>
                              <p:par>
                                <p:cTn id="340" presetID="0" presetClass="path" presetSubtype="0" accel="50000" decel="50000" fill="hold" grpId="1" nodeType="withEffect">
                                  <p:stCondLst>
                                    <p:cond delay="0"/>
                                  </p:stCondLst>
                                  <p:childTnLst>
                                    <p:animMotion origin="layout" path="M -1.94444E-6 -4.07407E-6 L -0.0151 0.17246 " pathEditMode="relative" rAng="0" ptsTypes="AA">
                                      <p:cBhvr>
                                        <p:cTn id="341" dur="2000" fill="hold"/>
                                        <p:tgtEl>
                                          <p:spTgt spid="18"/>
                                        </p:tgtEl>
                                        <p:attrNameLst>
                                          <p:attrName>ppt_x</p:attrName>
                                          <p:attrName>ppt_y</p:attrName>
                                        </p:attrNameLst>
                                      </p:cBhvr>
                                      <p:rCtr x="-764" y="8611"/>
                                    </p:animMotion>
                                  </p:childTnLst>
                                </p:cTn>
                              </p:par>
                              <p:par>
                                <p:cTn id="342" presetID="0" presetClass="path" presetSubtype="0" accel="50000" decel="50000" fill="hold" grpId="1" nodeType="withEffect">
                                  <p:stCondLst>
                                    <p:cond delay="0"/>
                                  </p:stCondLst>
                                  <p:childTnLst>
                                    <p:animMotion origin="layout" path="M 1.66667E-6 1.48148E-6 L -0.17465 0.17014 " pathEditMode="relative" rAng="0" ptsTypes="AA">
                                      <p:cBhvr>
                                        <p:cTn id="343" dur="2000" fill="hold"/>
                                        <p:tgtEl>
                                          <p:spTgt spid="20"/>
                                        </p:tgtEl>
                                        <p:attrNameLst>
                                          <p:attrName>ppt_x</p:attrName>
                                          <p:attrName>ppt_y</p:attrName>
                                        </p:attrNameLst>
                                      </p:cBhvr>
                                      <p:rCtr x="-8733" y="8495"/>
                                    </p:animMotion>
                                  </p:childTnLst>
                                </p:cTn>
                              </p:par>
                              <p:par>
                                <p:cTn id="344" presetID="0" presetClass="path" presetSubtype="0" accel="50000" decel="50000" fill="hold" grpId="1" nodeType="withEffect">
                                  <p:stCondLst>
                                    <p:cond delay="0"/>
                                  </p:stCondLst>
                                  <p:childTnLst>
                                    <p:animMotion origin="layout" path="M 8.33333E-7 -2.59259E-6 L -0.15799 0.02894 " pathEditMode="relative" rAng="0" ptsTypes="AA">
                                      <p:cBhvr>
                                        <p:cTn id="345" dur="2000" fill="hold"/>
                                        <p:tgtEl>
                                          <p:spTgt spid="21"/>
                                        </p:tgtEl>
                                        <p:attrNameLst>
                                          <p:attrName>ppt_x</p:attrName>
                                          <p:attrName>ppt_y</p:attrName>
                                        </p:attrNameLst>
                                      </p:cBhvr>
                                      <p:rCtr x="-7899" y="1435"/>
                                    </p:animMotion>
                                  </p:childTnLst>
                                </p:cTn>
                              </p:par>
                            </p:childTnLst>
                          </p:cTn>
                        </p:par>
                      </p:childTnLst>
                    </p:cTn>
                  </p:par>
                  <p:par>
                    <p:cTn id="346" fill="hold">
                      <p:stCondLst>
                        <p:cond delay="indefinite"/>
                      </p:stCondLst>
                      <p:childTnLst>
                        <p:par>
                          <p:cTn id="347" fill="hold">
                            <p:stCondLst>
                              <p:cond delay="0"/>
                            </p:stCondLst>
                            <p:childTnLst>
                              <p:par>
                                <p:cTn id="348" presetID="41" presetClass="path" presetSubtype="0" accel="50000" decel="50000" fill="hold" grpId="0" nodeType="clickEffect">
                                  <p:stCondLst>
                                    <p:cond delay="0"/>
                                  </p:stCondLst>
                                  <p:childTnLst>
                                    <p:animMotion origin="layout" path="M -0.07465 -0.36587 C -0.07865 -0.37396 -0.09271 -0.38183 -0.09757 -0.38183 C -0.12865 -0.38183 -0.16059 -0.25671 -0.16059 -0.13183 C -0.16059 -0.19473 -0.17656 -0.25671 -0.19167 -0.25671 C -0.20764 -0.25671 -0.22274 -0.19381 -0.22274 -0.13159 C -0.22274 -0.16258 -0.23073 -0.1945 -0.23872 -0.1945 C -0.2467 -0.1945 -0.25469 -0.16351 -0.25469 -0.13159 C -0.25469 -0.14755 -0.25868 -0.16258 -0.26267 -0.16258 C -0.26667 -0.16258 -0.27066 -0.14663 -0.27066 -0.13159 C -0.27066 -0.13969 -0.27274 -0.14755 -0.27465 -0.14755 C -0.27569 -0.14755 -0.27865 -0.13946 -0.27865 -0.13159 C -0.27865 -0.13553 -0.27969 -0.13969 -0.28073 -0.13969 C -0.28073 -0.14061 -0.28281 -0.13576 -0.28281 -0.13159 C -0.28281 -0.13368 -0.28281 -0.13553 -0.28385 -0.13553 C -0.28385 -0.1346 -0.2849 -0.13345 -0.2849 -0.13159 C -0.2849 -0.13252 -0.2849 -0.13368 -0.2849 -0.1346 C -0.28594 -0.1346 -0.28594 -0.13368 -0.28594 -0.13252 C -0.28698 -0.13252 -0.28698 -0.13345 -0.28698 -0.1346 C -0.28802 -0.1346 -0.28802 -0.13368 -0.28802 -0.13252 " pathEditMode="relative" rAng="0" ptsTypes="fffffffffffffffffff">
                                      <p:cBhvr>
                                        <p:cTn id="349" dur="2000" fill="hold"/>
                                        <p:tgtEl>
                                          <p:spTgt spid="46"/>
                                        </p:tgtEl>
                                        <p:attrNameLst>
                                          <p:attrName>ppt_x</p:attrName>
                                          <p:attrName>ppt_y</p:attrName>
                                        </p:attrNameLst>
                                      </p:cBhvr>
                                      <p:rCtr x="-10677" y="10916"/>
                                    </p:animMotion>
                                  </p:childTnLst>
                                </p:cTn>
                              </p:par>
                            </p:childTnLst>
                          </p:cTn>
                        </p:par>
                      </p:childTnLst>
                    </p:cTn>
                  </p:par>
                  <p:par>
                    <p:cTn id="350" fill="hold">
                      <p:stCondLst>
                        <p:cond delay="indefinite"/>
                      </p:stCondLst>
                      <p:childTnLst>
                        <p:par>
                          <p:cTn id="351" fill="hold">
                            <p:stCondLst>
                              <p:cond delay="0"/>
                            </p:stCondLst>
                            <p:childTnLst>
                              <p:par>
                                <p:cTn id="352" presetID="23" presetClass="entr" presetSubtype="32" fill="hold" grpId="0" nodeType="clickEffect">
                                  <p:stCondLst>
                                    <p:cond delay="0"/>
                                  </p:stCondLst>
                                  <p:childTnLst>
                                    <p:set>
                                      <p:cBhvr>
                                        <p:cTn id="353" dur="1" fill="hold">
                                          <p:stCondLst>
                                            <p:cond delay="0"/>
                                          </p:stCondLst>
                                        </p:cTn>
                                        <p:tgtEl>
                                          <p:spTgt spid="57"/>
                                        </p:tgtEl>
                                        <p:attrNameLst>
                                          <p:attrName>style.visibility</p:attrName>
                                        </p:attrNameLst>
                                      </p:cBhvr>
                                      <p:to>
                                        <p:strVal val="visible"/>
                                      </p:to>
                                    </p:set>
                                    <p:anim calcmode="lin" valueType="num">
                                      <p:cBhvr>
                                        <p:cTn id="354" dur="1000" fill="hold"/>
                                        <p:tgtEl>
                                          <p:spTgt spid="57"/>
                                        </p:tgtEl>
                                        <p:attrNameLst>
                                          <p:attrName>ppt_w</p:attrName>
                                        </p:attrNameLst>
                                      </p:cBhvr>
                                      <p:tavLst>
                                        <p:tav tm="0">
                                          <p:val>
                                            <p:strVal val="4*#ppt_w"/>
                                          </p:val>
                                        </p:tav>
                                        <p:tav tm="100000">
                                          <p:val>
                                            <p:strVal val="#ppt_w"/>
                                          </p:val>
                                        </p:tav>
                                      </p:tavLst>
                                    </p:anim>
                                    <p:anim calcmode="lin" valueType="num">
                                      <p:cBhvr>
                                        <p:cTn id="355" dur="1000" fill="hold"/>
                                        <p:tgtEl>
                                          <p:spTgt spid="57"/>
                                        </p:tgtEl>
                                        <p:attrNameLst>
                                          <p:attrName>ppt_h</p:attrName>
                                        </p:attrNameLst>
                                      </p:cBhvr>
                                      <p:tavLst>
                                        <p:tav tm="0">
                                          <p:val>
                                            <p:strVal val="4*#ppt_h"/>
                                          </p:val>
                                        </p:tav>
                                        <p:tav tm="100000">
                                          <p:val>
                                            <p:strVal val="#ppt_h"/>
                                          </p:val>
                                        </p:tav>
                                      </p:tavLst>
                                    </p:anim>
                                  </p:childTnLst>
                                </p:cTn>
                              </p:par>
                              <p:par>
                                <p:cTn id="356" presetID="17" presetClass="entr" presetSubtype="10" fill="hold" grpId="0" nodeType="withEffect">
                                  <p:stCondLst>
                                    <p:cond delay="750"/>
                                  </p:stCondLst>
                                  <p:childTnLst>
                                    <p:set>
                                      <p:cBhvr>
                                        <p:cTn id="357" dur="1" fill="hold">
                                          <p:stCondLst>
                                            <p:cond delay="0"/>
                                          </p:stCondLst>
                                        </p:cTn>
                                        <p:tgtEl>
                                          <p:spTgt spid="117"/>
                                        </p:tgtEl>
                                        <p:attrNameLst>
                                          <p:attrName>style.visibility</p:attrName>
                                        </p:attrNameLst>
                                      </p:cBhvr>
                                      <p:to>
                                        <p:strVal val="visible"/>
                                      </p:to>
                                    </p:set>
                                    <p:anim calcmode="lin" valueType="num">
                                      <p:cBhvr>
                                        <p:cTn id="358" dur="500" fill="hold"/>
                                        <p:tgtEl>
                                          <p:spTgt spid="117"/>
                                        </p:tgtEl>
                                        <p:attrNameLst>
                                          <p:attrName>ppt_w</p:attrName>
                                        </p:attrNameLst>
                                      </p:cBhvr>
                                      <p:tavLst>
                                        <p:tav tm="0">
                                          <p:val>
                                            <p:fltVal val="0"/>
                                          </p:val>
                                        </p:tav>
                                        <p:tav tm="100000">
                                          <p:val>
                                            <p:strVal val="#ppt_w"/>
                                          </p:val>
                                        </p:tav>
                                      </p:tavLst>
                                    </p:anim>
                                    <p:anim calcmode="lin" valueType="num">
                                      <p:cBhvr>
                                        <p:cTn id="359" dur="500" fill="hold"/>
                                        <p:tgtEl>
                                          <p:spTgt spid="117"/>
                                        </p:tgtEl>
                                        <p:attrNameLst>
                                          <p:attrName>ppt_h</p:attrName>
                                        </p:attrNameLst>
                                      </p:cBhvr>
                                      <p:tavLst>
                                        <p:tav tm="0">
                                          <p:val>
                                            <p:strVal val="#ppt_h"/>
                                          </p:val>
                                        </p:tav>
                                        <p:tav tm="100000">
                                          <p:val>
                                            <p:strVal val="#ppt_h"/>
                                          </p:val>
                                        </p:tav>
                                      </p:tavLst>
                                    </p:anim>
                                  </p:childTnLst>
                                </p:cTn>
                              </p:par>
                            </p:childTnLst>
                          </p:cTn>
                        </p:par>
                      </p:childTnLst>
                    </p:cTn>
                  </p:par>
                  <p:par>
                    <p:cTn id="360" fill="hold">
                      <p:stCondLst>
                        <p:cond delay="indefinite"/>
                      </p:stCondLst>
                      <p:childTnLst>
                        <p:par>
                          <p:cTn id="361" fill="hold">
                            <p:stCondLst>
                              <p:cond delay="0"/>
                            </p:stCondLst>
                            <p:childTnLst>
                              <p:par>
                                <p:cTn id="362" presetID="10" presetClass="exit" presetSubtype="0" fill="hold" grpId="1" nodeType="clickEffect">
                                  <p:stCondLst>
                                    <p:cond delay="0"/>
                                  </p:stCondLst>
                                  <p:childTnLst>
                                    <p:animEffect transition="out" filter="fade">
                                      <p:cBhvr>
                                        <p:cTn id="363" dur="750"/>
                                        <p:tgtEl>
                                          <p:spTgt spid="117"/>
                                        </p:tgtEl>
                                      </p:cBhvr>
                                    </p:animEffect>
                                    <p:set>
                                      <p:cBhvr>
                                        <p:cTn id="364" dur="1" fill="hold">
                                          <p:stCondLst>
                                            <p:cond delay="749"/>
                                          </p:stCondLst>
                                        </p:cTn>
                                        <p:tgtEl>
                                          <p:spTgt spid="117"/>
                                        </p:tgtEl>
                                        <p:attrNameLst>
                                          <p:attrName>style.visibility</p:attrName>
                                        </p:attrNameLst>
                                      </p:cBhvr>
                                      <p:to>
                                        <p:strVal val="hidden"/>
                                      </p:to>
                                    </p:set>
                                  </p:childTnLst>
                                </p:cTn>
                              </p:par>
                              <p:par>
                                <p:cTn id="365" presetID="23" presetClass="exit" presetSubtype="544" fill="hold" grpId="7" nodeType="withEffect">
                                  <p:stCondLst>
                                    <p:cond delay="0"/>
                                  </p:stCondLst>
                                  <p:childTnLst>
                                    <p:anim calcmode="lin" valueType="num">
                                      <p:cBhvr>
                                        <p:cTn id="366" dur="750"/>
                                        <p:tgtEl>
                                          <p:spTgt spid="8"/>
                                        </p:tgtEl>
                                        <p:attrNameLst>
                                          <p:attrName>ppt_w</p:attrName>
                                        </p:attrNameLst>
                                      </p:cBhvr>
                                      <p:tavLst>
                                        <p:tav tm="0">
                                          <p:val>
                                            <p:strVal val="ppt_w"/>
                                          </p:val>
                                        </p:tav>
                                        <p:tav tm="100000">
                                          <p:val>
                                            <p:fltVal val="0"/>
                                          </p:val>
                                        </p:tav>
                                      </p:tavLst>
                                    </p:anim>
                                    <p:anim calcmode="lin" valueType="num">
                                      <p:cBhvr>
                                        <p:cTn id="367" dur="750"/>
                                        <p:tgtEl>
                                          <p:spTgt spid="8"/>
                                        </p:tgtEl>
                                        <p:attrNameLst>
                                          <p:attrName>ppt_h</p:attrName>
                                        </p:attrNameLst>
                                      </p:cBhvr>
                                      <p:tavLst>
                                        <p:tav tm="0">
                                          <p:val>
                                            <p:strVal val="ppt_h"/>
                                          </p:val>
                                        </p:tav>
                                        <p:tav tm="100000">
                                          <p:val>
                                            <p:fltVal val="0"/>
                                          </p:val>
                                        </p:tav>
                                      </p:tavLst>
                                    </p:anim>
                                    <p:anim calcmode="lin" valueType="num">
                                      <p:cBhvr>
                                        <p:cTn id="368" dur="750"/>
                                        <p:tgtEl>
                                          <p:spTgt spid="8"/>
                                        </p:tgtEl>
                                        <p:attrNameLst>
                                          <p:attrName>ppt_x</p:attrName>
                                        </p:attrNameLst>
                                      </p:cBhvr>
                                      <p:tavLst>
                                        <p:tav tm="0">
                                          <p:val>
                                            <p:strVal val="ppt_x"/>
                                          </p:val>
                                        </p:tav>
                                        <p:tav tm="100000">
                                          <p:val>
                                            <p:fltVal val="0.5"/>
                                          </p:val>
                                        </p:tav>
                                      </p:tavLst>
                                    </p:anim>
                                    <p:anim calcmode="lin" valueType="num">
                                      <p:cBhvr>
                                        <p:cTn id="369" dur="750"/>
                                        <p:tgtEl>
                                          <p:spTgt spid="8"/>
                                        </p:tgtEl>
                                        <p:attrNameLst>
                                          <p:attrName>ppt_y</p:attrName>
                                        </p:attrNameLst>
                                      </p:cBhvr>
                                      <p:tavLst>
                                        <p:tav tm="0">
                                          <p:val>
                                            <p:strVal val="ppt_y"/>
                                          </p:val>
                                        </p:tav>
                                        <p:tav tm="100000">
                                          <p:val>
                                            <p:fltVal val="0.5"/>
                                          </p:val>
                                        </p:tav>
                                      </p:tavLst>
                                    </p:anim>
                                    <p:set>
                                      <p:cBhvr>
                                        <p:cTn id="370" dur="1" fill="hold">
                                          <p:stCondLst>
                                            <p:cond delay="749"/>
                                          </p:stCondLst>
                                        </p:cTn>
                                        <p:tgtEl>
                                          <p:spTgt spid="8"/>
                                        </p:tgtEl>
                                        <p:attrNameLst>
                                          <p:attrName>style.visibility</p:attrName>
                                        </p:attrNameLst>
                                      </p:cBhvr>
                                      <p:to>
                                        <p:strVal val="hidden"/>
                                      </p:to>
                                    </p:set>
                                  </p:childTnLst>
                                </p:cTn>
                              </p:par>
                              <p:par>
                                <p:cTn id="371" presetID="23" presetClass="exit" presetSubtype="544" fill="hold" grpId="5" nodeType="withEffect">
                                  <p:stCondLst>
                                    <p:cond delay="0"/>
                                  </p:stCondLst>
                                  <p:childTnLst>
                                    <p:anim calcmode="lin" valueType="num">
                                      <p:cBhvr>
                                        <p:cTn id="372" dur="750"/>
                                        <p:tgtEl>
                                          <p:spTgt spid="6"/>
                                        </p:tgtEl>
                                        <p:attrNameLst>
                                          <p:attrName>ppt_w</p:attrName>
                                        </p:attrNameLst>
                                      </p:cBhvr>
                                      <p:tavLst>
                                        <p:tav tm="0">
                                          <p:val>
                                            <p:strVal val="ppt_w"/>
                                          </p:val>
                                        </p:tav>
                                        <p:tav tm="100000">
                                          <p:val>
                                            <p:fltVal val="0"/>
                                          </p:val>
                                        </p:tav>
                                      </p:tavLst>
                                    </p:anim>
                                    <p:anim calcmode="lin" valueType="num">
                                      <p:cBhvr>
                                        <p:cTn id="373" dur="750"/>
                                        <p:tgtEl>
                                          <p:spTgt spid="6"/>
                                        </p:tgtEl>
                                        <p:attrNameLst>
                                          <p:attrName>ppt_h</p:attrName>
                                        </p:attrNameLst>
                                      </p:cBhvr>
                                      <p:tavLst>
                                        <p:tav tm="0">
                                          <p:val>
                                            <p:strVal val="ppt_h"/>
                                          </p:val>
                                        </p:tav>
                                        <p:tav tm="100000">
                                          <p:val>
                                            <p:fltVal val="0"/>
                                          </p:val>
                                        </p:tav>
                                      </p:tavLst>
                                    </p:anim>
                                    <p:anim calcmode="lin" valueType="num">
                                      <p:cBhvr>
                                        <p:cTn id="374" dur="750"/>
                                        <p:tgtEl>
                                          <p:spTgt spid="6"/>
                                        </p:tgtEl>
                                        <p:attrNameLst>
                                          <p:attrName>ppt_x</p:attrName>
                                        </p:attrNameLst>
                                      </p:cBhvr>
                                      <p:tavLst>
                                        <p:tav tm="0">
                                          <p:val>
                                            <p:strVal val="ppt_x"/>
                                          </p:val>
                                        </p:tav>
                                        <p:tav tm="100000">
                                          <p:val>
                                            <p:fltVal val="0.5"/>
                                          </p:val>
                                        </p:tav>
                                      </p:tavLst>
                                    </p:anim>
                                    <p:anim calcmode="lin" valueType="num">
                                      <p:cBhvr>
                                        <p:cTn id="375" dur="750"/>
                                        <p:tgtEl>
                                          <p:spTgt spid="6"/>
                                        </p:tgtEl>
                                        <p:attrNameLst>
                                          <p:attrName>ppt_y</p:attrName>
                                        </p:attrNameLst>
                                      </p:cBhvr>
                                      <p:tavLst>
                                        <p:tav tm="0">
                                          <p:val>
                                            <p:strVal val="ppt_y"/>
                                          </p:val>
                                        </p:tav>
                                        <p:tav tm="100000">
                                          <p:val>
                                            <p:fltVal val="0.5"/>
                                          </p:val>
                                        </p:tav>
                                      </p:tavLst>
                                    </p:anim>
                                    <p:set>
                                      <p:cBhvr>
                                        <p:cTn id="376" dur="1" fill="hold">
                                          <p:stCondLst>
                                            <p:cond delay="749"/>
                                          </p:stCondLst>
                                        </p:cTn>
                                        <p:tgtEl>
                                          <p:spTgt spid="6"/>
                                        </p:tgtEl>
                                        <p:attrNameLst>
                                          <p:attrName>style.visibility</p:attrName>
                                        </p:attrNameLst>
                                      </p:cBhvr>
                                      <p:to>
                                        <p:strVal val="hidden"/>
                                      </p:to>
                                    </p:set>
                                  </p:childTnLst>
                                </p:cTn>
                              </p:par>
                              <p:par>
                                <p:cTn id="377" presetID="23" presetClass="exit" presetSubtype="544" fill="hold" grpId="4" nodeType="withEffect">
                                  <p:stCondLst>
                                    <p:cond delay="0"/>
                                  </p:stCondLst>
                                  <p:childTnLst>
                                    <p:anim calcmode="lin" valueType="num">
                                      <p:cBhvr>
                                        <p:cTn id="378" dur="750"/>
                                        <p:tgtEl>
                                          <p:spTgt spid="50"/>
                                        </p:tgtEl>
                                        <p:attrNameLst>
                                          <p:attrName>ppt_w</p:attrName>
                                        </p:attrNameLst>
                                      </p:cBhvr>
                                      <p:tavLst>
                                        <p:tav tm="0">
                                          <p:val>
                                            <p:strVal val="ppt_w"/>
                                          </p:val>
                                        </p:tav>
                                        <p:tav tm="100000">
                                          <p:val>
                                            <p:fltVal val="0"/>
                                          </p:val>
                                        </p:tav>
                                      </p:tavLst>
                                    </p:anim>
                                    <p:anim calcmode="lin" valueType="num">
                                      <p:cBhvr>
                                        <p:cTn id="379" dur="750"/>
                                        <p:tgtEl>
                                          <p:spTgt spid="50"/>
                                        </p:tgtEl>
                                        <p:attrNameLst>
                                          <p:attrName>ppt_h</p:attrName>
                                        </p:attrNameLst>
                                      </p:cBhvr>
                                      <p:tavLst>
                                        <p:tav tm="0">
                                          <p:val>
                                            <p:strVal val="ppt_h"/>
                                          </p:val>
                                        </p:tav>
                                        <p:tav tm="100000">
                                          <p:val>
                                            <p:fltVal val="0"/>
                                          </p:val>
                                        </p:tav>
                                      </p:tavLst>
                                    </p:anim>
                                    <p:anim calcmode="lin" valueType="num">
                                      <p:cBhvr>
                                        <p:cTn id="380" dur="750"/>
                                        <p:tgtEl>
                                          <p:spTgt spid="50"/>
                                        </p:tgtEl>
                                        <p:attrNameLst>
                                          <p:attrName>ppt_x</p:attrName>
                                        </p:attrNameLst>
                                      </p:cBhvr>
                                      <p:tavLst>
                                        <p:tav tm="0">
                                          <p:val>
                                            <p:strVal val="ppt_x"/>
                                          </p:val>
                                        </p:tav>
                                        <p:tav tm="100000">
                                          <p:val>
                                            <p:fltVal val="0.5"/>
                                          </p:val>
                                        </p:tav>
                                      </p:tavLst>
                                    </p:anim>
                                    <p:anim calcmode="lin" valueType="num">
                                      <p:cBhvr>
                                        <p:cTn id="381" dur="750"/>
                                        <p:tgtEl>
                                          <p:spTgt spid="50"/>
                                        </p:tgtEl>
                                        <p:attrNameLst>
                                          <p:attrName>ppt_y</p:attrName>
                                        </p:attrNameLst>
                                      </p:cBhvr>
                                      <p:tavLst>
                                        <p:tav tm="0">
                                          <p:val>
                                            <p:strVal val="ppt_y"/>
                                          </p:val>
                                        </p:tav>
                                        <p:tav tm="100000">
                                          <p:val>
                                            <p:fltVal val="0.5"/>
                                          </p:val>
                                        </p:tav>
                                      </p:tavLst>
                                    </p:anim>
                                    <p:set>
                                      <p:cBhvr>
                                        <p:cTn id="382" dur="1" fill="hold">
                                          <p:stCondLst>
                                            <p:cond delay="749"/>
                                          </p:stCondLst>
                                        </p:cTn>
                                        <p:tgtEl>
                                          <p:spTgt spid="50"/>
                                        </p:tgtEl>
                                        <p:attrNameLst>
                                          <p:attrName>style.visibility</p:attrName>
                                        </p:attrNameLst>
                                      </p:cBhvr>
                                      <p:to>
                                        <p:strVal val="hidden"/>
                                      </p:to>
                                    </p:set>
                                  </p:childTnLst>
                                </p:cTn>
                              </p:par>
                              <p:par>
                                <p:cTn id="383" presetID="23" presetClass="exit" presetSubtype="544" fill="hold" grpId="3" nodeType="withEffect">
                                  <p:stCondLst>
                                    <p:cond delay="0"/>
                                  </p:stCondLst>
                                  <p:childTnLst>
                                    <p:anim calcmode="lin" valueType="num">
                                      <p:cBhvr>
                                        <p:cTn id="384" dur="750"/>
                                        <p:tgtEl>
                                          <p:spTgt spid="51"/>
                                        </p:tgtEl>
                                        <p:attrNameLst>
                                          <p:attrName>ppt_w</p:attrName>
                                        </p:attrNameLst>
                                      </p:cBhvr>
                                      <p:tavLst>
                                        <p:tav tm="0">
                                          <p:val>
                                            <p:strVal val="ppt_w"/>
                                          </p:val>
                                        </p:tav>
                                        <p:tav tm="100000">
                                          <p:val>
                                            <p:fltVal val="0"/>
                                          </p:val>
                                        </p:tav>
                                      </p:tavLst>
                                    </p:anim>
                                    <p:anim calcmode="lin" valueType="num">
                                      <p:cBhvr>
                                        <p:cTn id="385" dur="750"/>
                                        <p:tgtEl>
                                          <p:spTgt spid="51"/>
                                        </p:tgtEl>
                                        <p:attrNameLst>
                                          <p:attrName>ppt_h</p:attrName>
                                        </p:attrNameLst>
                                      </p:cBhvr>
                                      <p:tavLst>
                                        <p:tav tm="0">
                                          <p:val>
                                            <p:strVal val="ppt_h"/>
                                          </p:val>
                                        </p:tav>
                                        <p:tav tm="100000">
                                          <p:val>
                                            <p:fltVal val="0"/>
                                          </p:val>
                                        </p:tav>
                                      </p:tavLst>
                                    </p:anim>
                                    <p:anim calcmode="lin" valueType="num">
                                      <p:cBhvr>
                                        <p:cTn id="386" dur="750"/>
                                        <p:tgtEl>
                                          <p:spTgt spid="51"/>
                                        </p:tgtEl>
                                        <p:attrNameLst>
                                          <p:attrName>ppt_x</p:attrName>
                                        </p:attrNameLst>
                                      </p:cBhvr>
                                      <p:tavLst>
                                        <p:tav tm="0">
                                          <p:val>
                                            <p:strVal val="ppt_x"/>
                                          </p:val>
                                        </p:tav>
                                        <p:tav tm="100000">
                                          <p:val>
                                            <p:fltVal val="0.5"/>
                                          </p:val>
                                        </p:tav>
                                      </p:tavLst>
                                    </p:anim>
                                    <p:anim calcmode="lin" valueType="num">
                                      <p:cBhvr>
                                        <p:cTn id="387" dur="750"/>
                                        <p:tgtEl>
                                          <p:spTgt spid="51"/>
                                        </p:tgtEl>
                                        <p:attrNameLst>
                                          <p:attrName>ppt_y</p:attrName>
                                        </p:attrNameLst>
                                      </p:cBhvr>
                                      <p:tavLst>
                                        <p:tav tm="0">
                                          <p:val>
                                            <p:strVal val="ppt_y"/>
                                          </p:val>
                                        </p:tav>
                                        <p:tav tm="100000">
                                          <p:val>
                                            <p:fltVal val="0.5"/>
                                          </p:val>
                                        </p:tav>
                                      </p:tavLst>
                                    </p:anim>
                                    <p:set>
                                      <p:cBhvr>
                                        <p:cTn id="388" dur="1" fill="hold">
                                          <p:stCondLst>
                                            <p:cond delay="749"/>
                                          </p:stCondLst>
                                        </p:cTn>
                                        <p:tgtEl>
                                          <p:spTgt spid="51"/>
                                        </p:tgtEl>
                                        <p:attrNameLst>
                                          <p:attrName>style.visibility</p:attrName>
                                        </p:attrNameLst>
                                      </p:cBhvr>
                                      <p:to>
                                        <p:strVal val="hidden"/>
                                      </p:to>
                                    </p:set>
                                  </p:childTnLst>
                                </p:cTn>
                              </p:par>
                              <p:par>
                                <p:cTn id="389" presetID="23" presetClass="exit" presetSubtype="544" fill="hold" grpId="3" nodeType="withEffect">
                                  <p:stCondLst>
                                    <p:cond delay="0"/>
                                  </p:stCondLst>
                                  <p:childTnLst>
                                    <p:anim calcmode="lin" valueType="num">
                                      <p:cBhvr>
                                        <p:cTn id="390" dur="750"/>
                                        <p:tgtEl>
                                          <p:spTgt spid="47"/>
                                        </p:tgtEl>
                                        <p:attrNameLst>
                                          <p:attrName>ppt_w</p:attrName>
                                        </p:attrNameLst>
                                      </p:cBhvr>
                                      <p:tavLst>
                                        <p:tav tm="0">
                                          <p:val>
                                            <p:strVal val="ppt_w"/>
                                          </p:val>
                                        </p:tav>
                                        <p:tav tm="100000">
                                          <p:val>
                                            <p:fltVal val="0"/>
                                          </p:val>
                                        </p:tav>
                                      </p:tavLst>
                                    </p:anim>
                                    <p:anim calcmode="lin" valueType="num">
                                      <p:cBhvr>
                                        <p:cTn id="391" dur="750"/>
                                        <p:tgtEl>
                                          <p:spTgt spid="47"/>
                                        </p:tgtEl>
                                        <p:attrNameLst>
                                          <p:attrName>ppt_h</p:attrName>
                                        </p:attrNameLst>
                                      </p:cBhvr>
                                      <p:tavLst>
                                        <p:tav tm="0">
                                          <p:val>
                                            <p:strVal val="ppt_h"/>
                                          </p:val>
                                        </p:tav>
                                        <p:tav tm="100000">
                                          <p:val>
                                            <p:fltVal val="0"/>
                                          </p:val>
                                        </p:tav>
                                      </p:tavLst>
                                    </p:anim>
                                    <p:anim calcmode="lin" valueType="num">
                                      <p:cBhvr>
                                        <p:cTn id="392" dur="750"/>
                                        <p:tgtEl>
                                          <p:spTgt spid="47"/>
                                        </p:tgtEl>
                                        <p:attrNameLst>
                                          <p:attrName>ppt_x</p:attrName>
                                        </p:attrNameLst>
                                      </p:cBhvr>
                                      <p:tavLst>
                                        <p:tav tm="0">
                                          <p:val>
                                            <p:strVal val="ppt_x"/>
                                          </p:val>
                                        </p:tav>
                                        <p:tav tm="100000">
                                          <p:val>
                                            <p:fltVal val="0.5"/>
                                          </p:val>
                                        </p:tav>
                                      </p:tavLst>
                                    </p:anim>
                                    <p:anim calcmode="lin" valueType="num">
                                      <p:cBhvr>
                                        <p:cTn id="393" dur="750"/>
                                        <p:tgtEl>
                                          <p:spTgt spid="47"/>
                                        </p:tgtEl>
                                        <p:attrNameLst>
                                          <p:attrName>ppt_y</p:attrName>
                                        </p:attrNameLst>
                                      </p:cBhvr>
                                      <p:tavLst>
                                        <p:tav tm="0">
                                          <p:val>
                                            <p:strVal val="ppt_y"/>
                                          </p:val>
                                        </p:tav>
                                        <p:tav tm="100000">
                                          <p:val>
                                            <p:fltVal val="0.5"/>
                                          </p:val>
                                        </p:tav>
                                      </p:tavLst>
                                    </p:anim>
                                    <p:set>
                                      <p:cBhvr>
                                        <p:cTn id="394" dur="1" fill="hold">
                                          <p:stCondLst>
                                            <p:cond delay="749"/>
                                          </p:stCondLst>
                                        </p:cTn>
                                        <p:tgtEl>
                                          <p:spTgt spid="47"/>
                                        </p:tgtEl>
                                        <p:attrNameLst>
                                          <p:attrName>style.visibility</p:attrName>
                                        </p:attrNameLst>
                                      </p:cBhvr>
                                      <p:to>
                                        <p:strVal val="hidden"/>
                                      </p:to>
                                    </p:set>
                                  </p:childTnLst>
                                </p:cTn>
                              </p:par>
                              <p:par>
                                <p:cTn id="395" presetID="23" presetClass="exit" presetSubtype="544" fill="hold" grpId="3" nodeType="withEffect">
                                  <p:stCondLst>
                                    <p:cond delay="0"/>
                                  </p:stCondLst>
                                  <p:childTnLst>
                                    <p:anim calcmode="lin" valueType="num">
                                      <p:cBhvr>
                                        <p:cTn id="396" dur="750"/>
                                        <p:tgtEl>
                                          <p:spTgt spid="49"/>
                                        </p:tgtEl>
                                        <p:attrNameLst>
                                          <p:attrName>ppt_w</p:attrName>
                                        </p:attrNameLst>
                                      </p:cBhvr>
                                      <p:tavLst>
                                        <p:tav tm="0">
                                          <p:val>
                                            <p:strVal val="ppt_w"/>
                                          </p:val>
                                        </p:tav>
                                        <p:tav tm="100000">
                                          <p:val>
                                            <p:fltVal val="0"/>
                                          </p:val>
                                        </p:tav>
                                      </p:tavLst>
                                    </p:anim>
                                    <p:anim calcmode="lin" valueType="num">
                                      <p:cBhvr>
                                        <p:cTn id="397" dur="750"/>
                                        <p:tgtEl>
                                          <p:spTgt spid="49"/>
                                        </p:tgtEl>
                                        <p:attrNameLst>
                                          <p:attrName>ppt_h</p:attrName>
                                        </p:attrNameLst>
                                      </p:cBhvr>
                                      <p:tavLst>
                                        <p:tav tm="0">
                                          <p:val>
                                            <p:strVal val="ppt_h"/>
                                          </p:val>
                                        </p:tav>
                                        <p:tav tm="100000">
                                          <p:val>
                                            <p:fltVal val="0"/>
                                          </p:val>
                                        </p:tav>
                                      </p:tavLst>
                                    </p:anim>
                                    <p:anim calcmode="lin" valueType="num">
                                      <p:cBhvr>
                                        <p:cTn id="398" dur="750"/>
                                        <p:tgtEl>
                                          <p:spTgt spid="49"/>
                                        </p:tgtEl>
                                        <p:attrNameLst>
                                          <p:attrName>ppt_x</p:attrName>
                                        </p:attrNameLst>
                                      </p:cBhvr>
                                      <p:tavLst>
                                        <p:tav tm="0">
                                          <p:val>
                                            <p:strVal val="ppt_x"/>
                                          </p:val>
                                        </p:tav>
                                        <p:tav tm="100000">
                                          <p:val>
                                            <p:fltVal val="0.5"/>
                                          </p:val>
                                        </p:tav>
                                      </p:tavLst>
                                    </p:anim>
                                    <p:anim calcmode="lin" valueType="num">
                                      <p:cBhvr>
                                        <p:cTn id="399" dur="750"/>
                                        <p:tgtEl>
                                          <p:spTgt spid="49"/>
                                        </p:tgtEl>
                                        <p:attrNameLst>
                                          <p:attrName>ppt_y</p:attrName>
                                        </p:attrNameLst>
                                      </p:cBhvr>
                                      <p:tavLst>
                                        <p:tav tm="0">
                                          <p:val>
                                            <p:strVal val="ppt_y"/>
                                          </p:val>
                                        </p:tav>
                                        <p:tav tm="100000">
                                          <p:val>
                                            <p:fltVal val="0.5"/>
                                          </p:val>
                                        </p:tav>
                                      </p:tavLst>
                                    </p:anim>
                                    <p:set>
                                      <p:cBhvr>
                                        <p:cTn id="400" dur="1" fill="hold">
                                          <p:stCondLst>
                                            <p:cond delay="749"/>
                                          </p:stCondLst>
                                        </p:cTn>
                                        <p:tgtEl>
                                          <p:spTgt spid="49"/>
                                        </p:tgtEl>
                                        <p:attrNameLst>
                                          <p:attrName>style.visibility</p:attrName>
                                        </p:attrNameLst>
                                      </p:cBhvr>
                                      <p:to>
                                        <p:strVal val="hidden"/>
                                      </p:to>
                                    </p:set>
                                  </p:childTnLst>
                                </p:cTn>
                              </p:par>
                              <p:par>
                                <p:cTn id="401" presetID="23" presetClass="exit" presetSubtype="544" fill="hold" grpId="3" nodeType="withEffect">
                                  <p:stCondLst>
                                    <p:cond delay="0"/>
                                  </p:stCondLst>
                                  <p:childTnLst>
                                    <p:anim calcmode="lin" valueType="num">
                                      <p:cBhvr>
                                        <p:cTn id="402" dur="750"/>
                                        <p:tgtEl>
                                          <p:spTgt spid="53"/>
                                        </p:tgtEl>
                                        <p:attrNameLst>
                                          <p:attrName>ppt_w</p:attrName>
                                        </p:attrNameLst>
                                      </p:cBhvr>
                                      <p:tavLst>
                                        <p:tav tm="0">
                                          <p:val>
                                            <p:strVal val="ppt_w"/>
                                          </p:val>
                                        </p:tav>
                                        <p:tav tm="100000">
                                          <p:val>
                                            <p:fltVal val="0"/>
                                          </p:val>
                                        </p:tav>
                                      </p:tavLst>
                                    </p:anim>
                                    <p:anim calcmode="lin" valueType="num">
                                      <p:cBhvr>
                                        <p:cTn id="403" dur="750"/>
                                        <p:tgtEl>
                                          <p:spTgt spid="53"/>
                                        </p:tgtEl>
                                        <p:attrNameLst>
                                          <p:attrName>ppt_h</p:attrName>
                                        </p:attrNameLst>
                                      </p:cBhvr>
                                      <p:tavLst>
                                        <p:tav tm="0">
                                          <p:val>
                                            <p:strVal val="ppt_h"/>
                                          </p:val>
                                        </p:tav>
                                        <p:tav tm="100000">
                                          <p:val>
                                            <p:fltVal val="0"/>
                                          </p:val>
                                        </p:tav>
                                      </p:tavLst>
                                    </p:anim>
                                    <p:anim calcmode="lin" valueType="num">
                                      <p:cBhvr>
                                        <p:cTn id="404" dur="750"/>
                                        <p:tgtEl>
                                          <p:spTgt spid="53"/>
                                        </p:tgtEl>
                                        <p:attrNameLst>
                                          <p:attrName>ppt_x</p:attrName>
                                        </p:attrNameLst>
                                      </p:cBhvr>
                                      <p:tavLst>
                                        <p:tav tm="0">
                                          <p:val>
                                            <p:strVal val="ppt_x"/>
                                          </p:val>
                                        </p:tav>
                                        <p:tav tm="100000">
                                          <p:val>
                                            <p:fltVal val="0.5"/>
                                          </p:val>
                                        </p:tav>
                                      </p:tavLst>
                                    </p:anim>
                                    <p:anim calcmode="lin" valueType="num">
                                      <p:cBhvr>
                                        <p:cTn id="405" dur="750"/>
                                        <p:tgtEl>
                                          <p:spTgt spid="53"/>
                                        </p:tgtEl>
                                        <p:attrNameLst>
                                          <p:attrName>ppt_y</p:attrName>
                                        </p:attrNameLst>
                                      </p:cBhvr>
                                      <p:tavLst>
                                        <p:tav tm="0">
                                          <p:val>
                                            <p:strVal val="ppt_y"/>
                                          </p:val>
                                        </p:tav>
                                        <p:tav tm="100000">
                                          <p:val>
                                            <p:fltVal val="0.5"/>
                                          </p:val>
                                        </p:tav>
                                      </p:tavLst>
                                    </p:anim>
                                    <p:set>
                                      <p:cBhvr>
                                        <p:cTn id="406" dur="1" fill="hold">
                                          <p:stCondLst>
                                            <p:cond delay="749"/>
                                          </p:stCondLst>
                                        </p:cTn>
                                        <p:tgtEl>
                                          <p:spTgt spid="53"/>
                                        </p:tgtEl>
                                        <p:attrNameLst>
                                          <p:attrName>style.visibility</p:attrName>
                                        </p:attrNameLst>
                                      </p:cBhvr>
                                      <p:to>
                                        <p:strVal val="hidden"/>
                                      </p:to>
                                    </p:set>
                                  </p:childTnLst>
                                </p:cTn>
                              </p:par>
                              <p:par>
                                <p:cTn id="407" presetID="23" presetClass="exit" presetSubtype="544" fill="hold" grpId="3" nodeType="withEffect">
                                  <p:stCondLst>
                                    <p:cond delay="0"/>
                                  </p:stCondLst>
                                  <p:childTnLst>
                                    <p:anim calcmode="lin" valueType="num">
                                      <p:cBhvr>
                                        <p:cTn id="408" dur="750"/>
                                        <p:tgtEl>
                                          <p:spTgt spid="54"/>
                                        </p:tgtEl>
                                        <p:attrNameLst>
                                          <p:attrName>ppt_w</p:attrName>
                                        </p:attrNameLst>
                                      </p:cBhvr>
                                      <p:tavLst>
                                        <p:tav tm="0">
                                          <p:val>
                                            <p:strVal val="ppt_w"/>
                                          </p:val>
                                        </p:tav>
                                        <p:tav tm="100000">
                                          <p:val>
                                            <p:fltVal val="0"/>
                                          </p:val>
                                        </p:tav>
                                      </p:tavLst>
                                    </p:anim>
                                    <p:anim calcmode="lin" valueType="num">
                                      <p:cBhvr>
                                        <p:cTn id="409" dur="750"/>
                                        <p:tgtEl>
                                          <p:spTgt spid="54"/>
                                        </p:tgtEl>
                                        <p:attrNameLst>
                                          <p:attrName>ppt_h</p:attrName>
                                        </p:attrNameLst>
                                      </p:cBhvr>
                                      <p:tavLst>
                                        <p:tav tm="0">
                                          <p:val>
                                            <p:strVal val="ppt_h"/>
                                          </p:val>
                                        </p:tav>
                                        <p:tav tm="100000">
                                          <p:val>
                                            <p:fltVal val="0"/>
                                          </p:val>
                                        </p:tav>
                                      </p:tavLst>
                                    </p:anim>
                                    <p:anim calcmode="lin" valueType="num">
                                      <p:cBhvr>
                                        <p:cTn id="410" dur="750"/>
                                        <p:tgtEl>
                                          <p:spTgt spid="54"/>
                                        </p:tgtEl>
                                        <p:attrNameLst>
                                          <p:attrName>ppt_x</p:attrName>
                                        </p:attrNameLst>
                                      </p:cBhvr>
                                      <p:tavLst>
                                        <p:tav tm="0">
                                          <p:val>
                                            <p:strVal val="ppt_x"/>
                                          </p:val>
                                        </p:tav>
                                        <p:tav tm="100000">
                                          <p:val>
                                            <p:fltVal val="0.5"/>
                                          </p:val>
                                        </p:tav>
                                      </p:tavLst>
                                    </p:anim>
                                    <p:anim calcmode="lin" valueType="num">
                                      <p:cBhvr>
                                        <p:cTn id="411" dur="750"/>
                                        <p:tgtEl>
                                          <p:spTgt spid="54"/>
                                        </p:tgtEl>
                                        <p:attrNameLst>
                                          <p:attrName>ppt_y</p:attrName>
                                        </p:attrNameLst>
                                      </p:cBhvr>
                                      <p:tavLst>
                                        <p:tav tm="0">
                                          <p:val>
                                            <p:strVal val="ppt_y"/>
                                          </p:val>
                                        </p:tav>
                                        <p:tav tm="100000">
                                          <p:val>
                                            <p:fltVal val="0.5"/>
                                          </p:val>
                                        </p:tav>
                                      </p:tavLst>
                                    </p:anim>
                                    <p:set>
                                      <p:cBhvr>
                                        <p:cTn id="412" dur="1" fill="hold">
                                          <p:stCondLst>
                                            <p:cond delay="749"/>
                                          </p:stCondLst>
                                        </p:cTn>
                                        <p:tgtEl>
                                          <p:spTgt spid="54"/>
                                        </p:tgtEl>
                                        <p:attrNameLst>
                                          <p:attrName>style.visibility</p:attrName>
                                        </p:attrNameLst>
                                      </p:cBhvr>
                                      <p:to>
                                        <p:strVal val="hidden"/>
                                      </p:to>
                                    </p:set>
                                  </p:childTnLst>
                                </p:cTn>
                              </p:par>
                              <p:par>
                                <p:cTn id="413" presetID="23" presetClass="exit" presetSubtype="544" fill="hold" grpId="3" nodeType="withEffect">
                                  <p:stCondLst>
                                    <p:cond delay="0"/>
                                  </p:stCondLst>
                                  <p:childTnLst>
                                    <p:anim calcmode="lin" valueType="num">
                                      <p:cBhvr>
                                        <p:cTn id="414" dur="750"/>
                                        <p:tgtEl>
                                          <p:spTgt spid="48"/>
                                        </p:tgtEl>
                                        <p:attrNameLst>
                                          <p:attrName>ppt_w</p:attrName>
                                        </p:attrNameLst>
                                      </p:cBhvr>
                                      <p:tavLst>
                                        <p:tav tm="0">
                                          <p:val>
                                            <p:strVal val="ppt_w"/>
                                          </p:val>
                                        </p:tav>
                                        <p:tav tm="100000">
                                          <p:val>
                                            <p:fltVal val="0"/>
                                          </p:val>
                                        </p:tav>
                                      </p:tavLst>
                                    </p:anim>
                                    <p:anim calcmode="lin" valueType="num">
                                      <p:cBhvr>
                                        <p:cTn id="415" dur="750"/>
                                        <p:tgtEl>
                                          <p:spTgt spid="48"/>
                                        </p:tgtEl>
                                        <p:attrNameLst>
                                          <p:attrName>ppt_h</p:attrName>
                                        </p:attrNameLst>
                                      </p:cBhvr>
                                      <p:tavLst>
                                        <p:tav tm="0">
                                          <p:val>
                                            <p:strVal val="ppt_h"/>
                                          </p:val>
                                        </p:tav>
                                        <p:tav tm="100000">
                                          <p:val>
                                            <p:fltVal val="0"/>
                                          </p:val>
                                        </p:tav>
                                      </p:tavLst>
                                    </p:anim>
                                    <p:anim calcmode="lin" valueType="num">
                                      <p:cBhvr>
                                        <p:cTn id="416" dur="750"/>
                                        <p:tgtEl>
                                          <p:spTgt spid="48"/>
                                        </p:tgtEl>
                                        <p:attrNameLst>
                                          <p:attrName>ppt_x</p:attrName>
                                        </p:attrNameLst>
                                      </p:cBhvr>
                                      <p:tavLst>
                                        <p:tav tm="0">
                                          <p:val>
                                            <p:strVal val="ppt_x"/>
                                          </p:val>
                                        </p:tav>
                                        <p:tav tm="100000">
                                          <p:val>
                                            <p:fltVal val="0.5"/>
                                          </p:val>
                                        </p:tav>
                                      </p:tavLst>
                                    </p:anim>
                                    <p:anim calcmode="lin" valueType="num">
                                      <p:cBhvr>
                                        <p:cTn id="417" dur="750"/>
                                        <p:tgtEl>
                                          <p:spTgt spid="48"/>
                                        </p:tgtEl>
                                        <p:attrNameLst>
                                          <p:attrName>ppt_y</p:attrName>
                                        </p:attrNameLst>
                                      </p:cBhvr>
                                      <p:tavLst>
                                        <p:tav tm="0">
                                          <p:val>
                                            <p:strVal val="ppt_y"/>
                                          </p:val>
                                        </p:tav>
                                        <p:tav tm="100000">
                                          <p:val>
                                            <p:fltVal val="0.5"/>
                                          </p:val>
                                        </p:tav>
                                      </p:tavLst>
                                    </p:anim>
                                    <p:set>
                                      <p:cBhvr>
                                        <p:cTn id="418" dur="1" fill="hold">
                                          <p:stCondLst>
                                            <p:cond delay="749"/>
                                          </p:stCondLst>
                                        </p:cTn>
                                        <p:tgtEl>
                                          <p:spTgt spid="48"/>
                                        </p:tgtEl>
                                        <p:attrNameLst>
                                          <p:attrName>style.visibility</p:attrName>
                                        </p:attrNameLst>
                                      </p:cBhvr>
                                      <p:to>
                                        <p:strVal val="hidden"/>
                                      </p:to>
                                    </p:set>
                                  </p:childTnLst>
                                </p:cTn>
                              </p:par>
                              <p:par>
                                <p:cTn id="419" presetID="23" presetClass="exit" presetSubtype="544" fill="hold" grpId="4" nodeType="withEffect">
                                  <p:stCondLst>
                                    <p:cond delay="0"/>
                                  </p:stCondLst>
                                  <p:childTnLst>
                                    <p:anim calcmode="lin" valueType="num">
                                      <p:cBhvr>
                                        <p:cTn id="420" dur="750"/>
                                        <p:tgtEl>
                                          <p:spTgt spid="17"/>
                                        </p:tgtEl>
                                        <p:attrNameLst>
                                          <p:attrName>ppt_w</p:attrName>
                                        </p:attrNameLst>
                                      </p:cBhvr>
                                      <p:tavLst>
                                        <p:tav tm="0">
                                          <p:val>
                                            <p:strVal val="ppt_w"/>
                                          </p:val>
                                        </p:tav>
                                        <p:tav tm="100000">
                                          <p:val>
                                            <p:fltVal val="0"/>
                                          </p:val>
                                        </p:tav>
                                      </p:tavLst>
                                    </p:anim>
                                    <p:anim calcmode="lin" valueType="num">
                                      <p:cBhvr>
                                        <p:cTn id="421" dur="750"/>
                                        <p:tgtEl>
                                          <p:spTgt spid="17"/>
                                        </p:tgtEl>
                                        <p:attrNameLst>
                                          <p:attrName>ppt_h</p:attrName>
                                        </p:attrNameLst>
                                      </p:cBhvr>
                                      <p:tavLst>
                                        <p:tav tm="0">
                                          <p:val>
                                            <p:strVal val="ppt_h"/>
                                          </p:val>
                                        </p:tav>
                                        <p:tav tm="100000">
                                          <p:val>
                                            <p:fltVal val="0"/>
                                          </p:val>
                                        </p:tav>
                                      </p:tavLst>
                                    </p:anim>
                                    <p:anim calcmode="lin" valueType="num">
                                      <p:cBhvr>
                                        <p:cTn id="422" dur="750"/>
                                        <p:tgtEl>
                                          <p:spTgt spid="17"/>
                                        </p:tgtEl>
                                        <p:attrNameLst>
                                          <p:attrName>ppt_x</p:attrName>
                                        </p:attrNameLst>
                                      </p:cBhvr>
                                      <p:tavLst>
                                        <p:tav tm="0">
                                          <p:val>
                                            <p:strVal val="ppt_x"/>
                                          </p:val>
                                        </p:tav>
                                        <p:tav tm="100000">
                                          <p:val>
                                            <p:fltVal val="0.5"/>
                                          </p:val>
                                        </p:tav>
                                      </p:tavLst>
                                    </p:anim>
                                    <p:anim calcmode="lin" valueType="num">
                                      <p:cBhvr>
                                        <p:cTn id="423" dur="750"/>
                                        <p:tgtEl>
                                          <p:spTgt spid="17"/>
                                        </p:tgtEl>
                                        <p:attrNameLst>
                                          <p:attrName>ppt_y</p:attrName>
                                        </p:attrNameLst>
                                      </p:cBhvr>
                                      <p:tavLst>
                                        <p:tav tm="0">
                                          <p:val>
                                            <p:strVal val="ppt_y"/>
                                          </p:val>
                                        </p:tav>
                                        <p:tav tm="100000">
                                          <p:val>
                                            <p:fltVal val="0.5"/>
                                          </p:val>
                                        </p:tav>
                                      </p:tavLst>
                                    </p:anim>
                                    <p:set>
                                      <p:cBhvr>
                                        <p:cTn id="424" dur="1" fill="hold">
                                          <p:stCondLst>
                                            <p:cond delay="749"/>
                                          </p:stCondLst>
                                        </p:cTn>
                                        <p:tgtEl>
                                          <p:spTgt spid="17"/>
                                        </p:tgtEl>
                                        <p:attrNameLst>
                                          <p:attrName>style.visibility</p:attrName>
                                        </p:attrNameLst>
                                      </p:cBhvr>
                                      <p:to>
                                        <p:strVal val="hidden"/>
                                      </p:to>
                                    </p:set>
                                  </p:childTnLst>
                                </p:cTn>
                              </p:par>
                              <p:par>
                                <p:cTn id="425" presetID="23" presetClass="exit" presetSubtype="544" fill="hold" grpId="3" nodeType="withEffect">
                                  <p:stCondLst>
                                    <p:cond delay="0"/>
                                  </p:stCondLst>
                                  <p:childTnLst>
                                    <p:anim calcmode="lin" valueType="num">
                                      <p:cBhvr>
                                        <p:cTn id="426" dur="750"/>
                                        <p:tgtEl>
                                          <p:spTgt spid="16"/>
                                        </p:tgtEl>
                                        <p:attrNameLst>
                                          <p:attrName>ppt_w</p:attrName>
                                        </p:attrNameLst>
                                      </p:cBhvr>
                                      <p:tavLst>
                                        <p:tav tm="0">
                                          <p:val>
                                            <p:strVal val="ppt_w"/>
                                          </p:val>
                                        </p:tav>
                                        <p:tav tm="100000">
                                          <p:val>
                                            <p:fltVal val="0"/>
                                          </p:val>
                                        </p:tav>
                                      </p:tavLst>
                                    </p:anim>
                                    <p:anim calcmode="lin" valueType="num">
                                      <p:cBhvr>
                                        <p:cTn id="427" dur="750"/>
                                        <p:tgtEl>
                                          <p:spTgt spid="16"/>
                                        </p:tgtEl>
                                        <p:attrNameLst>
                                          <p:attrName>ppt_h</p:attrName>
                                        </p:attrNameLst>
                                      </p:cBhvr>
                                      <p:tavLst>
                                        <p:tav tm="0">
                                          <p:val>
                                            <p:strVal val="ppt_h"/>
                                          </p:val>
                                        </p:tav>
                                        <p:tav tm="100000">
                                          <p:val>
                                            <p:fltVal val="0"/>
                                          </p:val>
                                        </p:tav>
                                      </p:tavLst>
                                    </p:anim>
                                    <p:anim calcmode="lin" valueType="num">
                                      <p:cBhvr>
                                        <p:cTn id="428" dur="750"/>
                                        <p:tgtEl>
                                          <p:spTgt spid="16"/>
                                        </p:tgtEl>
                                        <p:attrNameLst>
                                          <p:attrName>ppt_x</p:attrName>
                                        </p:attrNameLst>
                                      </p:cBhvr>
                                      <p:tavLst>
                                        <p:tav tm="0">
                                          <p:val>
                                            <p:strVal val="ppt_x"/>
                                          </p:val>
                                        </p:tav>
                                        <p:tav tm="100000">
                                          <p:val>
                                            <p:fltVal val="0.5"/>
                                          </p:val>
                                        </p:tav>
                                      </p:tavLst>
                                    </p:anim>
                                    <p:anim calcmode="lin" valueType="num">
                                      <p:cBhvr>
                                        <p:cTn id="429" dur="750"/>
                                        <p:tgtEl>
                                          <p:spTgt spid="16"/>
                                        </p:tgtEl>
                                        <p:attrNameLst>
                                          <p:attrName>ppt_y</p:attrName>
                                        </p:attrNameLst>
                                      </p:cBhvr>
                                      <p:tavLst>
                                        <p:tav tm="0">
                                          <p:val>
                                            <p:strVal val="ppt_y"/>
                                          </p:val>
                                        </p:tav>
                                        <p:tav tm="100000">
                                          <p:val>
                                            <p:fltVal val="0.5"/>
                                          </p:val>
                                        </p:tav>
                                      </p:tavLst>
                                    </p:anim>
                                    <p:set>
                                      <p:cBhvr>
                                        <p:cTn id="430" dur="1" fill="hold">
                                          <p:stCondLst>
                                            <p:cond delay="749"/>
                                          </p:stCondLst>
                                        </p:cTn>
                                        <p:tgtEl>
                                          <p:spTgt spid="16"/>
                                        </p:tgtEl>
                                        <p:attrNameLst>
                                          <p:attrName>style.visibility</p:attrName>
                                        </p:attrNameLst>
                                      </p:cBhvr>
                                      <p:to>
                                        <p:strVal val="hidden"/>
                                      </p:to>
                                    </p:set>
                                  </p:childTnLst>
                                </p:cTn>
                              </p:par>
                              <p:par>
                                <p:cTn id="431" presetID="23" presetClass="exit" presetSubtype="544" fill="hold" grpId="3" nodeType="withEffect">
                                  <p:stCondLst>
                                    <p:cond delay="0"/>
                                  </p:stCondLst>
                                  <p:childTnLst>
                                    <p:anim calcmode="lin" valueType="num">
                                      <p:cBhvr>
                                        <p:cTn id="432" dur="750"/>
                                        <p:tgtEl>
                                          <p:spTgt spid="19"/>
                                        </p:tgtEl>
                                        <p:attrNameLst>
                                          <p:attrName>ppt_w</p:attrName>
                                        </p:attrNameLst>
                                      </p:cBhvr>
                                      <p:tavLst>
                                        <p:tav tm="0">
                                          <p:val>
                                            <p:strVal val="ppt_w"/>
                                          </p:val>
                                        </p:tav>
                                        <p:tav tm="100000">
                                          <p:val>
                                            <p:fltVal val="0"/>
                                          </p:val>
                                        </p:tav>
                                      </p:tavLst>
                                    </p:anim>
                                    <p:anim calcmode="lin" valueType="num">
                                      <p:cBhvr>
                                        <p:cTn id="433" dur="750"/>
                                        <p:tgtEl>
                                          <p:spTgt spid="19"/>
                                        </p:tgtEl>
                                        <p:attrNameLst>
                                          <p:attrName>ppt_h</p:attrName>
                                        </p:attrNameLst>
                                      </p:cBhvr>
                                      <p:tavLst>
                                        <p:tav tm="0">
                                          <p:val>
                                            <p:strVal val="ppt_h"/>
                                          </p:val>
                                        </p:tav>
                                        <p:tav tm="100000">
                                          <p:val>
                                            <p:fltVal val="0"/>
                                          </p:val>
                                        </p:tav>
                                      </p:tavLst>
                                    </p:anim>
                                    <p:anim calcmode="lin" valueType="num">
                                      <p:cBhvr>
                                        <p:cTn id="434" dur="750"/>
                                        <p:tgtEl>
                                          <p:spTgt spid="19"/>
                                        </p:tgtEl>
                                        <p:attrNameLst>
                                          <p:attrName>ppt_x</p:attrName>
                                        </p:attrNameLst>
                                      </p:cBhvr>
                                      <p:tavLst>
                                        <p:tav tm="0">
                                          <p:val>
                                            <p:strVal val="ppt_x"/>
                                          </p:val>
                                        </p:tav>
                                        <p:tav tm="100000">
                                          <p:val>
                                            <p:fltVal val="0.5"/>
                                          </p:val>
                                        </p:tav>
                                      </p:tavLst>
                                    </p:anim>
                                    <p:anim calcmode="lin" valueType="num">
                                      <p:cBhvr>
                                        <p:cTn id="435" dur="750"/>
                                        <p:tgtEl>
                                          <p:spTgt spid="19"/>
                                        </p:tgtEl>
                                        <p:attrNameLst>
                                          <p:attrName>ppt_y</p:attrName>
                                        </p:attrNameLst>
                                      </p:cBhvr>
                                      <p:tavLst>
                                        <p:tav tm="0">
                                          <p:val>
                                            <p:strVal val="ppt_y"/>
                                          </p:val>
                                        </p:tav>
                                        <p:tav tm="100000">
                                          <p:val>
                                            <p:fltVal val="0.5"/>
                                          </p:val>
                                        </p:tav>
                                      </p:tavLst>
                                    </p:anim>
                                    <p:set>
                                      <p:cBhvr>
                                        <p:cTn id="436" dur="1" fill="hold">
                                          <p:stCondLst>
                                            <p:cond delay="749"/>
                                          </p:stCondLst>
                                        </p:cTn>
                                        <p:tgtEl>
                                          <p:spTgt spid="19"/>
                                        </p:tgtEl>
                                        <p:attrNameLst>
                                          <p:attrName>style.visibility</p:attrName>
                                        </p:attrNameLst>
                                      </p:cBhvr>
                                      <p:to>
                                        <p:strVal val="hidden"/>
                                      </p:to>
                                    </p:set>
                                  </p:childTnLst>
                                </p:cTn>
                              </p:par>
                              <p:par>
                                <p:cTn id="437" presetID="23" presetClass="exit" presetSubtype="544" fill="hold" grpId="3" nodeType="withEffect">
                                  <p:stCondLst>
                                    <p:cond delay="0"/>
                                  </p:stCondLst>
                                  <p:childTnLst>
                                    <p:anim calcmode="lin" valueType="num">
                                      <p:cBhvr>
                                        <p:cTn id="438" dur="750"/>
                                        <p:tgtEl>
                                          <p:spTgt spid="15"/>
                                        </p:tgtEl>
                                        <p:attrNameLst>
                                          <p:attrName>ppt_w</p:attrName>
                                        </p:attrNameLst>
                                      </p:cBhvr>
                                      <p:tavLst>
                                        <p:tav tm="0">
                                          <p:val>
                                            <p:strVal val="ppt_w"/>
                                          </p:val>
                                        </p:tav>
                                        <p:tav tm="100000">
                                          <p:val>
                                            <p:fltVal val="0"/>
                                          </p:val>
                                        </p:tav>
                                      </p:tavLst>
                                    </p:anim>
                                    <p:anim calcmode="lin" valueType="num">
                                      <p:cBhvr>
                                        <p:cTn id="439" dur="750"/>
                                        <p:tgtEl>
                                          <p:spTgt spid="15"/>
                                        </p:tgtEl>
                                        <p:attrNameLst>
                                          <p:attrName>ppt_h</p:attrName>
                                        </p:attrNameLst>
                                      </p:cBhvr>
                                      <p:tavLst>
                                        <p:tav tm="0">
                                          <p:val>
                                            <p:strVal val="ppt_h"/>
                                          </p:val>
                                        </p:tav>
                                        <p:tav tm="100000">
                                          <p:val>
                                            <p:fltVal val="0"/>
                                          </p:val>
                                        </p:tav>
                                      </p:tavLst>
                                    </p:anim>
                                    <p:anim calcmode="lin" valueType="num">
                                      <p:cBhvr>
                                        <p:cTn id="440" dur="750"/>
                                        <p:tgtEl>
                                          <p:spTgt spid="15"/>
                                        </p:tgtEl>
                                        <p:attrNameLst>
                                          <p:attrName>ppt_x</p:attrName>
                                        </p:attrNameLst>
                                      </p:cBhvr>
                                      <p:tavLst>
                                        <p:tav tm="0">
                                          <p:val>
                                            <p:strVal val="ppt_x"/>
                                          </p:val>
                                        </p:tav>
                                        <p:tav tm="100000">
                                          <p:val>
                                            <p:fltVal val="0.5"/>
                                          </p:val>
                                        </p:tav>
                                      </p:tavLst>
                                    </p:anim>
                                    <p:anim calcmode="lin" valueType="num">
                                      <p:cBhvr>
                                        <p:cTn id="441" dur="750"/>
                                        <p:tgtEl>
                                          <p:spTgt spid="15"/>
                                        </p:tgtEl>
                                        <p:attrNameLst>
                                          <p:attrName>ppt_y</p:attrName>
                                        </p:attrNameLst>
                                      </p:cBhvr>
                                      <p:tavLst>
                                        <p:tav tm="0">
                                          <p:val>
                                            <p:strVal val="ppt_y"/>
                                          </p:val>
                                        </p:tav>
                                        <p:tav tm="100000">
                                          <p:val>
                                            <p:fltVal val="0.5"/>
                                          </p:val>
                                        </p:tav>
                                      </p:tavLst>
                                    </p:anim>
                                    <p:set>
                                      <p:cBhvr>
                                        <p:cTn id="442" dur="1" fill="hold">
                                          <p:stCondLst>
                                            <p:cond delay="749"/>
                                          </p:stCondLst>
                                        </p:cTn>
                                        <p:tgtEl>
                                          <p:spTgt spid="15"/>
                                        </p:tgtEl>
                                        <p:attrNameLst>
                                          <p:attrName>style.visibility</p:attrName>
                                        </p:attrNameLst>
                                      </p:cBhvr>
                                      <p:to>
                                        <p:strVal val="hidden"/>
                                      </p:to>
                                    </p:set>
                                  </p:childTnLst>
                                </p:cTn>
                              </p:par>
                              <p:par>
                                <p:cTn id="443" presetID="23" presetClass="exit" presetSubtype="544" fill="hold" grpId="3" nodeType="withEffect">
                                  <p:stCondLst>
                                    <p:cond delay="0"/>
                                  </p:stCondLst>
                                  <p:childTnLst>
                                    <p:anim calcmode="lin" valueType="num">
                                      <p:cBhvr>
                                        <p:cTn id="444" dur="750"/>
                                        <p:tgtEl>
                                          <p:spTgt spid="22"/>
                                        </p:tgtEl>
                                        <p:attrNameLst>
                                          <p:attrName>ppt_w</p:attrName>
                                        </p:attrNameLst>
                                      </p:cBhvr>
                                      <p:tavLst>
                                        <p:tav tm="0">
                                          <p:val>
                                            <p:strVal val="ppt_w"/>
                                          </p:val>
                                        </p:tav>
                                        <p:tav tm="100000">
                                          <p:val>
                                            <p:fltVal val="0"/>
                                          </p:val>
                                        </p:tav>
                                      </p:tavLst>
                                    </p:anim>
                                    <p:anim calcmode="lin" valueType="num">
                                      <p:cBhvr>
                                        <p:cTn id="445" dur="750"/>
                                        <p:tgtEl>
                                          <p:spTgt spid="22"/>
                                        </p:tgtEl>
                                        <p:attrNameLst>
                                          <p:attrName>ppt_h</p:attrName>
                                        </p:attrNameLst>
                                      </p:cBhvr>
                                      <p:tavLst>
                                        <p:tav tm="0">
                                          <p:val>
                                            <p:strVal val="ppt_h"/>
                                          </p:val>
                                        </p:tav>
                                        <p:tav tm="100000">
                                          <p:val>
                                            <p:fltVal val="0"/>
                                          </p:val>
                                        </p:tav>
                                      </p:tavLst>
                                    </p:anim>
                                    <p:anim calcmode="lin" valueType="num">
                                      <p:cBhvr>
                                        <p:cTn id="446" dur="750"/>
                                        <p:tgtEl>
                                          <p:spTgt spid="22"/>
                                        </p:tgtEl>
                                        <p:attrNameLst>
                                          <p:attrName>ppt_x</p:attrName>
                                        </p:attrNameLst>
                                      </p:cBhvr>
                                      <p:tavLst>
                                        <p:tav tm="0">
                                          <p:val>
                                            <p:strVal val="ppt_x"/>
                                          </p:val>
                                        </p:tav>
                                        <p:tav tm="100000">
                                          <p:val>
                                            <p:fltVal val="0.5"/>
                                          </p:val>
                                        </p:tav>
                                      </p:tavLst>
                                    </p:anim>
                                    <p:anim calcmode="lin" valueType="num">
                                      <p:cBhvr>
                                        <p:cTn id="447" dur="750"/>
                                        <p:tgtEl>
                                          <p:spTgt spid="22"/>
                                        </p:tgtEl>
                                        <p:attrNameLst>
                                          <p:attrName>ppt_y</p:attrName>
                                        </p:attrNameLst>
                                      </p:cBhvr>
                                      <p:tavLst>
                                        <p:tav tm="0">
                                          <p:val>
                                            <p:strVal val="ppt_y"/>
                                          </p:val>
                                        </p:tav>
                                        <p:tav tm="100000">
                                          <p:val>
                                            <p:fltVal val="0.5"/>
                                          </p:val>
                                        </p:tav>
                                      </p:tavLst>
                                    </p:anim>
                                    <p:set>
                                      <p:cBhvr>
                                        <p:cTn id="448" dur="1" fill="hold">
                                          <p:stCondLst>
                                            <p:cond delay="749"/>
                                          </p:stCondLst>
                                        </p:cTn>
                                        <p:tgtEl>
                                          <p:spTgt spid="22"/>
                                        </p:tgtEl>
                                        <p:attrNameLst>
                                          <p:attrName>style.visibility</p:attrName>
                                        </p:attrNameLst>
                                      </p:cBhvr>
                                      <p:to>
                                        <p:strVal val="hidden"/>
                                      </p:to>
                                    </p:set>
                                  </p:childTnLst>
                                </p:cTn>
                              </p:par>
                              <p:par>
                                <p:cTn id="449" presetID="23" presetClass="exit" presetSubtype="544" fill="hold" grpId="3" nodeType="withEffect">
                                  <p:stCondLst>
                                    <p:cond delay="0"/>
                                  </p:stCondLst>
                                  <p:childTnLst>
                                    <p:anim calcmode="lin" valueType="num">
                                      <p:cBhvr>
                                        <p:cTn id="450" dur="750"/>
                                        <p:tgtEl>
                                          <p:spTgt spid="18"/>
                                        </p:tgtEl>
                                        <p:attrNameLst>
                                          <p:attrName>ppt_w</p:attrName>
                                        </p:attrNameLst>
                                      </p:cBhvr>
                                      <p:tavLst>
                                        <p:tav tm="0">
                                          <p:val>
                                            <p:strVal val="ppt_w"/>
                                          </p:val>
                                        </p:tav>
                                        <p:tav tm="100000">
                                          <p:val>
                                            <p:fltVal val="0"/>
                                          </p:val>
                                        </p:tav>
                                      </p:tavLst>
                                    </p:anim>
                                    <p:anim calcmode="lin" valueType="num">
                                      <p:cBhvr>
                                        <p:cTn id="451" dur="750"/>
                                        <p:tgtEl>
                                          <p:spTgt spid="18"/>
                                        </p:tgtEl>
                                        <p:attrNameLst>
                                          <p:attrName>ppt_h</p:attrName>
                                        </p:attrNameLst>
                                      </p:cBhvr>
                                      <p:tavLst>
                                        <p:tav tm="0">
                                          <p:val>
                                            <p:strVal val="ppt_h"/>
                                          </p:val>
                                        </p:tav>
                                        <p:tav tm="100000">
                                          <p:val>
                                            <p:fltVal val="0"/>
                                          </p:val>
                                        </p:tav>
                                      </p:tavLst>
                                    </p:anim>
                                    <p:anim calcmode="lin" valueType="num">
                                      <p:cBhvr>
                                        <p:cTn id="452" dur="750"/>
                                        <p:tgtEl>
                                          <p:spTgt spid="18"/>
                                        </p:tgtEl>
                                        <p:attrNameLst>
                                          <p:attrName>ppt_x</p:attrName>
                                        </p:attrNameLst>
                                      </p:cBhvr>
                                      <p:tavLst>
                                        <p:tav tm="0">
                                          <p:val>
                                            <p:strVal val="ppt_x"/>
                                          </p:val>
                                        </p:tav>
                                        <p:tav tm="100000">
                                          <p:val>
                                            <p:fltVal val="0.5"/>
                                          </p:val>
                                        </p:tav>
                                      </p:tavLst>
                                    </p:anim>
                                    <p:anim calcmode="lin" valueType="num">
                                      <p:cBhvr>
                                        <p:cTn id="453" dur="750"/>
                                        <p:tgtEl>
                                          <p:spTgt spid="18"/>
                                        </p:tgtEl>
                                        <p:attrNameLst>
                                          <p:attrName>ppt_y</p:attrName>
                                        </p:attrNameLst>
                                      </p:cBhvr>
                                      <p:tavLst>
                                        <p:tav tm="0">
                                          <p:val>
                                            <p:strVal val="ppt_y"/>
                                          </p:val>
                                        </p:tav>
                                        <p:tav tm="100000">
                                          <p:val>
                                            <p:fltVal val="0.5"/>
                                          </p:val>
                                        </p:tav>
                                      </p:tavLst>
                                    </p:anim>
                                    <p:set>
                                      <p:cBhvr>
                                        <p:cTn id="454" dur="1" fill="hold">
                                          <p:stCondLst>
                                            <p:cond delay="749"/>
                                          </p:stCondLst>
                                        </p:cTn>
                                        <p:tgtEl>
                                          <p:spTgt spid="18"/>
                                        </p:tgtEl>
                                        <p:attrNameLst>
                                          <p:attrName>style.visibility</p:attrName>
                                        </p:attrNameLst>
                                      </p:cBhvr>
                                      <p:to>
                                        <p:strVal val="hidden"/>
                                      </p:to>
                                    </p:set>
                                  </p:childTnLst>
                                </p:cTn>
                              </p:par>
                              <p:par>
                                <p:cTn id="455" presetID="23" presetClass="exit" presetSubtype="544" fill="hold" grpId="3" nodeType="withEffect">
                                  <p:stCondLst>
                                    <p:cond delay="0"/>
                                  </p:stCondLst>
                                  <p:childTnLst>
                                    <p:anim calcmode="lin" valueType="num">
                                      <p:cBhvr>
                                        <p:cTn id="456" dur="750"/>
                                        <p:tgtEl>
                                          <p:spTgt spid="20"/>
                                        </p:tgtEl>
                                        <p:attrNameLst>
                                          <p:attrName>ppt_w</p:attrName>
                                        </p:attrNameLst>
                                      </p:cBhvr>
                                      <p:tavLst>
                                        <p:tav tm="0">
                                          <p:val>
                                            <p:strVal val="ppt_w"/>
                                          </p:val>
                                        </p:tav>
                                        <p:tav tm="100000">
                                          <p:val>
                                            <p:fltVal val="0"/>
                                          </p:val>
                                        </p:tav>
                                      </p:tavLst>
                                    </p:anim>
                                    <p:anim calcmode="lin" valueType="num">
                                      <p:cBhvr>
                                        <p:cTn id="457" dur="750"/>
                                        <p:tgtEl>
                                          <p:spTgt spid="20"/>
                                        </p:tgtEl>
                                        <p:attrNameLst>
                                          <p:attrName>ppt_h</p:attrName>
                                        </p:attrNameLst>
                                      </p:cBhvr>
                                      <p:tavLst>
                                        <p:tav tm="0">
                                          <p:val>
                                            <p:strVal val="ppt_h"/>
                                          </p:val>
                                        </p:tav>
                                        <p:tav tm="100000">
                                          <p:val>
                                            <p:fltVal val="0"/>
                                          </p:val>
                                        </p:tav>
                                      </p:tavLst>
                                    </p:anim>
                                    <p:anim calcmode="lin" valueType="num">
                                      <p:cBhvr>
                                        <p:cTn id="458" dur="750"/>
                                        <p:tgtEl>
                                          <p:spTgt spid="20"/>
                                        </p:tgtEl>
                                        <p:attrNameLst>
                                          <p:attrName>ppt_x</p:attrName>
                                        </p:attrNameLst>
                                      </p:cBhvr>
                                      <p:tavLst>
                                        <p:tav tm="0">
                                          <p:val>
                                            <p:strVal val="ppt_x"/>
                                          </p:val>
                                        </p:tav>
                                        <p:tav tm="100000">
                                          <p:val>
                                            <p:fltVal val="0.5"/>
                                          </p:val>
                                        </p:tav>
                                      </p:tavLst>
                                    </p:anim>
                                    <p:anim calcmode="lin" valueType="num">
                                      <p:cBhvr>
                                        <p:cTn id="459" dur="750"/>
                                        <p:tgtEl>
                                          <p:spTgt spid="20"/>
                                        </p:tgtEl>
                                        <p:attrNameLst>
                                          <p:attrName>ppt_y</p:attrName>
                                        </p:attrNameLst>
                                      </p:cBhvr>
                                      <p:tavLst>
                                        <p:tav tm="0">
                                          <p:val>
                                            <p:strVal val="ppt_y"/>
                                          </p:val>
                                        </p:tav>
                                        <p:tav tm="100000">
                                          <p:val>
                                            <p:fltVal val="0.5"/>
                                          </p:val>
                                        </p:tav>
                                      </p:tavLst>
                                    </p:anim>
                                    <p:set>
                                      <p:cBhvr>
                                        <p:cTn id="460" dur="1" fill="hold">
                                          <p:stCondLst>
                                            <p:cond delay="749"/>
                                          </p:stCondLst>
                                        </p:cTn>
                                        <p:tgtEl>
                                          <p:spTgt spid="20"/>
                                        </p:tgtEl>
                                        <p:attrNameLst>
                                          <p:attrName>style.visibility</p:attrName>
                                        </p:attrNameLst>
                                      </p:cBhvr>
                                      <p:to>
                                        <p:strVal val="hidden"/>
                                      </p:to>
                                    </p:set>
                                  </p:childTnLst>
                                </p:cTn>
                              </p:par>
                              <p:par>
                                <p:cTn id="461" presetID="23" presetClass="exit" presetSubtype="544" fill="hold" grpId="3" nodeType="withEffect">
                                  <p:stCondLst>
                                    <p:cond delay="0"/>
                                  </p:stCondLst>
                                  <p:childTnLst>
                                    <p:anim calcmode="lin" valueType="num">
                                      <p:cBhvr>
                                        <p:cTn id="462" dur="750"/>
                                        <p:tgtEl>
                                          <p:spTgt spid="21"/>
                                        </p:tgtEl>
                                        <p:attrNameLst>
                                          <p:attrName>ppt_w</p:attrName>
                                        </p:attrNameLst>
                                      </p:cBhvr>
                                      <p:tavLst>
                                        <p:tav tm="0">
                                          <p:val>
                                            <p:strVal val="ppt_w"/>
                                          </p:val>
                                        </p:tav>
                                        <p:tav tm="100000">
                                          <p:val>
                                            <p:fltVal val="0"/>
                                          </p:val>
                                        </p:tav>
                                      </p:tavLst>
                                    </p:anim>
                                    <p:anim calcmode="lin" valueType="num">
                                      <p:cBhvr>
                                        <p:cTn id="463" dur="750"/>
                                        <p:tgtEl>
                                          <p:spTgt spid="21"/>
                                        </p:tgtEl>
                                        <p:attrNameLst>
                                          <p:attrName>ppt_h</p:attrName>
                                        </p:attrNameLst>
                                      </p:cBhvr>
                                      <p:tavLst>
                                        <p:tav tm="0">
                                          <p:val>
                                            <p:strVal val="ppt_h"/>
                                          </p:val>
                                        </p:tav>
                                        <p:tav tm="100000">
                                          <p:val>
                                            <p:fltVal val="0"/>
                                          </p:val>
                                        </p:tav>
                                      </p:tavLst>
                                    </p:anim>
                                    <p:anim calcmode="lin" valueType="num">
                                      <p:cBhvr>
                                        <p:cTn id="464" dur="750"/>
                                        <p:tgtEl>
                                          <p:spTgt spid="21"/>
                                        </p:tgtEl>
                                        <p:attrNameLst>
                                          <p:attrName>ppt_x</p:attrName>
                                        </p:attrNameLst>
                                      </p:cBhvr>
                                      <p:tavLst>
                                        <p:tav tm="0">
                                          <p:val>
                                            <p:strVal val="ppt_x"/>
                                          </p:val>
                                        </p:tav>
                                        <p:tav tm="100000">
                                          <p:val>
                                            <p:fltVal val="0.5"/>
                                          </p:val>
                                        </p:tav>
                                      </p:tavLst>
                                    </p:anim>
                                    <p:anim calcmode="lin" valueType="num">
                                      <p:cBhvr>
                                        <p:cTn id="465" dur="750"/>
                                        <p:tgtEl>
                                          <p:spTgt spid="21"/>
                                        </p:tgtEl>
                                        <p:attrNameLst>
                                          <p:attrName>ppt_y</p:attrName>
                                        </p:attrNameLst>
                                      </p:cBhvr>
                                      <p:tavLst>
                                        <p:tav tm="0">
                                          <p:val>
                                            <p:strVal val="ppt_y"/>
                                          </p:val>
                                        </p:tav>
                                        <p:tav tm="100000">
                                          <p:val>
                                            <p:fltVal val="0.5"/>
                                          </p:val>
                                        </p:tav>
                                      </p:tavLst>
                                    </p:anim>
                                    <p:set>
                                      <p:cBhvr>
                                        <p:cTn id="466" dur="1" fill="hold">
                                          <p:stCondLst>
                                            <p:cond delay="749"/>
                                          </p:stCondLst>
                                        </p:cTn>
                                        <p:tgtEl>
                                          <p:spTgt spid="21"/>
                                        </p:tgtEl>
                                        <p:attrNameLst>
                                          <p:attrName>style.visibility</p:attrName>
                                        </p:attrNameLst>
                                      </p:cBhvr>
                                      <p:to>
                                        <p:strVal val="hidden"/>
                                      </p:to>
                                    </p:set>
                                  </p:childTnLst>
                                </p:cTn>
                              </p:par>
                              <p:par>
                                <p:cTn id="467" presetID="22" presetClass="entr" presetSubtype="8" fill="hold" grpId="0" nodeType="withEffect">
                                  <p:stCondLst>
                                    <p:cond delay="500"/>
                                  </p:stCondLst>
                                  <p:childTnLst>
                                    <p:set>
                                      <p:cBhvr>
                                        <p:cTn id="468" dur="1" fill="hold">
                                          <p:stCondLst>
                                            <p:cond delay="0"/>
                                          </p:stCondLst>
                                        </p:cTn>
                                        <p:tgtEl>
                                          <p:spTgt spid="58"/>
                                        </p:tgtEl>
                                        <p:attrNameLst>
                                          <p:attrName>style.visibility</p:attrName>
                                        </p:attrNameLst>
                                      </p:cBhvr>
                                      <p:to>
                                        <p:strVal val="visible"/>
                                      </p:to>
                                    </p:set>
                                    <p:animEffect transition="in" filter="wipe(left)">
                                      <p:cBhvr>
                                        <p:cTn id="469" dur="500"/>
                                        <p:tgtEl>
                                          <p:spTgt spid="58"/>
                                        </p:tgtEl>
                                      </p:cBhvr>
                                    </p:animEffect>
                                  </p:childTnLst>
                                </p:cTn>
                              </p:par>
                            </p:childTnLst>
                          </p:cTn>
                        </p:par>
                      </p:childTnLst>
                    </p:cTn>
                  </p:par>
                  <p:par>
                    <p:cTn id="470" fill="hold">
                      <p:stCondLst>
                        <p:cond delay="indefinite"/>
                      </p:stCondLst>
                      <p:childTnLst>
                        <p:par>
                          <p:cTn id="471" fill="hold">
                            <p:stCondLst>
                              <p:cond delay="0"/>
                            </p:stCondLst>
                            <p:childTnLst>
                              <p:par>
                                <p:cTn id="472" presetID="22" presetClass="entr" presetSubtype="4" fill="hold" grpId="0" nodeType="clickEffect">
                                  <p:stCondLst>
                                    <p:cond delay="0"/>
                                  </p:stCondLst>
                                  <p:childTnLst>
                                    <p:set>
                                      <p:cBhvr>
                                        <p:cTn id="473" dur="1" fill="hold">
                                          <p:stCondLst>
                                            <p:cond delay="0"/>
                                          </p:stCondLst>
                                        </p:cTn>
                                        <p:tgtEl>
                                          <p:spTgt spid="62"/>
                                        </p:tgtEl>
                                        <p:attrNameLst>
                                          <p:attrName>style.visibility</p:attrName>
                                        </p:attrNameLst>
                                      </p:cBhvr>
                                      <p:to>
                                        <p:strVal val="visible"/>
                                      </p:to>
                                    </p:set>
                                    <p:animEffect transition="in" filter="wipe(down)">
                                      <p:cBhvr>
                                        <p:cTn id="474" dur="500"/>
                                        <p:tgtEl>
                                          <p:spTgt spid="62"/>
                                        </p:tgtEl>
                                      </p:cBhvr>
                                    </p:animEffect>
                                  </p:childTnLst>
                                </p:cTn>
                              </p:par>
                            </p:childTnLst>
                          </p:cTn>
                        </p:par>
                        <p:par>
                          <p:cTn id="475" fill="hold">
                            <p:stCondLst>
                              <p:cond delay="500"/>
                            </p:stCondLst>
                            <p:childTnLst>
                              <p:par>
                                <p:cTn id="476" presetID="22" presetClass="entr" presetSubtype="1" fill="hold" grpId="0" nodeType="afterEffect">
                                  <p:stCondLst>
                                    <p:cond delay="0"/>
                                  </p:stCondLst>
                                  <p:childTnLst>
                                    <p:set>
                                      <p:cBhvr>
                                        <p:cTn id="477" dur="1" fill="hold">
                                          <p:stCondLst>
                                            <p:cond delay="0"/>
                                          </p:stCondLst>
                                        </p:cTn>
                                        <p:tgtEl>
                                          <p:spTgt spid="59"/>
                                        </p:tgtEl>
                                        <p:attrNameLst>
                                          <p:attrName>style.visibility</p:attrName>
                                        </p:attrNameLst>
                                      </p:cBhvr>
                                      <p:to>
                                        <p:strVal val="visible"/>
                                      </p:to>
                                    </p:set>
                                    <p:animEffect transition="in" filter="wipe(up)">
                                      <p:cBhvr>
                                        <p:cTn id="478" dur="500"/>
                                        <p:tgtEl>
                                          <p:spTgt spid="59"/>
                                        </p:tgtEl>
                                      </p:cBhvr>
                                    </p:animEffect>
                                  </p:childTnLst>
                                </p:cTn>
                              </p:par>
                            </p:childTnLst>
                          </p:cTn>
                        </p:par>
                      </p:childTnLst>
                    </p:cTn>
                  </p:par>
                  <p:par>
                    <p:cTn id="479" fill="hold">
                      <p:stCondLst>
                        <p:cond delay="indefinite"/>
                      </p:stCondLst>
                      <p:childTnLst>
                        <p:par>
                          <p:cTn id="480" fill="hold">
                            <p:stCondLst>
                              <p:cond delay="0"/>
                            </p:stCondLst>
                            <p:childTnLst>
                              <p:par>
                                <p:cTn id="481" presetID="8" presetClass="entr" presetSubtype="16" fill="hold" grpId="0" nodeType="clickEffect">
                                  <p:stCondLst>
                                    <p:cond delay="0"/>
                                  </p:stCondLst>
                                  <p:childTnLst>
                                    <p:set>
                                      <p:cBhvr>
                                        <p:cTn id="482" dur="1" fill="hold">
                                          <p:stCondLst>
                                            <p:cond delay="0"/>
                                          </p:stCondLst>
                                        </p:cTn>
                                        <p:tgtEl>
                                          <p:spTgt spid="61"/>
                                        </p:tgtEl>
                                        <p:attrNameLst>
                                          <p:attrName>style.visibility</p:attrName>
                                        </p:attrNameLst>
                                      </p:cBhvr>
                                      <p:to>
                                        <p:strVal val="visible"/>
                                      </p:to>
                                    </p:set>
                                    <p:animEffect transition="in" filter="diamond(in)">
                                      <p:cBhvr>
                                        <p:cTn id="483" dur="2000"/>
                                        <p:tgtEl>
                                          <p:spTgt spid="61"/>
                                        </p:tgtEl>
                                      </p:cBhvr>
                                    </p:animEffect>
                                  </p:childTnLst>
                                </p:cTn>
                              </p:par>
                            </p:childTnLst>
                          </p:cTn>
                        </p:par>
                        <p:par>
                          <p:cTn id="484" fill="hold">
                            <p:stCondLst>
                              <p:cond delay="2000"/>
                            </p:stCondLst>
                            <p:childTnLst>
                              <p:par>
                                <p:cTn id="485" presetID="6" presetClass="entr" presetSubtype="32" fill="hold" grpId="0" nodeType="afterEffect">
                                  <p:stCondLst>
                                    <p:cond delay="0"/>
                                  </p:stCondLst>
                                  <p:childTnLst>
                                    <p:set>
                                      <p:cBhvr>
                                        <p:cTn id="486" dur="1" fill="hold">
                                          <p:stCondLst>
                                            <p:cond delay="0"/>
                                          </p:stCondLst>
                                        </p:cTn>
                                        <p:tgtEl>
                                          <p:spTgt spid="60"/>
                                        </p:tgtEl>
                                        <p:attrNameLst>
                                          <p:attrName>style.visibility</p:attrName>
                                        </p:attrNameLst>
                                      </p:cBhvr>
                                      <p:to>
                                        <p:strVal val="visible"/>
                                      </p:to>
                                    </p:set>
                                    <p:animEffect transition="in" filter="circle(out)">
                                      <p:cBhvr>
                                        <p:cTn id="487" dur="2000"/>
                                        <p:tgtEl>
                                          <p:spTgt spid="60"/>
                                        </p:tgtEl>
                                      </p:cBhvr>
                                    </p:animEffect>
                                  </p:childTnLst>
                                </p:cTn>
                              </p:par>
                            </p:childTnLst>
                          </p:cTn>
                        </p:par>
                      </p:childTnLst>
                    </p:cTn>
                  </p:par>
                  <p:par>
                    <p:cTn id="488" fill="hold">
                      <p:stCondLst>
                        <p:cond delay="indefinite"/>
                      </p:stCondLst>
                      <p:childTnLst>
                        <p:par>
                          <p:cTn id="489" fill="hold">
                            <p:stCondLst>
                              <p:cond delay="0"/>
                            </p:stCondLst>
                            <p:childTnLst>
                              <p:par>
                                <p:cTn id="490" presetID="23" presetClass="entr" presetSubtype="16" fill="hold" grpId="0" nodeType="clickEffect">
                                  <p:stCondLst>
                                    <p:cond delay="0"/>
                                  </p:stCondLst>
                                  <p:childTnLst>
                                    <p:set>
                                      <p:cBhvr>
                                        <p:cTn id="491" dur="1" fill="hold">
                                          <p:stCondLst>
                                            <p:cond delay="0"/>
                                          </p:stCondLst>
                                        </p:cTn>
                                        <p:tgtEl>
                                          <p:spTgt spid="78"/>
                                        </p:tgtEl>
                                        <p:attrNameLst>
                                          <p:attrName>style.visibility</p:attrName>
                                        </p:attrNameLst>
                                      </p:cBhvr>
                                      <p:to>
                                        <p:strVal val="visible"/>
                                      </p:to>
                                    </p:set>
                                    <p:anim calcmode="lin" valueType="num">
                                      <p:cBhvr>
                                        <p:cTn id="492" dur="500" fill="hold"/>
                                        <p:tgtEl>
                                          <p:spTgt spid="78"/>
                                        </p:tgtEl>
                                        <p:attrNameLst>
                                          <p:attrName>ppt_w</p:attrName>
                                        </p:attrNameLst>
                                      </p:cBhvr>
                                      <p:tavLst>
                                        <p:tav tm="0">
                                          <p:val>
                                            <p:fltVal val="0"/>
                                          </p:val>
                                        </p:tav>
                                        <p:tav tm="100000">
                                          <p:val>
                                            <p:strVal val="#ppt_w"/>
                                          </p:val>
                                        </p:tav>
                                      </p:tavLst>
                                    </p:anim>
                                    <p:anim calcmode="lin" valueType="num">
                                      <p:cBhvr>
                                        <p:cTn id="493" dur="500" fill="hold"/>
                                        <p:tgtEl>
                                          <p:spTgt spid="78"/>
                                        </p:tgtEl>
                                        <p:attrNameLst>
                                          <p:attrName>ppt_h</p:attrName>
                                        </p:attrNameLst>
                                      </p:cBhvr>
                                      <p:tavLst>
                                        <p:tav tm="0">
                                          <p:val>
                                            <p:fltVal val="0"/>
                                          </p:val>
                                        </p:tav>
                                        <p:tav tm="100000">
                                          <p:val>
                                            <p:strVal val="#ppt_h"/>
                                          </p:val>
                                        </p:tav>
                                      </p:tavLst>
                                    </p:anim>
                                  </p:childTnLst>
                                </p:cTn>
                              </p:par>
                              <p:par>
                                <p:cTn id="494" presetID="23" presetClass="entr" presetSubtype="16" fill="hold" grpId="0" nodeType="withEffect">
                                  <p:stCondLst>
                                    <p:cond delay="0"/>
                                  </p:stCondLst>
                                  <p:childTnLst>
                                    <p:set>
                                      <p:cBhvr>
                                        <p:cTn id="495" dur="1" fill="hold">
                                          <p:stCondLst>
                                            <p:cond delay="0"/>
                                          </p:stCondLst>
                                        </p:cTn>
                                        <p:tgtEl>
                                          <p:spTgt spid="79"/>
                                        </p:tgtEl>
                                        <p:attrNameLst>
                                          <p:attrName>style.visibility</p:attrName>
                                        </p:attrNameLst>
                                      </p:cBhvr>
                                      <p:to>
                                        <p:strVal val="visible"/>
                                      </p:to>
                                    </p:set>
                                    <p:anim calcmode="lin" valueType="num">
                                      <p:cBhvr>
                                        <p:cTn id="496" dur="500" fill="hold"/>
                                        <p:tgtEl>
                                          <p:spTgt spid="79"/>
                                        </p:tgtEl>
                                        <p:attrNameLst>
                                          <p:attrName>ppt_w</p:attrName>
                                        </p:attrNameLst>
                                      </p:cBhvr>
                                      <p:tavLst>
                                        <p:tav tm="0">
                                          <p:val>
                                            <p:fltVal val="0"/>
                                          </p:val>
                                        </p:tav>
                                        <p:tav tm="100000">
                                          <p:val>
                                            <p:strVal val="#ppt_w"/>
                                          </p:val>
                                        </p:tav>
                                      </p:tavLst>
                                    </p:anim>
                                    <p:anim calcmode="lin" valueType="num">
                                      <p:cBhvr>
                                        <p:cTn id="497" dur="500" fill="hold"/>
                                        <p:tgtEl>
                                          <p:spTgt spid="79"/>
                                        </p:tgtEl>
                                        <p:attrNameLst>
                                          <p:attrName>ppt_h</p:attrName>
                                        </p:attrNameLst>
                                      </p:cBhvr>
                                      <p:tavLst>
                                        <p:tav tm="0">
                                          <p:val>
                                            <p:fltVal val="0"/>
                                          </p:val>
                                        </p:tav>
                                        <p:tav tm="100000">
                                          <p:val>
                                            <p:strVal val="#ppt_h"/>
                                          </p:val>
                                        </p:tav>
                                      </p:tavLst>
                                    </p:anim>
                                  </p:childTnLst>
                                </p:cTn>
                              </p:par>
                              <p:par>
                                <p:cTn id="498" presetID="23" presetClass="entr" presetSubtype="16" fill="hold" grpId="0" nodeType="withEffect">
                                  <p:stCondLst>
                                    <p:cond delay="0"/>
                                  </p:stCondLst>
                                  <p:childTnLst>
                                    <p:set>
                                      <p:cBhvr>
                                        <p:cTn id="499" dur="1" fill="hold">
                                          <p:stCondLst>
                                            <p:cond delay="0"/>
                                          </p:stCondLst>
                                        </p:cTn>
                                        <p:tgtEl>
                                          <p:spTgt spid="80"/>
                                        </p:tgtEl>
                                        <p:attrNameLst>
                                          <p:attrName>style.visibility</p:attrName>
                                        </p:attrNameLst>
                                      </p:cBhvr>
                                      <p:to>
                                        <p:strVal val="visible"/>
                                      </p:to>
                                    </p:set>
                                    <p:anim calcmode="lin" valueType="num">
                                      <p:cBhvr>
                                        <p:cTn id="500" dur="500" fill="hold"/>
                                        <p:tgtEl>
                                          <p:spTgt spid="80"/>
                                        </p:tgtEl>
                                        <p:attrNameLst>
                                          <p:attrName>ppt_w</p:attrName>
                                        </p:attrNameLst>
                                      </p:cBhvr>
                                      <p:tavLst>
                                        <p:tav tm="0">
                                          <p:val>
                                            <p:fltVal val="0"/>
                                          </p:val>
                                        </p:tav>
                                        <p:tav tm="100000">
                                          <p:val>
                                            <p:strVal val="#ppt_w"/>
                                          </p:val>
                                        </p:tav>
                                      </p:tavLst>
                                    </p:anim>
                                    <p:anim calcmode="lin" valueType="num">
                                      <p:cBhvr>
                                        <p:cTn id="501" dur="500" fill="hold"/>
                                        <p:tgtEl>
                                          <p:spTgt spid="80"/>
                                        </p:tgtEl>
                                        <p:attrNameLst>
                                          <p:attrName>ppt_h</p:attrName>
                                        </p:attrNameLst>
                                      </p:cBhvr>
                                      <p:tavLst>
                                        <p:tav tm="0">
                                          <p:val>
                                            <p:fltVal val="0"/>
                                          </p:val>
                                        </p:tav>
                                        <p:tav tm="100000">
                                          <p:val>
                                            <p:strVal val="#ppt_h"/>
                                          </p:val>
                                        </p:tav>
                                      </p:tavLst>
                                    </p:anim>
                                  </p:childTnLst>
                                </p:cTn>
                              </p:par>
                              <p:par>
                                <p:cTn id="502" presetID="23" presetClass="entr" presetSubtype="16" fill="hold" grpId="0" nodeType="withEffect">
                                  <p:stCondLst>
                                    <p:cond delay="0"/>
                                  </p:stCondLst>
                                  <p:childTnLst>
                                    <p:set>
                                      <p:cBhvr>
                                        <p:cTn id="503" dur="1" fill="hold">
                                          <p:stCondLst>
                                            <p:cond delay="0"/>
                                          </p:stCondLst>
                                        </p:cTn>
                                        <p:tgtEl>
                                          <p:spTgt spid="85"/>
                                        </p:tgtEl>
                                        <p:attrNameLst>
                                          <p:attrName>style.visibility</p:attrName>
                                        </p:attrNameLst>
                                      </p:cBhvr>
                                      <p:to>
                                        <p:strVal val="visible"/>
                                      </p:to>
                                    </p:set>
                                    <p:anim calcmode="lin" valueType="num">
                                      <p:cBhvr>
                                        <p:cTn id="504" dur="500" fill="hold"/>
                                        <p:tgtEl>
                                          <p:spTgt spid="85"/>
                                        </p:tgtEl>
                                        <p:attrNameLst>
                                          <p:attrName>ppt_w</p:attrName>
                                        </p:attrNameLst>
                                      </p:cBhvr>
                                      <p:tavLst>
                                        <p:tav tm="0">
                                          <p:val>
                                            <p:fltVal val="0"/>
                                          </p:val>
                                        </p:tav>
                                        <p:tav tm="100000">
                                          <p:val>
                                            <p:strVal val="#ppt_w"/>
                                          </p:val>
                                        </p:tav>
                                      </p:tavLst>
                                    </p:anim>
                                    <p:anim calcmode="lin" valueType="num">
                                      <p:cBhvr>
                                        <p:cTn id="505" dur="500" fill="hold"/>
                                        <p:tgtEl>
                                          <p:spTgt spid="85"/>
                                        </p:tgtEl>
                                        <p:attrNameLst>
                                          <p:attrName>ppt_h</p:attrName>
                                        </p:attrNameLst>
                                      </p:cBhvr>
                                      <p:tavLst>
                                        <p:tav tm="0">
                                          <p:val>
                                            <p:fltVal val="0"/>
                                          </p:val>
                                        </p:tav>
                                        <p:tav tm="100000">
                                          <p:val>
                                            <p:strVal val="#ppt_h"/>
                                          </p:val>
                                        </p:tav>
                                      </p:tavLst>
                                    </p:anim>
                                  </p:childTnLst>
                                </p:cTn>
                              </p:par>
                              <p:par>
                                <p:cTn id="506" presetID="23" presetClass="entr" presetSubtype="16" fill="hold" grpId="0" nodeType="withEffect">
                                  <p:stCondLst>
                                    <p:cond delay="0"/>
                                  </p:stCondLst>
                                  <p:childTnLst>
                                    <p:set>
                                      <p:cBhvr>
                                        <p:cTn id="507" dur="1" fill="hold">
                                          <p:stCondLst>
                                            <p:cond delay="0"/>
                                          </p:stCondLst>
                                        </p:cTn>
                                        <p:tgtEl>
                                          <p:spTgt spid="87"/>
                                        </p:tgtEl>
                                        <p:attrNameLst>
                                          <p:attrName>style.visibility</p:attrName>
                                        </p:attrNameLst>
                                      </p:cBhvr>
                                      <p:to>
                                        <p:strVal val="visible"/>
                                      </p:to>
                                    </p:set>
                                    <p:anim calcmode="lin" valueType="num">
                                      <p:cBhvr>
                                        <p:cTn id="508" dur="500" fill="hold"/>
                                        <p:tgtEl>
                                          <p:spTgt spid="87"/>
                                        </p:tgtEl>
                                        <p:attrNameLst>
                                          <p:attrName>ppt_w</p:attrName>
                                        </p:attrNameLst>
                                      </p:cBhvr>
                                      <p:tavLst>
                                        <p:tav tm="0">
                                          <p:val>
                                            <p:fltVal val="0"/>
                                          </p:val>
                                        </p:tav>
                                        <p:tav tm="100000">
                                          <p:val>
                                            <p:strVal val="#ppt_w"/>
                                          </p:val>
                                        </p:tav>
                                      </p:tavLst>
                                    </p:anim>
                                    <p:anim calcmode="lin" valueType="num">
                                      <p:cBhvr>
                                        <p:cTn id="509" dur="500" fill="hold"/>
                                        <p:tgtEl>
                                          <p:spTgt spid="87"/>
                                        </p:tgtEl>
                                        <p:attrNameLst>
                                          <p:attrName>ppt_h</p:attrName>
                                        </p:attrNameLst>
                                      </p:cBhvr>
                                      <p:tavLst>
                                        <p:tav tm="0">
                                          <p:val>
                                            <p:fltVal val="0"/>
                                          </p:val>
                                        </p:tav>
                                        <p:tav tm="100000">
                                          <p:val>
                                            <p:strVal val="#ppt_h"/>
                                          </p:val>
                                        </p:tav>
                                      </p:tavLst>
                                    </p:anim>
                                  </p:childTnLst>
                                </p:cTn>
                              </p:par>
                            </p:childTnLst>
                          </p:cTn>
                        </p:par>
                      </p:childTnLst>
                    </p:cTn>
                  </p:par>
                  <p:par>
                    <p:cTn id="510" fill="hold">
                      <p:stCondLst>
                        <p:cond delay="indefinite"/>
                      </p:stCondLst>
                      <p:childTnLst>
                        <p:par>
                          <p:cTn id="511" fill="hold">
                            <p:stCondLst>
                              <p:cond delay="0"/>
                            </p:stCondLst>
                            <p:childTnLst>
                              <p:par>
                                <p:cTn id="512" presetID="12" presetClass="entr" presetSubtype="8" fill="hold" grpId="0" nodeType="clickEffect">
                                  <p:stCondLst>
                                    <p:cond delay="0"/>
                                  </p:stCondLst>
                                  <p:childTnLst>
                                    <p:set>
                                      <p:cBhvr>
                                        <p:cTn id="513" dur="1" fill="hold">
                                          <p:stCondLst>
                                            <p:cond delay="0"/>
                                          </p:stCondLst>
                                        </p:cTn>
                                        <p:tgtEl>
                                          <p:spTgt spid="63"/>
                                        </p:tgtEl>
                                        <p:attrNameLst>
                                          <p:attrName>style.visibility</p:attrName>
                                        </p:attrNameLst>
                                      </p:cBhvr>
                                      <p:to>
                                        <p:strVal val="visible"/>
                                      </p:to>
                                    </p:set>
                                    <p:anim calcmode="lin" valueType="num">
                                      <p:cBhvr additive="base">
                                        <p:cTn id="514" dur="750"/>
                                        <p:tgtEl>
                                          <p:spTgt spid="63"/>
                                        </p:tgtEl>
                                        <p:attrNameLst>
                                          <p:attrName>ppt_x</p:attrName>
                                        </p:attrNameLst>
                                      </p:cBhvr>
                                      <p:tavLst>
                                        <p:tav tm="0">
                                          <p:val>
                                            <p:strVal val="#ppt_x-#ppt_w*1.125000"/>
                                          </p:val>
                                        </p:tav>
                                        <p:tav tm="100000">
                                          <p:val>
                                            <p:strVal val="#ppt_x"/>
                                          </p:val>
                                        </p:tav>
                                      </p:tavLst>
                                    </p:anim>
                                    <p:animEffect transition="in" filter="wipe(right)">
                                      <p:cBhvr>
                                        <p:cTn id="515" dur="750"/>
                                        <p:tgtEl>
                                          <p:spTgt spid="63"/>
                                        </p:tgtEl>
                                      </p:cBhvr>
                                    </p:animEffect>
                                  </p:childTnLst>
                                </p:cTn>
                              </p:par>
                            </p:childTnLst>
                          </p:cTn>
                        </p:par>
                      </p:childTnLst>
                    </p:cTn>
                  </p:par>
                  <p:par>
                    <p:cTn id="516" fill="hold">
                      <p:stCondLst>
                        <p:cond delay="indefinite"/>
                      </p:stCondLst>
                      <p:childTnLst>
                        <p:par>
                          <p:cTn id="517" fill="hold">
                            <p:stCondLst>
                              <p:cond delay="0"/>
                            </p:stCondLst>
                            <p:childTnLst>
                              <p:par>
                                <p:cTn id="518" presetID="22" presetClass="entr" presetSubtype="1" fill="hold" grpId="0" nodeType="clickEffect">
                                  <p:stCondLst>
                                    <p:cond delay="0"/>
                                  </p:stCondLst>
                                  <p:childTnLst>
                                    <p:set>
                                      <p:cBhvr>
                                        <p:cTn id="519" dur="1" fill="hold">
                                          <p:stCondLst>
                                            <p:cond delay="0"/>
                                          </p:stCondLst>
                                        </p:cTn>
                                        <p:tgtEl>
                                          <p:spTgt spid="66"/>
                                        </p:tgtEl>
                                        <p:attrNameLst>
                                          <p:attrName>style.visibility</p:attrName>
                                        </p:attrNameLst>
                                      </p:cBhvr>
                                      <p:to>
                                        <p:strVal val="visible"/>
                                      </p:to>
                                    </p:set>
                                    <p:animEffect transition="in" filter="wipe(up)">
                                      <p:cBhvr>
                                        <p:cTn id="520" dur="500"/>
                                        <p:tgtEl>
                                          <p:spTgt spid="66"/>
                                        </p:tgtEl>
                                      </p:cBhvr>
                                    </p:animEffect>
                                  </p:childTnLst>
                                </p:cTn>
                              </p:par>
                            </p:childTnLst>
                          </p:cTn>
                        </p:par>
                        <p:par>
                          <p:cTn id="521" fill="hold">
                            <p:stCondLst>
                              <p:cond delay="500"/>
                            </p:stCondLst>
                            <p:childTnLst>
                              <p:par>
                                <p:cTn id="522" presetID="22" presetClass="entr" presetSubtype="8" fill="hold" grpId="0" nodeType="afterEffect">
                                  <p:stCondLst>
                                    <p:cond delay="0"/>
                                  </p:stCondLst>
                                  <p:childTnLst>
                                    <p:set>
                                      <p:cBhvr>
                                        <p:cTn id="523" dur="1" fill="hold">
                                          <p:stCondLst>
                                            <p:cond delay="0"/>
                                          </p:stCondLst>
                                        </p:cTn>
                                        <p:tgtEl>
                                          <p:spTgt spid="65"/>
                                        </p:tgtEl>
                                        <p:attrNameLst>
                                          <p:attrName>style.visibility</p:attrName>
                                        </p:attrNameLst>
                                      </p:cBhvr>
                                      <p:to>
                                        <p:strVal val="visible"/>
                                      </p:to>
                                    </p:set>
                                    <p:animEffect transition="in" filter="wipe(left)">
                                      <p:cBhvr>
                                        <p:cTn id="524" dur="500"/>
                                        <p:tgtEl>
                                          <p:spTgt spid="65"/>
                                        </p:tgtEl>
                                      </p:cBhvr>
                                    </p:animEffect>
                                  </p:childTnLst>
                                </p:cTn>
                              </p:par>
                            </p:childTnLst>
                          </p:cTn>
                        </p:par>
                        <p:par>
                          <p:cTn id="525" fill="hold">
                            <p:stCondLst>
                              <p:cond delay="1000"/>
                            </p:stCondLst>
                            <p:childTnLst>
                              <p:par>
                                <p:cTn id="526" presetID="22" presetClass="entr" presetSubtype="2" fill="hold" grpId="0" nodeType="afterEffect">
                                  <p:stCondLst>
                                    <p:cond delay="0"/>
                                  </p:stCondLst>
                                  <p:childTnLst>
                                    <p:set>
                                      <p:cBhvr>
                                        <p:cTn id="527" dur="1" fill="hold">
                                          <p:stCondLst>
                                            <p:cond delay="0"/>
                                          </p:stCondLst>
                                        </p:cTn>
                                        <p:tgtEl>
                                          <p:spTgt spid="67"/>
                                        </p:tgtEl>
                                        <p:attrNameLst>
                                          <p:attrName>style.visibility</p:attrName>
                                        </p:attrNameLst>
                                      </p:cBhvr>
                                      <p:to>
                                        <p:strVal val="visible"/>
                                      </p:to>
                                    </p:set>
                                    <p:animEffect transition="in" filter="wipe(right)">
                                      <p:cBhvr>
                                        <p:cTn id="528" dur="500"/>
                                        <p:tgtEl>
                                          <p:spTgt spid="67"/>
                                        </p:tgtEl>
                                      </p:cBhvr>
                                    </p:animEffect>
                                  </p:childTnLst>
                                </p:cTn>
                              </p:par>
                            </p:childTnLst>
                          </p:cTn>
                        </p:par>
                        <p:par>
                          <p:cTn id="529" fill="hold">
                            <p:stCondLst>
                              <p:cond delay="1500"/>
                            </p:stCondLst>
                            <p:childTnLst>
                              <p:par>
                                <p:cTn id="530" presetID="22" presetClass="entr" presetSubtype="4" fill="hold" grpId="0" nodeType="afterEffect">
                                  <p:stCondLst>
                                    <p:cond delay="0"/>
                                  </p:stCondLst>
                                  <p:childTnLst>
                                    <p:set>
                                      <p:cBhvr>
                                        <p:cTn id="531" dur="1" fill="hold">
                                          <p:stCondLst>
                                            <p:cond delay="0"/>
                                          </p:stCondLst>
                                        </p:cTn>
                                        <p:tgtEl>
                                          <p:spTgt spid="64"/>
                                        </p:tgtEl>
                                        <p:attrNameLst>
                                          <p:attrName>style.visibility</p:attrName>
                                        </p:attrNameLst>
                                      </p:cBhvr>
                                      <p:to>
                                        <p:strVal val="visible"/>
                                      </p:to>
                                    </p:set>
                                    <p:animEffect transition="in" filter="wipe(down)">
                                      <p:cBhvr>
                                        <p:cTn id="532" dur="500"/>
                                        <p:tgtEl>
                                          <p:spTgt spid="64"/>
                                        </p:tgtEl>
                                      </p:cBhvr>
                                    </p:animEffect>
                                  </p:childTnLst>
                                </p:cTn>
                              </p:par>
                            </p:childTnLst>
                          </p:cTn>
                        </p:par>
                      </p:childTnLst>
                    </p:cTn>
                  </p:par>
                  <p:par>
                    <p:cTn id="533" fill="hold">
                      <p:stCondLst>
                        <p:cond delay="indefinite"/>
                      </p:stCondLst>
                      <p:childTnLst>
                        <p:par>
                          <p:cTn id="534" fill="hold">
                            <p:stCondLst>
                              <p:cond delay="0"/>
                            </p:stCondLst>
                            <p:childTnLst>
                              <p:par>
                                <p:cTn id="535" presetID="23" presetClass="entr" presetSubtype="16" fill="hold" grpId="0" nodeType="clickEffect">
                                  <p:stCondLst>
                                    <p:cond delay="0"/>
                                  </p:stCondLst>
                                  <p:childTnLst>
                                    <p:set>
                                      <p:cBhvr>
                                        <p:cTn id="536" dur="1" fill="hold">
                                          <p:stCondLst>
                                            <p:cond delay="0"/>
                                          </p:stCondLst>
                                        </p:cTn>
                                        <p:tgtEl>
                                          <p:spTgt spid="95"/>
                                        </p:tgtEl>
                                        <p:attrNameLst>
                                          <p:attrName>style.visibility</p:attrName>
                                        </p:attrNameLst>
                                      </p:cBhvr>
                                      <p:to>
                                        <p:strVal val="visible"/>
                                      </p:to>
                                    </p:set>
                                    <p:anim calcmode="lin" valueType="num">
                                      <p:cBhvr>
                                        <p:cTn id="537" dur="500" fill="hold"/>
                                        <p:tgtEl>
                                          <p:spTgt spid="95"/>
                                        </p:tgtEl>
                                        <p:attrNameLst>
                                          <p:attrName>ppt_w</p:attrName>
                                        </p:attrNameLst>
                                      </p:cBhvr>
                                      <p:tavLst>
                                        <p:tav tm="0">
                                          <p:val>
                                            <p:fltVal val="0"/>
                                          </p:val>
                                        </p:tav>
                                        <p:tav tm="100000">
                                          <p:val>
                                            <p:strVal val="#ppt_w"/>
                                          </p:val>
                                        </p:tav>
                                      </p:tavLst>
                                    </p:anim>
                                    <p:anim calcmode="lin" valueType="num">
                                      <p:cBhvr>
                                        <p:cTn id="538" dur="500" fill="hold"/>
                                        <p:tgtEl>
                                          <p:spTgt spid="95"/>
                                        </p:tgtEl>
                                        <p:attrNameLst>
                                          <p:attrName>ppt_h</p:attrName>
                                        </p:attrNameLst>
                                      </p:cBhvr>
                                      <p:tavLst>
                                        <p:tav tm="0">
                                          <p:val>
                                            <p:fltVal val="0"/>
                                          </p:val>
                                        </p:tav>
                                        <p:tav tm="100000">
                                          <p:val>
                                            <p:strVal val="#ppt_h"/>
                                          </p:val>
                                        </p:tav>
                                      </p:tavLst>
                                    </p:anim>
                                  </p:childTnLst>
                                </p:cTn>
                              </p:par>
                              <p:par>
                                <p:cTn id="539" presetID="23" presetClass="entr" presetSubtype="16" fill="hold" grpId="0" nodeType="withEffect">
                                  <p:stCondLst>
                                    <p:cond delay="0"/>
                                  </p:stCondLst>
                                  <p:childTnLst>
                                    <p:set>
                                      <p:cBhvr>
                                        <p:cTn id="540" dur="1" fill="hold">
                                          <p:stCondLst>
                                            <p:cond delay="0"/>
                                          </p:stCondLst>
                                        </p:cTn>
                                        <p:tgtEl>
                                          <p:spTgt spid="96"/>
                                        </p:tgtEl>
                                        <p:attrNameLst>
                                          <p:attrName>style.visibility</p:attrName>
                                        </p:attrNameLst>
                                      </p:cBhvr>
                                      <p:to>
                                        <p:strVal val="visible"/>
                                      </p:to>
                                    </p:set>
                                    <p:anim calcmode="lin" valueType="num">
                                      <p:cBhvr>
                                        <p:cTn id="541" dur="500" fill="hold"/>
                                        <p:tgtEl>
                                          <p:spTgt spid="96"/>
                                        </p:tgtEl>
                                        <p:attrNameLst>
                                          <p:attrName>ppt_w</p:attrName>
                                        </p:attrNameLst>
                                      </p:cBhvr>
                                      <p:tavLst>
                                        <p:tav tm="0">
                                          <p:val>
                                            <p:fltVal val="0"/>
                                          </p:val>
                                        </p:tav>
                                        <p:tav tm="100000">
                                          <p:val>
                                            <p:strVal val="#ppt_w"/>
                                          </p:val>
                                        </p:tav>
                                      </p:tavLst>
                                    </p:anim>
                                    <p:anim calcmode="lin" valueType="num">
                                      <p:cBhvr>
                                        <p:cTn id="542" dur="500" fill="hold"/>
                                        <p:tgtEl>
                                          <p:spTgt spid="96"/>
                                        </p:tgtEl>
                                        <p:attrNameLst>
                                          <p:attrName>ppt_h</p:attrName>
                                        </p:attrNameLst>
                                      </p:cBhvr>
                                      <p:tavLst>
                                        <p:tav tm="0">
                                          <p:val>
                                            <p:fltVal val="0"/>
                                          </p:val>
                                        </p:tav>
                                        <p:tav tm="100000">
                                          <p:val>
                                            <p:strVal val="#ppt_h"/>
                                          </p:val>
                                        </p:tav>
                                      </p:tavLst>
                                    </p:anim>
                                  </p:childTnLst>
                                </p:cTn>
                              </p:par>
                              <p:par>
                                <p:cTn id="543" presetID="23" presetClass="entr" presetSubtype="16" fill="hold" grpId="0" nodeType="withEffect">
                                  <p:stCondLst>
                                    <p:cond delay="0"/>
                                  </p:stCondLst>
                                  <p:childTnLst>
                                    <p:set>
                                      <p:cBhvr>
                                        <p:cTn id="544" dur="1" fill="hold">
                                          <p:stCondLst>
                                            <p:cond delay="0"/>
                                          </p:stCondLst>
                                        </p:cTn>
                                        <p:tgtEl>
                                          <p:spTgt spid="97"/>
                                        </p:tgtEl>
                                        <p:attrNameLst>
                                          <p:attrName>style.visibility</p:attrName>
                                        </p:attrNameLst>
                                      </p:cBhvr>
                                      <p:to>
                                        <p:strVal val="visible"/>
                                      </p:to>
                                    </p:set>
                                    <p:anim calcmode="lin" valueType="num">
                                      <p:cBhvr>
                                        <p:cTn id="545" dur="500" fill="hold"/>
                                        <p:tgtEl>
                                          <p:spTgt spid="97"/>
                                        </p:tgtEl>
                                        <p:attrNameLst>
                                          <p:attrName>ppt_w</p:attrName>
                                        </p:attrNameLst>
                                      </p:cBhvr>
                                      <p:tavLst>
                                        <p:tav tm="0">
                                          <p:val>
                                            <p:fltVal val="0"/>
                                          </p:val>
                                        </p:tav>
                                        <p:tav tm="100000">
                                          <p:val>
                                            <p:strVal val="#ppt_w"/>
                                          </p:val>
                                        </p:tav>
                                      </p:tavLst>
                                    </p:anim>
                                    <p:anim calcmode="lin" valueType="num">
                                      <p:cBhvr>
                                        <p:cTn id="546" dur="500" fill="hold"/>
                                        <p:tgtEl>
                                          <p:spTgt spid="97"/>
                                        </p:tgtEl>
                                        <p:attrNameLst>
                                          <p:attrName>ppt_h</p:attrName>
                                        </p:attrNameLst>
                                      </p:cBhvr>
                                      <p:tavLst>
                                        <p:tav tm="0">
                                          <p:val>
                                            <p:fltVal val="0"/>
                                          </p:val>
                                        </p:tav>
                                        <p:tav tm="100000">
                                          <p:val>
                                            <p:strVal val="#ppt_h"/>
                                          </p:val>
                                        </p:tav>
                                      </p:tavLst>
                                    </p:anim>
                                  </p:childTnLst>
                                </p:cTn>
                              </p:par>
                              <p:par>
                                <p:cTn id="547" presetID="23" presetClass="entr" presetSubtype="16" fill="hold" grpId="0" nodeType="withEffect">
                                  <p:stCondLst>
                                    <p:cond delay="0"/>
                                  </p:stCondLst>
                                  <p:childTnLst>
                                    <p:set>
                                      <p:cBhvr>
                                        <p:cTn id="548" dur="1" fill="hold">
                                          <p:stCondLst>
                                            <p:cond delay="0"/>
                                          </p:stCondLst>
                                        </p:cTn>
                                        <p:tgtEl>
                                          <p:spTgt spid="98"/>
                                        </p:tgtEl>
                                        <p:attrNameLst>
                                          <p:attrName>style.visibility</p:attrName>
                                        </p:attrNameLst>
                                      </p:cBhvr>
                                      <p:to>
                                        <p:strVal val="visible"/>
                                      </p:to>
                                    </p:set>
                                    <p:anim calcmode="lin" valueType="num">
                                      <p:cBhvr>
                                        <p:cTn id="549" dur="500" fill="hold"/>
                                        <p:tgtEl>
                                          <p:spTgt spid="98"/>
                                        </p:tgtEl>
                                        <p:attrNameLst>
                                          <p:attrName>ppt_w</p:attrName>
                                        </p:attrNameLst>
                                      </p:cBhvr>
                                      <p:tavLst>
                                        <p:tav tm="0">
                                          <p:val>
                                            <p:fltVal val="0"/>
                                          </p:val>
                                        </p:tav>
                                        <p:tav tm="100000">
                                          <p:val>
                                            <p:strVal val="#ppt_w"/>
                                          </p:val>
                                        </p:tav>
                                      </p:tavLst>
                                    </p:anim>
                                    <p:anim calcmode="lin" valueType="num">
                                      <p:cBhvr>
                                        <p:cTn id="550" dur="500" fill="hold"/>
                                        <p:tgtEl>
                                          <p:spTgt spid="98"/>
                                        </p:tgtEl>
                                        <p:attrNameLst>
                                          <p:attrName>ppt_h</p:attrName>
                                        </p:attrNameLst>
                                      </p:cBhvr>
                                      <p:tavLst>
                                        <p:tav tm="0">
                                          <p:val>
                                            <p:fltVal val="0"/>
                                          </p:val>
                                        </p:tav>
                                        <p:tav tm="100000">
                                          <p:val>
                                            <p:strVal val="#ppt_h"/>
                                          </p:val>
                                        </p:tav>
                                      </p:tavLst>
                                    </p:anim>
                                  </p:childTnLst>
                                </p:cTn>
                              </p:par>
                            </p:childTnLst>
                          </p:cTn>
                        </p:par>
                      </p:childTnLst>
                    </p:cTn>
                  </p:par>
                  <p:par>
                    <p:cTn id="551" fill="hold">
                      <p:stCondLst>
                        <p:cond delay="indefinite"/>
                      </p:stCondLst>
                      <p:childTnLst>
                        <p:par>
                          <p:cTn id="552" fill="hold">
                            <p:stCondLst>
                              <p:cond delay="0"/>
                            </p:stCondLst>
                            <p:childTnLst>
                              <p:par>
                                <p:cTn id="553" presetID="23" presetClass="exit" presetSubtype="32" fill="hold" grpId="1" nodeType="clickEffect">
                                  <p:stCondLst>
                                    <p:cond delay="0"/>
                                  </p:stCondLst>
                                  <p:childTnLst>
                                    <p:anim calcmode="lin" valueType="num">
                                      <p:cBhvr>
                                        <p:cTn id="554" dur="500"/>
                                        <p:tgtEl>
                                          <p:spTgt spid="79"/>
                                        </p:tgtEl>
                                        <p:attrNameLst>
                                          <p:attrName>ppt_w</p:attrName>
                                        </p:attrNameLst>
                                      </p:cBhvr>
                                      <p:tavLst>
                                        <p:tav tm="0">
                                          <p:val>
                                            <p:strVal val="ppt_w"/>
                                          </p:val>
                                        </p:tav>
                                        <p:tav tm="100000">
                                          <p:val>
                                            <p:fltVal val="0"/>
                                          </p:val>
                                        </p:tav>
                                      </p:tavLst>
                                    </p:anim>
                                    <p:anim calcmode="lin" valueType="num">
                                      <p:cBhvr>
                                        <p:cTn id="555" dur="500"/>
                                        <p:tgtEl>
                                          <p:spTgt spid="79"/>
                                        </p:tgtEl>
                                        <p:attrNameLst>
                                          <p:attrName>ppt_h</p:attrName>
                                        </p:attrNameLst>
                                      </p:cBhvr>
                                      <p:tavLst>
                                        <p:tav tm="0">
                                          <p:val>
                                            <p:strVal val="ppt_h"/>
                                          </p:val>
                                        </p:tav>
                                        <p:tav tm="100000">
                                          <p:val>
                                            <p:fltVal val="0"/>
                                          </p:val>
                                        </p:tav>
                                      </p:tavLst>
                                    </p:anim>
                                    <p:set>
                                      <p:cBhvr>
                                        <p:cTn id="556" dur="1" fill="hold">
                                          <p:stCondLst>
                                            <p:cond delay="499"/>
                                          </p:stCondLst>
                                        </p:cTn>
                                        <p:tgtEl>
                                          <p:spTgt spid="79"/>
                                        </p:tgtEl>
                                        <p:attrNameLst>
                                          <p:attrName>style.visibility</p:attrName>
                                        </p:attrNameLst>
                                      </p:cBhvr>
                                      <p:to>
                                        <p:strVal val="hidden"/>
                                      </p:to>
                                    </p:set>
                                  </p:childTnLst>
                                </p:cTn>
                              </p:par>
                              <p:par>
                                <p:cTn id="557" presetID="23" presetClass="exit" presetSubtype="32" fill="hold" grpId="1" nodeType="withEffect">
                                  <p:stCondLst>
                                    <p:cond delay="0"/>
                                  </p:stCondLst>
                                  <p:childTnLst>
                                    <p:anim calcmode="lin" valueType="num">
                                      <p:cBhvr>
                                        <p:cTn id="558" dur="500"/>
                                        <p:tgtEl>
                                          <p:spTgt spid="80"/>
                                        </p:tgtEl>
                                        <p:attrNameLst>
                                          <p:attrName>ppt_w</p:attrName>
                                        </p:attrNameLst>
                                      </p:cBhvr>
                                      <p:tavLst>
                                        <p:tav tm="0">
                                          <p:val>
                                            <p:strVal val="ppt_w"/>
                                          </p:val>
                                        </p:tav>
                                        <p:tav tm="100000">
                                          <p:val>
                                            <p:fltVal val="0"/>
                                          </p:val>
                                        </p:tav>
                                      </p:tavLst>
                                    </p:anim>
                                    <p:anim calcmode="lin" valueType="num">
                                      <p:cBhvr>
                                        <p:cTn id="559" dur="500"/>
                                        <p:tgtEl>
                                          <p:spTgt spid="80"/>
                                        </p:tgtEl>
                                        <p:attrNameLst>
                                          <p:attrName>ppt_h</p:attrName>
                                        </p:attrNameLst>
                                      </p:cBhvr>
                                      <p:tavLst>
                                        <p:tav tm="0">
                                          <p:val>
                                            <p:strVal val="ppt_h"/>
                                          </p:val>
                                        </p:tav>
                                        <p:tav tm="100000">
                                          <p:val>
                                            <p:fltVal val="0"/>
                                          </p:val>
                                        </p:tav>
                                      </p:tavLst>
                                    </p:anim>
                                    <p:set>
                                      <p:cBhvr>
                                        <p:cTn id="560" dur="1" fill="hold">
                                          <p:stCondLst>
                                            <p:cond delay="499"/>
                                          </p:stCondLst>
                                        </p:cTn>
                                        <p:tgtEl>
                                          <p:spTgt spid="80"/>
                                        </p:tgtEl>
                                        <p:attrNameLst>
                                          <p:attrName>style.visibility</p:attrName>
                                        </p:attrNameLst>
                                      </p:cBhvr>
                                      <p:to>
                                        <p:strVal val="hidden"/>
                                      </p:to>
                                    </p:set>
                                  </p:childTnLst>
                                </p:cTn>
                              </p:par>
                              <p:par>
                                <p:cTn id="561" presetID="23" presetClass="exit" presetSubtype="32" fill="hold" grpId="4" nodeType="withEffect">
                                  <p:stCondLst>
                                    <p:cond delay="0"/>
                                  </p:stCondLst>
                                  <p:childTnLst>
                                    <p:anim calcmode="lin" valueType="num">
                                      <p:cBhvr>
                                        <p:cTn id="562" dur="500"/>
                                        <p:tgtEl>
                                          <p:spTgt spid="78"/>
                                        </p:tgtEl>
                                        <p:attrNameLst>
                                          <p:attrName>ppt_w</p:attrName>
                                        </p:attrNameLst>
                                      </p:cBhvr>
                                      <p:tavLst>
                                        <p:tav tm="0">
                                          <p:val>
                                            <p:strVal val="ppt_w"/>
                                          </p:val>
                                        </p:tav>
                                        <p:tav tm="100000">
                                          <p:val>
                                            <p:fltVal val="0"/>
                                          </p:val>
                                        </p:tav>
                                      </p:tavLst>
                                    </p:anim>
                                    <p:anim calcmode="lin" valueType="num">
                                      <p:cBhvr>
                                        <p:cTn id="563" dur="500"/>
                                        <p:tgtEl>
                                          <p:spTgt spid="78"/>
                                        </p:tgtEl>
                                        <p:attrNameLst>
                                          <p:attrName>ppt_h</p:attrName>
                                        </p:attrNameLst>
                                      </p:cBhvr>
                                      <p:tavLst>
                                        <p:tav tm="0">
                                          <p:val>
                                            <p:strVal val="ppt_h"/>
                                          </p:val>
                                        </p:tav>
                                        <p:tav tm="100000">
                                          <p:val>
                                            <p:fltVal val="0"/>
                                          </p:val>
                                        </p:tav>
                                      </p:tavLst>
                                    </p:anim>
                                    <p:set>
                                      <p:cBhvr>
                                        <p:cTn id="564" dur="1" fill="hold">
                                          <p:stCondLst>
                                            <p:cond delay="499"/>
                                          </p:stCondLst>
                                        </p:cTn>
                                        <p:tgtEl>
                                          <p:spTgt spid="78"/>
                                        </p:tgtEl>
                                        <p:attrNameLst>
                                          <p:attrName>style.visibility</p:attrName>
                                        </p:attrNameLst>
                                      </p:cBhvr>
                                      <p:to>
                                        <p:strVal val="hidden"/>
                                      </p:to>
                                    </p:set>
                                  </p:childTnLst>
                                </p:cTn>
                              </p:par>
                              <p:par>
                                <p:cTn id="565" presetID="23" presetClass="exit" presetSubtype="32" fill="hold" grpId="1" nodeType="withEffect">
                                  <p:stCondLst>
                                    <p:cond delay="0"/>
                                  </p:stCondLst>
                                  <p:childTnLst>
                                    <p:anim calcmode="lin" valueType="num">
                                      <p:cBhvr>
                                        <p:cTn id="566" dur="500"/>
                                        <p:tgtEl>
                                          <p:spTgt spid="85"/>
                                        </p:tgtEl>
                                        <p:attrNameLst>
                                          <p:attrName>ppt_w</p:attrName>
                                        </p:attrNameLst>
                                      </p:cBhvr>
                                      <p:tavLst>
                                        <p:tav tm="0">
                                          <p:val>
                                            <p:strVal val="ppt_w"/>
                                          </p:val>
                                        </p:tav>
                                        <p:tav tm="100000">
                                          <p:val>
                                            <p:fltVal val="0"/>
                                          </p:val>
                                        </p:tav>
                                      </p:tavLst>
                                    </p:anim>
                                    <p:anim calcmode="lin" valueType="num">
                                      <p:cBhvr>
                                        <p:cTn id="567" dur="500"/>
                                        <p:tgtEl>
                                          <p:spTgt spid="85"/>
                                        </p:tgtEl>
                                        <p:attrNameLst>
                                          <p:attrName>ppt_h</p:attrName>
                                        </p:attrNameLst>
                                      </p:cBhvr>
                                      <p:tavLst>
                                        <p:tav tm="0">
                                          <p:val>
                                            <p:strVal val="ppt_h"/>
                                          </p:val>
                                        </p:tav>
                                        <p:tav tm="100000">
                                          <p:val>
                                            <p:fltVal val="0"/>
                                          </p:val>
                                        </p:tav>
                                      </p:tavLst>
                                    </p:anim>
                                    <p:set>
                                      <p:cBhvr>
                                        <p:cTn id="568" dur="1" fill="hold">
                                          <p:stCondLst>
                                            <p:cond delay="499"/>
                                          </p:stCondLst>
                                        </p:cTn>
                                        <p:tgtEl>
                                          <p:spTgt spid="85"/>
                                        </p:tgtEl>
                                        <p:attrNameLst>
                                          <p:attrName>style.visibility</p:attrName>
                                        </p:attrNameLst>
                                      </p:cBhvr>
                                      <p:to>
                                        <p:strVal val="hidden"/>
                                      </p:to>
                                    </p:set>
                                  </p:childTnLst>
                                </p:cTn>
                              </p:par>
                              <p:par>
                                <p:cTn id="569" presetID="23" presetClass="exit" presetSubtype="32" fill="hold" grpId="1" nodeType="withEffect">
                                  <p:stCondLst>
                                    <p:cond delay="0"/>
                                  </p:stCondLst>
                                  <p:childTnLst>
                                    <p:anim calcmode="lin" valueType="num">
                                      <p:cBhvr>
                                        <p:cTn id="570" dur="500"/>
                                        <p:tgtEl>
                                          <p:spTgt spid="87"/>
                                        </p:tgtEl>
                                        <p:attrNameLst>
                                          <p:attrName>ppt_w</p:attrName>
                                        </p:attrNameLst>
                                      </p:cBhvr>
                                      <p:tavLst>
                                        <p:tav tm="0">
                                          <p:val>
                                            <p:strVal val="ppt_w"/>
                                          </p:val>
                                        </p:tav>
                                        <p:tav tm="100000">
                                          <p:val>
                                            <p:fltVal val="0"/>
                                          </p:val>
                                        </p:tav>
                                      </p:tavLst>
                                    </p:anim>
                                    <p:anim calcmode="lin" valueType="num">
                                      <p:cBhvr>
                                        <p:cTn id="571" dur="500"/>
                                        <p:tgtEl>
                                          <p:spTgt spid="87"/>
                                        </p:tgtEl>
                                        <p:attrNameLst>
                                          <p:attrName>ppt_h</p:attrName>
                                        </p:attrNameLst>
                                      </p:cBhvr>
                                      <p:tavLst>
                                        <p:tav tm="0">
                                          <p:val>
                                            <p:strVal val="ppt_h"/>
                                          </p:val>
                                        </p:tav>
                                        <p:tav tm="100000">
                                          <p:val>
                                            <p:fltVal val="0"/>
                                          </p:val>
                                        </p:tav>
                                      </p:tavLst>
                                    </p:anim>
                                    <p:set>
                                      <p:cBhvr>
                                        <p:cTn id="572" dur="1" fill="hold">
                                          <p:stCondLst>
                                            <p:cond delay="499"/>
                                          </p:stCondLst>
                                        </p:cTn>
                                        <p:tgtEl>
                                          <p:spTgt spid="87"/>
                                        </p:tgtEl>
                                        <p:attrNameLst>
                                          <p:attrName>style.visibility</p:attrName>
                                        </p:attrNameLst>
                                      </p:cBhvr>
                                      <p:to>
                                        <p:strVal val="hidden"/>
                                      </p:to>
                                    </p:set>
                                  </p:childTnLst>
                                </p:cTn>
                              </p:par>
                              <p:par>
                                <p:cTn id="573" presetID="23" presetClass="exit" presetSubtype="32" fill="hold" grpId="1" nodeType="withEffect">
                                  <p:stCondLst>
                                    <p:cond delay="0"/>
                                  </p:stCondLst>
                                  <p:childTnLst>
                                    <p:anim calcmode="lin" valueType="num">
                                      <p:cBhvr>
                                        <p:cTn id="574" dur="500"/>
                                        <p:tgtEl>
                                          <p:spTgt spid="95"/>
                                        </p:tgtEl>
                                        <p:attrNameLst>
                                          <p:attrName>ppt_w</p:attrName>
                                        </p:attrNameLst>
                                      </p:cBhvr>
                                      <p:tavLst>
                                        <p:tav tm="0">
                                          <p:val>
                                            <p:strVal val="ppt_w"/>
                                          </p:val>
                                        </p:tav>
                                        <p:tav tm="100000">
                                          <p:val>
                                            <p:fltVal val="0"/>
                                          </p:val>
                                        </p:tav>
                                      </p:tavLst>
                                    </p:anim>
                                    <p:anim calcmode="lin" valueType="num">
                                      <p:cBhvr>
                                        <p:cTn id="575" dur="500"/>
                                        <p:tgtEl>
                                          <p:spTgt spid="95"/>
                                        </p:tgtEl>
                                        <p:attrNameLst>
                                          <p:attrName>ppt_h</p:attrName>
                                        </p:attrNameLst>
                                      </p:cBhvr>
                                      <p:tavLst>
                                        <p:tav tm="0">
                                          <p:val>
                                            <p:strVal val="ppt_h"/>
                                          </p:val>
                                        </p:tav>
                                        <p:tav tm="100000">
                                          <p:val>
                                            <p:fltVal val="0"/>
                                          </p:val>
                                        </p:tav>
                                      </p:tavLst>
                                    </p:anim>
                                    <p:set>
                                      <p:cBhvr>
                                        <p:cTn id="576" dur="1" fill="hold">
                                          <p:stCondLst>
                                            <p:cond delay="499"/>
                                          </p:stCondLst>
                                        </p:cTn>
                                        <p:tgtEl>
                                          <p:spTgt spid="95"/>
                                        </p:tgtEl>
                                        <p:attrNameLst>
                                          <p:attrName>style.visibility</p:attrName>
                                        </p:attrNameLst>
                                      </p:cBhvr>
                                      <p:to>
                                        <p:strVal val="hidden"/>
                                      </p:to>
                                    </p:set>
                                  </p:childTnLst>
                                </p:cTn>
                              </p:par>
                              <p:par>
                                <p:cTn id="577" presetID="23" presetClass="exit" presetSubtype="32" fill="hold" grpId="1" nodeType="withEffect">
                                  <p:stCondLst>
                                    <p:cond delay="0"/>
                                  </p:stCondLst>
                                  <p:childTnLst>
                                    <p:anim calcmode="lin" valueType="num">
                                      <p:cBhvr>
                                        <p:cTn id="578" dur="500"/>
                                        <p:tgtEl>
                                          <p:spTgt spid="96"/>
                                        </p:tgtEl>
                                        <p:attrNameLst>
                                          <p:attrName>ppt_w</p:attrName>
                                        </p:attrNameLst>
                                      </p:cBhvr>
                                      <p:tavLst>
                                        <p:tav tm="0">
                                          <p:val>
                                            <p:strVal val="ppt_w"/>
                                          </p:val>
                                        </p:tav>
                                        <p:tav tm="100000">
                                          <p:val>
                                            <p:fltVal val="0"/>
                                          </p:val>
                                        </p:tav>
                                      </p:tavLst>
                                    </p:anim>
                                    <p:anim calcmode="lin" valueType="num">
                                      <p:cBhvr>
                                        <p:cTn id="579" dur="500"/>
                                        <p:tgtEl>
                                          <p:spTgt spid="96"/>
                                        </p:tgtEl>
                                        <p:attrNameLst>
                                          <p:attrName>ppt_h</p:attrName>
                                        </p:attrNameLst>
                                      </p:cBhvr>
                                      <p:tavLst>
                                        <p:tav tm="0">
                                          <p:val>
                                            <p:strVal val="ppt_h"/>
                                          </p:val>
                                        </p:tav>
                                        <p:tav tm="100000">
                                          <p:val>
                                            <p:fltVal val="0"/>
                                          </p:val>
                                        </p:tav>
                                      </p:tavLst>
                                    </p:anim>
                                    <p:set>
                                      <p:cBhvr>
                                        <p:cTn id="580" dur="1" fill="hold">
                                          <p:stCondLst>
                                            <p:cond delay="499"/>
                                          </p:stCondLst>
                                        </p:cTn>
                                        <p:tgtEl>
                                          <p:spTgt spid="96"/>
                                        </p:tgtEl>
                                        <p:attrNameLst>
                                          <p:attrName>style.visibility</p:attrName>
                                        </p:attrNameLst>
                                      </p:cBhvr>
                                      <p:to>
                                        <p:strVal val="hidden"/>
                                      </p:to>
                                    </p:set>
                                  </p:childTnLst>
                                </p:cTn>
                              </p:par>
                              <p:par>
                                <p:cTn id="581" presetID="23" presetClass="exit" presetSubtype="32" fill="hold" grpId="1" nodeType="withEffect">
                                  <p:stCondLst>
                                    <p:cond delay="0"/>
                                  </p:stCondLst>
                                  <p:childTnLst>
                                    <p:anim calcmode="lin" valueType="num">
                                      <p:cBhvr>
                                        <p:cTn id="582" dur="500"/>
                                        <p:tgtEl>
                                          <p:spTgt spid="97"/>
                                        </p:tgtEl>
                                        <p:attrNameLst>
                                          <p:attrName>ppt_w</p:attrName>
                                        </p:attrNameLst>
                                      </p:cBhvr>
                                      <p:tavLst>
                                        <p:tav tm="0">
                                          <p:val>
                                            <p:strVal val="ppt_w"/>
                                          </p:val>
                                        </p:tav>
                                        <p:tav tm="100000">
                                          <p:val>
                                            <p:fltVal val="0"/>
                                          </p:val>
                                        </p:tav>
                                      </p:tavLst>
                                    </p:anim>
                                    <p:anim calcmode="lin" valueType="num">
                                      <p:cBhvr>
                                        <p:cTn id="583" dur="500"/>
                                        <p:tgtEl>
                                          <p:spTgt spid="97"/>
                                        </p:tgtEl>
                                        <p:attrNameLst>
                                          <p:attrName>ppt_h</p:attrName>
                                        </p:attrNameLst>
                                      </p:cBhvr>
                                      <p:tavLst>
                                        <p:tav tm="0">
                                          <p:val>
                                            <p:strVal val="ppt_h"/>
                                          </p:val>
                                        </p:tav>
                                        <p:tav tm="100000">
                                          <p:val>
                                            <p:fltVal val="0"/>
                                          </p:val>
                                        </p:tav>
                                      </p:tavLst>
                                    </p:anim>
                                    <p:set>
                                      <p:cBhvr>
                                        <p:cTn id="584" dur="1" fill="hold">
                                          <p:stCondLst>
                                            <p:cond delay="499"/>
                                          </p:stCondLst>
                                        </p:cTn>
                                        <p:tgtEl>
                                          <p:spTgt spid="97"/>
                                        </p:tgtEl>
                                        <p:attrNameLst>
                                          <p:attrName>style.visibility</p:attrName>
                                        </p:attrNameLst>
                                      </p:cBhvr>
                                      <p:to>
                                        <p:strVal val="hidden"/>
                                      </p:to>
                                    </p:set>
                                  </p:childTnLst>
                                </p:cTn>
                              </p:par>
                              <p:par>
                                <p:cTn id="585" presetID="23" presetClass="exit" presetSubtype="32" fill="hold" grpId="1" nodeType="withEffect">
                                  <p:stCondLst>
                                    <p:cond delay="0"/>
                                  </p:stCondLst>
                                  <p:childTnLst>
                                    <p:anim calcmode="lin" valueType="num">
                                      <p:cBhvr>
                                        <p:cTn id="586" dur="500"/>
                                        <p:tgtEl>
                                          <p:spTgt spid="98"/>
                                        </p:tgtEl>
                                        <p:attrNameLst>
                                          <p:attrName>ppt_w</p:attrName>
                                        </p:attrNameLst>
                                      </p:cBhvr>
                                      <p:tavLst>
                                        <p:tav tm="0">
                                          <p:val>
                                            <p:strVal val="ppt_w"/>
                                          </p:val>
                                        </p:tav>
                                        <p:tav tm="100000">
                                          <p:val>
                                            <p:fltVal val="0"/>
                                          </p:val>
                                        </p:tav>
                                      </p:tavLst>
                                    </p:anim>
                                    <p:anim calcmode="lin" valueType="num">
                                      <p:cBhvr>
                                        <p:cTn id="587" dur="500"/>
                                        <p:tgtEl>
                                          <p:spTgt spid="98"/>
                                        </p:tgtEl>
                                        <p:attrNameLst>
                                          <p:attrName>ppt_h</p:attrName>
                                        </p:attrNameLst>
                                      </p:cBhvr>
                                      <p:tavLst>
                                        <p:tav tm="0">
                                          <p:val>
                                            <p:strVal val="ppt_h"/>
                                          </p:val>
                                        </p:tav>
                                        <p:tav tm="100000">
                                          <p:val>
                                            <p:fltVal val="0"/>
                                          </p:val>
                                        </p:tav>
                                      </p:tavLst>
                                    </p:anim>
                                    <p:set>
                                      <p:cBhvr>
                                        <p:cTn id="588" dur="1" fill="hold">
                                          <p:stCondLst>
                                            <p:cond delay="499"/>
                                          </p:stCondLst>
                                        </p:cTn>
                                        <p:tgtEl>
                                          <p:spTgt spid="98"/>
                                        </p:tgtEl>
                                        <p:attrNameLst>
                                          <p:attrName>style.visibility</p:attrName>
                                        </p:attrNameLst>
                                      </p:cBhvr>
                                      <p:to>
                                        <p:strVal val="hidden"/>
                                      </p:to>
                                    </p:set>
                                  </p:childTnLst>
                                </p:cTn>
                              </p:par>
                              <p:par>
                                <p:cTn id="589" presetID="23" presetClass="entr" presetSubtype="16" fill="hold" grpId="8" nodeType="withEffect">
                                  <p:stCondLst>
                                    <p:cond delay="0"/>
                                  </p:stCondLst>
                                  <p:childTnLst>
                                    <p:set>
                                      <p:cBhvr>
                                        <p:cTn id="590" dur="1" fill="hold">
                                          <p:stCondLst>
                                            <p:cond delay="0"/>
                                          </p:stCondLst>
                                        </p:cTn>
                                        <p:tgtEl>
                                          <p:spTgt spid="8"/>
                                        </p:tgtEl>
                                        <p:attrNameLst>
                                          <p:attrName>style.visibility</p:attrName>
                                        </p:attrNameLst>
                                      </p:cBhvr>
                                      <p:to>
                                        <p:strVal val="visible"/>
                                      </p:to>
                                    </p:set>
                                    <p:anim calcmode="lin" valueType="num">
                                      <p:cBhvr>
                                        <p:cTn id="591" dur="500" fill="hold"/>
                                        <p:tgtEl>
                                          <p:spTgt spid="8"/>
                                        </p:tgtEl>
                                        <p:attrNameLst>
                                          <p:attrName>ppt_w</p:attrName>
                                        </p:attrNameLst>
                                      </p:cBhvr>
                                      <p:tavLst>
                                        <p:tav tm="0">
                                          <p:val>
                                            <p:fltVal val="0"/>
                                          </p:val>
                                        </p:tav>
                                        <p:tav tm="100000">
                                          <p:val>
                                            <p:strVal val="#ppt_w"/>
                                          </p:val>
                                        </p:tav>
                                      </p:tavLst>
                                    </p:anim>
                                    <p:anim calcmode="lin" valueType="num">
                                      <p:cBhvr>
                                        <p:cTn id="592" dur="500" fill="hold"/>
                                        <p:tgtEl>
                                          <p:spTgt spid="8"/>
                                        </p:tgtEl>
                                        <p:attrNameLst>
                                          <p:attrName>ppt_h</p:attrName>
                                        </p:attrNameLst>
                                      </p:cBhvr>
                                      <p:tavLst>
                                        <p:tav tm="0">
                                          <p:val>
                                            <p:fltVal val="0"/>
                                          </p:val>
                                        </p:tav>
                                        <p:tav tm="100000">
                                          <p:val>
                                            <p:strVal val="#ppt_h"/>
                                          </p:val>
                                        </p:tav>
                                      </p:tavLst>
                                    </p:anim>
                                  </p:childTnLst>
                                </p:cTn>
                              </p:par>
                              <p:par>
                                <p:cTn id="593" presetID="23" presetClass="entr" presetSubtype="16" fill="hold" grpId="6" nodeType="withEffect">
                                  <p:stCondLst>
                                    <p:cond delay="0"/>
                                  </p:stCondLst>
                                  <p:childTnLst>
                                    <p:set>
                                      <p:cBhvr>
                                        <p:cTn id="594" dur="1" fill="hold">
                                          <p:stCondLst>
                                            <p:cond delay="0"/>
                                          </p:stCondLst>
                                        </p:cTn>
                                        <p:tgtEl>
                                          <p:spTgt spid="6"/>
                                        </p:tgtEl>
                                        <p:attrNameLst>
                                          <p:attrName>style.visibility</p:attrName>
                                        </p:attrNameLst>
                                      </p:cBhvr>
                                      <p:to>
                                        <p:strVal val="visible"/>
                                      </p:to>
                                    </p:set>
                                    <p:anim calcmode="lin" valueType="num">
                                      <p:cBhvr>
                                        <p:cTn id="595" dur="500" fill="hold"/>
                                        <p:tgtEl>
                                          <p:spTgt spid="6"/>
                                        </p:tgtEl>
                                        <p:attrNameLst>
                                          <p:attrName>ppt_w</p:attrName>
                                        </p:attrNameLst>
                                      </p:cBhvr>
                                      <p:tavLst>
                                        <p:tav tm="0">
                                          <p:val>
                                            <p:fltVal val="0"/>
                                          </p:val>
                                        </p:tav>
                                        <p:tav tm="100000">
                                          <p:val>
                                            <p:strVal val="#ppt_w"/>
                                          </p:val>
                                        </p:tav>
                                      </p:tavLst>
                                    </p:anim>
                                    <p:anim calcmode="lin" valueType="num">
                                      <p:cBhvr>
                                        <p:cTn id="596" dur="500" fill="hold"/>
                                        <p:tgtEl>
                                          <p:spTgt spid="6"/>
                                        </p:tgtEl>
                                        <p:attrNameLst>
                                          <p:attrName>ppt_h</p:attrName>
                                        </p:attrNameLst>
                                      </p:cBhvr>
                                      <p:tavLst>
                                        <p:tav tm="0">
                                          <p:val>
                                            <p:fltVal val="0"/>
                                          </p:val>
                                        </p:tav>
                                        <p:tav tm="100000">
                                          <p:val>
                                            <p:strVal val="#ppt_h"/>
                                          </p:val>
                                        </p:tav>
                                      </p:tavLst>
                                    </p:anim>
                                  </p:childTnLst>
                                </p:cTn>
                              </p:par>
                              <p:par>
                                <p:cTn id="597" presetID="23" presetClass="entr" presetSubtype="16" fill="hold" grpId="0" nodeType="withEffect">
                                  <p:stCondLst>
                                    <p:cond delay="0"/>
                                  </p:stCondLst>
                                  <p:childTnLst>
                                    <p:set>
                                      <p:cBhvr>
                                        <p:cTn id="598" dur="1" fill="hold">
                                          <p:stCondLst>
                                            <p:cond delay="0"/>
                                          </p:stCondLst>
                                        </p:cTn>
                                        <p:tgtEl>
                                          <p:spTgt spid="73"/>
                                        </p:tgtEl>
                                        <p:attrNameLst>
                                          <p:attrName>style.visibility</p:attrName>
                                        </p:attrNameLst>
                                      </p:cBhvr>
                                      <p:to>
                                        <p:strVal val="visible"/>
                                      </p:to>
                                    </p:set>
                                    <p:anim calcmode="lin" valueType="num">
                                      <p:cBhvr>
                                        <p:cTn id="599" dur="500" fill="hold"/>
                                        <p:tgtEl>
                                          <p:spTgt spid="73"/>
                                        </p:tgtEl>
                                        <p:attrNameLst>
                                          <p:attrName>ppt_w</p:attrName>
                                        </p:attrNameLst>
                                      </p:cBhvr>
                                      <p:tavLst>
                                        <p:tav tm="0">
                                          <p:val>
                                            <p:fltVal val="0"/>
                                          </p:val>
                                        </p:tav>
                                        <p:tav tm="100000">
                                          <p:val>
                                            <p:strVal val="#ppt_w"/>
                                          </p:val>
                                        </p:tav>
                                      </p:tavLst>
                                    </p:anim>
                                    <p:anim calcmode="lin" valueType="num">
                                      <p:cBhvr>
                                        <p:cTn id="600" dur="500" fill="hold"/>
                                        <p:tgtEl>
                                          <p:spTgt spid="73"/>
                                        </p:tgtEl>
                                        <p:attrNameLst>
                                          <p:attrName>ppt_h</p:attrName>
                                        </p:attrNameLst>
                                      </p:cBhvr>
                                      <p:tavLst>
                                        <p:tav tm="0">
                                          <p:val>
                                            <p:fltVal val="0"/>
                                          </p:val>
                                        </p:tav>
                                        <p:tav tm="100000">
                                          <p:val>
                                            <p:strVal val="#ppt_h"/>
                                          </p:val>
                                        </p:tav>
                                      </p:tavLst>
                                    </p:anim>
                                  </p:childTnLst>
                                </p:cTn>
                              </p:par>
                              <p:par>
                                <p:cTn id="601" presetID="23" presetClass="entr" presetSubtype="16" fill="hold" grpId="0" nodeType="withEffect">
                                  <p:stCondLst>
                                    <p:cond delay="0"/>
                                  </p:stCondLst>
                                  <p:childTnLst>
                                    <p:set>
                                      <p:cBhvr>
                                        <p:cTn id="602" dur="1" fill="hold">
                                          <p:stCondLst>
                                            <p:cond delay="0"/>
                                          </p:stCondLst>
                                        </p:cTn>
                                        <p:tgtEl>
                                          <p:spTgt spid="77"/>
                                        </p:tgtEl>
                                        <p:attrNameLst>
                                          <p:attrName>style.visibility</p:attrName>
                                        </p:attrNameLst>
                                      </p:cBhvr>
                                      <p:to>
                                        <p:strVal val="visible"/>
                                      </p:to>
                                    </p:set>
                                    <p:anim calcmode="lin" valueType="num">
                                      <p:cBhvr>
                                        <p:cTn id="603" dur="500" fill="hold"/>
                                        <p:tgtEl>
                                          <p:spTgt spid="77"/>
                                        </p:tgtEl>
                                        <p:attrNameLst>
                                          <p:attrName>ppt_w</p:attrName>
                                        </p:attrNameLst>
                                      </p:cBhvr>
                                      <p:tavLst>
                                        <p:tav tm="0">
                                          <p:val>
                                            <p:fltVal val="0"/>
                                          </p:val>
                                        </p:tav>
                                        <p:tav tm="100000">
                                          <p:val>
                                            <p:strVal val="#ppt_w"/>
                                          </p:val>
                                        </p:tav>
                                      </p:tavLst>
                                    </p:anim>
                                    <p:anim calcmode="lin" valueType="num">
                                      <p:cBhvr>
                                        <p:cTn id="604"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605" fill="hold">
                      <p:stCondLst>
                        <p:cond delay="indefinite"/>
                      </p:stCondLst>
                      <p:childTnLst>
                        <p:par>
                          <p:cTn id="606" fill="hold">
                            <p:stCondLst>
                              <p:cond delay="0"/>
                            </p:stCondLst>
                            <p:childTnLst>
                              <p:par>
                                <p:cTn id="607" presetID="23" presetClass="entr" presetSubtype="16" fill="hold" grpId="0" nodeType="clickEffect">
                                  <p:stCondLst>
                                    <p:cond delay="0"/>
                                  </p:stCondLst>
                                  <p:childTnLst>
                                    <p:set>
                                      <p:cBhvr>
                                        <p:cTn id="608" dur="1" fill="hold">
                                          <p:stCondLst>
                                            <p:cond delay="0"/>
                                          </p:stCondLst>
                                        </p:cTn>
                                        <p:tgtEl>
                                          <p:spTgt spid="92"/>
                                        </p:tgtEl>
                                        <p:attrNameLst>
                                          <p:attrName>style.visibility</p:attrName>
                                        </p:attrNameLst>
                                      </p:cBhvr>
                                      <p:to>
                                        <p:strVal val="visible"/>
                                      </p:to>
                                    </p:set>
                                    <p:anim calcmode="lin" valueType="num">
                                      <p:cBhvr>
                                        <p:cTn id="609" dur="500" fill="hold"/>
                                        <p:tgtEl>
                                          <p:spTgt spid="92"/>
                                        </p:tgtEl>
                                        <p:attrNameLst>
                                          <p:attrName>ppt_w</p:attrName>
                                        </p:attrNameLst>
                                      </p:cBhvr>
                                      <p:tavLst>
                                        <p:tav tm="0">
                                          <p:val>
                                            <p:fltVal val="0"/>
                                          </p:val>
                                        </p:tav>
                                        <p:tav tm="100000">
                                          <p:val>
                                            <p:strVal val="#ppt_w"/>
                                          </p:val>
                                        </p:tav>
                                      </p:tavLst>
                                    </p:anim>
                                    <p:anim calcmode="lin" valueType="num">
                                      <p:cBhvr>
                                        <p:cTn id="610" dur="500" fill="hold"/>
                                        <p:tgtEl>
                                          <p:spTgt spid="92"/>
                                        </p:tgtEl>
                                        <p:attrNameLst>
                                          <p:attrName>ppt_h</p:attrName>
                                        </p:attrNameLst>
                                      </p:cBhvr>
                                      <p:tavLst>
                                        <p:tav tm="0">
                                          <p:val>
                                            <p:fltVal val="0"/>
                                          </p:val>
                                        </p:tav>
                                        <p:tav tm="100000">
                                          <p:val>
                                            <p:strVal val="#ppt_h"/>
                                          </p:val>
                                        </p:tav>
                                      </p:tavLst>
                                    </p:anim>
                                  </p:childTnLst>
                                </p:cTn>
                              </p:par>
                              <p:par>
                                <p:cTn id="611" presetID="23" presetClass="entr" presetSubtype="16" fill="hold" grpId="0" nodeType="withEffect">
                                  <p:stCondLst>
                                    <p:cond delay="0"/>
                                  </p:stCondLst>
                                  <p:childTnLst>
                                    <p:set>
                                      <p:cBhvr>
                                        <p:cTn id="612" dur="1" fill="hold">
                                          <p:stCondLst>
                                            <p:cond delay="0"/>
                                          </p:stCondLst>
                                        </p:cTn>
                                        <p:tgtEl>
                                          <p:spTgt spid="93"/>
                                        </p:tgtEl>
                                        <p:attrNameLst>
                                          <p:attrName>style.visibility</p:attrName>
                                        </p:attrNameLst>
                                      </p:cBhvr>
                                      <p:to>
                                        <p:strVal val="visible"/>
                                      </p:to>
                                    </p:set>
                                    <p:anim calcmode="lin" valueType="num">
                                      <p:cBhvr>
                                        <p:cTn id="613" dur="500" fill="hold"/>
                                        <p:tgtEl>
                                          <p:spTgt spid="93"/>
                                        </p:tgtEl>
                                        <p:attrNameLst>
                                          <p:attrName>ppt_w</p:attrName>
                                        </p:attrNameLst>
                                      </p:cBhvr>
                                      <p:tavLst>
                                        <p:tav tm="0">
                                          <p:val>
                                            <p:fltVal val="0"/>
                                          </p:val>
                                        </p:tav>
                                        <p:tav tm="100000">
                                          <p:val>
                                            <p:strVal val="#ppt_w"/>
                                          </p:val>
                                        </p:tav>
                                      </p:tavLst>
                                    </p:anim>
                                    <p:anim calcmode="lin" valueType="num">
                                      <p:cBhvr>
                                        <p:cTn id="614" dur="500" fill="hold"/>
                                        <p:tgtEl>
                                          <p:spTgt spid="93"/>
                                        </p:tgtEl>
                                        <p:attrNameLst>
                                          <p:attrName>ppt_h</p:attrName>
                                        </p:attrNameLst>
                                      </p:cBhvr>
                                      <p:tavLst>
                                        <p:tav tm="0">
                                          <p:val>
                                            <p:fltVal val="0"/>
                                          </p:val>
                                        </p:tav>
                                        <p:tav tm="100000">
                                          <p:val>
                                            <p:strVal val="#ppt_h"/>
                                          </p:val>
                                        </p:tav>
                                      </p:tavLst>
                                    </p:anim>
                                  </p:childTnLst>
                                </p:cTn>
                              </p:par>
                            </p:childTnLst>
                          </p:cTn>
                        </p:par>
                      </p:childTnLst>
                    </p:cTn>
                  </p:par>
                  <p:par>
                    <p:cTn id="615" fill="hold">
                      <p:stCondLst>
                        <p:cond delay="indefinite"/>
                      </p:stCondLst>
                      <p:childTnLst>
                        <p:par>
                          <p:cTn id="616" fill="hold">
                            <p:stCondLst>
                              <p:cond delay="0"/>
                            </p:stCondLst>
                            <p:childTnLst>
                              <p:par>
                                <p:cTn id="617" presetID="23" presetClass="exit" presetSubtype="32" fill="hold" grpId="1" nodeType="clickEffect">
                                  <p:stCondLst>
                                    <p:cond delay="0"/>
                                  </p:stCondLst>
                                  <p:childTnLst>
                                    <p:anim calcmode="lin" valueType="num">
                                      <p:cBhvr>
                                        <p:cTn id="618" dur="500"/>
                                        <p:tgtEl>
                                          <p:spTgt spid="93"/>
                                        </p:tgtEl>
                                        <p:attrNameLst>
                                          <p:attrName>ppt_w</p:attrName>
                                        </p:attrNameLst>
                                      </p:cBhvr>
                                      <p:tavLst>
                                        <p:tav tm="0">
                                          <p:val>
                                            <p:strVal val="ppt_w"/>
                                          </p:val>
                                        </p:tav>
                                        <p:tav tm="100000">
                                          <p:val>
                                            <p:fltVal val="0"/>
                                          </p:val>
                                        </p:tav>
                                      </p:tavLst>
                                    </p:anim>
                                    <p:anim calcmode="lin" valueType="num">
                                      <p:cBhvr>
                                        <p:cTn id="619" dur="500"/>
                                        <p:tgtEl>
                                          <p:spTgt spid="93"/>
                                        </p:tgtEl>
                                        <p:attrNameLst>
                                          <p:attrName>ppt_h</p:attrName>
                                        </p:attrNameLst>
                                      </p:cBhvr>
                                      <p:tavLst>
                                        <p:tav tm="0">
                                          <p:val>
                                            <p:strVal val="ppt_h"/>
                                          </p:val>
                                        </p:tav>
                                        <p:tav tm="100000">
                                          <p:val>
                                            <p:fltVal val="0"/>
                                          </p:val>
                                        </p:tav>
                                      </p:tavLst>
                                    </p:anim>
                                    <p:set>
                                      <p:cBhvr>
                                        <p:cTn id="620" dur="1" fill="hold">
                                          <p:stCondLst>
                                            <p:cond delay="499"/>
                                          </p:stCondLst>
                                        </p:cTn>
                                        <p:tgtEl>
                                          <p:spTgt spid="93"/>
                                        </p:tgtEl>
                                        <p:attrNameLst>
                                          <p:attrName>style.visibility</p:attrName>
                                        </p:attrNameLst>
                                      </p:cBhvr>
                                      <p:to>
                                        <p:strVal val="hidden"/>
                                      </p:to>
                                    </p:set>
                                  </p:childTnLst>
                                </p:cTn>
                              </p:par>
                              <p:par>
                                <p:cTn id="621" presetID="23" presetClass="exit" presetSubtype="32" fill="hold" grpId="1" nodeType="withEffect">
                                  <p:stCondLst>
                                    <p:cond delay="0"/>
                                  </p:stCondLst>
                                  <p:childTnLst>
                                    <p:anim calcmode="lin" valueType="num">
                                      <p:cBhvr>
                                        <p:cTn id="622" dur="500"/>
                                        <p:tgtEl>
                                          <p:spTgt spid="92"/>
                                        </p:tgtEl>
                                        <p:attrNameLst>
                                          <p:attrName>ppt_w</p:attrName>
                                        </p:attrNameLst>
                                      </p:cBhvr>
                                      <p:tavLst>
                                        <p:tav tm="0">
                                          <p:val>
                                            <p:strVal val="ppt_w"/>
                                          </p:val>
                                        </p:tav>
                                        <p:tav tm="100000">
                                          <p:val>
                                            <p:fltVal val="0"/>
                                          </p:val>
                                        </p:tav>
                                      </p:tavLst>
                                    </p:anim>
                                    <p:anim calcmode="lin" valueType="num">
                                      <p:cBhvr>
                                        <p:cTn id="623" dur="500"/>
                                        <p:tgtEl>
                                          <p:spTgt spid="92"/>
                                        </p:tgtEl>
                                        <p:attrNameLst>
                                          <p:attrName>ppt_h</p:attrName>
                                        </p:attrNameLst>
                                      </p:cBhvr>
                                      <p:tavLst>
                                        <p:tav tm="0">
                                          <p:val>
                                            <p:strVal val="ppt_h"/>
                                          </p:val>
                                        </p:tav>
                                        <p:tav tm="100000">
                                          <p:val>
                                            <p:fltVal val="0"/>
                                          </p:val>
                                        </p:tav>
                                      </p:tavLst>
                                    </p:anim>
                                    <p:set>
                                      <p:cBhvr>
                                        <p:cTn id="624" dur="1" fill="hold">
                                          <p:stCondLst>
                                            <p:cond delay="499"/>
                                          </p:stCondLst>
                                        </p:cTn>
                                        <p:tgtEl>
                                          <p:spTgt spid="92"/>
                                        </p:tgtEl>
                                        <p:attrNameLst>
                                          <p:attrName>style.visibility</p:attrName>
                                        </p:attrNameLst>
                                      </p:cBhvr>
                                      <p:to>
                                        <p:strVal val="hidden"/>
                                      </p:to>
                                    </p:set>
                                  </p:childTnLst>
                                </p:cTn>
                              </p:par>
                              <p:par>
                                <p:cTn id="625" presetID="23" presetClass="exit" presetSubtype="272" fill="hold" grpId="1" nodeType="withEffect">
                                  <p:stCondLst>
                                    <p:cond delay="0"/>
                                  </p:stCondLst>
                                  <p:childTnLst>
                                    <p:anim calcmode="lin" valueType="num">
                                      <p:cBhvr>
                                        <p:cTn id="626" dur="500"/>
                                        <p:tgtEl>
                                          <p:spTgt spid="73"/>
                                        </p:tgtEl>
                                        <p:attrNameLst>
                                          <p:attrName>ppt_w</p:attrName>
                                        </p:attrNameLst>
                                      </p:cBhvr>
                                      <p:tavLst>
                                        <p:tav tm="0">
                                          <p:val>
                                            <p:strVal val="ppt_w"/>
                                          </p:val>
                                        </p:tav>
                                        <p:tav tm="100000">
                                          <p:val>
                                            <p:strVal val="4/3*ppt_w"/>
                                          </p:val>
                                        </p:tav>
                                      </p:tavLst>
                                    </p:anim>
                                    <p:anim calcmode="lin" valueType="num">
                                      <p:cBhvr>
                                        <p:cTn id="627" dur="500"/>
                                        <p:tgtEl>
                                          <p:spTgt spid="73"/>
                                        </p:tgtEl>
                                        <p:attrNameLst>
                                          <p:attrName>ppt_h</p:attrName>
                                        </p:attrNameLst>
                                      </p:cBhvr>
                                      <p:tavLst>
                                        <p:tav tm="0">
                                          <p:val>
                                            <p:strVal val="ppt_h"/>
                                          </p:val>
                                        </p:tav>
                                        <p:tav tm="100000">
                                          <p:val>
                                            <p:strVal val="4/3*ppt_h"/>
                                          </p:val>
                                        </p:tav>
                                      </p:tavLst>
                                    </p:anim>
                                    <p:set>
                                      <p:cBhvr>
                                        <p:cTn id="628" dur="1" fill="hold">
                                          <p:stCondLst>
                                            <p:cond delay="499"/>
                                          </p:stCondLst>
                                        </p:cTn>
                                        <p:tgtEl>
                                          <p:spTgt spid="73"/>
                                        </p:tgtEl>
                                        <p:attrNameLst>
                                          <p:attrName>style.visibility</p:attrName>
                                        </p:attrNameLst>
                                      </p:cBhvr>
                                      <p:to>
                                        <p:strVal val="hidden"/>
                                      </p:to>
                                    </p:set>
                                  </p:childTnLst>
                                </p:cTn>
                              </p:par>
                              <p:par>
                                <p:cTn id="629" presetID="23" presetClass="exit" presetSubtype="272" fill="hold" grpId="1" nodeType="withEffect">
                                  <p:stCondLst>
                                    <p:cond delay="0"/>
                                  </p:stCondLst>
                                  <p:childTnLst>
                                    <p:anim calcmode="lin" valueType="num">
                                      <p:cBhvr>
                                        <p:cTn id="630" dur="500"/>
                                        <p:tgtEl>
                                          <p:spTgt spid="77"/>
                                        </p:tgtEl>
                                        <p:attrNameLst>
                                          <p:attrName>ppt_w</p:attrName>
                                        </p:attrNameLst>
                                      </p:cBhvr>
                                      <p:tavLst>
                                        <p:tav tm="0">
                                          <p:val>
                                            <p:strVal val="ppt_w"/>
                                          </p:val>
                                        </p:tav>
                                        <p:tav tm="100000">
                                          <p:val>
                                            <p:strVal val="4/3*ppt_w"/>
                                          </p:val>
                                        </p:tav>
                                      </p:tavLst>
                                    </p:anim>
                                    <p:anim calcmode="lin" valueType="num">
                                      <p:cBhvr>
                                        <p:cTn id="631" dur="500"/>
                                        <p:tgtEl>
                                          <p:spTgt spid="77"/>
                                        </p:tgtEl>
                                        <p:attrNameLst>
                                          <p:attrName>ppt_h</p:attrName>
                                        </p:attrNameLst>
                                      </p:cBhvr>
                                      <p:tavLst>
                                        <p:tav tm="0">
                                          <p:val>
                                            <p:strVal val="ppt_h"/>
                                          </p:val>
                                        </p:tav>
                                        <p:tav tm="100000">
                                          <p:val>
                                            <p:strVal val="4/3*ppt_h"/>
                                          </p:val>
                                        </p:tav>
                                      </p:tavLst>
                                    </p:anim>
                                    <p:set>
                                      <p:cBhvr>
                                        <p:cTn id="632" dur="1" fill="hold">
                                          <p:stCondLst>
                                            <p:cond delay="499"/>
                                          </p:stCondLst>
                                        </p:cTn>
                                        <p:tgtEl>
                                          <p:spTgt spid="77"/>
                                        </p:tgtEl>
                                        <p:attrNameLst>
                                          <p:attrName>style.visibility</p:attrName>
                                        </p:attrNameLst>
                                      </p:cBhvr>
                                      <p:to>
                                        <p:strVal val="hidden"/>
                                      </p:to>
                                    </p:set>
                                  </p:childTnLst>
                                </p:cTn>
                              </p:par>
                              <p:par>
                                <p:cTn id="633" presetID="10" presetClass="exit" presetSubtype="0" fill="hold" grpId="2" nodeType="withEffect">
                                  <p:stCondLst>
                                    <p:cond delay="0"/>
                                  </p:stCondLst>
                                  <p:childTnLst>
                                    <p:animEffect transition="out" filter="fade">
                                      <p:cBhvr>
                                        <p:cTn id="634" dur="500"/>
                                        <p:tgtEl>
                                          <p:spTgt spid="73"/>
                                        </p:tgtEl>
                                      </p:cBhvr>
                                    </p:animEffect>
                                    <p:set>
                                      <p:cBhvr>
                                        <p:cTn id="635" dur="1" fill="hold">
                                          <p:stCondLst>
                                            <p:cond delay="499"/>
                                          </p:stCondLst>
                                        </p:cTn>
                                        <p:tgtEl>
                                          <p:spTgt spid="73"/>
                                        </p:tgtEl>
                                        <p:attrNameLst>
                                          <p:attrName>style.visibility</p:attrName>
                                        </p:attrNameLst>
                                      </p:cBhvr>
                                      <p:to>
                                        <p:strVal val="hidden"/>
                                      </p:to>
                                    </p:set>
                                  </p:childTnLst>
                                </p:cTn>
                              </p:par>
                              <p:par>
                                <p:cTn id="636" presetID="10" presetClass="exit" presetSubtype="0" fill="hold" grpId="2" nodeType="withEffect">
                                  <p:stCondLst>
                                    <p:cond delay="0"/>
                                  </p:stCondLst>
                                  <p:childTnLst>
                                    <p:animEffect transition="out" filter="fade">
                                      <p:cBhvr>
                                        <p:cTn id="637" dur="500"/>
                                        <p:tgtEl>
                                          <p:spTgt spid="77"/>
                                        </p:tgtEl>
                                      </p:cBhvr>
                                    </p:animEffect>
                                    <p:set>
                                      <p:cBhvr>
                                        <p:cTn id="638" dur="1" fill="hold">
                                          <p:stCondLst>
                                            <p:cond delay="499"/>
                                          </p:stCondLst>
                                        </p:cTn>
                                        <p:tgtEl>
                                          <p:spTgt spid="77"/>
                                        </p:tgtEl>
                                        <p:attrNameLst>
                                          <p:attrName>style.visibility</p:attrName>
                                        </p:attrNameLst>
                                      </p:cBhvr>
                                      <p:to>
                                        <p:strVal val="hidden"/>
                                      </p:to>
                                    </p:set>
                                  </p:childTnLst>
                                </p:cTn>
                              </p:par>
                              <p:par>
                                <p:cTn id="639" presetID="23" presetClass="entr" presetSubtype="16" fill="hold" grpId="5" nodeType="withEffect">
                                  <p:stCondLst>
                                    <p:cond delay="250"/>
                                  </p:stCondLst>
                                  <p:childTnLst>
                                    <p:set>
                                      <p:cBhvr>
                                        <p:cTn id="640" dur="1" fill="hold">
                                          <p:stCondLst>
                                            <p:cond delay="0"/>
                                          </p:stCondLst>
                                        </p:cTn>
                                        <p:tgtEl>
                                          <p:spTgt spid="50"/>
                                        </p:tgtEl>
                                        <p:attrNameLst>
                                          <p:attrName>style.visibility</p:attrName>
                                        </p:attrNameLst>
                                      </p:cBhvr>
                                      <p:to>
                                        <p:strVal val="visible"/>
                                      </p:to>
                                    </p:set>
                                    <p:anim calcmode="lin" valueType="num">
                                      <p:cBhvr>
                                        <p:cTn id="641" dur="500" fill="hold"/>
                                        <p:tgtEl>
                                          <p:spTgt spid="50"/>
                                        </p:tgtEl>
                                        <p:attrNameLst>
                                          <p:attrName>ppt_w</p:attrName>
                                        </p:attrNameLst>
                                      </p:cBhvr>
                                      <p:tavLst>
                                        <p:tav tm="0">
                                          <p:val>
                                            <p:fltVal val="0"/>
                                          </p:val>
                                        </p:tav>
                                        <p:tav tm="100000">
                                          <p:val>
                                            <p:strVal val="#ppt_w"/>
                                          </p:val>
                                        </p:tav>
                                      </p:tavLst>
                                    </p:anim>
                                    <p:anim calcmode="lin" valueType="num">
                                      <p:cBhvr>
                                        <p:cTn id="642" dur="500" fill="hold"/>
                                        <p:tgtEl>
                                          <p:spTgt spid="50"/>
                                        </p:tgtEl>
                                        <p:attrNameLst>
                                          <p:attrName>ppt_h</p:attrName>
                                        </p:attrNameLst>
                                      </p:cBhvr>
                                      <p:tavLst>
                                        <p:tav tm="0">
                                          <p:val>
                                            <p:fltVal val="0"/>
                                          </p:val>
                                        </p:tav>
                                        <p:tav tm="100000">
                                          <p:val>
                                            <p:strVal val="#ppt_h"/>
                                          </p:val>
                                        </p:tav>
                                      </p:tavLst>
                                    </p:anim>
                                  </p:childTnLst>
                                </p:cTn>
                              </p:par>
                              <p:par>
                                <p:cTn id="643" presetID="23" presetClass="entr" presetSubtype="16" fill="hold" grpId="4" nodeType="withEffect">
                                  <p:stCondLst>
                                    <p:cond delay="250"/>
                                  </p:stCondLst>
                                  <p:childTnLst>
                                    <p:set>
                                      <p:cBhvr>
                                        <p:cTn id="644" dur="1" fill="hold">
                                          <p:stCondLst>
                                            <p:cond delay="0"/>
                                          </p:stCondLst>
                                        </p:cTn>
                                        <p:tgtEl>
                                          <p:spTgt spid="51"/>
                                        </p:tgtEl>
                                        <p:attrNameLst>
                                          <p:attrName>style.visibility</p:attrName>
                                        </p:attrNameLst>
                                      </p:cBhvr>
                                      <p:to>
                                        <p:strVal val="visible"/>
                                      </p:to>
                                    </p:set>
                                    <p:anim calcmode="lin" valueType="num">
                                      <p:cBhvr>
                                        <p:cTn id="645" dur="500" fill="hold"/>
                                        <p:tgtEl>
                                          <p:spTgt spid="51"/>
                                        </p:tgtEl>
                                        <p:attrNameLst>
                                          <p:attrName>ppt_w</p:attrName>
                                        </p:attrNameLst>
                                      </p:cBhvr>
                                      <p:tavLst>
                                        <p:tav tm="0">
                                          <p:val>
                                            <p:fltVal val="0"/>
                                          </p:val>
                                        </p:tav>
                                        <p:tav tm="100000">
                                          <p:val>
                                            <p:strVal val="#ppt_w"/>
                                          </p:val>
                                        </p:tav>
                                      </p:tavLst>
                                    </p:anim>
                                    <p:anim calcmode="lin" valueType="num">
                                      <p:cBhvr>
                                        <p:cTn id="646" dur="500" fill="hold"/>
                                        <p:tgtEl>
                                          <p:spTgt spid="51"/>
                                        </p:tgtEl>
                                        <p:attrNameLst>
                                          <p:attrName>ppt_h</p:attrName>
                                        </p:attrNameLst>
                                      </p:cBhvr>
                                      <p:tavLst>
                                        <p:tav tm="0">
                                          <p:val>
                                            <p:fltVal val="0"/>
                                          </p:val>
                                        </p:tav>
                                        <p:tav tm="100000">
                                          <p:val>
                                            <p:strVal val="#ppt_h"/>
                                          </p:val>
                                        </p:tav>
                                      </p:tavLst>
                                    </p:anim>
                                  </p:childTnLst>
                                </p:cTn>
                              </p:par>
                              <p:par>
                                <p:cTn id="647" presetID="23" presetClass="entr" presetSubtype="16" fill="hold" grpId="4" nodeType="withEffect">
                                  <p:stCondLst>
                                    <p:cond delay="250"/>
                                  </p:stCondLst>
                                  <p:childTnLst>
                                    <p:set>
                                      <p:cBhvr>
                                        <p:cTn id="648" dur="1" fill="hold">
                                          <p:stCondLst>
                                            <p:cond delay="0"/>
                                          </p:stCondLst>
                                        </p:cTn>
                                        <p:tgtEl>
                                          <p:spTgt spid="47"/>
                                        </p:tgtEl>
                                        <p:attrNameLst>
                                          <p:attrName>style.visibility</p:attrName>
                                        </p:attrNameLst>
                                      </p:cBhvr>
                                      <p:to>
                                        <p:strVal val="visible"/>
                                      </p:to>
                                    </p:set>
                                    <p:anim calcmode="lin" valueType="num">
                                      <p:cBhvr>
                                        <p:cTn id="649" dur="500" fill="hold"/>
                                        <p:tgtEl>
                                          <p:spTgt spid="47"/>
                                        </p:tgtEl>
                                        <p:attrNameLst>
                                          <p:attrName>ppt_w</p:attrName>
                                        </p:attrNameLst>
                                      </p:cBhvr>
                                      <p:tavLst>
                                        <p:tav tm="0">
                                          <p:val>
                                            <p:fltVal val="0"/>
                                          </p:val>
                                        </p:tav>
                                        <p:tav tm="100000">
                                          <p:val>
                                            <p:strVal val="#ppt_w"/>
                                          </p:val>
                                        </p:tav>
                                      </p:tavLst>
                                    </p:anim>
                                    <p:anim calcmode="lin" valueType="num">
                                      <p:cBhvr>
                                        <p:cTn id="650" dur="500" fill="hold"/>
                                        <p:tgtEl>
                                          <p:spTgt spid="47"/>
                                        </p:tgtEl>
                                        <p:attrNameLst>
                                          <p:attrName>ppt_h</p:attrName>
                                        </p:attrNameLst>
                                      </p:cBhvr>
                                      <p:tavLst>
                                        <p:tav tm="0">
                                          <p:val>
                                            <p:fltVal val="0"/>
                                          </p:val>
                                        </p:tav>
                                        <p:tav tm="100000">
                                          <p:val>
                                            <p:strVal val="#ppt_h"/>
                                          </p:val>
                                        </p:tav>
                                      </p:tavLst>
                                    </p:anim>
                                  </p:childTnLst>
                                </p:cTn>
                              </p:par>
                              <p:par>
                                <p:cTn id="651" presetID="23" presetClass="entr" presetSubtype="16" fill="hold" grpId="4" nodeType="withEffect">
                                  <p:stCondLst>
                                    <p:cond delay="250"/>
                                  </p:stCondLst>
                                  <p:childTnLst>
                                    <p:set>
                                      <p:cBhvr>
                                        <p:cTn id="652" dur="1" fill="hold">
                                          <p:stCondLst>
                                            <p:cond delay="0"/>
                                          </p:stCondLst>
                                        </p:cTn>
                                        <p:tgtEl>
                                          <p:spTgt spid="49"/>
                                        </p:tgtEl>
                                        <p:attrNameLst>
                                          <p:attrName>style.visibility</p:attrName>
                                        </p:attrNameLst>
                                      </p:cBhvr>
                                      <p:to>
                                        <p:strVal val="visible"/>
                                      </p:to>
                                    </p:set>
                                    <p:anim calcmode="lin" valueType="num">
                                      <p:cBhvr>
                                        <p:cTn id="653" dur="500" fill="hold"/>
                                        <p:tgtEl>
                                          <p:spTgt spid="49"/>
                                        </p:tgtEl>
                                        <p:attrNameLst>
                                          <p:attrName>ppt_w</p:attrName>
                                        </p:attrNameLst>
                                      </p:cBhvr>
                                      <p:tavLst>
                                        <p:tav tm="0">
                                          <p:val>
                                            <p:fltVal val="0"/>
                                          </p:val>
                                        </p:tav>
                                        <p:tav tm="100000">
                                          <p:val>
                                            <p:strVal val="#ppt_w"/>
                                          </p:val>
                                        </p:tav>
                                      </p:tavLst>
                                    </p:anim>
                                    <p:anim calcmode="lin" valueType="num">
                                      <p:cBhvr>
                                        <p:cTn id="654" dur="500" fill="hold"/>
                                        <p:tgtEl>
                                          <p:spTgt spid="49"/>
                                        </p:tgtEl>
                                        <p:attrNameLst>
                                          <p:attrName>ppt_h</p:attrName>
                                        </p:attrNameLst>
                                      </p:cBhvr>
                                      <p:tavLst>
                                        <p:tav tm="0">
                                          <p:val>
                                            <p:fltVal val="0"/>
                                          </p:val>
                                        </p:tav>
                                        <p:tav tm="100000">
                                          <p:val>
                                            <p:strVal val="#ppt_h"/>
                                          </p:val>
                                        </p:tav>
                                      </p:tavLst>
                                    </p:anim>
                                  </p:childTnLst>
                                </p:cTn>
                              </p:par>
                              <p:par>
                                <p:cTn id="655" presetID="23" presetClass="entr" presetSubtype="16" fill="hold" grpId="4" nodeType="withEffect">
                                  <p:stCondLst>
                                    <p:cond delay="250"/>
                                  </p:stCondLst>
                                  <p:childTnLst>
                                    <p:set>
                                      <p:cBhvr>
                                        <p:cTn id="656" dur="1" fill="hold">
                                          <p:stCondLst>
                                            <p:cond delay="0"/>
                                          </p:stCondLst>
                                        </p:cTn>
                                        <p:tgtEl>
                                          <p:spTgt spid="53"/>
                                        </p:tgtEl>
                                        <p:attrNameLst>
                                          <p:attrName>style.visibility</p:attrName>
                                        </p:attrNameLst>
                                      </p:cBhvr>
                                      <p:to>
                                        <p:strVal val="visible"/>
                                      </p:to>
                                    </p:set>
                                    <p:anim calcmode="lin" valueType="num">
                                      <p:cBhvr>
                                        <p:cTn id="657" dur="500" fill="hold"/>
                                        <p:tgtEl>
                                          <p:spTgt spid="53"/>
                                        </p:tgtEl>
                                        <p:attrNameLst>
                                          <p:attrName>ppt_w</p:attrName>
                                        </p:attrNameLst>
                                      </p:cBhvr>
                                      <p:tavLst>
                                        <p:tav tm="0">
                                          <p:val>
                                            <p:fltVal val="0"/>
                                          </p:val>
                                        </p:tav>
                                        <p:tav tm="100000">
                                          <p:val>
                                            <p:strVal val="#ppt_w"/>
                                          </p:val>
                                        </p:tav>
                                      </p:tavLst>
                                    </p:anim>
                                    <p:anim calcmode="lin" valueType="num">
                                      <p:cBhvr>
                                        <p:cTn id="658" dur="500" fill="hold"/>
                                        <p:tgtEl>
                                          <p:spTgt spid="53"/>
                                        </p:tgtEl>
                                        <p:attrNameLst>
                                          <p:attrName>ppt_h</p:attrName>
                                        </p:attrNameLst>
                                      </p:cBhvr>
                                      <p:tavLst>
                                        <p:tav tm="0">
                                          <p:val>
                                            <p:fltVal val="0"/>
                                          </p:val>
                                        </p:tav>
                                        <p:tav tm="100000">
                                          <p:val>
                                            <p:strVal val="#ppt_h"/>
                                          </p:val>
                                        </p:tav>
                                      </p:tavLst>
                                    </p:anim>
                                  </p:childTnLst>
                                </p:cTn>
                              </p:par>
                              <p:par>
                                <p:cTn id="659" presetID="23" presetClass="entr" presetSubtype="16" fill="hold" grpId="4" nodeType="withEffect">
                                  <p:stCondLst>
                                    <p:cond delay="250"/>
                                  </p:stCondLst>
                                  <p:childTnLst>
                                    <p:set>
                                      <p:cBhvr>
                                        <p:cTn id="660" dur="1" fill="hold">
                                          <p:stCondLst>
                                            <p:cond delay="0"/>
                                          </p:stCondLst>
                                        </p:cTn>
                                        <p:tgtEl>
                                          <p:spTgt spid="54"/>
                                        </p:tgtEl>
                                        <p:attrNameLst>
                                          <p:attrName>style.visibility</p:attrName>
                                        </p:attrNameLst>
                                      </p:cBhvr>
                                      <p:to>
                                        <p:strVal val="visible"/>
                                      </p:to>
                                    </p:set>
                                    <p:anim calcmode="lin" valueType="num">
                                      <p:cBhvr>
                                        <p:cTn id="661" dur="500" fill="hold"/>
                                        <p:tgtEl>
                                          <p:spTgt spid="54"/>
                                        </p:tgtEl>
                                        <p:attrNameLst>
                                          <p:attrName>ppt_w</p:attrName>
                                        </p:attrNameLst>
                                      </p:cBhvr>
                                      <p:tavLst>
                                        <p:tav tm="0">
                                          <p:val>
                                            <p:fltVal val="0"/>
                                          </p:val>
                                        </p:tav>
                                        <p:tav tm="100000">
                                          <p:val>
                                            <p:strVal val="#ppt_w"/>
                                          </p:val>
                                        </p:tav>
                                      </p:tavLst>
                                    </p:anim>
                                    <p:anim calcmode="lin" valueType="num">
                                      <p:cBhvr>
                                        <p:cTn id="662" dur="500" fill="hold"/>
                                        <p:tgtEl>
                                          <p:spTgt spid="54"/>
                                        </p:tgtEl>
                                        <p:attrNameLst>
                                          <p:attrName>ppt_h</p:attrName>
                                        </p:attrNameLst>
                                      </p:cBhvr>
                                      <p:tavLst>
                                        <p:tav tm="0">
                                          <p:val>
                                            <p:fltVal val="0"/>
                                          </p:val>
                                        </p:tav>
                                        <p:tav tm="100000">
                                          <p:val>
                                            <p:strVal val="#ppt_h"/>
                                          </p:val>
                                        </p:tav>
                                      </p:tavLst>
                                    </p:anim>
                                  </p:childTnLst>
                                </p:cTn>
                              </p:par>
                              <p:par>
                                <p:cTn id="663" presetID="23" presetClass="entr" presetSubtype="16" fill="hold" grpId="4" nodeType="withEffect">
                                  <p:stCondLst>
                                    <p:cond delay="250"/>
                                  </p:stCondLst>
                                  <p:childTnLst>
                                    <p:set>
                                      <p:cBhvr>
                                        <p:cTn id="664" dur="1" fill="hold">
                                          <p:stCondLst>
                                            <p:cond delay="0"/>
                                          </p:stCondLst>
                                        </p:cTn>
                                        <p:tgtEl>
                                          <p:spTgt spid="48"/>
                                        </p:tgtEl>
                                        <p:attrNameLst>
                                          <p:attrName>style.visibility</p:attrName>
                                        </p:attrNameLst>
                                      </p:cBhvr>
                                      <p:to>
                                        <p:strVal val="visible"/>
                                      </p:to>
                                    </p:set>
                                    <p:anim calcmode="lin" valueType="num">
                                      <p:cBhvr>
                                        <p:cTn id="665" dur="500" fill="hold"/>
                                        <p:tgtEl>
                                          <p:spTgt spid="48"/>
                                        </p:tgtEl>
                                        <p:attrNameLst>
                                          <p:attrName>ppt_w</p:attrName>
                                        </p:attrNameLst>
                                      </p:cBhvr>
                                      <p:tavLst>
                                        <p:tav tm="0">
                                          <p:val>
                                            <p:fltVal val="0"/>
                                          </p:val>
                                        </p:tav>
                                        <p:tav tm="100000">
                                          <p:val>
                                            <p:strVal val="#ppt_w"/>
                                          </p:val>
                                        </p:tav>
                                      </p:tavLst>
                                    </p:anim>
                                    <p:anim calcmode="lin" valueType="num">
                                      <p:cBhvr>
                                        <p:cTn id="666" dur="500" fill="hold"/>
                                        <p:tgtEl>
                                          <p:spTgt spid="48"/>
                                        </p:tgtEl>
                                        <p:attrNameLst>
                                          <p:attrName>ppt_h</p:attrName>
                                        </p:attrNameLst>
                                      </p:cBhvr>
                                      <p:tavLst>
                                        <p:tav tm="0">
                                          <p:val>
                                            <p:fltVal val="0"/>
                                          </p:val>
                                        </p:tav>
                                        <p:tav tm="100000">
                                          <p:val>
                                            <p:strVal val="#ppt_h"/>
                                          </p:val>
                                        </p:tav>
                                      </p:tavLst>
                                    </p:anim>
                                  </p:childTnLst>
                                </p:cTn>
                              </p:par>
                              <p:par>
                                <p:cTn id="667" presetID="23" presetClass="entr" presetSubtype="16" fill="hold" grpId="5" nodeType="withEffect">
                                  <p:stCondLst>
                                    <p:cond delay="250"/>
                                  </p:stCondLst>
                                  <p:childTnLst>
                                    <p:set>
                                      <p:cBhvr>
                                        <p:cTn id="668" dur="1" fill="hold">
                                          <p:stCondLst>
                                            <p:cond delay="0"/>
                                          </p:stCondLst>
                                        </p:cTn>
                                        <p:tgtEl>
                                          <p:spTgt spid="17"/>
                                        </p:tgtEl>
                                        <p:attrNameLst>
                                          <p:attrName>style.visibility</p:attrName>
                                        </p:attrNameLst>
                                      </p:cBhvr>
                                      <p:to>
                                        <p:strVal val="visible"/>
                                      </p:to>
                                    </p:set>
                                    <p:anim calcmode="lin" valueType="num">
                                      <p:cBhvr>
                                        <p:cTn id="669" dur="500" fill="hold"/>
                                        <p:tgtEl>
                                          <p:spTgt spid="17"/>
                                        </p:tgtEl>
                                        <p:attrNameLst>
                                          <p:attrName>ppt_w</p:attrName>
                                        </p:attrNameLst>
                                      </p:cBhvr>
                                      <p:tavLst>
                                        <p:tav tm="0">
                                          <p:val>
                                            <p:fltVal val="0"/>
                                          </p:val>
                                        </p:tav>
                                        <p:tav tm="100000">
                                          <p:val>
                                            <p:strVal val="#ppt_w"/>
                                          </p:val>
                                        </p:tav>
                                      </p:tavLst>
                                    </p:anim>
                                    <p:anim calcmode="lin" valueType="num">
                                      <p:cBhvr>
                                        <p:cTn id="670" dur="500" fill="hold"/>
                                        <p:tgtEl>
                                          <p:spTgt spid="17"/>
                                        </p:tgtEl>
                                        <p:attrNameLst>
                                          <p:attrName>ppt_h</p:attrName>
                                        </p:attrNameLst>
                                      </p:cBhvr>
                                      <p:tavLst>
                                        <p:tav tm="0">
                                          <p:val>
                                            <p:fltVal val="0"/>
                                          </p:val>
                                        </p:tav>
                                        <p:tav tm="100000">
                                          <p:val>
                                            <p:strVal val="#ppt_h"/>
                                          </p:val>
                                        </p:tav>
                                      </p:tavLst>
                                    </p:anim>
                                  </p:childTnLst>
                                </p:cTn>
                              </p:par>
                              <p:par>
                                <p:cTn id="671" presetID="23" presetClass="entr" presetSubtype="16" fill="hold" grpId="4" nodeType="withEffect">
                                  <p:stCondLst>
                                    <p:cond delay="250"/>
                                  </p:stCondLst>
                                  <p:childTnLst>
                                    <p:set>
                                      <p:cBhvr>
                                        <p:cTn id="672" dur="1" fill="hold">
                                          <p:stCondLst>
                                            <p:cond delay="0"/>
                                          </p:stCondLst>
                                        </p:cTn>
                                        <p:tgtEl>
                                          <p:spTgt spid="16"/>
                                        </p:tgtEl>
                                        <p:attrNameLst>
                                          <p:attrName>style.visibility</p:attrName>
                                        </p:attrNameLst>
                                      </p:cBhvr>
                                      <p:to>
                                        <p:strVal val="visible"/>
                                      </p:to>
                                    </p:set>
                                    <p:anim calcmode="lin" valueType="num">
                                      <p:cBhvr>
                                        <p:cTn id="673" dur="500" fill="hold"/>
                                        <p:tgtEl>
                                          <p:spTgt spid="16"/>
                                        </p:tgtEl>
                                        <p:attrNameLst>
                                          <p:attrName>ppt_w</p:attrName>
                                        </p:attrNameLst>
                                      </p:cBhvr>
                                      <p:tavLst>
                                        <p:tav tm="0">
                                          <p:val>
                                            <p:fltVal val="0"/>
                                          </p:val>
                                        </p:tav>
                                        <p:tav tm="100000">
                                          <p:val>
                                            <p:strVal val="#ppt_w"/>
                                          </p:val>
                                        </p:tav>
                                      </p:tavLst>
                                    </p:anim>
                                    <p:anim calcmode="lin" valueType="num">
                                      <p:cBhvr>
                                        <p:cTn id="674" dur="500" fill="hold"/>
                                        <p:tgtEl>
                                          <p:spTgt spid="16"/>
                                        </p:tgtEl>
                                        <p:attrNameLst>
                                          <p:attrName>ppt_h</p:attrName>
                                        </p:attrNameLst>
                                      </p:cBhvr>
                                      <p:tavLst>
                                        <p:tav tm="0">
                                          <p:val>
                                            <p:fltVal val="0"/>
                                          </p:val>
                                        </p:tav>
                                        <p:tav tm="100000">
                                          <p:val>
                                            <p:strVal val="#ppt_h"/>
                                          </p:val>
                                        </p:tav>
                                      </p:tavLst>
                                    </p:anim>
                                  </p:childTnLst>
                                </p:cTn>
                              </p:par>
                              <p:par>
                                <p:cTn id="675" presetID="23" presetClass="entr" presetSubtype="16" fill="hold" grpId="4" nodeType="withEffect">
                                  <p:stCondLst>
                                    <p:cond delay="250"/>
                                  </p:stCondLst>
                                  <p:childTnLst>
                                    <p:set>
                                      <p:cBhvr>
                                        <p:cTn id="676" dur="1" fill="hold">
                                          <p:stCondLst>
                                            <p:cond delay="0"/>
                                          </p:stCondLst>
                                        </p:cTn>
                                        <p:tgtEl>
                                          <p:spTgt spid="19"/>
                                        </p:tgtEl>
                                        <p:attrNameLst>
                                          <p:attrName>style.visibility</p:attrName>
                                        </p:attrNameLst>
                                      </p:cBhvr>
                                      <p:to>
                                        <p:strVal val="visible"/>
                                      </p:to>
                                    </p:set>
                                    <p:anim calcmode="lin" valueType="num">
                                      <p:cBhvr>
                                        <p:cTn id="677" dur="500" fill="hold"/>
                                        <p:tgtEl>
                                          <p:spTgt spid="19"/>
                                        </p:tgtEl>
                                        <p:attrNameLst>
                                          <p:attrName>ppt_w</p:attrName>
                                        </p:attrNameLst>
                                      </p:cBhvr>
                                      <p:tavLst>
                                        <p:tav tm="0">
                                          <p:val>
                                            <p:fltVal val="0"/>
                                          </p:val>
                                        </p:tav>
                                        <p:tav tm="100000">
                                          <p:val>
                                            <p:strVal val="#ppt_w"/>
                                          </p:val>
                                        </p:tav>
                                      </p:tavLst>
                                    </p:anim>
                                    <p:anim calcmode="lin" valueType="num">
                                      <p:cBhvr>
                                        <p:cTn id="678" dur="500" fill="hold"/>
                                        <p:tgtEl>
                                          <p:spTgt spid="19"/>
                                        </p:tgtEl>
                                        <p:attrNameLst>
                                          <p:attrName>ppt_h</p:attrName>
                                        </p:attrNameLst>
                                      </p:cBhvr>
                                      <p:tavLst>
                                        <p:tav tm="0">
                                          <p:val>
                                            <p:fltVal val="0"/>
                                          </p:val>
                                        </p:tav>
                                        <p:tav tm="100000">
                                          <p:val>
                                            <p:strVal val="#ppt_h"/>
                                          </p:val>
                                        </p:tav>
                                      </p:tavLst>
                                    </p:anim>
                                  </p:childTnLst>
                                </p:cTn>
                              </p:par>
                              <p:par>
                                <p:cTn id="679" presetID="23" presetClass="entr" presetSubtype="16" fill="hold" grpId="4" nodeType="withEffect">
                                  <p:stCondLst>
                                    <p:cond delay="250"/>
                                  </p:stCondLst>
                                  <p:childTnLst>
                                    <p:set>
                                      <p:cBhvr>
                                        <p:cTn id="680" dur="1" fill="hold">
                                          <p:stCondLst>
                                            <p:cond delay="0"/>
                                          </p:stCondLst>
                                        </p:cTn>
                                        <p:tgtEl>
                                          <p:spTgt spid="15"/>
                                        </p:tgtEl>
                                        <p:attrNameLst>
                                          <p:attrName>style.visibility</p:attrName>
                                        </p:attrNameLst>
                                      </p:cBhvr>
                                      <p:to>
                                        <p:strVal val="visible"/>
                                      </p:to>
                                    </p:set>
                                    <p:anim calcmode="lin" valueType="num">
                                      <p:cBhvr>
                                        <p:cTn id="681" dur="500" fill="hold"/>
                                        <p:tgtEl>
                                          <p:spTgt spid="15"/>
                                        </p:tgtEl>
                                        <p:attrNameLst>
                                          <p:attrName>ppt_w</p:attrName>
                                        </p:attrNameLst>
                                      </p:cBhvr>
                                      <p:tavLst>
                                        <p:tav tm="0">
                                          <p:val>
                                            <p:fltVal val="0"/>
                                          </p:val>
                                        </p:tav>
                                        <p:tav tm="100000">
                                          <p:val>
                                            <p:strVal val="#ppt_w"/>
                                          </p:val>
                                        </p:tav>
                                      </p:tavLst>
                                    </p:anim>
                                    <p:anim calcmode="lin" valueType="num">
                                      <p:cBhvr>
                                        <p:cTn id="682" dur="500" fill="hold"/>
                                        <p:tgtEl>
                                          <p:spTgt spid="15"/>
                                        </p:tgtEl>
                                        <p:attrNameLst>
                                          <p:attrName>ppt_h</p:attrName>
                                        </p:attrNameLst>
                                      </p:cBhvr>
                                      <p:tavLst>
                                        <p:tav tm="0">
                                          <p:val>
                                            <p:fltVal val="0"/>
                                          </p:val>
                                        </p:tav>
                                        <p:tav tm="100000">
                                          <p:val>
                                            <p:strVal val="#ppt_h"/>
                                          </p:val>
                                        </p:tav>
                                      </p:tavLst>
                                    </p:anim>
                                  </p:childTnLst>
                                </p:cTn>
                              </p:par>
                              <p:par>
                                <p:cTn id="683" presetID="23" presetClass="entr" presetSubtype="16" fill="hold" grpId="4" nodeType="withEffect">
                                  <p:stCondLst>
                                    <p:cond delay="250"/>
                                  </p:stCondLst>
                                  <p:childTnLst>
                                    <p:set>
                                      <p:cBhvr>
                                        <p:cTn id="684" dur="1" fill="hold">
                                          <p:stCondLst>
                                            <p:cond delay="0"/>
                                          </p:stCondLst>
                                        </p:cTn>
                                        <p:tgtEl>
                                          <p:spTgt spid="22"/>
                                        </p:tgtEl>
                                        <p:attrNameLst>
                                          <p:attrName>style.visibility</p:attrName>
                                        </p:attrNameLst>
                                      </p:cBhvr>
                                      <p:to>
                                        <p:strVal val="visible"/>
                                      </p:to>
                                    </p:set>
                                    <p:anim calcmode="lin" valueType="num">
                                      <p:cBhvr>
                                        <p:cTn id="685" dur="500" fill="hold"/>
                                        <p:tgtEl>
                                          <p:spTgt spid="22"/>
                                        </p:tgtEl>
                                        <p:attrNameLst>
                                          <p:attrName>ppt_w</p:attrName>
                                        </p:attrNameLst>
                                      </p:cBhvr>
                                      <p:tavLst>
                                        <p:tav tm="0">
                                          <p:val>
                                            <p:fltVal val="0"/>
                                          </p:val>
                                        </p:tav>
                                        <p:tav tm="100000">
                                          <p:val>
                                            <p:strVal val="#ppt_w"/>
                                          </p:val>
                                        </p:tav>
                                      </p:tavLst>
                                    </p:anim>
                                    <p:anim calcmode="lin" valueType="num">
                                      <p:cBhvr>
                                        <p:cTn id="686" dur="500" fill="hold"/>
                                        <p:tgtEl>
                                          <p:spTgt spid="22"/>
                                        </p:tgtEl>
                                        <p:attrNameLst>
                                          <p:attrName>ppt_h</p:attrName>
                                        </p:attrNameLst>
                                      </p:cBhvr>
                                      <p:tavLst>
                                        <p:tav tm="0">
                                          <p:val>
                                            <p:fltVal val="0"/>
                                          </p:val>
                                        </p:tav>
                                        <p:tav tm="100000">
                                          <p:val>
                                            <p:strVal val="#ppt_h"/>
                                          </p:val>
                                        </p:tav>
                                      </p:tavLst>
                                    </p:anim>
                                  </p:childTnLst>
                                </p:cTn>
                              </p:par>
                              <p:par>
                                <p:cTn id="687" presetID="23" presetClass="entr" presetSubtype="16" fill="hold" grpId="4" nodeType="withEffect">
                                  <p:stCondLst>
                                    <p:cond delay="250"/>
                                  </p:stCondLst>
                                  <p:childTnLst>
                                    <p:set>
                                      <p:cBhvr>
                                        <p:cTn id="688" dur="1" fill="hold">
                                          <p:stCondLst>
                                            <p:cond delay="0"/>
                                          </p:stCondLst>
                                        </p:cTn>
                                        <p:tgtEl>
                                          <p:spTgt spid="18"/>
                                        </p:tgtEl>
                                        <p:attrNameLst>
                                          <p:attrName>style.visibility</p:attrName>
                                        </p:attrNameLst>
                                      </p:cBhvr>
                                      <p:to>
                                        <p:strVal val="visible"/>
                                      </p:to>
                                    </p:set>
                                    <p:anim calcmode="lin" valueType="num">
                                      <p:cBhvr>
                                        <p:cTn id="689" dur="500" fill="hold"/>
                                        <p:tgtEl>
                                          <p:spTgt spid="18"/>
                                        </p:tgtEl>
                                        <p:attrNameLst>
                                          <p:attrName>ppt_w</p:attrName>
                                        </p:attrNameLst>
                                      </p:cBhvr>
                                      <p:tavLst>
                                        <p:tav tm="0">
                                          <p:val>
                                            <p:fltVal val="0"/>
                                          </p:val>
                                        </p:tav>
                                        <p:tav tm="100000">
                                          <p:val>
                                            <p:strVal val="#ppt_w"/>
                                          </p:val>
                                        </p:tav>
                                      </p:tavLst>
                                    </p:anim>
                                    <p:anim calcmode="lin" valueType="num">
                                      <p:cBhvr>
                                        <p:cTn id="690" dur="500" fill="hold"/>
                                        <p:tgtEl>
                                          <p:spTgt spid="18"/>
                                        </p:tgtEl>
                                        <p:attrNameLst>
                                          <p:attrName>ppt_h</p:attrName>
                                        </p:attrNameLst>
                                      </p:cBhvr>
                                      <p:tavLst>
                                        <p:tav tm="0">
                                          <p:val>
                                            <p:fltVal val="0"/>
                                          </p:val>
                                        </p:tav>
                                        <p:tav tm="100000">
                                          <p:val>
                                            <p:strVal val="#ppt_h"/>
                                          </p:val>
                                        </p:tav>
                                      </p:tavLst>
                                    </p:anim>
                                  </p:childTnLst>
                                </p:cTn>
                              </p:par>
                              <p:par>
                                <p:cTn id="691" presetID="23" presetClass="entr" presetSubtype="16" fill="hold" grpId="4" nodeType="withEffect">
                                  <p:stCondLst>
                                    <p:cond delay="250"/>
                                  </p:stCondLst>
                                  <p:childTnLst>
                                    <p:set>
                                      <p:cBhvr>
                                        <p:cTn id="692" dur="1" fill="hold">
                                          <p:stCondLst>
                                            <p:cond delay="0"/>
                                          </p:stCondLst>
                                        </p:cTn>
                                        <p:tgtEl>
                                          <p:spTgt spid="20"/>
                                        </p:tgtEl>
                                        <p:attrNameLst>
                                          <p:attrName>style.visibility</p:attrName>
                                        </p:attrNameLst>
                                      </p:cBhvr>
                                      <p:to>
                                        <p:strVal val="visible"/>
                                      </p:to>
                                    </p:set>
                                    <p:anim calcmode="lin" valueType="num">
                                      <p:cBhvr>
                                        <p:cTn id="693" dur="500" fill="hold"/>
                                        <p:tgtEl>
                                          <p:spTgt spid="20"/>
                                        </p:tgtEl>
                                        <p:attrNameLst>
                                          <p:attrName>ppt_w</p:attrName>
                                        </p:attrNameLst>
                                      </p:cBhvr>
                                      <p:tavLst>
                                        <p:tav tm="0">
                                          <p:val>
                                            <p:fltVal val="0"/>
                                          </p:val>
                                        </p:tav>
                                        <p:tav tm="100000">
                                          <p:val>
                                            <p:strVal val="#ppt_w"/>
                                          </p:val>
                                        </p:tav>
                                      </p:tavLst>
                                    </p:anim>
                                    <p:anim calcmode="lin" valueType="num">
                                      <p:cBhvr>
                                        <p:cTn id="694" dur="500" fill="hold"/>
                                        <p:tgtEl>
                                          <p:spTgt spid="20"/>
                                        </p:tgtEl>
                                        <p:attrNameLst>
                                          <p:attrName>ppt_h</p:attrName>
                                        </p:attrNameLst>
                                      </p:cBhvr>
                                      <p:tavLst>
                                        <p:tav tm="0">
                                          <p:val>
                                            <p:fltVal val="0"/>
                                          </p:val>
                                        </p:tav>
                                        <p:tav tm="100000">
                                          <p:val>
                                            <p:strVal val="#ppt_h"/>
                                          </p:val>
                                        </p:tav>
                                      </p:tavLst>
                                    </p:anim>
                                  </p:childTnLst>
                                </p:cTn>
                              </p:par>
                              <p:par>
                                <p:cTn id="695" presetID="23" presetClass="entr" presetSubtype="16" fill="hold" grpId="4" nodeType="withEffect">
                                  <p:stCondLst>
                                    <p:cond delay="250"/>
                                  </p:stCondLst>
                                  <p:childTnLst>
                                    <p:set>
                                      <p:cBhvr>
                                        <p:cTn id="696" dur="1" fill="hold">
                                          <p:stCondLst>
                                            <p:cond delay="0"/>
                                          </p:stCondLst>
                                        </p:cTn>
                                        <p:tgtEl>
                                          <p:spTgt spid="21"/>
                                        </p:tgtEl>
                                        <p:attrNameLst>
                                          <p:attrName>style.visibility</p:attrName>
                                        </p:attrNameLst>
                                      </p:cBhvr>
                                      <p:to>
                                        <p:strVal val="visible"/>
                                      </p:to>
                                    </p:set>
                                    <p:anim calcmode="lin" valueType="num">
                                      <p:cBhvr>
                                        <p:cTn id="697" dur="500" fill="hold"/>
                                        <p:tgtEl>
                                          <p:spTgt spid="21"/>
                                        </p:tgtEl>
                                        <p:attrNameLst>
                                          <p:attrName>ppt_w</p:attrName>
                                        </p:attrNameLst>
                                      </p:cBhvr>
                                      <p:tavLst>
                                        <p:tav tm="0">
                                          <p:val>
                                            <p:fltVal val="0"/>
                                          </p:val>
                                        </p:tav>
                                        <p:tav tm="100000">
                                          <p:val>
                                            <p:strVal val="#ppt_w"/>
                                          </p:val>
                                        </p:tav>
                                      </p:tavLst>
                                    </p:anim>
                                    <p:anim calcmode="lin" valueType="num">
                                      <p:cBhvr>
                                        <p:cTn id="69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699" fill="hold">
                      <p:stCondLst>
                        <p:cond delay="indefinite"/>
                      </p:stCondLst>
                      <p:childTnLst>
                        <p:par>
                          <p:cTn id="700" fill="hold">
                            <p:stCondLst>
                              <p:cond delay="0"/>
                            </p:stCondLst>
                            <p:childTnLst>
                              <p:par>
                                <p:cTn id="701" presetID="22" presetClass="entr" presetSubtype="8" fill="hold" nodeType="clickEffect">
                                  <p:stCondLst>
                                    <p:cond delay="0"/>
                                  </p:stCondLst>
                                  <p:childTnLst>
                                    <p:set>
                                      <p:cBhvr>
                                        <p:cTn id="702" dur="1" fill="hold">
                                          <p:stCondLst>
                                            <p:cond delay="0"/>
                                          </p:stCondLst>
                                        </p:cTn>
                                        <p:tgtEl>
                                          <p:spTgt spid="35"/>
                                        </p:tgtEl>
                                        <p:attrNameLst>
                                          <p:attrName>style.visibility</p:attrName>
                                        </p:attrNameLst>
                                      </p:cBhvr>
                                      <p:to>
                                        <p:strVal val="visible"/>
                                      </p:to>
                                    </p:set>
                                    <p:animEffect transition="in" filter="wipe(left)">
                                      <p:cBhvr>
                                        <p:cTn id="703" dur="500"/>
                                        <p:tgtEl>
                                          <p:spTgt spid="35"/>
                                        </p:tgtEl>
                                      </p:cBhvr>
                                    </p:animEffect>
                                  </p:childTnLst>
                                </p:cTn>
                              </p:par>
                            </p:childTnLst>
                          </p:cTn>
                        </p:par>
                      </p:childTnLst>
                    </p:cTn>
                  </p:par>
                  <p:par>
                    <p:cTn id="704" fill="hold">
                      <p:stCondLst>
                        <p:cond delay="indefinite"/>
                      </p:stCondLst>
                      <p:childTnLst>
                        <p:par>
                          <p:cTn id="705" fill="hold">
                            <p:stCondLst>
                              <p:cond delay="0"/>
                            </p:stCondLst>
                            <p:childTnLst>
                              <p:par>
                                <p:cTn id="706" presetID="22" presetClass="entr" presetSubtype="2" fill="hold" nodeType="clickEffect">
                                  <p:stCondLst>
                                    <p:cond delay="0"/>
                                  </p:stCondLst>
                                  <p:childTnLst>
                                    <p:set>
                                      <p:cBhvr>
                                        <p:cTn id="707" dur="1" fill="hold">
                                          <p:stCondLst>
                                            <p:cond delay="0"/>
                                          </p:stCondLst>
                                        </p:cTn>
                                        <p:tgtEl>
                                          <p:spTgt spid="69"/>
                                        </p:tgtEl>
                                        <p:attrNameLst>
                                          <p:attrName>style.visibility</p:attrName>
                                        </p:attrNameLst>
                                      </p:cBhvr>
                                      <p:to>
                                        <p:strVal val="visible"/>
                                      </p:to>
                                    </p:set>
                                    <p:animEffect transition="in" filter="wipe(right)">
                                      <p:cBhvr>
                                        <p:cTn id="708" dur="500"/>
                                        <p:tgtEl>
                                          <p:spTgt spid="69"/>
                                        </p:tgtEl>
                                      </p:cBhvr>
                                    </p:animEffect>
                                  </p:childTnLst>
                                </p:cTn>
                              </p:par>
                              <p:par>
                                <p:cTn id="709" presetID="22" presetClass="entr" presetSubtype="2" fill="hold" nodeType="withEffect">
                                  <p:stCondLst>
                                    <p:cond delay="100"/>
                                  </p:stCondLst>
                                  <p:childTnLst>
                                    <p:set>
                                      <p:cBhvr>
                                        <p:cTn id="710" dur="1" fill="hold">
                                          <p:stCondLst>
                                            <p:cond delay="0"/>
                                          </p:stCondLst>
                                        </p:cTn>
                                        <p:tgtEl>
                                          <p:spTgt spid="68"/>
                                        </p:tgtEl>
                                        <p:attrNameLst>
                                          <p:attrName>style.visibility</p:attrName>
                                        </p:attrNameLst>
                                      </p:cBhvr>
                                      <p:to>
                                        <p:strVal val="visible"/>
                                      </p:to>
                                    </p:set>
                                    <p:animEffect transition="in" filter="wipe(right)">
                                      <p:cBhvr>
                                        <p:cTn id="711" dur="500"/>
                                        <p:tgtEl>
                                          <p:spTgt spid="68"/>
                                        </p:tgtEl>
                                      </p:cBhvr>
                                    </p:animEffect>
                                  </p:childTnLst>
                                </p:cTn>
                              </p:par>
                              <p:par>
                                <p:cTn id="712" presetID="22" presetClass="entr" presetSubtype="2" fill="hold" nodeType="withEffect">
                                  <p:stCondLst>
                                    <p:cond delay="200"/>
                                  </p:stCondLst>
                                  <p:childTnLst>
                                    <p:set>
                                      <p:cBhvr>
                                        <p:cTn id="713" dur="1" fill="hold">
                                          <p:stCondLst>
                                            <p:cond delay="0"/>
                                          </p:stCondLst>
                                        </p:cTn>
                                        <p:tgtEl>
                                          <p:spTgt spid="56"/>
                                        </p:tgtEl>
                                        <p:attrNameLst>
                                          <p:attrName>style.visibility</p:attrName>
                                        </p:attrNameLst>
                                      </p:cBhvr>
                                      <p:to>
                                        <p:strVal val="visible"/>
                                      </p:to>
                                    </p:set>
                                    <p:animEffect transition="in" filter="wipe(right)">
                                      <p:cBhvr>
                                        <p:cTn id="714" dur="500"/>
                                        <p:tgtEl>
                                          <p:spTgt spid="56"/>
                                        </p:tgtEl>
                                      </p:cBhvr>
                                    </p:animEffect>
                                  </p:childTnLst>
                                </p:cTn>
                              </p:par>
                              <p:par>
                                <p:cTn id="715" presetID="22" presetClass="entr" presetSubtype="4" fill="hold" nodeType="withEffect">
                                  <p:stCondLst>
                                    <p:cond delay="300"/>
                                  </p:stCondLst>
                                  <p:childTnLst>
                                    <p:set>
                                      <p:cBhvr>
                                        <p:cTn id="716" dur="1" fill="hold">
                                          <p:stCondLst>
                                            <p:cond delay="0"/>
                                          </p:stCondLst>
                                        </p:cTn>
                                        <p:tgtEl>
                                          <p:spTgt spid="55"/>
                                        </p:tgtEl>
                                        <p:attrNameLst>
                                          <p:attrName>style.visibility</p:attrName>
                                        </p:attrNameLst>
                                      </p:cBhvr>
                                      <p:to>
                                        <p:strVal val="visible"/>
                                      </p:to>
                                    </p:set>
                                    <p:animEffect transition="in" filter="wipe(down)">
                                      <p:cBhvr>
                                        <p:cTn id="717" dur="500"/>
                                        <p:tgtEl>
                                          <p:spTgt spid="55"/>
                                        </p:tgtEl>
                                      </p:cBhvr>
                                    </p:animEffect>
                                  </p:childTnLst>
                                </p:cTn>
                              </p:par>
                              <p:par>
                                <p:cTn id="718" presetID="22" presetClass="entr" presetSubtype="4" fill="hold" nodeType="withEffect">
                                  <p:stCondLst>
                                    <p:cond delay="400"/>
                                  </p:stCondLst>
                                  <p:childTnLst>
                                    <p:set>
                                      <p:cBhvr>
                                        <p:cTn id="719" dur="1" fill="hold">
                                          <p:stCondLst>
                                            <p:cond delay="0"/>
                                          </p:stCondLst>
                                        </p:cTn>
                                        <p:tgtEl>
                                          <p:spTgt spid="52"/>
                                        </p:tgtEl>
                                        <p:attrNameLst>
                                          <p:attrName>style.visibility</p:attrName>
                                        </p:attrNameLst>
                                      </p:cBhvr>
                                      <p:to>
                                        <p:strVal val="visible"/>
                                      </p:to>
                                    </p:set>
                                    <p:animEffect transition="in" filter="wipe(down)">
                                      <p:cBhvr>
                                        <p:cTn id="720" dur="500"/>
                                        <p:tgtEl>
                                          <p:spTgt spid="52"/>
                                        </p:tgtEl>
                                      </p:cBhvr>
                                    </p:animEffect>
                                  </p:childTnLst>
                                </p:cTn>
                              </p:par>
                              <p:par>
                                <p:cTn id="721" presetID="22" presetClass="entr" presetSubtype="4" fill="hold" nodeType="withEffect">
                                  <p:stCondLst>
                                    <p:cond delay="500"/>
                                  </p:stCondLst>
                                  <p:childTnLst>
                                    <p:set>
                                      <p:cBhvr>
                                        <p:cTn id="722" dur="1" fill="hold">
                                          <p:stCondLst>
                                            <p:cond delay="0"/>
                                          </p:stCondLst>
                                        </p:cTn>
                                        <p:tgtEl>
                                          <p:spTgt spid="44"/>
                                        </p:tgtEl>
                                        <p:attrNameLst>
                                          <p:attrName>style.visibility</p:attrName>
                                        </p:attrNameLst>
                                      </p:cBhvr>
                                      <p:to>
                                        <p:strVal val="visible"/>
                                      </p:to>
                                    </p:set>
                                    <p:animEffect transition="in" filter="wipe(down)">
                                      <p:cBhvr>
                                        <p:cTn id="723" dur="500"/>
                                        <p:tgtEl>
                                          <p:spTgt spid="44"/>
                                        </p:tgtEl>
                                      </p:cBhvr>
                                    </p:animEffect>
                                  </p:childTnLst>
                                </p:cTn>
                              </p:par>
                              <p:par>
                                <p:cTn id="724" presetID="22" presetClass="entr" presetSubtype="4" fill="hold" nodeType="withEffect">
                                  <p:stCondLst>
                                    <p:cond delay="600"/>
                                  </p:stCondLst>
                                  <p:childTnLst>
                                    <p:set>
                                      <p:cBhvr>
                                        <p:cTn id="725" dur="1" fill="hold">
                                          <p:stCondLst>
                                            <p:cond delay="0"/>
                                          </p:stCondLst>
                                        </p:cTn>
                                        <p:tgtEl>
                                          <p:spTgt spid="43"/>
                                        </p:tgtEl>
                                        <p:attrNameLst>
                                          <p:attrName>style.visibility</p:attrName>
                                        </p:attrNameLst>
                                      </p:cBhvr>
                                      <p:to>
                                        <p:strVal val="visible"/>
                                      </p:to>
                                    </p:set>
                                    <p:animEffect transition="in" filter="wipe(down)">
                                      <p:cBhvr>
                                        <p:cTn id="726" dur="500"/>
                                        <p:tgtEl>
                                          <p:spTgt spid="43"/>
                                        </p:tgtEl>
                                      </p:cBhvr>
                                    </p:animEffect>
                                  </p:childTnLst>
                                </p:cTn>
                              </p:par>
                              <p:par>
                                <p:cTn id="727" presetID="22" presetClass="entr" presetSubtype="8" fill="hold" nodeType="withEffect">
                                  <p:stCondLst>
                                    <p:cond delay="700"/>
                                  </p:stCondLst>
                                  <p:childTnLst>
                                    <p:set>
                                      <p:cBhvr>
                                        <p:cTn id="728" dur="1" fill="hold">
                                          <p:stCondLst>
                                            <p:cond delay="0"/>
                                          </p:stCondLst>
                                        </p:cTn>
                                        <p:tgtEl>
                                          <p:spTgt spid="41"/>
                                        </p:tgtEl>
                                        <p:attrNameLst>
                                          <p:attrName>style.visibility</p:attrName>
                                        </p:attrNameLst>
                                      </p:cBhvr>
                                      <p:to>
                                        <p:strVal val="visible"/>
                                      </p:to>
                                    </p:set>
                                    <p:animEffect transition="in" filter="wipe(left)">
                                      <p:cBhvr>
                                        <p:cTn id="729" dur="500"/>
                                        <p:tgtEl>
                                          <p:spTgt spid="41"/>
                                        </p:tgtEl>
                                      </p:cBhvr>
                                    </p:animEffect>
                                  </p:childTnLst>
                                </p:cTn>
                              </p:par>
                              <p:par>
                                <p:cTn id="730" presetID="22" presetClass="entr" presetSubtype="8" fill="hold" nodeType="withEffect">
                                  <p:stCondLst>
                                    <p:cond delay="800"/>
                                  </p:stCondLst>
                                  <p:childTnLst>
                                    <p:set>
                                      <p:cBhvr>
                                        <p:cTn id="731" dur="1" fill="hold">
                                          <p:stCondLst>
                                            <p:cond delay="0"/>
                                          </p:stCondLst>
                                        </p:cTn>
                                        <p:tgtEl>
                                          <p:spTgt spid="42"/>
                                        </p:tgtEl>
                                        <p:attrNameLst>
                                          <p:attrName>style.visibility</p:attrName>
                                        </p:attrNameLst>
                                      </p:cBhvr>
                                      <p:to>
                                        <p:strVal val="visible"/>
                                      </p:to>
                                    </p:set>
                                    <p:animEffect transition="in" filter="wipe(left)">
                                      <p:cBhvr>
                                        <p:cTn id="732" dur="500"/>
                                        <p:tgtEl>
                                          <p:spTgt spid="42"/>
                                        </p:tgtEl>
                                      </p:cBhvr>
                                    </p:animEffect>
                                  </p:childTnLst>
                                </p:cTn>
                              </p:par>
                              <p:par>
                                <p:cTn id="733" presetID="22" presetClass="entr" presetSubtype="8" fill="hold" nodeType="withEffect">
                                  <p:stCondLst>
                                    <p:cond delay="900"/>
                                  </p:stCondLst>
                                  <p:childTnLst>
                                    <p:set>
                                      <p:cBhvr>
                                        <p:cTn id="734" dur="1" fill="hold">
                                          <p:stCondLst>
                                            <p:cond delay="0"/>
                                          </p:stCondLst>
                                        </p:cTn>
                                        <p:tgtEl>
                                          <p:spTgt spid="40"/>
                                        </p:tgtEl>
                                        <p:attrNameLst>
                                          <p:attrName>style.visibility</p:attrName>
                                        </p:attrNameLst>
                                      </p:cBhvr>
                                      <p:to>
                                        <p:strVal val="visible"/>
                                      </p:to>
                                    </p:set>
                                    <p:animEffect transition="in" filter="wipe(left)">
                                      <p:cBhvr>
                                        <p:cTn id="735" dur="500"/>
                                        <p:tgtEl>
                                          <p:spTgt spid="40"/>
                                        </p:tgtEl>
                                      </p:cBhvr>
                                    </p:animEffect>
                                  </p:childTnLst>
                                </p:cTn>
                              </p:par>
                              <p:par>
                                <p:cTn id="736" presetID="22" presetClass="entr" presetSubtype="8" fill="hold" nodeType="withEffect">
                                  <p:stCondLst>
                                    <p:cond delay="1000"/>
                                  </p:stCondLst>
                                  <p:childTnLst>
                                    <p:set>
                                      <p:cBhvr>
                                        <p:cTn id="737" dur="1" fill="hold">
                                          <p:stCondLst>
                                            <p:cond delay="0"/>
                                          </p:stCondLst>
                                        </p:cTn>
                                        <p:tgtEl>
                                          <p:spTgt spid="39"/>
                                        </p:tgtEl>
                                        <p:attrNameLst>
                                          <p:attrName>style.visibility</p:attrName>
                                        </p:attrNameLst>
                                      </p:cBhvr>
                                      <p:to>
                                        <p:strVal val="visible"/>
                                      </p:to>
                                    </p:set>
                                    <p:animEffect transition="in" filter="wipe(left)">
                                      <p:cBhvr>
                                        <p:cTn id="738" dur="500"/>
                                        <p:tgtEl>
                                          <p:spTgt spid="39"/>
                                        </p:tgtEl>
                                      </p:cBhvr>
                                    </p:animEffect>
                                  </p:childTnLst>
                                </p:cTn>
                              </p:par>
                              <p:par>
                                <p:cTn id="739" presetID="22" presetClass="entr" presetSubtype="1" fill="hold" nodeType="withEffect">
                                  <p:stCondLst>
                                    <p:cond delay="1100"/>
                                  </p:stCondLst>
                                  <p:childTnLst>
                                    <p:set>
                                      <p:cBhvr>
                                        <p:cTn id="740" dur="1" fill="hold">
                                          <p:stCondLst>
                                            <p:cond delay="0"/>
                                          </p:stCondLst>
                                        </p:cTn>
                                        <p:tgtEl>
                                          <p:spTgt spid="38"/>
                                        </p:tgtEl>
                                        <p:attrNameLst>
                                          <p:attrName>style.visibility</p:attrName>
                                        </p:attrNameLst>
                                      </p:cBhvr>
                                      <p:to>
                                        <p:strVal val="visible"/>
                                      </p:to>
                                    </p:set>
                                    <p:animEffect transition="in" filter="wipe(up)">
                                      <p:cBhvr>
                                        <p:cTn id="741" dur="500"/>
                                        <p:tgtEl>
                                          <p:spTgt spid="38"/>
                                        </p:tgtEl>
                                      </p:cBhvr>
                                    </p:animEffect>
                                  </p:childTnLst>
                                </p:cTn>
                              </p:par>
                              <p:par>
                                <p:cTn id="742" presetID="22" presetClass="entr" presetSubtype="1" fill="hold" nodeType="withEffect">
                                  <p:stCondLst>
                                    <p:cond delay="1200"/>
                                  </p:stCondLst>
                                  <p:childTnLst>
                                    <p:set>
                                      <p:cBhvr>
                                        <p:cTn id="743" dur="1" fill="hold">
                                          <p:stCondLst>
                                            <p:cond delay="0"/>
                                          </p:stCondLst>
                                        </p:cTn>
                                        <p:tgtEl>
                                          <p:spTgt spid="37"/>
                                        </p:tgtEl>
                                        <p:attrNameLst>
                                          <p:attrName>style.visibility</p:attrName>
                                        </p:attrNameLst>
                                      </p:cBhvr>
                                      <p:to>
                                        <p:strVal val="visible"/>
                                      </p:to>
                                    </p:set>
                                    <p:animEffect transition="in" filter="wipe(up)">
                                      <p:cBhvr>
                                        <p:cTn id="744" dur="500"/>
                                        <p:tgtEl>
                                          <p:spTgt spid="37"/>
                                        </p:tgtEl>
                                      </p:cBhvr>
                                    </p:animEffect>
                                  </p:childTnLst>
                                </p:cTn>
                              </p:par>
                              <p:par>
                                <p:cTn id="745" presetID="22" presetClass="entr" presetSubtype="1" fill="hold" nodeType="withEffect">
                                  <p:stCondLst>
                                    <p:cond delay="1200"/>
                                  </p:stCondLst>
                                  <p:childTnLst>
                                    <p:set>
                                      <p:cBhvr>
                                        <p:cTn id="746" dur="1" fill="hold">
                                          <p:stCondLst>
                                            <p:cond delay="0"/>
                                          </p:stCondLst>
                                        </p:cTn>
                                        <p:tgtEl>
                                          <p:spTgt spid="36"/>
                                        </p:tgtEl>
                                        <p:attrNameLst>
                                          <p:attrName>style.visibility</p:attrName>
                                        </p:attrNameLst>
                                      </p:cBhvr>
                                      <p:to>
                                        <p:strVal val="visible"/>
                                      </p:to>
                                    </p:set>
                                    <p:animEffect transition="in" filter="wipe(up)">
                                      <p:cBhvr>
                                        <p:cTn id="747" dur="500"/>
                                        <p:tgtEl>
                                          <p:spTgt spid="36"/>
                                        </p:tgtEl>
                                      </p:cBhvr>
                                    </p:animEffect>
                                  </p:childTnLst>
                                </p:cTn>
                              </p:par>
                            </p:childTnLst>
                          </p:cTn>
                        </p:par>
                      </p:childTnLst>
                    </p:cTn>
                  </p:par>
                  <p:par>
                    <p:cTn id="748" fill="hold">
                      <p:stCondLst>
                        <p:cond delay="indefinite"/>
                      </p:stCondLst>
                      <p:childTnLst>
                        <p:par>
                          <p:cTn id="749" fill="hold">
                            <p:stCondLst>
                              <p:cond delay="0"/>
                            </p:stCondLst>
                            <p:childTnLst>
                              <p:par>
                                <p:cTn id="750" presetID="23" presetClass="exit" presetSubtype="32" fill="hold" grpId="7" nodeType="clickEffect">
                                  <p:stCondLst>
                                    <p:cond delay="0"/>
                                  </p:stCondLst>
                                  <p:childTnLst>
                                    <p:anim calcmode="lin" valueType="num">
                                      <p:cBhvr>
                                        <p:cTn id="751" dur="1000"/>
                                        <p:tgtEl>
                                          <p:spTgt spid="50"/>
                                        </p:tgtEl>
                                        <p:attrNameLst>
                                          <p:attrName>ppt_w</p:attrName>
                                        </p:attrNameLst>
                                      </p:cBhvr>
                                      <p:tavLst>
                                        <p:tav tm="0">
                                          <p:val>
                                            <p:strVal val="ppt_w"/>
                                          </p:val>
                                        </p:tav>
                                        <p:tav tm="100000">
                                          <p:val>
                                            <p:fltVal val="0"/>
                                          </p:val>
                                        </p:tav>
                                      </p:tavLst>
                                    </p:anim>
                                    <p:anim calcmode="lin" valueType="num">
                                      <p:cBhvr>
                                        <p:cTn id="752" dur="1000"/>
                                        <p:tgtEl>
                                          <p:spTgt spid="50"/>
                                        </p:tgtEl>
                                        <p:attrNameLst>
                                          <p:attrName>ppt_h</p:attrName>
                                        </p:attrNameLst>
                                      </p:cBhvr>
                                      <p:tavLst>
                                        <p:tav tm="0">
                                          <p:val>
                                            <p:strVal val="ppt_h"/>
                                          </p:val>
                                        </p:tav>
                                        <p:tav tm="100000">
                                          <p:val>
                                            <p:fltVal val="0"/>
                                          </p:val>
                                        </p:tav>
                                      </p:tavLst>
                                    </p:anim>
                                    <p:set>
                                      <p:cBhvr>
                                        <p:cTn id="753" dur="1" fill="hold">
                                          <p:stCondLst>
                                            <p:cond delay="999"/>
                                          </p:stCondLst>
                                        </p:cTn>
                                        <p:tgtEl>
                                          <p:spTgt spid="50"/>
                                        </p:tgtEl>
                                        <p:attrNameLst>
                                          <p:attrName>style.visibility</p:attrName>
                                        </p:attrNameLst>
                                      </p:cBhvr>
                                      <p:to>
                                        <p:strVal val="hidden"/>
                                      </p:to>
                                    </p:set>
                                  </p:childTnLst>
                                </p:cTn>
                              </p:par>
                              <p:par>
                                <p:cTn id="754" presetID="23" presetClass="exit" presetSubtype="32" fill="hold" grpId="6" nodeType="withEffect">
                                  <p:stCondLst>
                                    <p:cond delay="0"/>
                                  </p:stCondLst>
                                  <p:childTnLst>
                                    <p:anim calcmode="lin" valueType="num">
                                      <p:cBhvr>
                                        <p:cTn id="755" dur="1000"/>
                                        <p:tgtEl>
                                          <p:spTgt spid="51"/>
                                        </p:tgtEl>
                                        <p:attrNameLst>
                                          <p:attrName>ppt_w</p:attrName>
                                        </p:attrNameLst>
                                      </p:cBhvr>
                                      <p:tavLst>
                                        <p:tav tm="0">
                                          <p:val>
                                            <p:strVal val="ppt_w"/>
                                          </p:val>
                                        </p:tav>
                                        <p:tav tm="100000">
                                          <p:val>
                                            <p:fltVal val="0"/>
                                          </p:val>
                                        </p:tav>
                                      </p:tavLst>
                                    </p:anim>
                                    <p:anim calcmode="lin" valueType="num">
                                      <p:cBhvr>
                                        <p:cTn id="756" dur="1000"/>
                                        <p:tgtEl>
                                          <p:spTgt spid="51"/>
                                        </p:tgtEl>
                                        <p:attrNameLst>
                                          <p:attrName>ppt_h</p:attrName>
                                        </p:attrNameLst>
                                      </p:cBhvr>
                                      <p:tavLst>
                                        <p:tav tm="0">
                                          <p:val>
                                            <p:strVal val="ppt_h"/>
                                          </p:val>
                                        </p:tav>
                                        <p:tav tm="100000">
                                          <p:val>
                                            <p:fltVal val="0"/>
                                          </p:val>
                                        </p:tav>
                                      </p:tavLst>
                                    </p:anim>
                                    <p:set>
                                      <p:cBhvr>
                                        <p:cTn id="757" dur="1" fill="hold">
                                          <p:stCondLst>
                                            <p:cond delay="999"/>
                                          </p:stCondLst>
                                        </p:cTn>
                                        <p:tgtEl>
                                          <p:spTgt spid="51"/>
                                        </p:tgtEl>
                                        <p:attrNameLst>
                                          <p:attrName>style.visibility</p:attrName>
                                        </p:attrNameLst>
                                      </p:cBhvr>
                                      <p:to>
                                        <p:strVal val="hidden"/>
                                      </p:to>
                                    </p:set>
                                  </p:childTnLst>
                                </p:cTn>
                              </p:par>
                              <p:par>
                                <p:cTn id="758" presetID="23" presetClass="exit" presetSubtype="32" fill="hold" grpId="6" nodeType="withEffect">
                                  <p:stCondLst>
                                    <p:cond delay="0"/>
                                  </p:stCondLst>
                                  <p:childTnLst>
                                    <p:anim calcmode="lin" valueType="num">
                                      <p:cBhvr>
                                        <p:cTn id="759" dur="1000"/>
                                        <p:tgtEl>
                                          <p:spTgt spid="47"/>
                                        </p:tgtEl>
                                        <p:attrNameLst>
                                          <p:attrName>ppt_w</p:attrName>
                                        </p:attrNameLst>
                                      </p:cBhvr>
                                      <p:tavLst>
                                        <p:tav tm="0">
                                          <p:val>
                                            <p:strVal val="ppt_w"/>
                                          </p:val>
                                        </p:tav>
                                        <p:tav tm="100000">
                                          <p:val>
                                            <p:fltVal val="0"/>
                                          </p:val>
                                        </p:tav>
                                      </p:tavLst>
                                    </p:anim>
                                    <p:anim calcmode="lin" valueType="num">
                                      <p:cBhvr>
                                        <p:cTn id="760" dur="1000"/>
                                        <p:tgtEl>
                                          <p:spTgt spid="47"/>
                                        </p:tgtEl>
                                        <p:attrNameLst>
                                          <p:attrName>ppt_h</p:attrName>
                                        </p:attrNameLst>
                                      </p:cBhvr>
                                      <p:tavLst>
                                        <p:tav tm="0">
                                          <p:val>
                                            <p:strVal val="ppt_h"/>
                                          </p:val>
                                        </p:tav>
                                        <p:tav tm="100000">
                                          <p:val>
                                            <p:fltVal val="0"/>
                                          </p:val>
                                        </p:tav>
                                      </p:tavLst>
                                    </p:anim>
                                    <p:set>
                                      <p:cBhvr>
                                        <p:cTn id="761" dur="1" fill="hold">
                                          <p:stCondLst>
                                            <p:cond delay="999"/>
                                          </p:stCondLst>
                                        </p:cTn>
                                        <p:tgtEl>
                                          <p:spTgt spid="47"/>
                                        </p:tgtEl>
                                        <p:attrNameLst>
                                          <p:attrName>style.visibility</p:attrName>
                                        </p:attrNameLst>
                                      </p:cBhvr>
                                      <p:to>
                                        <p:strVal val="hidden"/>
                                      </p:to>
                                    </p:set>
                                  </p:childTnLst>
                                </p:cTn>
                              </p:par>
                              <p:par>
                                <p:cTn id="762" presetID="23" presetClass="exit" presetSubtype="32" fill="hold" grpId="6" nodeType="withEffect">
                                  <p:stCondLst>
                                    <p:cond delay="0"/>
                                  </p:stCondLst>
                                  <p:childTnLst>
                                    <p:anim calcmode="lin" valueType="num">
                                      <p:cBhvr>
                                        <p:cTn id="763" dur="1000"/>
                                        <p:tgtEl>
                                          <p:spTgt spid="49"/>
                                        </p:tgtEl>
                                        <p:attrNameLst>
                                          <p:attrName>ppt_w</p:attrName>
                                        </p:attrNameLst>
                                      </p:cBhvr>
                                      <p:tavLst>
                                        <p:tav tm="0">
                                          <p:val>
                                            <p:strVal val="ppt_w"/>
                                          </p:val>
                                        </p:tav>
                                        <p:tav tm="100000">
                                          <p:val>
                                            <p:fltVal val="0"/>
                                          </p:val>
                                        </p:tav>
                                      </p:tavLst>
                                    </p:anim>
                                    <p:anim calcmode="lin" valueType="num">
                                      <p:cBhvr>
                                        <p:cTn id="764" dur="1000"/>
                                        <p:tgtEl>
                                          <p:spTgt spid="49"/>
                                        </p:tgtEl>
                                        <p:attrNameLst>
                                          <p:attrName>ppt_h</p:attrName>
                                        </p:attrNameLst>
                                      </p:cBhvr>
                                      <p:tavLst>
                                        <p:tav tm="0">
                                          <p:val>
                                            <p:strVal val="ppt_h"/>
                                          </p:val>
                                        </p:tav>
                                        <p:tav tm="100000">
                                          <p:val>
                                            <p:fltVal val="0"/>
                                          </p:val>
                                        </p:tav>
                                      </p:tavLst>
                                    </p:anim>
                                    <p:set>
                                      <p:cBhvr>
                                        <p:cTn id="765" dur="1" fill="hold">
                                          <p:stCondLst>
                                            <p:cond delay="999"/>
                                          </p:stCondLst>
                                        </p:cTn>
                                        <p:tgtEl>
                                          <p:spTgt spid="49"/>
                                        </p:tgtEl>
                                        <p:attrNameLst>
                                          <p:attrName>style.visibility</p:attrName>
                                        </p:attrNameLst>
                                      </p:cBhvr>
                                      <p:to>
                                        <p:strVal val="hidden"/>
                                      </p:to>
                                    </p:set>
                                  </p:childTnLst>
                                </p:cTn>
                              </p:par>
                              <p:par>
                                <p:cTn id="766" presetID="23" presetClass="exit" presetSubtype="32" fill="hold" grpId="6" nodeType="withEffect">
                                  <p:stCondLst>
                                    <p:cond delay="0"/>
                                  </p:stCondLst>
                                  <p:childTnLst>
                                    <p:anim calcmode="lin" valueType="num">
                                      <p:cBhvr>
                                        <p:cTn id="767" dur="1000"/>
                                        <p:tgtEl>
                                          <p:spTgt spid="53"/>
                                        </p:tgtEl>
                                        <p:attrNameLst>
                                          <p:attrName>ppt_w</p:attrName>
                                        </p:attrNameLst>
                                      </p:cBhvr>
                                      <p:tavLst>
                                        <p:tav tm="0">
                                          <p:val>
                                            <p:strVal val="ppt_w"/>
                                          </p:val>
                                        </p:tav>
                                        <p:tav tm="100000">
                                          <p:val>
                                            <p:fltVal val="0"/>
                                          </p:val>
                                        </p:tav>
                                      </p:tavLst>
                                    </p:anim>
                                    <p:anim calcmode="lin" valueType="num">
                                      <p:cBhvr>
                                        <p:cTn id="768" dur="1000"/>
                                        <p:tgtEl>
                                          <p:spTgt spid="53"/>
                                        </p:tgtEl>
                                        <p:attrNameLst>
                                          <p:attrName>ppt_h</p:attrName>
                                        </p:attrNameLst>
                                      </p:cBhvr>
                                      <p:tavLst>
                                        <p:tav tm="0">
                                          <p:val>
                                            <p:strVal val="ppt_h"/>
                                          </p:val>
                                        </p:tav>
                                        <p:tav tm="100000">
                                          <p:val>
                                            <p:fltVal val="0"/>
                                          </p:val>
                                        </p:tav>
                                      </p:tavLst>
                                    </p:anim>
                                    <p:set>
                                      <p:cBhvr>
                                        <p:cTn id="769" dur="1" fill="hold">
                                          <p:stCondLst>
                                            <p:cond delay="999"/>
                                          </p:stCondLst>
                                        </p:cTn>
                                        <p:tgtEl>
                                          <p:spTgt spid="53"/>
                                        </p:tgtEl>
                                        <p:attrNameLst>
                                          <p:attrName>style.visibility</p:attrName>
                                        </p:attrNameLst>
                                      </p:cBhvr>
                                      <p:to>
                                        <p:strVal val="hidden"/>
                                      </p:to>
                                    </p:set>
                                  </p:childTnLst>
                                </p:cTn>
                              </p:par>
                              <p:par>
                                <p:cTn id="770" presetID="23" presetClass="exit" presetSubtype="32" fill="hold" grpId="6" nodeType="withEffect">
                                  <p:stCondLst>
                                    <p:cond delay="0"/>
                                  </p:stCondLst>
                                  <p:childTnLst>
                                    <p:anim calcmode="lin" valueType="num">
                                      <p:cBhvr>
                                        <p:cTn id="771" dur="1000"/>
                                        <p:tgtEl>
                                          <p:spTgt spid="54"/>
                                        </p:tgtEl>
                                        <p:attrNameLst>
                                          <p:attrName>ppt_w</p:attrName>
                                        </p:attrNameLst>
                                      </p:cBhvr>
                                      <p:tavLst>
                                        <p:tav tm="0">
                                          <p:val>
                                            <p:strVal val="ppt_w"/>
                                          </p:val>
                                        </p:tav>
                                        <p:tav tm="100000">
                                          <p:val>
                                            <p:fltVal val="0"/>
                                          </p:val>
                                        </p:tav>
                                      </p:tavLst>
                                    </p:anim>
                                    <p:anim calcmode="lin" valueType="num">
                                      <p:cBhvr>
                                        <p:cTn id="772" dur="1000"/>
                                        <p:tgtEl>
                                          <p:spTgt spid="54"/>
                                        </p:tgtEl>
                                        <p:attrNameLst>
                                          <p:attrName>ppt_h</p:attrName>
                                        </p:attrNameLst>
                                      </p:cBhvr>
                                      <p:tavLst>
                                        <p:tav tm="0">
                                          <p:val>
                                            <p:strVal val="ppt_h"/>
                                          </p:val>
                                        </p:tav>
                                        <p:tav tm="100000">
                                          <p:val>
                                            <p:fltVal val="0"/>
                                          </p:val>
                                        </p:tav>
                                      </p:tavLst>
                                    </p:anim>
                                    <p:set>
                                      <p:cBhvr>
                                        <p:cTn id="773" dur="1" fill="hold">
                                          <p:stCondLst>
                                            <p:cond delay="999"/>
                                          </p:stCondLst>
                                        </p:cTn>
                                        <p:tgtEl>
                                          <p:spTgt spid="54"/>
                                        </p:tgtEl>
                                        <p:attrNameLst>
                                          <p:attrName>style.visibility</p:attrName>
                                        </p:attrNameLst>
                                      </p:cBhvr>
                                      <p:to>
                                        <p:strVal val="hidden"/>
                                      </p:to>
                                    </p:set>
                                  </p:childTnLst>
                                </p:cTn>
                              </p:par>
                              <p:par>
                                <p:cTn id="774" presetID="23" presetClass="exit" presetSubtype="32" fill="hold" grpId="6" nodeType="withEffect">
                                  <p:stCondLst>
                                    <p:cond delay="0"/>
                                  </p:stCondLst>
                                  <p:childTnLst>
                                    <p:anim calcmode="lin" valueType="num">
                                      <p:cBhvr>
                                        <p:cTn id="775" dur="1000"/>
                                        <p:tgtEl>
                                          <p:spTgt spid="48"/>
                                        </p:tgtEl>
                                        <p:attrNameLst>
                                          <p:attrName>ppt_w</p:attrName>
                                        </p:attrNameLst>
                                      </p:cBhvr>
                                      <p:tavLst>
                                        <p:tav tm="0">
                                          <p:val>
                                            <p:strVal val="ppt_w"/>
                                          </p:val>
                                        </p:tav>
                                        <p:tav tm="100000">
                                          <p:val>
                                            <p:fltVal val="0"/>
                                          </p:val>
                                        </p:tav>
                                      </p:tavLst>
                                    </p:anim>
                                    <p:anim calcmode="lin" valueType="num">
                                      <p:cBhvr>
                                        <p:cTn id="776" dur="1000"/>
                                        <p:tgtEl>
                                          <p:spTgt spid="48"/>
                                        </p:tgtEl>
                                        <p:attrNameLst>
                                          <p:attrName>ppt_h</p:attrName>
                                        </p:attrNameLst>
                                      </p:cBhvr>
                                      <p:tavLst>
                                        <p:tav tm="0">
                                          <p:val>
                                            <p:strVal val="ppt_h"/>
                                          </p:val>
                                        </p:tav>
                                        <p:tav tm="100000">
                                          <p:val>
                                            <p:fltVal val="0"/>
                                          </p:val>
                                        </p:tav>
                                      </p:tavLst>
                                    </p:anim>
                                    <p:set>
                                      <p:cBhvr>
                                        <p:cTn id="777" dur="1" fill="hold">
                                          <p:stCondLst>
                                            <p:cond delay="999"/>
                                          </p:stCondLst>
                                        </p:cTn>
                                        <p:tgtEl>
                                          <p:spTgt spid="48"/>
                                        </p:tgtEl>
                                        <p:attrNameLst>
                                          <p:attrName>style.visibility</p:attrName>
                                        </p:attrNameLst>
                                      </p:cBhvr>
                                      <p:to>
                                        <p:strVal val="hidden"/>
                                      </p:to>
                                    </p:set>
                                  </p:childTnLst>
                                </p:cTn>
                              </p:par>
                              <p:par>
                                <p:cTn id="778" presetID="0" presetClass="path" presetSubtype="0" accel="50000" decel="50000" fill="hold" grpId="5" nodeType="withEffect">
                                  <p:stCondLst>
                                    <p:cond delay="0"/>
                                  </p:stCondLst>
                                  <p:childTnLst>
                                    <p:animMotion origin="layout" path="M -0.27378 0.00624 L -0.27291 -0.1272 " pathEditMode="relative" rAng="0" ptsTypes="AA">
                                      <p:cBhvr>
                                        <p:cTn id="779" dur="1000" fill="hold"/>
                                        <p:tgtEl>
                                          <p:spTgt spid="51"/>
                                        </p:tgtEl>
                                        <p:attrNameLst>
                                          <p:attrName>ppt_x</p:attrName>
                                          <p:attrName>ppt_y</p:attrName>
                                        </p:attrNameLst>
                                      </p:cBhvr>
                                      <p:rCtr x="35" y="-6684"/>
                                    </p:animMotion>
                                  </p:childTnLst>
                                </p:cTn>
                              </p:par>
                              <p:par>
                                <p:cTn id="780" presetID="0" presetClass="path" presetSubtype="0" accel="50000" decel="50000" fill="hold" grpId="6" nodeType="withEffect">
                                  <p:stCondLst>
                                    <p:cond delay="0"/>
                                  </p:stCondLst>
                                  <p:childTnLst>
                                    <p:animMotion origin="layout" path="M -0.18976 0.20467 L -0.15035 0.28561 " pathEditMode="relative" rAng="0" ptsTypes="AA">
                                      <p:cBhvr>
                                        <p:cTn id="781" dur="1000" fill="hold"/>
                                        <p:tgtEl>
                                          <p:spTgt spid="50"/>
                                        </p:tgtEl>
                                        <p:attrNameLst>
                                          <p:attrName>ppt_x</p:attrName>
                                          <p:attrName>ppt_y</p:attrName>
                                        </p:attrNameLst>
                                      </p:cBhvr>
                                      <p:rCtr x="1962" y="4047"/>
                                    </p:animMotion>
                                  </p:childTnLst>
                                </p:cTn>
                              </p:par>
                              <p:par>
                                <p:cTn id="782" presetID="0" presetClass="path" presetSubtype="0" accel="50000" decel="50000" fill="hold" grpId="5" nodeType="withEffect">
                                  <p:stCondLst>
                                    <p:cond delay="0"/>
                                  </p:stCondLst>
                                  <p:childTnLst>
                                    <p:animMotion origin="layout" path="M -0.32361 0.2426 L -0.39514 0.34713 " pathEditMode="relative" rAng="0" ptsTypes="AA">
                                      <p:cBhvr>
                                        <p:cTn id="783" dur="1000" fill="hold"/>
                                        <p:tgtEl>
                                          <p:spTgt spid="47"/>
                                        </p:tgtEl>
                                        <p:attrNameLst>
                                          <p:attrName>ppt_x</p:attrName>
                                          <p:attrName>ppt_y</p:attrName>
                                        </p:attrNameLst>
                                      </p:cBhvr>
                                      <p:rCtr x="-3576" y="5227"/>
                                    </p:animMotion>
                                  </p:childTnLst>
                                </p:cTn>
                              </p:par>
                              <p:par>
                                <p:cTn id="784" presetID="0" presetClass="path" presetSubtype="0" accel="50000" decel="50000" fill="hold" grpId="5" nodeType="withEffect">
                                  <p:stCondLst>
                                    <p:cond delay="0"/>
                                  </p:stCondLst>
                                  <p:childTnLst>
                                    <p:animMotion origin="layout" path="M -0.27865 0.28446 L -0.26424 0.43848 " pathEditMode="relative" rAng="0" ptsTypes="AA">
                                      <p:cBhvr>
                                        <p:cTn id="785" dur="1000" fill="hold"/>
                                        <p:tgtEl>
                                          <p:spTgt spid="49"/>
                                        </p:tgtEl>
                                        <p:attrNameLst>
                                          <p:attrName>ppt_x</p:attrName>
                                          <p:attrName>ppt_y</p:attrName>
                                        </p:attrNameLst>
                                      </p:cBhvr>
                                      <p:rCtr x="712" y="7701"/>
                                    </p:animMotion>
                                  </p:childTnLst>
                                </p:cTn>
                              </p:par>
                              <p:par>
                                <p:cTn id="786" presetID="0" presetClass="path" presetSubtype="0" accel="50000" decel="50000" fill="hold" grpId="5" nodeType="withEffect">
                                  <p:stCondLst>
                                    <p:cond delay="0"/>
                                  </p:stCondLst>
                                  <p:childTnLst>
                                    <p:animMotion origin="layout" path="M -0.20625 0.13691 L -0.1474 0.15749 " pathEditMode="relative" rAng="0" ptsTypes="AA">
                                      <p:cBhvr>
                                        <p:cTn id="787" dur="1000" fill="hold"/>
                                        <p:tgtEl>
                                          <p:spTgt spid="53"/>
                                        </p:tgtEl>
                                        <p:attrNameLst>
                                          <p:attrName>ppt_x</p:attrName>
                                          <p:attrName>ppt_y</p:attrName>
                                        </p:attrNameLst>
                                      </p:cBhvr>
                                      <p:rCtr x="2934" y="1018"/>
                                    </p:animMotion>
                                  </p:childTnLst>
                                </p:cTn>
                              </p:par>
                              <p:par>
                                <p:cTn id="788" presetID="0" presetClass="path" presetSubtype="0" accel="50000" decel="50000" fill="hold" grpId="5" nodeType="withEffect">
                                  <p:stCondLst>
                                    <p:cond delay="0"/>
                                  </p:stCondLst>
                                  <p:childTnLst>
                                    <p:animMotion origin="layout" path="M -0.3427 0.18316 L -0.42361 0.19727 " pathEditMode="relative" rAng="0" ptsTypes="AA">
                                      <p:cBhvr>
                                        <p:cTn id="789" dur="1000" fill="hold"/>
                                        <p:tgtEl>
                                          <p:spTgt spid="54"/>
                                        </p:tgtEl>
                                        <p:attrNameLst>
                                          <p:attrName>ppt_x</p:attrName>
                                          <p:attrName>ppt_y</p:attrName>
                                        </p:attrNameLst>
                                      </p:cBhvr>
                                      <p:rCtr x="-4045" y="694"/>
                                    </p:animMotion>
                                  </p:childTnLst>
                                </p:cTn>
                              </p:par>
                              <p:par>
                                <p:cTn id="790" presetID="0" presetClass="path" presetSubtype="0" accel="50000" decel="50000" fill="hold" grpId="5" nodeType="withEffect">
                                  <p:stCondLst>
                                    <p:cond delay="0"/>
                                  </p:stCondLst>
                                  <p:childTnLst>
                                    <p:animMotion origin="layout" path="M -0.28125 0.08811 L -0.27534 0.03677 " pathEditMode="relative" rAng="0" ptsTypes="AA">
                                      <p:cBhvr>
                                        <p:cTn id="791" dur="1000" fill="hold"/>
                                        <p:tgtEl>
                                          <p:spTgt spid="48"/>
                                        </p:tgtEl>
                                        <p:attrNameLst>
                                          <p:attrName>ppt_x</p:attrName>
                                          <p:attrName>ppt_y</p:attrName>
                                        </p:attrNameLst>
                                      </p:cBhvr>
                                      <p:rCtr x="295" y="-2567"/>
                                    </p:animMotion>
                                  </p:childTnLst>
                                </p:cTn>
                              </p:par>
                              <p:par>
                                <p:cTn id="792" presetID="23" presetClass="exit" presetSubtype="32" fill="hold" grpId="6" nodeType="withEffect">
                                  <p:stCondLst>
                                    <p:cond delay="0"/>
                                  </p:stCondLst>
                                  <p:childTnLst>
                                    <p:anim calcmode="lin" valueType="num">
                                      <p:cBhvr>
                                        <p:cTn id="793" dur="1000"/>
                                        <p:tgtEl>
                                          <p:spTgt spid="17"/>
                                        </p:tgtEl>
                                        <p:attrNameLst>
                                          <p:attrName>ppt_w</p:attrName>
                                        </p:attrNameLst>
                                      </p:cBhvr>
                                      <p:tavLst>
                                        <p:tav tm="0">
                                          <p:val>
                                            <p:strVal val="ppt_w"/>
                                          </p:val>
                                        </p:tav>
                                        <p:tav tm="100000">
                                          <p:val>
                                            <p:fltVal val="0"/>
                                          </p:val>
                                        </p:tav>
                                      </p:tavLst>
                                    </p:anim>
                                    <p:anim calcmode="lin" valueType="num">
                                      <p:cBhvr>
                                        <p:cTn id="794" dur="1000"/>
                                        <p:tgtEl>
                                          <p:spTgt spid="17"/>
                                        </p:tgtEl>
                                        <p:attrNameLst>
                                          <p:attrName>ppt_h</p:attrName>
                                        </p:attrNameLst>
                                      </p:cBhvr>
                                      <p:tavLst>
                                        <p:tav tm="0">
                                          <p:val>
                                            <p:strVal val="ppt_h"/>
                                          </p:val>
                                        </p:tav>
                                        <p:tav tm="100000">
                                          <p:val>
                                            <p:fltVal val="0"/>
                                          </p:val>
                                        </p:tav>
                                      </p:tavLst>
                                    </p:anim>
                                    <p:set>
                                      <p:cBhvr>
                                        <p:cTn id="795" dur="1" fill="hold">
                                          <p:stCondLst>
                                            <p:cond delay="999"/>
                                          </p:stCondLst>
                                        </p:cTn>
                                        <p:tgtEl>
                                          <p:spTgt spid="17"/>
                                        </p:tgtEl>
                                        <p:attrNameLst>
                                          <p:attrName>style.visibility</p:attrName>
                                        </p:attrNameLst>
                                      </p:cBhvr>
                                      <p:to>
                                        <p:strVal val="hidden"/>
                                      </p:to>
                                    </p:set>
                                  </p:childTnLst>
                                </p:cTn>
                              </p:par>
                              <p:par>
                                <p:cTn id="796" presetID="23" presetClass="exit" presetSubtype="32" fill="hold" grpId="5" nodeType="withEffect">
                                  <p:stCondLst>
                                    <p:cond delay="0"/>
                                  </p:stCondLst>
                                  <p:childTnLst>
                                    <p:anim calcmode="lin" valueType="num">
                                      <p:cBhvr>
                                        <p:cTn id="797" dur="1000"/>
                                        <p:tgtEl>
                                          <p:spTgt spid="16"/>
                                        </p:tgtEl>
                                        <p:attrNameLst>
                                          <p:attrName>ppt_w</p:attrName>
                                        </p:attrNameLst>
                                      </p:cBhvr>
                                      <p:tavLst>
                                        <p:tav tm="0">
                                          <p:val>
                                            <p:strVal val="ppt_w"/>
                                          </p:val>
                                        </p:tav>
                                        <p:tav tm="100000">
                                          <p:val>
                                            <p:fltVal val="0"/>
                                          </p:val>
                                        </p:tav>
                                      </p:tavLst>
                                    </p:anim>
                                    <p:anim calcmode="lin" valueType="num">
                                      <p:cBhvr>
                                        <p:cTn id="798" dur="1000"/>
                                        <p:tgtEl>
                                          <p:spTgt spid="16"/>
                                        </p:tgtEl>
                                        <p:attrNameLst>
                                          <p:attrName>ppt_h</p:attrName>
                                        </p:attrNameLst>
                                      </p:cBhvr>
                                      <p:tavLst>
                                        <p:tav tm="0">
                                          <p:val>
                                            <p:strVal val="ppt_h"/>
                                          </p:val>
                                        </p:tav>
                                        <p:tav tm="100000">
                                          <p:val>
                                            <p:fltVal val="0"/>
                                          </p:val>
                                        </p:tav>
                                      </p:tavLst>
                                    </p:anim>
                                    <p:set>
                                      <p:cBhvr>
                                        <p:cTn id="799" dur="1" fill="hold">
                                          <p:stCondLst>
                                            <p:cond delay="999"/>
                                          </p:stCondLst>
                                        </p:cTn>
                                        <p:tgtEl>
                                          <p:spTgt spid="16"/>
                                        </p:tgtEl>
                                        <p:attrNameLst>
                                          <p:attrName>style.visibility</p:attrName>
                                        </p:attrNameLst>
                                      </p:cBhvr>
                                      <p:to>
                                        <p:strVal val="hidden"/>
                                      </p:to>
                                    </p:set>
                                  </p:childTnLst>
                                </p:cTn>
                              </p:par>
                              <p:par>
                                <p:cTn id="800" presetID="23" presetClass="exit" presetSubtype="32" fill="hold" grpId="5" nodeType="withEffect">
                                  <p:stCondLst>
                                    <p:cond delay="0"/>
                                  </p:stCondLst>
                                  <p:childTnLst>
                                    <p:anim calcmode="lin" valueType="num">
                                      <p:cBhvr>
                                        <p:cTn id="801" dur="1000"/>
                                        <p:tgtEl>
                                          <p:spTgt spid="19"/>
                                        </p:tgtEl>
                                        <p:attrNameLst>
                                          <p:attrName>ppt_w</p:attrName>
                                        </p:attrNameLst>
                                      </p:cBhvr>
                                      <p:tavLst>
                                        <p:tav tm="0">
                                          <p:val>
                                            <p:strVal val="ppt_w"/>
                                          </p:val>
                                        </p:tav>
                                        <p:tav tm="100000">
                                          <p:val>
                                            <p:fltVal val="0"/>
                                          </p:val>
                                        </p:tav>
                                      </p:tavLst>
                                    </p:anim>
                                    <p:anim calcmode="lin" valueType="num">
                                      <p:cBhvr>
                                        <p:cTn id="802" dur="1000"/>
                                        <p:tgtEl>
                                          <p:spTgt spid="19"/>
                                        </p:tgtEl>
                                        <p:attrNameLst>
                                          <p:attrName>ppt_h</p:attrName>
                                        </p:attrNameLst>
                                      </p:cBhvr>
                                      <p:tavLst>
                                        <p:tav tm="0">
                                          <p:val>
                                            <p:strVal val="ppt_h"/>
                                          </p:val>
                                        </p:tav>
                                        <p:tav tm="100000">
                                          <p:val>
                                            <p:fltVal val="0"/>
                                          </p:val>
                                        </p:tav>
                                      </p:tavLst>
                                    </p:anim>
                                    <p:set>
                                      <p:cBhvr>
                                        <p:cTn id="803" dur="1" fill="hold">
                                          <p:stCondLst>
                                            <p:cond delay="999"/>
                                          </p:stCondLst>
                                        </p:cTn>
                                        <p:tgtEl>
                                          <p:spTgt spid="19"/>
                                        </p:tgtEl>
                                        <p:attrNameLst>
                                          <p:attrName>style.visibility</p:attrName>
                                        </p:attrNameLst>
                                      </p:cBhvr>
                                      <p:to>
                                        <p:strVal val="hidden"/>
                                      </p:to>
                                    </p:set>
                                  </p:childTnLst>
                                </p:cTn>
                              </p:par>
                              <p:par>
                                <p:cTn id="804" presetID="23" presetClass="exit" presetSubtype="32" fill="hold" grpId="5" nodeType="withEffect">
                                  <p:stCondLst>
                                    <p:cond delay="0"/>
                                  </p:stCondLst>
                                  <p:childTnLst>
                                    <p:anim calcmode="lin" valueType="num">
                                      <p:cBhvr>
                                        <p:cTn id="805" dur="1000"/>
                                        <p:tgtEl>
                                          <p:spTgt spid="15"/>
                                        </p:tgtEl>
                                        <p:attrNameLst>
                                          <p:attrName>ppt_w</p:attrName>
                                        </p:attrNameLst>
                                      </p:cBhvr>
                                      <p:tavLst>
                                        <p:tav tm="0">
                                          <p:val>
                                            <p:strVal val="ppt_w"/>
                                          </p:val>
                                        </p:tav>
                                        <p:tav tm="100000">
                                          <p:val>
                                            <p:fltVal val="0"/>
                                          </p:val>
                                        </p:tav>
                                      </p:tavLst>
                                    </p:anim>
                                    <p:anim calcmode="lin" valueType="num">
                                      <p:cBhvr>
                                        <p:cTn id="806" dur="1000"/>
                                        <p:tgtEl>
                                          <p:spTgt spid="15"/>
                                        </p:tgtEl>
                                        <p:attrNameLst>
                                          <p:attrName>ppt_h</p:attrName>
                                        </p:attrNameLst>
                                      </p:cBhvr>
                                      <p:tavLst>
                                        <p:tav tm="0">
                                          <p:val>
                                            <p:strVal val="ppt_h"/>
                                          </p:val>
                                        </p:tav>
                                        <p:tav tm="100000">
                                          <p:val>
                                            <p:fltVal val="0"/>
                                          </p:val>
                                        </p:tav>
                                      </p:tavLst>
                                    </p:anim>
                                    <p:set>
                                      <p:cBhvr>
                                        <p:cTn id="807" dur="1" fill="hold">
                                          <p:stCondLst>
                                            <p:cond delay="999"/>
                                          </p:stCondLst>
                                        </p:cTn>
                                        <p:tgtEl>
                                          <p:spTgt spid="15"/>
                                        </p:tgtEl>
                                        <p:attrNameLst>
                                          <p:attrName>style.visibility</p:attrName>
                                        </p:attrNameLst>
                                      </p:cBhvr>
                                      <p:to>
                                        <p:strVal val="hidden"/>
                                      </p:to>
                                    </p:set>
                                  </p:childTnLst>
                                </p:cTn>
                              </p:par>
                              <p:par>
                                <p:cTn id="808" presetID="23" presetClass="exit" presetSubtype="32" fill="hold" grpId="5" nodeType="withEffect">
                                  <p:stCondLst>
                                    <p:cond delay="0"/>
                                  </p:stCondLst>
                                  <p:childTnLst>
                                    <p:anim calcmode="lin" valueType="num">
                                      <p:cBhvr>
                                        <p:cTn id="809" dur="1000"/>
                                        <p:tgtEl>
                                          <p:spTgt spid="18"/>
                                        </p:tgtEl>
                                        <p:attrNameLst>
                                          <p:attrName>ppt_w</p:attrName>
                                        </p:attrNameLst>
                                      </p:cBhvr>
                                      <p:tavLst>
                                        <p:tav tm="0">
                                          <p:val>
                                            <p:strVal val="ppt_w"/>
                                          </p:val>
                                        </p:tav>
                                        <p:tav tm="100000">
                                          <p:val>
                                            <p:fltVal val="0"/>
                                          </p:val>
                                        </p:tav>
                                      </p:tavLst>
                                    </p:anim>
                                    <p:anim calcmode="lin" valueType="num">
                                      <p:cBhvr>
                                        <p:cTn id="810" dur="1000"/>
                                        <p:tgtEl>
                                          <p:spTgt spid="18"/>
                                        </p:tgtEl>
                                        <p:attrNameLst>
                                          <p:attrName>ppt_h</p:attrName>
                                        </p:attrNameLst>
                                      </p:cBhvr>
                                      <p:tavLst>
                                        <p:tav tm="0">
                                          <p:val>
                                            <p:strVal val="ppt_h"/>
                                          </p:val>
                                        </p:tav>
                                        <p:tav tm="100000">
                                          <p:val>
                                            <p:fltVal val="0"/>
                                          </p:val>
                                        </p:tav>
                                      </p:tavLst>
                                    </p:anim>
                                    <p:set>
                                      <p:cBhvr>
                                        <p:cTn id="811" dur="1" fill="hold">
                                          <p:stCondLst>
                                            <p:cond delay="999"/>
                                          </p:stCondLst>
                                        </p:cTn>
                                        <p:tgtEl>
                                          <p:spTgt spid="18"/>
                                        </p:tgtEl>
                                        <p:attrNameLst>
                                          <p:attrName>style.visibility</p:attrName>
                                        </p:attrNameLst>
                                      </p:cBhvr>
                                      <p:to>
                                        <p:strVal val="hidden"/>
                                      </p:to>
                                    </p:set>
                                  </p:childTnLst>
                                </p:cTn>
                              </p:par>
                              <p:par>
                                <p:cTn id="812" presetID="23" presetClass="exit" presetSubtype="32" fill="hold" grpId="5" nodeType="withEffect">
                                  <p:stCondLst>
                                    <p:cond delay="0"/>
                                  </p:stCondLst>
                                  <p:childTnLst>
                                    <p:anim calcmode="lin" valueType="num">
                                      <p:cBhvr>
                                        <p:cTn id="813" dur="1000"/>
                                        <p:tgtEl>
                                          <p:spTgt spid="20"/>
                                        </p:tgtEl>
                                        <p:attrNameLst>
                                          <p:attrName>ppt_w</p:attrName>
                                        </p:attrNameLst>
                                      </p:cBhvr>
                                      <p:tavLst>
                                        <p:tav tm="0">
                                          <p:val>
                                            <p:strVal val="ppt_w"/>
                                          </p:val>
                                        </p:tav>
                                        <p:tav tm="100000">
                                          <p:val>
                                            <p:fltVal val="0"/>
                                          </p:val>
                                        </p:tav>
                                      </p:tavLst>
                                    </p:anim>
                                    <p:anim calcmode="lin" valueType="num">
                                      <p:cBhvr>
                                        <p:cTn id="814" dur="1000"/>
                                        <p:tgtEl>
                                          <p:spTgt spid="20"/>
                                        </p:tgtEl>
                                        <p:attrNameLst>
                                          <p:attrName>ppt_h</p:attrName>
                                        </p:attrNameLst>
                                      </p:cBhvr>
                                      <p:tavLst>
                                        <p:tav tm="0">
                                          <p:val>
                                            <p:strVal val="ppt_h"/>
                                          </p:val>
                                        </p:tav>
                                        <p:tav tm="100000">
                                          <p:val>
                                            <p:fltVal val="0"/>
                                          </p:val>
                                        </p:tav>
                                      </p:tavLst>
                                    </p:anim>
                                    <p:set>
                                      <p:cBhvr>
                                        <p:cTn id="815" dur="1" fill="hold">
                                          <p:stCondLst>
                                            <p:cond delay="999"/>
                                          </p:stCondLst>
                                        </p:cTn>
                                        <p:tgtEl>
                                          <p:spTgt spid="20"/>
                                        </p:tgtEl>
                                        <p:attrNameLst>
                                          <p:attrName>style.visibility</p:attrName>
                                        </p:attrNameLst>
                                      </p:cBhvr>
                                      <p:to>
                                        <p:strVal val="hidden"/>
                                      </p:to>
                                    </p:set>
                                  </p:childTnLst>
                                </p:cTn>
                              </p:par>
                              <p:par>
                                <p:cTn id="816" presetID="23" presetClass="exit" presetSubtype="32" fill="hold" grpId="5" nodeType="withEffect">
                                  <p:stCondLst>
                                    <p:cond delay="0"/>
                                  </p:stCondLst>
                                  <p:childTnLst>
                                    <p:anim calcmode="lin" valueType="num">
                                      <p:cBhvr>
                                        <p:cTn id="817" dur="1000"/>
                                        <p:tgtEl>
                                          <p:spTgt spid="21"/>
                                        </p:tgtEl>
                                        <p:attrNameLst>
                                          <p:attrName>ppt_w</p:attrName>
                                        </p:attrNameLst>
                                      </p:cBhvr>
                                      <p:tavLst>
                                        <p:tav tm="0">
                                          <p:val>
                                            <p:strVal val="ppt_w"/>
                                          </p:val>
                                        </p:tav>
                                        <p:tav tm="100000">
                                          <p:val>
                                            <p:fltVal val="0"/>
                                          </p:val>
                                        </p:tav>
                                      </p:tavLst>
                                    </p:anim>
                                    <p:anim calcmode="lin" valueType="num">
                                      <p:cBhvr>
                                        <p:cTn id="818" dur="1000"/>
                                        <p:tgtEl>
                                          <p:spTgt spid="21"/>
                                        </p:tgtEl>
                                        <p:attrNameLst>
                                          <p:attrName>ppt_h</p:attrName>
                                        </p:attrNameLst>
                                      </p:cBhvr>
                                      <p:tavLst>
                                        <p:tav tm="0">
                                          <p:val>
                                            <p:strVal val="ppt_h"/>
                                          </p:val>
                                        </p:tav>
                                        <p:tav tm="100000">
                                          <p:val>
                                            <p:fltVal val="0"/>
                                          </p:val>
                                        </p:tav>
                                      </p:tavLst>
                                    </p:anim>
                                    <p:set>
                                      <p:cBhvr>
                                        <p:cTn id="819" dur="1" fill="hold">
                                          <p:stCondLst>
                                            <p:cond delay="999"/>
                                          </p:stCondLst>
                                        </p:cTn>
                                        <p:tgtEl>
                                          <p:spTgt spid="21"/>
                                        </p:tgtEl>
                                        <p:attrNameLst>
                                          <p:attrName>style.visibility</p:attrName>
                                        </p:attrNameLst>
                                      </p:cBhvr>
                                      <p:to>
                                        <p:strVal val="hidden"/>
                                      </p:to>
                                    </p:set>
                                  </p:childTnLst>
                                </p:cTn>
                              </p:par>
                              <p:par>
                                <p:cTn id="820" presetID="23" presetClass="exit" presetSubtype="32" fill="hold" grpId="5" nodeType="withEffect">
                                  <p:stCondLst>
                                    <p:cond delay="0"/>
                                  </p:stCondLst>
                                  <p:childTnLst>
                                    <p:anim calcmode="lin" valueType="num">
                                      <p:cBhvr>
                                        <p:cTn id="821" dur="1000"/>
                                        <p:tgtEl>
                                          <p:spTgt spid="22"/>
                                        </p:tgtEl>
                                        <p:attrNameLst>
                                          <p:attrName>ppt_w</p:attrName>
                                        </p:attrNameLst>
                                      </p:cBhvr>
                                      <p:tavLst>
                                        <p:tav tm="0">
                                          <p:val>
                                            <p:strVal val="ppt_w"/>
                                          </p:val>
                                        </p:tav>
                                        <p:tav tm="100000">
                                          <p:val>
                                            <p:fltVal val="0"/>
                                          </p:val>
                                        </p:tav>
                                      </p:tavLst>
                                    </p:anim>
                                    <p:anim calcmode="lin" valueType="num">
                                      <p:cBhvr>
                                        <p:cTn id="822" dur="1000"/>
                                        <p:tgtEl>
                                          <p:spTgt spid="22"/>
                                        </p:tgtEl>
                                        <p:attrNameLst>
                                          <p:attrName>ppt_h</p:attrName>
                                        </p:attrNameLst>
                                      </p:cBhvr>
                                      <p:tavLst>
                                        <p:tav tm="0">
                                          <p:val>
                                            <p:strVal val="ppt_h"/>
                                          </p:val>
                                        </p:tav>
                                        <p:tav tm="100000">
                                          <p:val>
                                            <p:fltVal val="0"/>
                                          </p:val>
                                        </p:tav>
                                      </p:tavLst>
                                    </p:anim>
                                    <p:set>
                                      <p:cBhvr>
                                        <p:cTn id="823" dur="1" fill="hold">
                                          <p:stCondLst>
                                            <p:cond delay="999"/>
                                          </p:stCondLst>
                                        </p:cTn>
                                        <p:tgtEl>
                                          <p:spTgt spid="22"/>
                                        </p:tgtEl>
                                        <p:attrNameLst>
                                          <p:attrName>style.visibility</p:attrName>
                                        </p:attrNameLst>
                                      </p:cBhvr>
                                      <p:to>
                                        <p:strVal val="hidden"/>
                                      </p:to>
                                    </p:set>
                                  </p:childTnLst>
                                </p:cTn>
                              </p:par>
                              <p:par>
                                <p:cTn id="824" presetID="0" presetClass="path" presetSubtype="0" accel="50000" decel="50000" fill="hold" grpId="7" nodeType="withEffect">
                                  <p:stCondLst>
                                    <p:cond delay="0"/>
                                  </p:stCondLst>
                                  <p:childTnLst>
                                    <p:animMotion origin="layout" path="M -0.09358 0.10324 L -0.02969 0.1456 " pathEditMode="relative" rAng="0" ptsTypes="AA">
                                      <p:cBhvr>
                                        <p:cTn id="825" dur="1000" fill="hold"/>
                                        <p:tgtEl>
                                          <p:spTgt spid="17"/>
                                        </p:tgtEl>
                                        <p:attrNameLst>
                                          <p:attrName>ppt_x</p:attrName>
                                          <p:attrName>ppt_y</p:attrName>
                                        </p:attrNameLst>
                                      </p:cBhvr>
                                      <p:rCtr x="3194" y="2106"/>
                                    </p:animMotion>
                                  </p:childTnLst>
                                </p:cTn>
                              </p:par>
                              <p:par>
                                <p:cTn id="826" presetID="0" presetClass="path" presetSubtype="0" accel="50000" decel="50000" fill="hold" grpId="6" nodeType="withEffect">
                                  <p:stCondLst>
                                    <p:cond delay="0"/>
                                  </p:stCondLst>
                                  <p:childTnLst>
                                    <p:animMotion origin="layout" path="M -0.10729 0.06343 L -0.10955 0.04653 " pathEditMode="relative" rAng="0" ptsTypes="AA">
                                      <p:cBhvr>
                                        <p:cTn id="827" dur="1000" fill="hold"/>
                                        <p:tgtEl>
                                          <p:spTgt spid="16"/>
                                        </p:tgtEl>
                                        <p:attrNameLst>
                                          <p:attrName>ppt_x</p:attrName>
                                          <p:attrName>ppt_y</p:attrName>
                                        </p:attrNameLst>
                                      </p:cBhvr>
                                      <p:rCtr x="-122" y="-856"/>
                                    </p:animMotion>
                                  </p:childTnLst>
                                </p:cTn>
                              </p:par>
                              <p:par>
                                <p:cTn id="828" presetID="0" presetClass="path" presetSubtype="0" accel="50000" decel="50000" fill="hold" grpId="6" nodeType="withEffect">
                                  <p:stCondLst>
                                    <p:cond delay="0"/>
                                  </p:stCondLst>
                                  <p:childTnLst>
                                    <p:animMotion origin="layout" path="M -0.12379 0.20741 L -0.12466 0.34768 " pathEditMode="relative" rAng="0" ptsTypes="AA">
                                      <p:cBhvr>
                                        <p:cTn id="829" dur="1000" fill="hold"/>
                                        <p:tgtEl>
                                          <p:spTgt spid="19"/>
                                        </p:tgtEl>
                                        <p:attrNameLst>
                                          <p:attrName>ppt_x</p:attrName>
                                          <p:attrName>ppt_y</p:attrName>
                                        </p:attrNameLst>
                                      </p:cBhvr>
                                      <p:rCtr x="-52" y="7014"/>
                                    </p:animMotion>
                                  </p:childTnLst>
                                </p:cTn>
                              </p:par>
                              <p:par>
                                <p:cTn id="830" presetID="0" presetClass="path" presetSubtype="0" accel="50000" decel="50000" fill="hold" grpId="6" nodeType="withEffect">
                                  <p:stCondLst>
                                    <p:cond delay="0"/>
                                  </p:stCondLst>
                                  <p:childTnLst>
                                    <p:animMotion origin="layout" path="M -0.08212 0.02662 L -0.0092 -0.05718 " pathEditMode="relative" rAng="0" ptsTypes="AA">
                                      <p:cBhvr>
                                        <p:cTn id="831" dur="1000" fill="hold"/>
                                        <p:tgtEl>
                                          <p:spTgt spid="15"/>
                                        </p:tgtEl>
                                        <p:attrNameLst>
                                          <p:attrName>ppt_x</p:attrName>
                                          <p:attrName>ppt_y</p:attrName>
                                        </p:attrNameLst>
                                      </p:cBhvr>
                                      <p:rCtr x="3646" y="-4190"/>
                                    </p:animMotion>
                                  </p:childTnLst>
                                </p:cTn>
                              </p:par>
                              <p:par>
                                <p:cTn id="832" presetID="0" presetClass="path" presetSubtype="0" accel="50000" decel="50000" fill="hold" grpId="6" nodeType="withEffect">
                                  <p:stCondLst>
                                    <p:cond delay="0"/>
                                  </p:stCondLst>
                                  <p:childTnLst>
                                    <p:animMotion origin="layout" path="M -0.11267 -0.01064 L -0.11666 -0.15416 " pathEditMode="relative" rAng="0" ptsTypes="AA">
                                      <p:cBhvr>
                                        <p:cTn id="833" dur="1000" fill="hold"/>
                                        <p:tgtEl>
                                          <p:spTgt spid="22"/>
                                        </p:tgtEl>
                                        <p:attrNameLst>
                                          <p:attrName>ppt_x</p:attrName>
                                          <p:attrName>ppt_y</p:attrName>
                                        </p:attrNameLst>
                                      </p:cBhvr>
                                      <p:rCtr x="-208" y="-7176"/>
                                    </p:animMotion>
                                  </p:childTnLst>
                                </p:cTn>
                              </p:par>
                              <p:par>
                                <p:cTn id="834" presetID="0" presetClass="path" presetSubtype="0" accel="50000" decel="50000" fill="hold" grpId="6" nodeType="withEffect">
                                  <p:stCondLst>
                                    <p:cond delay="0"/>
                                  </p:stCondLst>
                                  <p:childTnLst>
                                    <p:animMotion origin="layout" path="M -0.0151 0.17269 L 0.02084 0.27014 " pathEditMode="relative" rAng="0" ptsTypes="AA">
                                      <p:cBhvr>
                                        <p:cTn id="835" dur="1000" fill="hold"/>
                                        <p:tgtEl>
                                          <p:spTgt spid="18"/>
                                        </p:tgtEl>
                                        <p:attrNameLst>
                                          <p:attrName>ppt_x</p:attrName>
                                          <p:attrName>ppt_y</p:attrName>
                                        </p:attrNameLst>
                                      </p:cBhvr>
                                      <p:rCtr x="1788" y="4861"/>
                                    </p:animMotion>
                                  </p:childTnLst>
                                </p:cTn>
                              </p:par>
                              <p:par>
                                <p:cTn id="836" presetID="0" presetClass="path" presetSubtype="0" accel="50000" decel="50000" fill="hold" grpId="6" nodeType="withEffect">
                                  <p:stCondLst>
                                    <p:cond delay="0"/>
                                  </p:stCondLst>
                                  <p:childTnLst>
                                    <p:animMotion origin="layout" path="M -0.17465 0.17037 L -0.25399 0.24004 " pathEditMode="relative" rAng="0" ptsTypes="AA">
                                      <p:cBhvr>
                                        <p:cTn id="837" dur="1000" fill="hold"/>
                                        <p:tgtEl>
                                          <p:spTgt spid="20"/>
                                        </p:tgtEl>
                                        <p:attrNameLst>
                                          <p:attrName>ppt_x</p:attrName>
                                          <p:attrName>ppt_y</p:attrName>
                                        </p:attrNameLst>
                                      </p:cBhvr>
                                      <p:rCtr x="-3976" y="3472"/>
                                    </p:animMotion>
                                  </p:childTnLst>
                                </p:cTn>
                              </p:par>
                              <p:par>
                                <p:cTn id="838" presetID="0" presetClass="path" presetSubtype="0" accel="50000" decel="50000" fill="hold" grpId="6" nodeType="withEffect">
                                  <p:stCondLst>
                                    <p:cond delay="0"/>
                                  </p:stCondLst>
                                  <p:childTnLst>
                                    <p:animMotion origin="layout" path="M -0.15799 0.02894 L -0.21788 -0.0493 " pathEditMode="relative" rAng="0" ptsTypes="AA">
                                      <p:cBhvr>
                                        <p:cTn id="839" dur="1000" fill="hold"/>
                                        <p:tgtEl>
                                          <p:spTgt spid="21"/>
                                        </p:tgtEl>
                                        <p:attrNameLst>
                                          <p:attrName>ppt_x</p:attrName>
                                          <p:attrName>ppt_y</p:attrName>
                                        </p:attrNameLst>
                                      </p:cBhvr>
                                      <p:rCtr x="-3003" y="-3912"/>
                                    </p:animMotion>
                                  </p:childTnLst>
                                </p:cTn>
                              </p:par>
                              <p:par>
                                <p:cTn id="840" presetID="23" presetClass="entr" presetSubtype="16" fill="hold" grpId="0" nodeType="withEffect">
                                  <p:stCondLst>
                                    <p:cond delay="750"/>
                                  </p:stCondLst>
                                  <p:childTnLst>
                                    <p:set>
                                      <p:cBhvr>
                                        <p:cTn id="841" dur="1" fill="hold">
                                          <p:stCondLst>
                                            <p:cond delay="0"/>
                                          </p:stCondLst>
                                        </p:cTn>
                                        <p:tgtEl>
                                          <p:spTgt spid="75"/>
                                        </p:tgtEl>
                                        <p:attrNameLst>
                                          <p:attrName>style.visibility</p:attrName>
                                        </p:attrNameLst>
                                      </p:cBhvr>
                                      <p:to>
                                        <p:strVal val="visible"/>
                                      </p:to>
                                    </p:set>
                                    <p:anim calcmode="lin" valueType="num">
                                      <p:cBhvr>
                                        <p:cTn id="842" dur="500" fill="hold"/>
                                        <p:tgtEl>
                                          <p:spTgt spid="75"/>
                                        </p:tgtEl>
                                        <p:attrNameLst>
                                          <p:attrName>ppt_w</p:attrName>
                                        </p:attrNameLst>
                                      </p:cBhvr>
                                      <p:tavLst>
                                        <p:tav tm="0">
                                          <p:val>
                                            <p:fltVal val="0"/>
                                          </p:val>
                                        </p:tav>
                                        <p:tav tm="100000">
                                          <p:val>
                                            <p:strVal val="#ppt_w"/>
                                          </p:val>
                                        </p:tav>
                                      </p:tavLst>
                                    </p:anim>
                                    <p:anim calcmode="lin" valueType="num">
                                      <p:cBhvr>
                                        <p:cTn id="843" dur="500" fill="hold"/>
                                        <p:tgtEl>
                                          <p:spTgt spid="75"/>
                                        </p:tgtEl>
                                        <p:attrNameLst>
                                          <p:attrName>ppt_h</p:attrName>
                                        </p:attrNameLst>
                                      </p:cBhvr>
                                      <p:tavLst>
                                        <p:tav tm="0">
                                          <p:val>
                                            <p:fltVal val="0"/>
                                          </p:val>
                                        </p:tav>
                                        <p:tav tm="100000">
                                          <p:val>
                                            <p:strVal val="#ppt_h"/>
                                          </p:val>
                                        </p:tav>
                                      </p:tavLst>
                                    </p:anim>
                                  </p:childTnLst>
                                </p:cTn>
                              </p:par>
                              <p:par>
                                <p:cTn id="844" presetID="23" presetClass="entr" presetSubtype="16" fill="hold" grpId="0" nodeType="withEffect">
                                  <p:stCondLst>
                                    <p:cond delay="750"/>
                                  </p:stCondLst>
                                  <p:childTnLst>
                                    <p:set>
                                      <p:cBhvr>
                                        <p:cTn id="845" dur="1" fill="hold">
                                          <p:stCondLst>
                                            <p:cond delay="0"/>
                                          </p:stCondLst>
                                        </p:cTn>
                                        <p:tgtEl>
                                          <p:spTgt spid="76"/>
                                        </p:tgtEl>
                                        <p:attrNameLst>
                                          <p:attrName>style.visibility</p:attrName>
                                        </p:attrNameLst>
                                      </p:cBhvr>
                                      <p:to>
                                        <p:strVal val="visible"/>
                                      </p:to>
                                    </p:set>
                                    <p:anim calcmode="lin" valueType="num">
                                      <p:cBhvr>
                                        <p:cTn id="846" dur="500" fill="hold"/>
                                        <p:tgtEl>
                                          <p:spTgt spid="76"/>
                                        </p:tgtEl>
                                        <p:attrNameLst>
                                          <p:attrName>ppt_w</p:attrName>
                                        </p:attrNameLst>
                                      </p:cBhvr>
                                      <p:tavLst>
                                        <p:tav tm="0">
                                          <p:val>
                                            <p:fltVal val="0"/>
                                          </p:val>
                                        </p:tav>
                                        <p:tav tm="100000">
                                          <p:val>
                                            <p:strVal val="#ppt_w"/>
                                          </p:val>
                                        </p:tav>
                                      </p:tavLst>
                                    </p:anim>
                                    <p:anim calcmode="lin" valueType="num">
                                      <p:cBhvr>
                                        <p:cTn id="847" dur="500" fill="hold"/>
                                        <p:tgtEl>
                                          <p:spTgt spid="76"/>
                                        </p:tgtEl>
                                        <p:attrNameLst>
                                          <p:attrName>ppt_h</p:attrName>
                                        </p:attrNameLst>
                                      </p:cBhvr>
                                      <p:tavLst>
                                        <p:tav tm="0">
                                          <p:val>
                                            <p:fltVal val="0"/>
                                          </p:val>
                                        </p:tav>
                                        <p:tav tm="100000">
                                          <p:val>
                                            <p:strVal val="#ppt_h"/>
                                          </p:val>
                                        </p:tav>
                                      </p:tavLst>
                                    </p:anim>
                                  </p:childTnLst>
                                </p:cTn>
                              </p:par>
                            </p:childTnLst>
                          </p:cTn>
                        </p:par>
                        <p:par>
                          <p:cTn id="848" fill="hold">
                            <p:stCondLst>
                              <p:cond delay="1250"/>
                            </p:stCondLst>
                            <p:childTnLst>
                              <p:par>
                                <p:cTn id="849" presetID="23" presetClass="entr" presetSubtype="16" fill="hold" grpId="0" nodeType="afterEffect">
                                  <p:stCondLst>
                                    <p:cond delay="0"/>
                                  </p:stCondLst>
                                  <p:childTnLst>
                                    <p:set>
                                      <p:cBhvr>
                                        <p:cTn id="850" dur="1" fill="hold">
                                          <p:stCondLst>
                                            <p:cond delay="0"/>
                                          </p:stCondLst>
                                        </p:cTn>
                                        <p:tgtEl>
                                          <p:spTgt spid="109"/>
                                        </p:tgtEl>
                                        <p:attrNameLst>
                                          <p:attrName>style.visibility</p:attrName>
                                        </p:attrNameLst>
                                      </p:cBhvr>
                                      <p:to>
                                        <p:strVal val="visible"/>
                                      </p:to>
                                    </p:set>
                                    <p:anim calcmode="lin" valueType="num">
                                      <p:cBhvr>
                                        <p:cTn id="851" dur="500" fill="hold"/>
                                        <p:tgtEl>
                                          <p:spTgt spid="109"/>
                                        </p:tgtEl>
                                        <p:attrNameLst>
                                          <p:attrName>ppt_w</p:attrName>
                                        </p:attrNameLst>
                                      </p:cBhvr>
                                      <p:tavLst>
                                        <p:tav tm="0">
                                          <p:val>
                                            <p:fltVal val="0"/>
                                          </p:val>
                                        </p:tav>
                                        <p:tav tm="100000">
                                          <p:val>
                                            <p:strVal val="#ppt_w"/>
                                          </p:val>
                                        </p:tav>
                                      </p:tavLst>
                                    </p:anim>
                                    <p:anim calcmode="lin" valueType="num">
                                      <p:cBhvr>
                                        <p:cTn id="852" dur="500" fill="hold"/>
                                        <p:tgtEl>
                                          <p:spTgt spid="109"/>
                                        </p:tgtEl>
                                        <p:attrNameLst>
                                          <p:attrName>ppt_h</p:attrName>
                                        </p:attrNameLst>
                                      </p:cBhvr>
                                      <p:tavLst>
                                        <p:tav tm="0">
                                          <p:val>
                                            <p:fltVal val="0"/>
                                          </p:val>
                                        </p:tav>
                                        <p:tav tm="100000">
                                          <p:val>
                                            <p:strVal val="#ppt_h"/>
                                          </p:val>
                                        </p:tav>
                                      </p:tavLst>
                                    </p:anim>
                                  </p:childTnLst>
                                </p:cTn>
                              </p:par>
                              <p:par>
                                <p:cTn id="853" presetID="23" presetClass="entr" presetSubtype="16" fill="hold" grpId="0" nodeType="withEffect">
                                  <p:stCondLst>
                                    <p:cond delay="0"/>
                                  </p:stCondLst>
                                  <p:childTnLst>
                                    <p:set>
                                      <p:cBhvr>
                                        <p:cTn id="854" dur="1" fill="hold">
                                          <p:stCondLst>
                                            <p:cond delay="0"/>
                                          </p:stCondLst>
                                        </p:cTn>
                                        <p:tgtEl>
                                          <p:spTgt spid="94"/>
                                        </p:tgtEl>
                                        <p:attrNameLst>
                                          <p:attrName>style.visibility</p:attrName>
                                        </p:attrNameLst>
                                      </p:cBhvr>
                                      <p:to>
                                        <p:strVal val="visible"/>
                                      </p:to>
                                    </p:set>
                                    <p:anim calcmode="lin" valueType="num">
                                      <p:cBhvr>
                                        <p:cTn id="855" dur="500" fill="hold"/>
                                        <p:tgtEl>
                                          <p:spTgt spid="94"/>
                                        </p:tgtEl>
                                        <p:attrNameLst>
                                          <p:attrName>ppt_w</p:attrName>
                                        </p:attrNameLst>
                                      </p:cBhvr>
                                      <p:tavLst>
                                        <p:tav tm="0">
                                          <p:val>
                                            <p:fltVal val="0"/>
                                          </p:val>
                                        </p:tav>
                                        <p:tav tm="100000">
                                          <p:val>
                                            <p:strVal val="#ppt_w"/>
                                          </p:val>
                                        </p:tav>
                                      </p:tavLst>
                                    </p:anim>
                                    <p:anim calcmode="lin" valueType="num">
                                      <p:cBhvr>
                                        <p:cTn id="856" dur="500" fill="hold"/>
                                        <p:tgtEl>
                                          <p:spTgt spid="94"/>
                                        </p:tgtEl>
                                        <p:attrNameLst>
                                          <p:attrName>ppt_h</p:attrName>
                                        </p:attrNameLst>
                                      </p:cBhvr>
                                      <p:tavLst>
                                        <p:tav tm="0">
                                          <p:val>
                                            <p:fltVal val="0"/>
                                          </p:val>
                                        </p:tav>
                                        <p:tav tm="100000">
                                          <p:val>
                                            <p:strVal val="#ppt_h"/>
                                          </p:val>
                                        </p:tav>
                                      </p:tavLst>
                                    </p:anim>
                                  </p:childTnLst>
                                </p:cTn>
                              </p:par>
                            </p:childTnLst>
                          </p:cTn>
                        </p:par>
                      </p:childTnLst>
                    </p:cTn>
                  </p:par>
                  <p:par>
                    <p:cTn id="857" fill="hold">
                      <p:stCondLst>
                        <p:cond delay="indefinite"/>
                      </p:stCondLst>
                      <p:childTnLst>
                        <p:par>
                          <p:cTn id="858" fill="hold">
                            <p:stCondLst>
                              <p:cond delay="0"/>
                            </p:stCondLst>
                            <p:childTnLst>
                              <p:par>
                                <p:cTn id="859" presetID="23" presetClass="exit" presetSubtype="32" fill="hold" grpId="1" nodeType="clickEffect">
                                  <p:stCondLst>
                                    <p:cond delay="0"/>
                                  </p:stCondLst>
                                  <p:childTnLst>
                                    <p:anim calcmode="lin" valueType="num">
                                      <p:cBhvr>
                                        <p:cTn id="860" dur="1000"/>
                                        <p:tgtEl>
                                          <p:spTgt spid="66"/>
                                        </p:tgtEl>
                                        <p:attrNameLst>
                                          <p:attrName>ppt_w</p:attrName>
                                        </p:attrNameLst>
                                      </p:cBhvr>
                                      <p:tavLst>
                                        <p:tav tm="0">
                                          <p:val>
                                            <p:strVal val="ppt_w"/>
                                          </p:val>
                                        </p:tav>
                                        <p:tav tm="100000">
                                          <p:val>
                                            <p:fltVal val="0"/>
                                          </p:val>
                                        </p:tav>
                                      </p:tavLst>
                                    </p:anim>
                                    <p:anim calcmode="lin" valueType="num">
                                      <p:cBhvr>
                                        <p:cTn id="861" dur="1000"/>
                                        <p:tgtEl>
                                          <p:spTgt spid="66"/>
                                        </p:tgtEl>
                                        <p:attrNameLst>
                                          <p:attrName>ppt_h</p:attrName>
                                        </p:attrNameLst>
                                      </p:cBhvr>
                                      <p:tavLst>
                                        <p:tav tm="0">
                                          <p:val>
                                            <p:strVal val="ppt_h"/>
                                          </p:val>
                                        </p:tav>
                                        <p:tav tm="100000">
                                          <p:val>
                                            <p:fltVal val="0"/>
                                          </p:val>
                                        </p:tav>
                                      </p:tavLst>
                                    </p:anim>
                                    <p:set>
                                      <p:cBhvr>
                                        <p:cTn id="862" dur="1" fill="hold">
                                          <p:stCondLst>
                                            <p:cond delay="999"/>
                                          </p:stCondLst>
                                        </p:cTn>
                                        <p:tgtEl>
                                          <p:spTgt spid="66"/>
                                        </p:tgtEl>
                                        <p:attrNameLst>
                                          <p:attrName>style.visibility</p:attrName>
                                        </p:attrNameLst>
                                      </p:cBhvr>
                                      <p:to>
                                        <p:strVal val="hidden"/>
                                      </p:to>
                                    </p:set>
                                  </p:childTnLst>
                                </p:cTn>
                              </p:par>
                              <p:par>
                                <p:cTn id="863" presetID="23" presetClass="exit" presetSubtype="32" fill="hold" grpId="1" nodeType="withEffect">
                                  <p:stCondLst>
                                    <p:cond delay="0"/>
                                  </p:stCondLst>
                                  <p:childTnLst>
                                    <p:anim calcmode="lin" valueType="num">
                                      <p:cBhvr>
                                        <p:cTn id="864" dur="1000"/>
                                        <p:tgtEl>
                                          <p:spTgt spid="65"/>
                                        </p:tgtEl>
                                        <p:attrNameLst>
                                          <p:attrName>ppt_w</p:attrName>
                                        </p:attrNameLst>
                                      </p:cBhvr>
                                      <p:tavLst>
                                        <p:tav tm="0">
                                          <p:val>
                                            <p:strVal val="ppt_w"/>
                                          </p:val>
                                        </p:tav>
                                        <p:tav tm="100000">
                                          <p:val>
                                            <p:fltVal val="0"/>
                                          </p:val>
                                        </p:tav>
                                      </p:tavLst>
                                    </p:anim>
                                    <p:anim calcmode="lin" valueType="num">
                                      <p:cBhvr>
                                        <p:cTn id="865" dur="1000"/>
                                        <p:tgtEl>
                                          <p:spTgt spid="65"/>
                                        </p:tgtEl>
                                        <p:attrNameLst>
                                          <p:attrName>ppt_h</p:attrName>
                                        </p:attrNameLst>
                                      </p:cBhvr>
                                      <p:tavLst>
                                        <p:tav tm="0">
                                          <p:val>
                                            <p:strVal val="ppt_h"/>
                                          </p:val>
                                        </p:tav>
                                        <p:tav tm="100000">
                                          <p:val>
                                            <p:fltVal val="0"/>
                                          </p:val>
                                        </p:tav>
                                      </p:tavLst>
                                    </p:anim>
                                    <p:set>
                                      <p:cBhvr>
                                        <p:cTn id="866" dur="1" fill="hold">
                                          <p:stCondLst>
                                            <p:cond delay="999"/>
                                          </p:stCondLst>
                                        </p:cTn>
                                        <p:tgtEl>
                                          <p:spTgt spid="65"/>
                                        </p:tgtEl>
                                        <p:attrNameLst>
                                          <p:attrName>style.visibility</p:attrName>
                                        </p:attrNameLst>
                                      </p:cBhvr>
                                      <p:to>
                                        <p:strVal val="hidden"/>
                                      </p:to>
                                    </p:set>
                                  </p:childTnLst>
                                </p:cTn>
                              </p:par>
                              <p:par>
                                <p:cTn id="867" presetID="23" presetClass="exit" presetSubtype="32" fill="hold" grpId="1" nodeType="withEffect">
                                  <p:stCondLst>
                                    <p:cond delay="0"/>
                                  </p:stCondLst>
                                  <p:childTnLst>
                                    <p:anim calcmode="lin" valueType="num">
                                      <p:cBhvr>
                                        <p:cTn id="868" dur="1000"/>
                                        <p:tgtEl>
                                          <p:spTgt spid="67"/>
                                        </p:tgtEl>
                                        <p:attrNameLst>
                                          <p:attrName>ppt_w</p:attrName>
                                        </p:attrNameLst>
                                      </p:cBhvr>
                                      <p:tavLst>
                                        <p:tav tm="0">
                                          <p:val>
                                            <p:strVal val="ppt_w"/>
                                          </p:val>
                                        </p:tav>
                                        <p:tav tm="100000">
                                          <p:val>
                                            <p:fltVal val="0"/>
                                          </p:val>
                                        </p:tav>
                                      </p:tavLst>
                                    </p:anim>
                                    <p:anim calcmode="lin" valueType="num">
                                      <p:cBhvr>
                                        <p:cTn id="869" dur="1000"/>
                                        <p:tgtEl>
                                          <p:spTgt spid="67"/>
                                        </p:tgtEl>
                                        <p:attrNameLst>
                                          <p:attrName>ppt_h</p:attrName>
                                        </p:attrNameLst>
                                      </p:cBhvr>
                                      <p:tavLst>
                                        <p:tav tm="0">
                                          <p:val>
                                            <p:strVal val="ppt_h"/>
                                          </p:val>
                                        </p:tav>
                                        <p:tav tm="100000">
                                          <p:val>
                                            <p:fltVal val="0"/>
                                          </p:val>
                                        </p:tav>
                                      </p:tavLst>
                                    </p:anim>
                                    <p:set>
                                      <p:cBhvr>
                                        <p:cTn id="870" dur="1" fill="hold">
                                          <p:stCondLst>
                                            <p:cond delay="999"/>
                                          </p:stCondLst>
                                        </p:cTn>
                                        <p:tgtEl>
                                          <p:spTgt spid="67"/>
                                        </p:tgtEl>
                                        <p:attrNameLst>
                                          <p:attrName>style.visibility</p:attrName>
                                        </p:attrNameLst>
                                      </p:cBhvr>
                                      <p:to>
                                        <p:strVal val="hidden"/>
                                      </p:to>
                                    </p:set>
                                  </p:childTnLst>
                                </p:cTn>
                              </p:par>
                              <p:par>
                                <p:cTn id="871" presetID="23" presetClass="exit" presetSubtype="32" fill="hold" grpId="1" nodeType="withEffect">
                                  <p:stCondLst>
                                    <p:cond delay="0"/>
                                  </p:stCondLst>
                                  <p:childTnLst>
                                    <p:anim calcmode="lin" valueType="num">
                                      <p:cBhvr>
                                        <p:cTn id="872" dur="1000"/>
                                        <p:tgtEl>
                                          <p:spTgt spid="64"/>
                                        </p:tgtEl>
                                        <p:attrNameLst>
                                          <p:attrName>ppt_w</p:attrName>
                                        </p:attrNameLst>
                                      </p:cBhvr>
                                      <p:tavLst>
                                        <p:tav tm="0">
                                          <p:val>
                                            <p:strVal val="ppt_w"/>
                                          </p:val>
                                        </p:tav>
                                        <p:tav tm="100000">
                                          <p:val>
                                            <p:fltVal val="0"/>
                                          </p:val>
                                        </p:tav>
                                      </p:tavLst>
                                    </p:anim>
                                    <p:anim calcmode="lin" valueType="num">
                                      <p:cBhvr>
                                        <p:cTn id="873" dur="1000"/>
                                        <p:tgtEl>
                                          <p:spTgt spid="64"/>
                                        </p:tgtEl>
                                        <p:attrNameLst>
                                          <p:attrName>ppt_h</p:attrName>
                                        </p:attrNameLst>
                                      </p:cBhvr>
                                      <p:tavLst>
                                        <p:tav tm="0">
                                          <p:val>
                                            <p:strVal val="ppt_h"/>
                                          </p:val>
                                        </p:tav>
                                        <p:tav tm="100000">
                                          <p:val>
                                            <p:fltVal val="0"/>
                                          </p:val>
                                        </p:tav>
                                      </p:tavLst>
                                    </p:anim>
                                    <p:set>
                                      <p:cBhvr>
                                        <p:cTn id="874" dur="1" fill="hold">
                                          <p:stCondLst>
                                            <p:cond delay="999"/>
                                          </p:stCondLst>
                                        </p:cTn>
                                        <p:tgtEl>
                                          <p:spTgt spid="64"/>
                                        </p:tgtEl>
                                        <p:attrNameLst>
                                          <p:attrName>style.visibility</p:attrName>
                                        </p:attrNameLst>
                                      </p:cBhvr>
                                      <p:to>
                                        <p:strVal val="hidden"/>
                                      </p:to>
                                    </p:set>
                                  </p:childTnLst>
                                </p:cTn>
                              </p:par>
                              <p:par>
                                <p:cTn id="875" presetID="0" presetClass="path" presetSubtype="0" accel="50000" decel="50000" fill="hold" grpId="2" nodeType="withEffect">
                                  <p:stCondLst>
                                    <p:cond delay="0"/>
                                  </p:stCondLst>
                                  <p:childTnLst>
                                    <p:animMotion origin="layout" path="M 5E-6 -3.7037E-7 L 0.00886 0.20278 " pathEditMode="relative" rAng="0" ptsTypes="AA">
                                      <p:cBhvr>
                                        <p:cTn id="876" dur="1000" fill="hold"/>
                                        <p:tgtEl>
                                          <p:spTgt spid="66"/>
                                        </p:tgtEl>
                                        <p:attrNameLst>
                                          <p:attrName>ppt_x</p:attrName>
                                          <p:attrName>ppt_y</p:attrName>
                                        </p:attrNameLst>
                                      </p:cBhvr>
                                      <p:rCtr x="434" y="10139"/>
                                    </p:animMotion>
                                  </p:childTnLst>
                                </p:cTn>
                              </p:par>
                              <p:par>
                                <p:cTn id="877" presetID="0" presetClass="path" presetSubtype="0" accel="50000" decel="50000" fill="hold" grpId="2" nodeType="withEffect">
                                  <p:stCondLst>
                                    <p:cond delay="0"/>
                                  </p:stCondLst>
                                  <p:childTnLst>
                                    <p:animMotion origin="layout" path="M -8.33333E-7 3.33333E-6 L -0.025 0.07685 " pathEditMode="relative" rAng="0" ptsTypes="AA">
                                      <p:cBhvr>
                                        <p:cTn id="878" dur="1000" fill="hold"/>
                                        <p:tgtEl>
                                          <p:spTgt spid="65"/>
                                        </p:tgtEl>
                                        <p:attrNameLst>
                                          <p:attrName>ppt_x</p:attrName>
                                          <p:attrName>ppt_y</p:attrName>
                                        </p:attrNameLst>
                                      </p:cBhvr>
                                      <p:rCtr x="-1250" y="3843"/>
                                    </p:animMotion>
                                  </p:childTnLst>
                                </p:cTn>
                              </p:par>
                              <p:par>
                                <p:cTn id="879" presetID="0" presetClass="path" presetSubtype="0" accel="50000" decel="50000" fill="hold" grpId="2" nodeType="withEffect">
                                  <p:stCondLst>
                                    <p:cond delay="0"/>
                                  </p:stCondLst>
                                  <p:childTnLst>
                                    <p:animMotion origin="layout" path="M -2.22222E-6 -4.07407E-6 L -0.03021 -0.07129 " pathEditMode="relative" rAng="0" ptsTypes="AA">
                                      <p:cBhvr>
                                        <p:cTn id="880" dur="1000" fill="hold"/>
                                        <p:tgtEl>
                                          <p:spTgt spid="67"/>
                                        </p:tgtEl>
                                        <p:attrNameLst>
                                          <p:attrName>ppt_x</p:attrName>
                                          <p:attrName>ppt_y</p:attrName>
                                        </p:attrNameLst>
                                      </p:cBhvr>
                                      <p:rCtr x="-1510" y="-3565"/>
                                    </p:animMotion>
                                  </p:childTnLst>
                                </p:cTn>
                              </p:par>
                              <p:par>
                                <p:cTn id="881" presetID="0" presetClass="path" presetSubtype="0" accel="50000" decel="50000" fill="hold" grpId="2" nodeType="withEffect">
                                  <p:stCondLst>
                                    <p:cond delay="0"/>
                                  </p:stCondLst>
                                  <p:childTnLst>
                                    <p:animMotion origin="layout" path="M -1.38889E-6 7.40741E-7 L 0.05903 -0.20949 " pathEditMode="relative" rAng="0" ptsTypes="AA">
                                      <p:cBhvr>
                                        <p:cTn id="882" dur="1000" fill="hold"/>
                                        <p:tgtEl>
                                          <p:spTgt spid="64"/>
                                        </p:tgtEl>
                                        <p:attrNameLst>
                                          <p:attrName>ppt_x</p:attrName>
                                          <p:attrName>ppt_y</p:attrName>
                                        </p:attrNameLst>
                                      </p:cBhvr>
                                      <p:rCtr x="2951" y="-10486"/>
                                    </p:animMotion>
                                  </p:childTnLst>
                                </p:cTn>
                              </p:par>
                            </p:childTnLst>
                          </p:cTn>
                        </p:par>
                      </p:childTnLst>
                    </p:cTn>
                  </p:par>
                  <p:par>
                    <p:cTn id="883" fill="hold">
                      <p:stCondLst>
                        <p:cond delay="indefinite"/>
                      </p:stCondLst>
                      <p:childTnLst>
                        <p:par>
                          <p:cTn id="884" fill="hold">
                            <p:stCondLst>
                              <p:cond delay="0"/>
                            </p:stCondLst>
                            <p:childTnLst>
                              <p:par>
                                <p:cTn id="885" presetID="41" presetClass="path" presetSubtype="0" accel="50000" decel="50000" fill="hold" grpId="0" nodeType="clickEffect">
                                  <p:stCondLst>
                                    <p:cond delay="0"/>
                                  </p:stCondLst>
                                  <p:childTnLst>
                                    <p:animMotion origin="layout" path="M 0.01528 -0.52104 C 0.01129 -0.52914 -0.00277 -0.537 -0.00763 -0.537 C -0.03871 -0.537 -0.07066 -0.41188 -0.07066 -0.287 C -0.07066 -0.3499 -0.08663 -0.41188 -0.10173 -0.41188 C -0.1177 -0.41188 -0.13281 -0.34898 -0.13281 -0.28677 C -0.13281 -0.31776 -0.14079 -0.34967 -0.14878 -0.34967 C -0.15677 -0.34967 -0.16475 -0.31868 -0.16475 -0.28677 C -0.16475 -0.30273 -0.16875 -0.31776 -0.17274 -0.31776 C -0.17673 -0.31776 -0.18072 -0.3018 -0.18072 -0.28677 C -0.18072 -0.29486 -0.18281 -0.30273 -0.18472 -0.30273 C -0.18576 -0.30273 -0.18871 -0.29463 -0.18871 -0.28677 C -0.18871 -0.2907 -0.18975 -0.29486 -0.19079 -0.29486 C -0.19079 -0.29579 -0.19288 -0.29093 -0.19288 -0.28677 C -0.19288 -0.28885 -0.19288 -0.2907 -0.19392 -0.2907 C -0.19392 -0.28978 -0.19496 -0.28862 -0.19496 -0.28677 C -0.19496 -0.28769 -0.19496 -0.28885 -0.19496 -0.28978 C -0.196 -0.28978 -0.196 -0.28885 -0.196 -0.28769 C -0.19704 -0.28769 -0.19704 -0.28862 -0.19704 -0.28978 C -0.19809 -0.28978 -0.19809 -0.28885 -0.19809 -0.28769 " pathEditMode="relative" rAng="0" ptsTypes="fffffffffffffffffff">
                                      <p:cBhvr>
                                        <p:cTn id="886" dur="2000" fill="hold"/>
                                        <p:tgtEl>
                                          <p:spTgt spid="70"/>
                                        </p:tgtEl>
                                        <p:attrNameLst>
                                          <p:attrName>ppt_x</p:attrName>
                                          <p:attrName>ppt_y</p:attrName>
                                        </p:attrNameLst>
                                      </p:cBhvr>
                                      <p:rCtr x="-10677" y="10916"/>
                                    </p:animMotion>
                                  </p:childTnLst>
                                </p:cTn>
                              </p:par>
                              <p:par>
                                <p:cTn id="887" presetID="23" presetClass="entr" presetSubtype="16" fill="hold" grpId="0" nodeType="withEffect">
                                  <p:stCondLst>
                                    <p:cond delay="750"/>
                                  </p:stCondLst>
                                  <p:childTnLst>
                                    <p:set>
                                      <p:cBhvr>
                                        <p:cTn id="888" dur="1" fill="hold">
                                          <p:stCondLst>
                                            <p:cond delay="0"/>
                                          </p:stCondLst>
                                        </p:cTn>
                                        <p:tgtEl>
                                          <p:spTgt spid="74"/>
                                        </p:tgtEl>
                                        <p:attrNameLst>
                                          <p:attrName>style.visibility</p:attrName>
                                        </p:attrNameLst>
                                      </p:cBhvr>
                                      <p:to>
                                        <p:strVal val="visible"/>
                                      </p:to>
                                    </p:set>
                                    <p:anim calcmode="lin" valueType="num">
                                      <p:cBhvr>
                                        <p:cTn id="889" dur="500" fill="hold"/>
                                        <p:tgtEl>
                                          <p:spTgt spid="74"/>
                                        </p:tgtEl>
                                        <p:attrNameLst>
                                          <p:attrName>ppt_w</p:attrName>
                                        </p:attrNameLst>
                                      </p:cBhvr>
                                      <p:tavLst>
                                        <p:tav tm="0">
                                          <p:val>
                                            <p:fltVal val="0"/>
                                          </p:val>
                                        </p:tav>
                                        <p:tav tm="100000">
                                          <p:val>
                                            <p:strVal val="#ppt_w"/>
                                          </p:val>
                                        </p:tav>
                                      </p:tavLst>
                                    </p:anim>
                                    <p:anim calcmode="lin" valueType="num">
                                      <p:cBhvr>
                                        <p:cTn id="890" dur="500" fill="hold"/>
                                        <p:tgtEl>
                                          <p:spTgt spid="74"/>
                                        </p:tgtEl>
                                        <p:attrNameLst>
                                          <p:attrName>ppt_h</p:attrName>
                                        </p:attrNameLst>
                                      </p:cBhvr>
                                      <p:tavLst>
                                        <p:tav tm="0">
                                          <p:val>
                                            <p:fltVal val="0"/>
                                          </p:val>
                                        </p:tav>
                                        <p:tav tm="100000">
                                          <p:val>
                                            <p:strVal val="#ppt_h"/>
                                          </p:val>
                                        </p:tav>
                                      </p:tavLst>
                                    </p:anim>
                                  </p:childTnLst>
                                </p:cTn>
                              </p:par>
                            </p:childTnLst>
                          </p:cTn>
                        </p:par>
                        <p:par>
                          <p:cTn id="891" fill="hold">
                            <p:stCondLst>
                              <p:cond delay="2000"/>
                            </p:stCondLst>
                            <p:childTnLst>
                              <p:par>
                                <p:cTn id="892" presetID="23" presetClass="entr" presetSubtype="16" fill="hold" grpId="0" nodeType="afterEffect">
                                  <p:stCondLst>
                                    <p:cond delay="0"/>
                                  </p:stCondLst>
                                  <p:childTnLst>
                                    <p:set>
                                      <p:cBhvr>
                                        <p:cTn id="893" dur="1" fill="hold">
                                          <p:stCondLst>
                                            <p:cond delay="0"/>
                                          </p:stCondLst>
                                        </p:cTn>
                                        <p:tgtEl>
                                          <p:spTgt spid="113"/>
                                        </p:tgtEl>
                                        <p:attrNameLst>
                                          <p:attrName>style.visibility</p:attrName>
                                        </p:attrNameLst>
                                      </p:cBhvr>
                                      <p:to>
                                        <p:strVal val="visible"/>
                                      </p:to>
                                    </p:set>
                                    <p:anim calcmode="lin" valueType="num">
                                      <p:cBhvr>
                                        <p:cTn id="894" dur="500" fill="hold"/>
                                        <p:tgtEl>
                                          <p:spTgt spid="113"/>
                                        </p:tgtEl>
                                        <p:attrNameLst>
                                          <p:attrName>ppt_w</p:attrName>
                                        </p:attrNameLst>
                                      </p:cBhvr>
                                      <p:tavLst>
                                        <p:tav tm="0">
                                          <p:val>
                                            <p:fltVal val="0"/>
                                          </p:val>
                                        </p:tav>
                                        <p:tav tm="100000">
                                          <p:val>
                                            <p:strVal val="#ppt_w"/>
                                          </p:val>
                                        </p:tav>
                                      </p:tavLst>
                                    </p:anim>
                                    <p:anim calcmode="lin" valueType="num">
                                      <p:cBhvr>
                                        <p:cTn id="895" dur="500" fill="hold"/>
                                        <p:tgtEl>
                                          <p:spTgt spid="113"/>
                                        </p:tgtEl>
                                        <p:attrNameLst>
                                          <p:attrName>ppt_h</p:attrName>
                                        </p:attrNameLst>
                                      </p:cBhvr>
                                      <p:tavLst>
                                        <p:tav tm="0">
                                          <p:val>
                                            <p:fltVal val="0"/>
                                          </p:val>
                                        </p:tav>
                                        <p:tav tm="100000">
                                          <p:val>
                                            <p:strVal val="#ppt_h"/>
                                          </p:val>
                                        </p:tav>
                                      </p:tavLst>
                                    </p:anim>
                                  </p:childTnLst>
                                </p:cTn>
                              </p:par>
                            </p:childTnLst>
                          </p:cTn>
                        </p:par>
                      </p:childTnLst>
                    </p:cTn>
                  </p:par>
                  <p:par>
                    <p:cTn id="896" fill="hold">
                      <p:stCondLst>
                        <p:cond delay="indefinite"/>
                      </p:stCondLst>
                      <p:childTnLst>
                        <p:par>
                          <p:cTn id="897" fill="hold">
                            <p:stCondLst>
                              <p:cond delay="0"/>
                            </p:stCondLst>
                            <p:childTnLst>
                              <p:par>
                                <p:cTn id="898" presetID="23" presetClass="entr" presetSubtype="16" fill="hold" grpId="0" nodeType="clickEffect">
                                  <p:stCondLst>
                                    <p:cond delay="0"/>
                                  </p:stCondLst>
                                  <p:childTnLst>
                                    <p:set>
                                      <p:cBhvr>
                                        <p:cTn id="899" dur="1" fill="hold">
                                          <p:stCondLst>
                                            <p:cond delay="0"/>
                                          </p:stCondLst>
                                        </p:cTn>
                                        <p:tgtEl>
                                          <p:spTgt spid="115"/>
                                        </p:tgtEl>
                                        <p:attrNameLst>
                                          <p:attrName>style.visibility</p:attrName>
                                        </p:attrNameLst>
                                      </p:cBhvr>
                                      <p:to>
                                        <p:strVal val="visible"/>
                                      </p:to>
                                    </p:set>
                                    <p:anim calcmode="lin" valueType="num">
                                      <p:cBhvr>
                                        <p:cTn id="900" dur="500" fill="hold"/>
                                        <p:tgtEl>
                                          <p:spTgt spid="115"/>
                                        </p:tgtEl>
                                        <p:attrNameLst>
                                          <p:attrName>ppt_w</p:attrName>
                                        </p:attrNameLst>
                                      </p:cBhvr>
                                      <p:tavLst>
                                        <p:tav tm="0">
                                          <p:val>
                                            <p:fltVal val="0"/>
                                          </p:val>
                                        </p:tav>
                                        <p:tav tm="100000">
                                          <p:val>
                                            <p:strVal val="#ppt_w"/>
                                          </p:val>
                                        </p:tav>
                                      </p:tavLst>
                                    </p:anim>
                                    <p:anim calcmode="lin" valueType="num">
                                      <p:cBhvr>
                                        <p:cTn id="901" dur="500" fill="hold"/>
                                        <p:tgtEl>
                                          <p:spTgt spid="115"/>
                                        </p:tgtEl>
                                        <p:attrNameLst>
                                          <p:attrName>ppt_h</p:attrName>
                                        </p:attrNameLst>
                                      </p:cBhvr>
                                      <p:tavLst>
                                        <p:tav tm="0">
                                          <p:val>
                                            <p:fltVal val="0"/>
                                          </p:val>
                                        </p:tav>
                                        <p:tav tm="100000">
                                          <p:val>
                                            <p:strVal val="#ppt_h"/>
                                          </p:val>
                                        </p:tav>
                                      </p:tavLst>
                                    </p:anim>
                                  </p:childTnLst>
                                </p:cTn>
                              </p:par>
                              <p:par>
                                <p:cTn id="902" presetID="23" presetClass="entr" presetSubtype="16" fill="hold" grpId="0" nodeType="withEffect">
                                  <p:stCondLst>
                                    <p:cond delay="0"/>
                                  </p:stCondLst>
                                  <p:childTnLst>
                                    <p:set>
                                      <p:cBhvr>
                                        <p:cTn id="903" dur="1" fill="hold">
                                          <p:stCondLst>
                                            <p:cond delay="0"/>
                                          </p:stCondLst>
                                        </p:cTn>
                                        <p:tgtEl>
                                          <p:spTgt spid="116"/>
                                        </p:tgtEl>
                                        <p:attrNameLst>
                                          <p:attrName>style.visibility</p:attrName>
                                        </p:attrNameLst>
                                      </p:cBhvr>
                                      <p:to>
                                        <p:strVal val="visible"/>
                                      </p:to>
                                    </p:set>
                                    <p:anim calcmode="lin" valueType="num">
                                      <p:cBhvr>
                                        <p:cTn id="904" dur="500" fill="hold"/>
                                        <p:tgtEl>
                                          <p:spTgt spid="116"/>
                                        </p:tgtEl>
                                        <p:attrNameLst>
                                          <p:attrName>ppt_w</p:attrName>
                                        </p:attrNameLst>
                                      </p:cBhvr>
                                      <p:tavLst>
                                        <p:tav tm="0">
                                          <p:val>
                                            <p:fltVal val="0"/>
                                          </p:val>
                                        </p:tav>
                                        <p:tav tm="100000">
                                          <p:val>
                                            <p:strVal val="#ppt_w"/>
                                          </p:val>
                                        </p:tav>
                                      </p:tavLst>
                                    </p:anim>
                                    <p:anim calcmode="lin" valueType="num">
                                      <p:cBhvr>
                                        <p:cTn id="905" dur="500" fill="hold"/>
                                        <p:tgtEl>
                                          <p:spTgt spid="116"/>
                                        </p:tgtEl>
                                        <p:attrNameLst>
                                          <p:attrName>ppt_h</p:attrName>
                                        </p:attrNameLst>
                                      </p:cBhvr>
                                      <p:tavLst>
                                        <p:tav tm="0">
                                          <p:val>
                                            <p:fltVal val="0"/>
                                          </p:val>
                                        </p:tav>
                                        <p:tav tm="100000">
                                          <p:val>
                                            <p:strVal val="#ppt_h"/>
                                          </p:val>
                                        </p:tav>
                                      </p:tavLst>
                                    </p:anim>
                                  </p:childTnLst>
                                </p:cTn>
                              </p:par>
                              <p:par>
                                <p:cTn id="906" presetID="23" presetClass="exit" presetSubtype="32" fill="hold" grpId="1" nodeType="withEffect">
                                  <p:stCondLst>
                                    <p:cond delay="0"/>
                                  </p:stCondLst>
                                  <p:childTnLst>
                                    <p:anim calcmode="lin" valueType="num">
                                      <p:cBhvr>
                                        <p:cTn id="907" dur="500"/>
                                        <p:tgtEl>
                                          <p:spTgt spid="75"/>
                                        </p:tgtEl>
                                        <p:attrNameLst>
                                          <p:attrName>ppt_w</p:attrName>
                                        </p:attrNameLst>
                                      </p:cBhvr>
                                      <p:tavLst>
                                        <p:tav tm="0">
                                          <p:val>
                                            <p:strVal val="ppt_w"/>
                                          </p:val>
                                        </p:tav>
                                        <p:tav tm="100000">
                                          <p:val>
                                            <p:fltVal val="0"/>
                                          </p:val>
                                        </p:tav>
                                      </p:tavLst>
                                    </p:anim>
                                    <p:anim calcmode="lin" valueType="num">
                                      <p:cBhvr>
                                        <p:cTn id="908" dur="500"/>
                                        <p:tgtEl>
                                          <p:spTgt spid="75"/>
                                        </p:tgtEl>
                                        <p:attrNameLst>
                                          <p:attrName>ppt_h</p:attrName>
                                        </p:attrNameLst>
                                      </p:cBhvr>
                                      <p:tavLst>
                                        <p:tav tm="0">
                                          <p:val>
                                            <p:strVal val="ppt_h"/>
                                          </p:val>
                                        </p:tav>
                                        <p:tav tm="100000">
                                          <p:val>
                                            <p:fltVal val="0"/>
                                          </p:val>
                                        </p:tav>
                                      </p:tavLst>
                                    </p:anim>
                                    <p:set>
                                      <p:cBhvr>
                                        <p:cTn id="909" dur="1" fill="hold">
                                          <p:stCondLst>
                                            <p:cond delay="499"/>
                                          </p:stCondLst>
                                        </p:cTn>
                                        <p:tgtEl>
                                          <p:spTgt spid="75"/>
                                        </p:tgtEl>
                                        <p:attrNameLst>
                                          <p:attrName>style.visibility</p:attrName>
                                        </p:attrNameLst>
                                      </p:cBhvr>
                                      <p:to>
                                        <p:strVal val="hidden"/>
                                      </p:to>
                                    </p:set>
                                  </p:childTnLst>
                                </p:cTn>
                              </p:par>
                              <p:par>
                                <p:cTn id="910" presetID="23" presetClass="exit" presetSubtype="32" fill="hold" grpId="1" nodeType="withEffect">
                                  <p:stCondLst>
                                    <p:cond delay="0"/>
                                  </p:stCondLst>
                                  <p:childTnLst>
                                    <p:anim calcmode="lin" valueType="num">
                                      <p:cBhvr>
                                        <p:cTn id="911" dur="500"/>
                                        <p:tgtEl>
                                          <p:spTgt spid="76"/>
                                        </p:tgtEl>
                                        <p:attrNameLst>
                                          <p:attrName>ppt_w</p:attrName>
                                        </p:attrNameLst>
                                      </p:cBhvr>
                                      <p:tavLst>
                                        <p:tav tm="0">
                                          <p:val>
                                            <p:strVal val="ppt_w"/>
                                          </p:val>
                                        </p:tav>
                                        <p:tav tm="100000">
                                          <p:val>
                                            <p:fltVal val="0"/>
                                          </p:val>
                                        </p:tav>
                                      </p:tavLst>
                                    </p:anim>
                                    <p:anim calcmode="lin" valueType="num">
                                      <p:cBhvr>
                                        <p:cTn id="912" dur="500"/>
                                        <p:tgtEl>
                                          <p:spTgt spid="76"/>
                                        </p:tgtEl>
                                        <p:attrNameLst>
                                          <p:attrName>ppt_h</p:attrName>
                                        </p:attrNameLst>
                                      </p:cBhvr>
                                      <p:tavLst>
                                        <p:tav tm="0">
                                          <p:val>
                                            <p:strVal val="ppt_h"/>
                                          </p:val>
                                        </p:tav>
                                        <p:tav tm="100000">
                                          <p:val>
                                            <p:fltVal val="0"/>
                                          </p:val>
                                        </p:tav>
                                      </p:tavLst>
                                    </p:anim>
                                    <p:set>
                                      <p:cBhvr>
                                        <p:cTn id="913" dur="1" fill="hold">
                                          <p:stCondLst>
                                            <p:cond delay="499"/>
                                          </p:stCondLst>
                                        </p:cTn>
                                        <p:tgtEl>
                                          <p:spTgt spid="76"/>
                                        </p:tgtEl>
                                        <p:attrNameLst>
                                          <p:attrName>style.visibility</p:attrName>
                                        </p:attrNameLst>
                                      </p:cBhvr>
                                      <p:to>
                                        <p:strVal val="hidden"/>
                                      </p:to>
                                    </p:set>
                                  </p:childTnLst>
                                </p:cTn>
                              </p:par>
                              <p:par>
                                <p:cTn id="914" presetID="23" presetClass="exit" presetSubtype="32" fill="hold" grpId="1" nodeType="withEffect">
                                  <p:stCondLst>
                                    <p:cond delay="0"/>
                                  </p:stCondLst>
                                  <p:childTnLst>
                                    <p:anim calcmode="lin" valueType="num">
                                      <p:cBhvr>
                                        <p:cTn id="915" dur="500"/>
                                        <p:tgtEl>
                                          <p:spTgt spid="109"/>
                                        </p:tgtEl>
                                        <p:attrNameLst>
                                          <p:attrName>ppt_w</p:attrName>
                                        </p:attrNameLst>
                                      </p:cBhvr>
                                      <p:tavLst>
                                        <p:tav tm="0">
                                          <p:val>
                                            <p:strVal val="ppt_w"/>
                                          </p:val>
                                        </p:tav>
                                        <p:tav tm="100000">
                                          <p:val>
                                            <p:fltVal val="0"/>
                                          </p:val>
                                        </p:tav>
                                      </p:tavLst>
                                    </p:anim>
                                    <p:anim calcmode="lin" valueType="num">
                                      <p:cBhvr>
                                        <p:cTn id="916" dur="500"/>
                                        <p:tgtEl>
                                          <p:spTgt spid="109"/>
                                        </p:tgtEl>
                                        <p:attrNameLst>
                                          <p:attrName>ppt_h</p:attrName>
                                        </p:attrNameLst>
                                      </p:cBhvr>
                                      <p:tavLst>
                                        <p:tav tm="0">
                                          <p:val>
                                            <p:strVal val="ppt_h"/>
                                          </p:val>
                                        </p:tav>
                                        <p:tav tm="100000">
                                          <p:val>
                                            <p:fltVal val="0"/>
                                          </p:val>
                                        </p:tav>
                                      </p:tavLst>
                                    </p:anim>
                                    <p:set>
                                      <p:cBhvr>
                                        <p:cTn id="917" dur="1" fill="hold">
                                          <p:stCondLst>
                                            <p:cond delay="499"/>
                                          </p:stCondLst>
                                        </p:cTn>
                                        <p:tgtEl>
                                          <p:spTgt spid="109"/>
                                        </p:tgtEl>
                                        <p:attrNameLst>
                                          <p:attrName>style.visibility</p:attrName>
                                        </p:attrNameLst>
                                      </p:cBhvr>
                                      <p:to>
                                        <p:strVal val="hidden"/>
                                      </p:to>
                                    </p:set>
                                  </p:childTnLst>
                                </p:cTn>
                              </p:par>
                              <p:par>
                                <p:cTn id="918" presetID="23" presetClass="exit" presetSubtype="32" fill="hold" grpId="1" nodeType="withEffect">
                                  <p:stCondLst>
                                    <p:cond delay="0"/>
                                  </p:stCondLst>
                                  <p:childTnLst>
                                    <p:anim calcmode="lin" valueType="num">
                                      <p:cBhvr>
                                        <p:cTn id="919" dur="500"/>
                                        <p:tgtEl>
                                          <p:spTgt spid="94"/>
                                        </p:tgtEl>
                                        <p:attrNameLst>
                                          <p:attrName>ppt_w</p:attrName>
                                        </p:attrNameLst>
                                      </p:cBhvr>
                                      <p:tavLst>
                                        <p:tav tm="0">
                                          <p:val>
                                            <p:strVal val="ppt_w"/>
                                          </p:val>
                                        </p:tav>
                                        <p:tav tm="100000">
                                          <p:val>
                                            <p:fltVal val="0"/>
                                          </p:val>
                                        </p:tav>
                                      </p:tavLst>
                                    </p:anim>
                                    <p:anim calcmode="lin" valueType="num">
                                      <p:cBhvr>
                                        <p:cTn id="920" dur="500"/>
                                        <p:tgtEl>
                                          <p:spTgt spid="94"/>
                                        </p:tgtEl>
                                        <p:attrNameLst>
                                          <p:attrName>ppt_h</p:attrName>
                                        </p:attrNameLst>
                                      </p:cBhvr>
                                      <p:tavLst>
                                        <p:tav tm="0">
                                          <p:val>
                                            <p:strVal val="ppt_h"/>
                                          </p:val>
                                        </p:tav>
                                        <p:tav tm="100000">
                                          <p:val>
                                            <p:fltVal val="0"/>
                                          </p:val>
                                        </p:tav>
                                      </p:tavLst>
                                    </p:anim>
                                    <p:set>
                                      <p:cBhvr>
                                        <p:cTn id="921" dur="1" fill="hold">
                                          <p:stCondLst>
                                            <p:cond delay="499"/>
                                          </p:stCondLst>
                                        </p:cTn>
                                        <p:tgtEl>
                                          <p:spTgt spid="94"/>
                                        </p:tgtEl>
                                        <p:attrNameLst>
                                          <p:attrName>style.visibility</p:attrName>
                                        </p:attrNameLst>
                                      </p:cBhvr>
                                      <p:to>
                                        <p:strVal val="hidden"/>
                                      </p:to>
                                    </p:set>
                                  </p:childTnLst>
                                </p:cTn>
                              </p:par>
                            </p:childTnLst>
                          </p:cTn>
                        </p:par>
                      </p:childTnLst>
                    </p:cTn>
                  </p:par>
                  <p:par>
                    <p:cTn id="922" fill="hold">
                      <p:stCondLst>
                        <p:cond delay="indefinite"/>
                      </p:stCondLst>
                      <p:childTnLst>
                        <p:par>
                          <p:cTn id="923" fill="hold">
                            <p:stCondLst>
                              <p:cond delay="0"/>
                            </p:stCondLst>
                            <p:childTnLst>
                              <p:par>
                                <p:cTn id="924" presetID="23" presetClass="exit" presetSubtype="32" fill="hold" grpId="1" nodeType="clickEffect">
                                  <p:stCondLst>
                                    <p:cond delay="0"/>
                                  </p:stCondLst>
                                  <p:childTnLst>
                                    <p:anim calcmode="lin" valueType="num">
                                      <p:cBhvr>
                                        <p:cTn id="925" dur="500"/>
                                        <p:tgtEl>
                                          <p:spTgt spid="115"/>
                                        </p:tgtEl>
                                        <p:attrNameLst>
                                          <p:attrName>ppt_w</p:attrName>
                                        </p:attrNameLst>
                                      </p:cBhvr>
                                      <p:tavLst>
                                        <p:tav tm="0">
                                          <p:val>
                                            <p:strVal val="ppt_w"/>
                                          </p:val>
                                        </p:tav>
                                        <p:tav tm="100000">
                                          <p:val>
                                            <p:fltVal val="0"/>
                                          </p:val>
                                        </p:tav>
                                      </p:tavLst>
                                    </p:anim>
                                    <p:anim calcmode="lin" valueType="num">
                                      <p:cBhvr>
                                        <p:cTn id="926" dur="500"/>
                                        <p:tgtEl>
                                          <p:spTgt spid="115"/>
                                        </p:tgtEl>
                                        <p:attrNameLst>
                                          <p:attrName>ppt_h</p:attrName>
                                        </p:attrNameLst>
                                      </p:cBhvr>
                                      <p:tavLst>
                                        <p:tav tm="0">
                                          <p:val>
                                            <p:strVal val="ppt_h"/>
                                          </p:val>
                                        </p:tav>
                                        <p:tav tm="100000">
                                          <p:val>
                                            <p:fltVal val="0"/>
                                          </p:val>
                                        </p:tav>
                                      </p:tavLst>
                                    </p:anim>
                                    <p:set>
                                      <p:cBhvr>
                                        <p:cTn id="927" dur="1" fill="hold">
                                          <p:stCondLst>
                                            <p:cond delay="499"/>
                                          </p:stCondLst>
                                        </p:cTn>
                                        <p:tgtEl>
                                          <p:spTgt spid="115"/>
                                        </p:tgtEl>
                                        <p:attrNameLst>
                                          <p:attrName>style.visibility</p:attrName>
                                        </p:attrNameLst>
                                      </p:cBhvr>
                                      <p:to>
                                        <p:strVal val="hidden"/>
                                      </p:to>
                                    </p:set>
                                  </p:childTnLst>
                                </p:cTn>
                              </p:par>
                              <p:par>
                                <p:cTn id="928" presetID="23" presetClass="exit" presetSubtype="32" fill="hold" grpId="1" nodeType="withEffect">
                                  <p:stCondLst>
                                    <p:cond delay="0"/>
                                  </p:stCondLst>
                                  <p:childTnLst>
                                    <p:anim calcmode="lin" valueType="num">
                                      <p:cBhvr>
                                        <p:cTn id="929" dur="500"/>
                                        <p:tgtEl>
                                          <p:spTgt spid="116"/>
                                        </p:tgtEl>
                                        <p:attrNameLst>
                                          <p:attrName>ppt_w</p:attrName>
                                        </p:attrNameLst>
                                      </p:cBhvr>
                                      <p:tavLst>
                                        <p:tav tm="0">
                                          <p:val>
                                            <p:strVal val="ppt_w"/>
                                          </p:val>
                                        </p:tav>
                                        <p:tav tm="100000">
                                          <p:val>
                                            <p:fltVal val="0"/>
                                          </p:val>
                                        </p:tav>
                                      </p:tavLst>
                                    </p:anim>
                                    <p:anim calcmode="lin" valueType="num">
                                      <p:cBhvr>
                                        <p:cTn id="930" dur="500"/>
                                        <p:tgtEl>
                                          <p:spTgt spid="116"/>
                                        </p:tgtEl>
                                        <p:attrNameLst>
                                          <p:attrName>ppt_h</p:attrName>
                                        </p:attrNameLst>
                                      </p:cBhvr>
                                      <p:tavLst>
                                        <p:tav tm="0">
                                          <p:val>
                                            <p:strVal val="ppt_h"/>
                                          </p:val>
                                        </p:tav>
                                        <p:tav tm="100000">
                                          <p:val>
                                            <p:fltVal val="0"/>
                                          </p:val>
                                        </p:tav>
                                      </p:tavLst>
                                    </p:anim>
                                    <p:set>
                                      <p:cBhvr>
                                        <p:cTn id="931" dur="1" fill="hold">
                                          <p:stCondLst>
                                            <p:cond delay="499"/>
                                          </p:stCondLst>
                                        </p:cTn>
                                        <p:tgtEl>
                                          <p:spTgt spid="116"/>
                                        </p:tgtEl>
                                        <p:attrNameLst>
                                          <p:attrName>style.visibility</p:attrName>
                                        </p:attrNameLst>
                                      </p:cBhvr>
                                      <p:to>
                                        <p:strVal val="hidden"/>
                                      </p:to>
                                    </p:set>
                                  </p:childTnLst>
                                </p:cTn>
                              </p:par>
                            </p:childTnLst>
                          </p:cTn>
                        </p:par>
                        <p:par>
                          <p:cTn id="932" fill="hold">
                            <p:stCondLst>
                              <p:cond delay="500"/>
                            </p:stCondLst>
                            <p:childTnLst>
                              <p:par>
                                <p:cTn id="933" presetID="23" presetClass="entr" presetSubtype="16" fill="hold" grpId="0" nodeType="afterEffect">
                                  <p:stCondLst>
                                    <p:cond delay="0"/>
                                  </p:stCondLst>
                                  <p:childTnLst>
                                    <p:set>
                                      <p:cBhvr>
                                        <p:cTn id="934" dur="1" fill="hold">
                                          <p:stCondLst>
                                            <p:cond delay="0"/>
                                          </p:stCondLst>
                                        </p:cTn>
                                        <p:tgtEl>
                                          <p:spTgt spid="72"/>
                                        </p:tgtEl>
                                        <p:attrNameLst>
                                          <p:attrName>style.visibility</p:attrName>
                                        </p:attrNameLst>
                                      </p:cBhvr>
                                      <p:to>
                                        <p:strVal val="visible"/>
                                      </p:to>
                                    </p:set>
                                    <p:anim calcmode="lin" valueType="num">
                                      <p:cBhvr>
                                        <p:cTn id="935" dur="500" fill="hold"/>
                                        <p:tgtEl>
                                          <p:spTgt spid="72"/>
                                        </p:tgtEl>
                                        <p:attrNameLst>
                                          <p:attrName>ppt_w</p:attrName>
                                        </p:attrNameLst>
                                      </p:cBhvr>
                                      <p:tavLst>
                                        <p:tav tm="0">
                                          <p:val>
                                            <p:fltVal val="0"/>
                                          </p:val>
                                        </p:tav>
                                        <p:tav tm="100000">
                                          <p:val>
                                            <p:strVal val="#ppt_w"/>
                                          </p:val>
                                        </p:tav>
                                      </p:tavLst>
                                    </p:anim>
                                    <p:anim calcmode="lin" valueType="num">
                                      <p:cBhvr>
                                        <p:cTn id="936" dur="500" fill="hold"/>
                                        <p:tgtEl>
                                          <p:spTgt spid="72"/>
                                        </p:tgtEl>
                                        <p:attrNameLst>
                                          <p:attrName>ppt_h</p:attrName>
                                        </p:attrNameLst>
                                      </p:cBhvr>
                                      <p:tavLst>
                                        <p:tav tm="0">
                                          <p:val>
                                            <p:fltVal val="0"/>
                                          </p:val>
                                        </p:tav>
                                        <p:tav tm="100000">
                                          <p:val>
                                            <p:strVal val="#ppt_h"/>
                                          </p:val>
                                        </p:tav>
                                      </p:tavLst>
                                    </p:anim>
                                  </p:childTnLst>
                                </p:cTn>
                              </p:par>
                              <p:par>
                                <p:cTn id="937" presetID="23" presetClass="entr" presetSubtype="16" fill="hold" grpId="0" nodeType="withEffect">
                                  <p:stCondLst>
                                    <p:cond delay="0"/>
                                  </p:stCondLst>
                                  <p:childTnLst>
                                    <p:set>
                                      <p:cBhvr>
                                        <p:cTn id="938" dur="1" fill="hold">
                                          <p:stCondLst>
                                            <p:cond delay="0"/>
                                          </p:stCondLst>
                                        </p:cTn>
                                        <p:tgtEl>
                                          <p:spTgt spid="71"/>
                                        </p:tgtEl>
                                        <p:attrNameLst>
                                          <p:attrName>style.visibility</p:attrName>
                                        </p:attrNameLst>
                                      </p:cBhvr>
                                      <p:to>
                                        <p:strVal val="visible"/>
                                      </p:to>
                                    </p:set>
                                    <p:anim calcmode="lin" valueType="num">
                                      <p:cBhvr>
                                        <p:cTn id="939" dur="500" fill="hold"/>
                                        <p:tgtEl>
                                          <p:spTgt spid="71"/>
                                        </p:tgtEl>
                                        <p:attrNameLst>
                                          <p:attrName>ppt_w</p:attrName>
                                        </p:attrNameLst>
                                      </p:cBhvr>
                                      <p:tavLst>
                                        <p:tav tm="0">
                                          <p:val>
                                            <p:fltVal val="0"/>
                                          </p:val>
                                        </p:tav>
                                        <p:tav tm="100000">
                                          <p:val>
                                            <p:strVal val="#ppt_w"/>
                                          </p:val>
                                        </p:tav>
                                      </p:tavLst>
                                    </p:anim>
                                    <p:anim calcmode="lin" valueType="num">
                                      <p:cBhvr>
                                        <p:cTn id="940" dur="500" fill="hold"/>
                                        <p:tgtEl>
                                          <p:spTgt spid="71"/>
                                        </p:tgtEl>
                                        <p:attrNameLst>
                                          <p:attrName>ppt_h</p:attrName>
                                        </p:attrNameLst>
                                      </p:cBhvr>
                                      <p:tavLst>
                                        <p:tav tm="0">
                                          <p:val>
                                            <p:fltVal val="0"/>
                                          </p:val>
                                        </p:tav>
                                        <p:tav tm="100000">
                                          <p:val>
                                            <p:strVal val="#ppt_h"/>
                                          </p:val>
                                        </p:tav>
                                      </p:tavLst>
                                    </p:anim>
                                  </p:childTnLst>
                                </p:cTn>
                              </p:par>
                            </p:childTnLst>
                          </p:cTn>
                        </p:par>
                        <p:par>
                          <p:cTn id="941" fill="hold">
                            <p:stCondLst>
                              <p:cond delay="1000"/>
                            </p:stCondLst>
                            <p:childTnLst>
                              <p:par>
                                <p:cTn id="942" presetID="23" presetClass="entr" presetSubtype="16" fill="hold" grpId="0" nodeType="afterEffect">
                                  <p:stCondLst>
                                    <p:cond delay="0"/>
                                  </p:stCondLst>
                                  <p:childTnLst>
                                    <p:set>
                                      <p:cBhvr>
                                        <p:cTn id="943" dur="1" fill="hold">
                                          <p:stCondLst>
                                            <p:cond delay="0"/>
                                          </p:stCondLst>
                                        </p:cTn>
                                        <p:tgtEl>
                                          <p:spTgt spid="110"/>
                                        </p:tgtEl>
                                        <p:attrNameLst>
                                          <p:attrName>style.visibility</p:attrName>
                                        </p:attrNameLst>
                                      </p:cBhvr>
                                      <p:to>
                                        <p:strVal val="visible"/>
                                      </p:to>
                                    </p:set>
                                    <p:anim calcmode="lin" valueType="num">
                                      <p:cBhvr>
                                        <p:cTn id="944" dur="500" fill="hold"/>
                                        <p:tgtEl>
                                          <p:spTgt spid="110"/>
                                        </p:tgtEl>
                                        <p:attrNameLst>
                                          <p:attrName>ppt_w</p:attrName>
                                        </p:attrNameLst>
                                      </p:cBhvr>
                                      <p:tavLst>
                                        <p:tav tm="0">
                                          <p:val>
                                            <p:fltVal val="0"/>
                                          </p:val>
                                        </p:tav>
                                        <p:tav tm="100000">
                                          <p:val>
                                            <p:strVal val="#ppt_w"/>
                                          </p:val>
                                        </p:tav>
                                      </p:tavLst>
                                    </p:anim>
                                    <p:anim calcmode="lin" valueType="num">
                                      <p:cBhvr>
                                        <p:cTn id="945" dur="500" fill="hold"/>
                                        <p:tgtEl>
                                          <p:spTgt spid="110"/>
                                        </p:tgtEl>
                                        <p:attrNameLst>
                                          <p:attrName>ppt_h</p:attrName>
                                        </p:attrNameLst>
                                      </p:cBhvr>
                                      <p:tavLst>
                                        <p:tav tm="0">
                                          <p:val>
                                            <p:fltVal val="0"/>
                                          </p:val>
                                        </p:tav>
                                        <p:tav tm="100000">
                                          <p:val>
                                            <p:strVal val="#ppt_h"/>
                                          </p:val>
                                        </p:tav>
                                      </p:tavLst>
                                    </p:anim>
                                  </p:childTnLst>
                                </p:cTn>
                              </p:par>
                              <p:par>
                                <p:cTn id="946" presetID="23" presetClass="entr" presetSubtype="16" fill="hold" grpId="0" nodeType="withEffect">
                                  <p:stCondLst>
                                    <p:cond delay="0"/>
                                  </p:stCondLst>
                                  <p:childTnLst>
                                    <p:set>
                                      <p:cBhvr>
                                        <p:cTn id="947" dur="1" fill="hold">
                                          <p:stCondLst>
                                            <p:cond delay="0"/>
                                          </p:stCondLst>
                                        </p:cTn>
                                        <p:tgtEl>
                                          <p:spTgt spid="99"/>
                                        </p:tgtEl>
                                        <p:attrNameLst>
                                          <p:attrName>style.visibility</p:attrName>
                                        </p:attrNameLst>
                                      </p:cBhvr>
                                      <p:to>
                                        <p:strVal val="visible"/>
                                      </p:to>
                                    </p:set>
                                    <p:anim calcmode="lin" valueType="num">
                                      <p:cBhvr>
                                        <p:cTn id="948" dur="500" fill="hold"/>
                                        <p:tgtEl>
                                          <p:spTgt spid="99"/>
                                        </p:tgtEl>
                                        <p:attrNameLst>
                                          <p:attrName>ppt_w</p:attrName>
                                        </p:attrNameLst>
                                      </p:cBhvr>
                                      <p:tavLst>
                                        <p:tav tm="0">
                                          <p:val>
                                            <p:fltVal val="0"/>
                                          </p:val>
                                        </p:tav>
                                        <p:tav tm="100000">
                                          <p:val>
                                            <p:strVal val="#ppt_w"/>
                                          </p:val>
                                        </p:tav>
                                      </p:tavLst>
                                    </p:anim>
                                    <p:anim calcmode="lin" valueType="num">
                                      <p:cBhvr>
                                        <p:cTn id="949" dur="500" fill="hold"/>
                                        <p:tgtEl>
                                          <p:spTgt spid="99"/>
                                        </p:tgtEl>
                                        <p:attrNameLst>
                                          <p:attrName>ppt_h</p:attrName>
                                        </p:attrNameLst>
                                      </p:cBhvr>
                                      <p:tavLst>
                                        <p:tav tm="0">
                                          <p:val>
                                            <p:fltVal val="0"/>
                                          </p:val>
                                        </p:tav>
                                        <p:tav tm="100000">
                                          <p:val>
                                            <p:strVal val="#ppt_h"/>
                                          </p:val>
                                        </p:tav>
                                      </p:tavLst>
                                    </p:anim>
                                  </p:childTnLst>
                                </p:cTn>
                              </p:par>
                            </p:childTnLst>
                          </p:cTn>
                        </p:par>
                        <p:par>
                          <p:cTn id="950" fill="hold">
                            <p:stCondLst>
                              <p:cond delay="1500"/>
                            </p:stCondLst>
                            <p:childTnLst>
                              <p:par>
                                <p:cTn id="951" presetID="2" presetClass="entr" presetSubtype="8" fill="hold" grpId="0" nodeType="afterEffect">
                                  <p:stCondLst>
                                    <p:cond delay="0"/>
                                  </p:stCondLst>
                                  <p:childTnLst>
                                    <p:set>
                                      <p:cBhvr>
                                        <p:cTn id="952" dur="1" fill="hold">
                                          <p:stCondLst>
                                            <p:cond delay="0"/>
                                          </p:stCondLst>
                                        </p:cTn>
                                        <p:tgtEl>
                                          <p:spTgt spid="118"/>
                                        </p:tgtEl>
                                        <p:attrNameLst>
                                          <p:attrName>style.visibility</p:attrName>
                                        </p:attrNameLst>
                                      </p:cBhvr>
                                      <p:to>
                                        <p:strVal val="visible"/>
                                      </p:to>
                                    </p:set>
                                    <p:anim calcmode="lin" valueType="num">
                                      <p:cBhvr additive="base">
                                        <p:cTn id="953" dur="500" fill="hold"/>
                                        <p:tgtEl>
                                          <p:spTgt spid="118"/>
                                        </p:tgtEl>
                                        <p:attrNameLst>
                                          <p:attrName>ppt_x</p:attrName>
                                        </p:attrNameLst>
                                      </p:cBhvr>
                                      <p:tavLst>
                                        <p:tav tm="0">
                                          <p:val>
                                            <p:strVal val="0-#ppt_w/2"/>
                                          </p:val>
                                        </p:tav>
                                        <p:tav tm="100000">
                                          <p:val>
                                            <p:strVal val="#ppt_x"/>
                                          </p:val>
                                        </p:tav>
                                      </p:tavLst>
                                    </p:anim>
                                    <p:anim calcmode="lin" valueType="num">
                                      <p:cBhvr additive="base">
                                        <p:cTn id="954" dur="500" fill="hold"/>
                                        <p:tgtEl>
                                          <p:spTgt spid="118"/>
                                        </p:tgtEl>
                                        <p:attrNameLst>
                                          <p:attrName>ppt_y</p:attrName>
                                        </p:attrNameLst>
                                      </p:cBhvr>
                                      <p:tavLst>
                                        <p:tav tm="0">
                                          <p:val>
                                            <p:strVal val="#ppt_y"/>
                                          </p:val>
                                        </p:tav>
                                        <p:tav tm="100000">
                                          <p:val>
                                            <p:strVal val="#ppt_y"/>
                                          </p:val>
                                        </p:tav>
                                      </p:tavLst>
                                    </p:anim>
                                  </p:childTnLst>
                                </p:cTn>
                              </p:par>
                              <p:par>
                                <p:cTn id="955" presetID="22" presetClass="entr" presetSubtype="8" fill="hold" grpId="0" nodeType="withEffect">
                                  <p:stCondLst>
                                    <p:cond delay="400"/>
                                  </p:stCondLst>
                                  <p:childTnLst>
                                    <p:set>
                                      <p:cBhvr>
                                        <p:cTn id="956" dur="1" fill="hold">
                                          <p:stCondLst>
                                            <p:cond delay="0"/>
                                          </p:stCondLst>
                                        </p:cTn>
                                        <p:tgtEl>
                                          <p:spTgt spid="119"/>
                                        </p:tgtEl>
                                        <p:attrNameLst>
                                          <p:attrName>style.visibility</p:attrName>
                                        </p:attrNameLst>
                                      </p:cBhvr>
                                      <p:to>
                                        <p:strVal val="visible"/>
                                      </p:to>
                                    </p:set>
                                    <p:animEffect transition="in" filter="wipe(left)">
                                      <p:cBhvr>
                                        <p:cTn id="957" dur="500"/>
                                        <p:tgtEl>
                                          <p:spTgt spid="119"/>
                                        </p:tgtEl>
                                      </p:cBhvr>
                                    </p:animEffect>
                                  </p:childTnLst>
                                </p:cTn>
                              </p:par>
                            </p:childTnLst>
                          </p:cTn>
                        </p:par>
                        <p:par>
                          <p:cTn id="958" fill="hold">
                            <p:stCondLst>
                              <p:cond delay="2400"/>
                            </p:stCondLst>
                            <p:childTnLst>
                              <p:par>
                                <p:cTn id="959" presetID="22" presetClass="entr" presetSubtype="4" fill="hold" grpId="0" nodeType="afterEffect">
                                  <p:stCondLst>
                                    <p:cond delay="0"/>
                                  </p:stCondLst>
                                  <p:childTnLst>
                                    <p:set>
                                      <p:cBhvr>
                                        <p:cTn id="960" dur="1" fill="hold">
                                          <p:stCondLst>
                                            <p:cond delay="0"/>
                                          </p:stCondLst>
                                        </p:cTn>
                                        <p:tgtEl>
                                          <p:spTgt spid="120"/>
                                        </p:tgtEl>
                                        <p:attrNameLst>
                                          <p:attrName>style.visibility</p:attrName>
                                        </p:attrNameLst>
                                      </p:cBhvr>
                                      <p:to>
                                        <p:strVal val="visible"/>
                                      </p:to>
                                    </p:set>
                                    <p:animEffect transition="in" filter="wipe(down)">
                                      <p:cBhvr>
                                        <p:cTn id="961" dur="500"/>
                                        <p:tgtEl>
                                          <p:spTgt spid="120"/>
                                        </p:tgtEl>
                                      </p:cBhvr>
                                    </p:animEffect>
                                  </p:childTnLst>
                                </p:cTn>
                              </p:par>
                            </p:childTnLst>
                          </p:cTn>
                        </p:par>
                        <p:par>
                          <p:cTn id="962" fill="hold">
                            <p:stCondLst>
                              <p:cond delay="2900"/>
                            </p:stCondLst>
                            <p:childTnLst>
                              <p:par>
                                <p:cTn id="963" presetID="21" presetClass="entr" presetSubtype="8" fill="hold" grpId="0" nodeType="afterEffect">
                                  <p:stCondLst>
                                    <p:cond delay="0"/>
                                  </p:stCondLst>
                                  <p:childTnLst>
                                    <p:set>
                                      <p:cBhvr>
                                        <p:cTn id="964" dur="1" fill="hold">
                                          <p:stCondLst>
                                            <p:cond delay="0"/>
                                          </p:stCondLst>
                                        </p:cTn>
                                        <p:tgtEl>
                                          <p:spTgt spid="121"/>
                                        </p:tgtEl>
                                        <p:attrNameLst>
                                          <p:attrName>style.visibility</p:attrName>
                                        </p:attrNameLst>
                                      </p:cBhvr>
                                      <p:to>
                                        <p:strVal val="visible"/>
                                      </p:to>
                                    </p:set>
                                    <p:animEffect transition="in" filter="wheel(8)">
                                      <p:cBhvr>
                                        <p:cTn id="965" dur="1000"/>
                                        <p:tgtEl>
                                          <p:spTgt spid="121"/>
                                        </p:tgtEl>
                                      </p:cBhvr>
                                    </p:animEffect>
                                  </p:childTnLst>
                                </p:cTn>
                              </p:par>
                            </p:childTnLst>
                          </p:cTn>
                        </p:par>
                      </p:childTnLst>
                    </p:cTn>
                  </p:par>
                  <p:par>
                    <p:cTn id="966" fill="hold">
                      <p:stCondLst>
                        <p:cond delay="indefinite"/>
                      </p:stCondLst>
                      <p:childTnLst>
                        <p:par>
                          <p:cTn id="967" fill="hold">
                            <p:stCondLst>
                              <p:cond delay="0"/>
                            </p:stCondLst>
                            <p:childTnLst>
                              <p:par>
                                <p:cTn id="968" presetID="23" presetClass="exit" presetSubtype="32" fill="hold" grpId="1" nodeType="clickEffect">
                                  <p:stCondLst>
                                    <p:cond delay="0"/>
                                  </p:stCondLst>
                                  <p:childTnLst>
                                    <p:anim calcmode="lin" valueType="num">
                                      <p:cBhvr>
                                        <p:cTn id="969" dur="500"/>
                                        <p:tgtEl>
                                          <p:spTgt spid="110"/>
                                        </p:tgtEl>
                                        <p:attrNameLst>
                                          <p:attrName>ppt_w</p:attrName>
                                        </p:attrNameLst>
                                      </p:cBhvr>
                                      <p:tavLst>
                                        <p:tav tm="0">
                                          <p:val>
                                            <p:strVal val="ppt_w"/>
                                          </p:val>
                                        </p:tav>
                                        <p:tav tm="100000">
                                          <p:val>
                                            <p:fltVal val="0"/>
                                          </p:val>
                                        </p:tav>
                                      </p:tavLst>
                                    </p:anim>
                                    <p:anim calcmode="lin" valueType="num">
                                      <p:cBhvr>
                                        <p:cTn id="970" dur="500"/>
                                        <p:tgtEl>
                                          <p:spTgt spid="110"/>
                                        </p:tgtEl>
                                        <p:attrNameLst>
                                          <p:attrName>ppt_h</p:attrName>
                                        </p:attrNameLst>
                                      </p:cBhvr>
                                      <p:tavLst>
                                        <p:tav tm="0">
                                          <p:val>
                                            <p:strVal val="ppt_h"/>
                                          </p:val>
                                        </p:tav>
                                        <p:tav tm="100000">
                                          <p:val>
                                            <p:fltVal val="0"/>
                                          </p:val>
                                        </p:tav>
                                      </p:tavLst>
                                    </p:anim>
                                    <p:set>
                                      <p:cBhvr>
                                        <p:cTn id="971" dur="1" fill="hold">
                                          <p:stCondLst>
                                            <p:cond delay="499"/>
                                          </p:stCondLst>
                                        </p:cTn>
                                        <p:tgtEl>
                                          <p:spTgt spid="110"/>
                                        </p:tgtEl>
                                        <p:attrNameLst>
                                          <p:attrName>style.visibility</p:attrName>
                                        </p:attrNameLst>
                                      </p:cBhvr>
                                      <p:to>
                                        <p:strVal val="hidden"/>
                                      </p:to>
                                    </p:set>
                                  </p:childTnLst>
                                </p:cTn>
                              </p:par>
                              <p:par>
                                <p:cTn id="972" presetID="23" presetClass="exit" presetSubtype="32" fill="hold" grpId="1" nodeType="withEffect">
                                  <p:stCondLst>
                                    <p:cond delay="0"/>
                                  </p:stCondLst>
                                  <p:childTnLst>
                                    <p:anim calcmode="lin" valueType="num">
                                      <p:cBhvr>
                                        <p:cTn id="973" dur="500"/>
                                        <p:tgtEl>
                                          <p:spTgt spid="99"/>
                                        </p:tgtEl>
                                        <p:attrNameLst>
                                          <p:attrName>ppt_w</p:attrName>
                                        </p:attrNameLst>
                                      </p:cBhvr>
                                      <p:tavLst>
                                        <p:tav tm="0">
                                          <p:val>
                                            <p:strVal val="ppt_w"/>
                                          </p:val>
                                        </p:tav>
                                        <p:tav tm="100000">
                                          <p:val>
                                            <p:fltVal val="0"/>
                                          </p:val>
                                        </p:tav>
                                      </p:tavLst>
                                    </p:anim>
                                    <p:anim calcmode="lin" valueType="num">
                                      <p:cBhvr>
                                        <p:cTn id="974" dur="500"/>
                                        <p:tgtEl>
                                          <p:spTgt spid="99"/>
                                        </p:tgtEl>
                                        <p:attrNameLst>
                                          <p:attrName>ppt_h</p:attrName>
                                        </p:attrNameLst>
                                      </p:cBhvr>
                                      <p:tavLst>
                                        <p:tav tm="0">
                                          <p:val>
                                            <p:strVal val="ppt_h"/>
                                          </p:val>
                                        </p:tav>
                                        <p:tav tm="100000">
                                          <p:val>
                                            <p:fltVal val="0"/>
                                          </p:val>
                                        </p:tav>
                                      </p:tavLst>
                                    </p:anim>
                                    <p:set>
                                      <p:cBhvr>
                                        <p:cTn id="975" dur="1" fill="hold">
                                          <p:stCondLst>
                                            <p:cond delay="499"/>
                                          </p:stCondLst>
                                        </p:cTn>
                                        <p:tgtEl>
                                          <p:spTgt spid="99"/>
                                        </p:tgtEl>
                                        <p:attrNameLst>
                                          <p:attrName>style.visibility</p:attrName>
                                        </p:attrNameLst>
                                      </p:cBhvr>
                                      <p:to>
                                        <p:strVal val="hidden"/>
                                      </p:to>
                                    </p:set>
                                  </p:childTnLst>
                                </p:cTn>
                              </p:par>
                              <p:par>
                                <p:cTn id="976" presetID="23" presetClass="exit" presetSubtype="32" fill="hold" grpId="1" nodeType="withEffect">
                                  <p:stCondLst>
                                    <p:cond delay="0"/>
                                  </p:stCondLst>
                                  <p:childTnLst>
                                    <p:anim calcmode="lin" valueType="num">
                                      <p:cBhvr>
                                        <p:cTn id="977" dur="500"/>
                                        <p:tgtEl>
                                          <p:spTgt spid="113"/>
                                        </p:tgtEl>
                                        <p:attrNameLst>
                                          <p:attrName>ppt_w</p:attrName>
                                        </p:attrNameLst>
                                      </p:cBhvr>
                                      <p:tavLst>
                                        <p:tav tm="0">
                                          <p:val>
                                            <p:strVal val="ppt_w"/>
                                          </p:val>
                                        </p:tav>
                                        <p:tav tm="100000">
                                          <p:val>
                                            <p:fltVal val="0"/>
                                          </p:val>
                                        </p:tav>
                                      </p:tavLst>
                                    </p:anim>
                                    <p:anim calcmode="lin" valueType="num">
                                      <p:cBhvr>
                                        <p:cTn id="978" dur="500"/>
                                        <p:tgtEl>
                                          <p:spTgt spid="113"/>
                                        </p:tgtEl>
                                        <p:attrNameLst>
                                          <p:attrName>ppt_h</p:attrName>
                                        </p:attrNameLst>
                                      </p:cBhvr>
                                      <p:tavLst>
                                        <p:tav tm="0">
                                          <p:val>
                                            <p:strVal val="ppt_h"/>
                                          </p:val>
                                        </p:tav>
                                        <p:tav tm="100000">
                                          <p:val>
                                            <p:fltVal val="0"/>
                                          </p:val>
                                        </p:tav>
                                      </p:tavLst>
                                    </p:anim>
                                    <p:set>
                                      <p:cBhvr>
                                        <p:cTn id="979" dur="1" fill="hold">
                                          <p:stCondLst>
                                            <p:cond delay="499"/>
                                          </p:stCondLst>
                                        </p:cTn>
                                        <p:tgtEl>
                                          <p:spTgt spid="113"/>
                                        </p:tgtEl>
                                        <p:attrNameLst>
                                          <p:attrName>style.visibility</p:attrName>
                                        </p:attrNameLst>
                                      </p:cBhvr>
                                      <p:to>
                                        <p:strVal val="hidden"/>
                                      </p:to>
                                    </p:set>
                                  </p:childTnLst>
                                </p:cTn>
                              </p:par>
                              <p:par>
                                <p:cTn id="980" presetID="17" presetClass="exit" presetSubtype="10" fill="hold" grpId="1" nodeType="withEffect">
                                  <p:stCondLst>
                                    <p:cond delay="0"/>
                                  </p:stCondLst>
                                  <p:childTnLst>
                                    <p:anim calcmode="lin" valueType="num">
                                      <p:cBhvr>
                                        <p:cTn id="981" dur="500"/>
                                        <p:tgtEl>
                                          <p:spTgt spid="118"/>
                                        </p:tgtEl>
                                        <p:attrNameLst>
                                          <p:attrName>ppt_w</p:attrName>
                                        </p:attrNameLst>
                                      </p:cBhvr>
                                      <p:tavLst>
                                        <p:tav tm="0">
                                          <p:val>
                                            <p:strVal val="ppt_w"/>
                                          </p:val>
                                        </p:tav>
                                        <p:tav tm="100000">
                                          <p:val>
                                            <p:fltVal val="0"/>
                                          </p:val>
                                        </p:tav>
                                      </p:tavLst>
                                    </p:anim>
                                    <p:anim calcmode="lin" valueType="num">
                                      <p:cBhvr>
                                        <p:cTn id="982" dur="500"/>
                                        <p:tgtEl>
                                          <p:spTgt spid="118"/>
                                        </p:tgtEl>
                                        <p:attrNameLst>
                                          <p:attrName>ppt_h</p:attrName>
                                        </p:attrNameLst>
                                      </p:cBhvr>
                                      <p:tavLst>
                                        <p:tav tm="0">
                                          <p:val>
                                            <p:strVal val="ppt_h"/>
                                          </p:val>
                                        </p:tav>
                                        <p:tav tm="100000">
                                          <p:val>
                                            <p:strVal val="ppt_h"/>
                                          </p:val>
                                        </p:tav>
                                      </p:tavLst>
                                    </p:anim>
                                    <p:set>
                                      <p:cBhvr>
                                        <p:cTn id="983" dur="1" fill="hold">
                                          <p:stCondLst>
                                            <p:cond delay="499"/>
                                          </p:stCondLst>
                                        </p:cTn>
                                        <p:tgtEl>
                                          <p:spTgt spid="118"/>
                                        </p:tgtEl>
                                        <p:attrNameLst>
                                          <p:attrName>style.visibility</p:attrName>
                                        </p:attrNameLst>
                                      </p:cBhvr>
                                      <p:to>
                                        <p:strVal val="hidden"/>
                                      </p:to>
                                    </p:set>
                                  </p:childTnLst>
                                </p:cTn>
                              </p:par>
                              <p:par>
                                <p:cTn id="984" presetID="23" presetClass="exit" presetSubtype="32" fill="hold" grpId="1" nodeType="withEffect">
                                  <p:stCondLst>
                                    <p:cond delay="0"/>
                                  </p:stCondLst>
                                  <p:childTnLst>
                                    <p:anim calcmode="lin" valueType="num">
                                      <p:cBhvr>
                                        <p:cTn id="985" dur="500"/>
                                        <p:tgtEl>
                                          <p:spTgt spid="119"/>
                                        </p:tgtEl>
                                        <p:attrNameLst>
                                          <p:attrName>ppt_w</p:attrName>
                                        </p:attrNameLst>
                                      </p:cBhvr>
                                      <p:tavLst>
                                        <p:tav tm="0">
                                          <p:val>
                                            <p:strVal val="ppt_w"/>
                                          </p:val>
                                        </p:tav>
                                        <p:tav tm="100000">
                                          <p:val>
                                            <p:fltVal val="0"/>
                                          </p:val>
                                        </p:tav>
                                      </p:tavLst>
                                    </p:anim>
                                    <p:anim calcmode="lin" valueType="num">
                                      <p:cBhvr>
                                        <p:cTn id="986" dur="500"/>
                                        <p:tgtEl>
                                          <p:spTgt spid="119"/>
                                        </p:tgtEl>
                                        <p:attrNameLst>
                                          <p:attrName>ppt_h</p:attrName>
                                        </p:attrNameLst>
                                      </p:cBhvr>
                                      <p:tavLst>
                                        <p:tav tm="0">
                                          <p:val>
                                            <p:strVal val="ppt_h"/>
                                          </p:val>
                                        </p:tav>
                                        <p:tav tm="100000">
                                          <p:val>
                                            <p:fltVal val="0"/>
                                          </p:val>
                                        </p:tav>
                                      </p:tavLst>
                                    </p:anim>
                                    <p:set>
                                      <p:cBhvr>
                                        <p:cTn id="987" dur="1" fill="hold">
                                          <p:stCondLst>
                                            <p:cond delay="499"/>
                                          </p:stCondLst>
                                        </p:cTn>
                                        <p:tgtEl>
                                          <p:spTgt spid="119"/>
                                        </p:tgtEl>
                                        <p:attrNameLst>
                                          <p:attrName>style.visibility</p:attrName>
                                        </p:attrNameLst>
                                      </p:cBhvr>
                                      <p:to>
                                        <p:strVal val="hidden"/>
                                      </p:to>
                                    </p:set>
                                  </p:childTnLst>
                                </p:cTn>
                              </p:par>
                              <p:par>
                                <p:cTn id="988" presetID="23" presetClass="exit" presetSubtype="32" fill="hold" grpId="1" nodeType="withEffect">
                                  <p:stCondLst>
                                    <p:cond delay="0"/>
                                  </p:stCondLst>
                                  <p:childTnLst>
                                    <p:anim calcmode="lin" valueType="num">
                                      <p:cBhvr>
                                        <p:cTn id="989" dur="500"/>
                                        <p:tgtEl>
                                          <p:spTgt spid="120"/>
                                        </p:tgtEl>
                                        <p:attrNameLst>
                                          <p:attrName>ppt_w</p:attrName>
                                        </p:attrNameLst>
                                      </p:cBhvr>
                                      <p:tavLst>
                                        <p:tav tm="0">
                                          <p:val>
                                            <p:strVal val="ppt_w"/>
                                          </p:val>
                                        </p:tav>
                                        <p:tav tm="100000">
                                          <p:val>
                                            <p:fltVal val="0"/>
                                          </p:val>
                                        </p:tav>
                                      </p:tavLst>
                                    </p:anim>
                                    <p:anim calcmode="lin" valueType="num">
                                      <p:cBhvr>
                                        <p:cTn id="990" dur="500"/>
                                        <p:tgtEl>
                                          <p:spTgt spid="120"/>
                                        </p:tgtEl>
                                        <p:attrNameLst>
                                          <p:attrName>ppt_h</p:attrName>
                                        </p:attrNameLst>
                                      </p:cBhvr>
                                      <p:tavLst>
                                        <p:tav tm="0">
                                          <p:val>
                                            <p:strVal val="ppt_h"/>
                                          </p:val>
                                        </p:tav>
                                        <p:tav tm="100000">
                                          <p:val>
                                            <p:fltVal val="0"/>
                                          </p:val>
                                        </p:tav>
                                      </p:tavLst>
                                    </p:anim>
                                    <p:set>
                                      <p:cBhvr>
                                        <p:cTn id="991" dur="1" fill="hold">
                                          <p:stCondLst>
                                            <p:cond delay="499"/>
                                          </p:stCondLst>
                                        </p:cTn>
                                        <p:tgtEl>
                                          <p:spTgt spid="120"/>
                                        </p:tgtEl>
                                        <p:attrNameLst>
                                          <p:attrName>style.visibility</p:attrName>
                                        </p:attrNameLst>
                                      </p:cBhvr>
                                      <p:to>
                                        <p:strVal val="hidden"/>
                                      </p:to>
                                    </p:set>
                                  </p:childTnLst>
                                </p:cTn>
                              </p:par>
                              <p:par>
                                <p:cTn id="992" presetID="23" presetClass="exit" presetSubtype="32" fill="hold" grpId="1" nodeType="withEffect">
                                  <p:stCondLst>
                                    <p:cond delay="0"/>
                                  </p:stCondLst>
                                  <p:childTnLst>
                                    <p:anim calcmode="lin" valueType="num">
                                      <p:cBhvr>
                                        <p:cTn id="993" dur="500"/>
                                        <p:tgtEl>
                                          <p:spTgt spid="121"/>
                                        </p:tgtEl>
                                        <p:attrNameLst>
                                          <p:attrName>ppt_w</p:attrName>
                                        </p:attrNameLst>
                                      </p:cBhvr>
                                      <p:tavLst>
                                        <p:tav tm="0">
                                          <p:val>
                                            <p:strVal val="ppt_w"/>
                                          </p:val>
                                        </p:tav>
                                        <p:tav tm="100000">
                                          <p:val>
                                            <p:fltVal val="0"/>
                                          </p:val>
                                        </p:tav>
                                      </p:tavLst>
                                    </p:anim>
                                    <p:anim calcmode="lin" valueType="num">
                                      <p:cBhvr>
                                        <p:cTn id="994" dur="500"/>
                                        <p:tgtEl>
                                          <p:spTgt spid="121"/>
                                        </p:tgtEl>
                                        <p:attrNameLst>
                                          <p:attrName>ppt_h</p:attrName>
                                        </p:attrNameLst>
                                      </p:cBhvr>
                                      <p:tavLst>
                                        <p:tav tm="0">
                                          <p:val>
                                            <p:strVal val="ppt_h"/>
                                          </p:val>
                                        </p:tav>
                                        <p:tav tm="100000">
                                          <p:val>
                                            <p:fltVal val="0"/>
                                          </p:val>
                                        </p:tav>
                                      </p:tavLst>
                                    </p:anim>
                                    <p:set>
                                      <p:cBhvr>
                                        <p:cTn id="995" dur="1" fill="hold">
                                          <p:stCondLst>
                                            <p:cond delay="499"/>
                                          </p:stCondLst>
                                        </p:cTn>
                                        <p:tgtEl>
                                          <p:spTgt spid="121"/>
                                        </p:tgtEl>
                                        <p:attrNameLst>
                                          <p:attrName>style.visibility</p:attrName>
                                        </p:attrNameLst>
                                      </p:cBhvr>
                                      <p:to>
                                        <p:strVal val="hidden"/>
                                      </p:to>
                                    </p:set>
                                  </p:childTnLst>
                                </p:cTn>
                              </p:par>
                              <p:par>
                                <p:cTn id="996" presetID="23" presetClass="exit" presetSubtype="32" fill="hold" grpId="10" nodeType="withEffect">
                                  <p:stCondLst>
                                    <p:cond delay="0"/>
                                  </p:stCondLst>
                                  <p:childTnLst>
                                    <p:anim calcmode="lin" valueType="num">
                                      <p:cBhvr>
                                        <p:cTn id="997" dur="1000"/>
                                        <p:tgtEl>
                                          <p:spTgt spid="8"/>
                                        </p:tgtEl>
                                        <p:attrNameLst>
                                          <p:attrName>ppt_w</p:attrName>
                                        </p:attrNameLst>
                                      </p:cBhvr>
                                      <p:tavLst>
                                        <p:tav tm="0">
                                          <p:val>
                                            <p:strVal val="ppt_w"/>
                                          </p:val>
                                        </p:tav>
                                        <p:tav tm="100000">
                                          <p:val>
                                            <p:fltVal val="0"/>
                                          </p:val>
                                        </p:tav>
                                      </p:tavLst>
                                    </p:anim>
                                    <p:anim calcmode="lin" valueType="num">
                                      <p:cBhvr>
                                        <p:cTn id="998" dur="1000"/>
                                        <p:tgtEl>
                                          <p:spTgt spid="8"/>
                                        </p:tgtEl>
                                        <p:attrNameLst>
                                          <p:attrName>ppt_h</p:attrName>
                                        </p:attrNameLst>
                                      </p:cBhvr>
                                      <p:tavLst>
                                        <p:tav tm="0">
                                          <p:val>
                                            <p:strVal val="ppt_h"/>
                                          </p:val>
                                        </p:tav>
                                        <p:tav tm="100000">
                                          <p:val>
                                            <p:fltVal val="0"/>
                                          </p:val>
                                        </p:tav>
                                      </p:tavLst>
                                    </p:anim>
                                    <p:set>
                                      <p:cBhvr>
                                        <p:cTn id="999" dur="1" fill="hold">
                                          <p:stCondLst>
                                            <p:cond delay="999"/>
                                          </p:stCondLst>
                                        </p:cTn>
                                        <p:tgtEl>
                                          <p:spTgt spid="8"/>
                                        </p:tgtEl>
                                        <p:attrNameLst>
                                          <p:attrName>style.visibility</p:attrName>
                                        </p:attrNameLst>
                                      </p:cBhvr>
                                      <p:to>
                                        <p:strVal val="hidden"/>
                                      </p:to>
                                    </p:set>
                                  </p:childTnLst>
                                </p:cTn>
                              </p:par>
                              <p:par>
                                <p:cTn id="1000" presetID="0" presetClass="path" presetSubtype="0" accel="50000" decel="50000" fill="hold" grpId="9" nodeType="withEffect">
                                  <p:stCondLst>
                                    <p:cond delay="0"/>
                                  </p:stCondLst>
                                  <p:childTnLst>
                                    <p:animMotion origin="layout" path="M -0.17222 0.00255 L 0.08889 0.07106 " pathEditMode="relative" rAng="0" ptsTypes="AA">
                                      <p:cBhvr>
                                        <p:cTn id="1001" dur="1000" fill="hold"/>
                                        <p:tgtEl>
                                          <p:spTgt spid="8"/>
                                        </p:tgtEl>
                                        <p:attrNameLst>
                                          <p:attrName>ppt_x</p:attrName>
                                          <p:attrName>ppt_y</p:attrName>
                                        </p:attrNameLst>
                                      </p:cBhvr>
                                      <p:rCtr x="13056" y="3426"/>
                                    </p:animMotion>
                                  </p:childTnLst>
                                </p:cTn>
                              </p:par>
                              <p:par>
                                <p:cTn id="1002" presetID="22" presetClass="exit" presetSubtype="8" fill="hold" nodeType="withEffect">
                                  <p:stCondLst>
                                    <p:cond delay="250"/>
                                  </p:stCondLst>
                                  <p:childTnLst>
                                    <p:animEffect transition="out" filter="wipe(left)">
                                      <p:cBhvr>
                                        <p:cTn id="1003" dur="500"/>
                                        <p:tgtEl>
                                          <p:spTgt spid="35"/>
                                        </p:tgtEl>
                                      </p:cBhvr>
                                    </p:animEffect>
                                    <p:set>
                                      <p:cBhvr>
                                        <p:cTn id="1004" dur="1" fill="hold">
                                          <p:stCondLst>
                                            <p:cond delay="499"/>
                                          </p:stCondLst>
                                        </p:cTn>
                                        <p:tgtEl>
                                          <p:spTgt spid="35"/>
                                        </p:tgtEl>
                                        <p:attrNameLst>
                                          <p:attrName>style.visibility</p:attrName>
                                        </p:attrNameLst>
                                      </p:cBhvr>
                                      <p:to>
                                        <p:strVal val="hidden"/>
                                      </p:to>
                                    </p:set>
                                  </p:childTnLst>
                                </p:cTn>
                              </p:par>
                              <p:par>
                                <p:cTn id="1005" presetID="23" presetClass="exit" presetSubtype="32" fill="hold" grpId="1" nodeType="withEffect">
                                  <p:stCondLst>
                                    <p:cond delay="0"/>
                                  </p:stCondLst>
                                  <p:childTnLst>
                                    <p:anim calcmode="lin" valueType="num">
                                      <p:cBhvr>
                                        <p:cTn id="1006" dur="1000"/>
                                        <p:tgtEl>
                                          <p:spTgt spid="72"/>
                                        </p:tgtEl>
                                        <p:attrNameLst>
                                          <p:attrName>ppt_w</p:attrName>
                                        </p:attrNameLst>
                                      </p:cBhvr>
                                      <p:tavLst>
                                        <p:tav tm="0">
                                          <p:val>
                                            <p:strVal val="ppt_w"/>
                                          </p:val>
                                        </p:tav>
                                        <p:tav tm="100000">
                                          <p:val>
                                            <p:fltVal val="0"/>
                                          </p:val>
                                        </p:tav>
                                      </p:tavLst>
                                    </p:anim>
                                    <p:anim calcmode="lin" valueType="num">
                                      <p:cBhvr>
                                        <p:cTn id="1007" dur="1000"/>
                                        <p:tgtEl>
                                          <p:spTgt spid="72"/>
                                        </p:tgtEl>
                                        <p:attrNameLst>
                                          <p:attrName>ppt_h</p:attrName>
                                        </p:attrNameLst>
                                      </p:cBhvr>
                                      <p:tavLst>
                                        <p:tav tm="0">
                                          <p:val>
                                            <p:strVal val="ppt_h"/>
                                          </p:val>
                                        </p:tav>
                                        <p:tav tm="100000">
                                          <p:val>
                                            <p:fltVal val="0"/>
                                          </p:val>
                                        </p:tav>
                                      </p:tavLst>
                                    </p:anim>
                                    <p:set>
                                      <p:cBhvr>
                                        <p:cTn id="1008" dur="1" fill="hold">
                                          <p:stCondLst>
                                            <p:cond delay="999"/>
                                          </p:stCondLst>
                                        </p:cTn>
                                        <p:tgtEl>
                                          <p:spTgt spid="72"/>
                                        </p:tgtEl>
                                        <p:attrNameLst>
                                          <p:attrName>style.visibility</p:attrName>
                                        </p:attrNameLst>
                                      </p:cBhvr>
                                      <p:to>
                                        <p:strVal val="hidden"/>
                                      </p:to>
                                    </p:set>
                                  </p:childTnLst>
                                </p:cTn>
                              </p:par>
                              <p:par>
                                <p:cTn id="1009" presetID="0" presetClass="path" presetSubtype="0" accel="50000" decel="50000" fill="hold" grpId="2" nodeType="withEffect">
                                  <p:stCondLst>
                                    <p:cond delay="0"/>
                                  </p:stCondLst>
                                  <p:childTnLst>
                                    <p:animMotion origin="layout" path="M -4.44444E-6 2.96296E-6 L 0.2625 0.05694 " pathEditMode="relative" rAng="0" ptsTypes="AA">
                                      <p:cBhvr>
                                        <p:cTn id="1010" dur="1000" fill="hold"/>
                                        <p:tgtEl>
                                          <p:spTgt spid="72"/>
                                        </p:tgtEl>
                                        <p:attrNameLst>
                                          <p:attrName>ppt_x</p:attrName>
                                          <p:attrName>ppt_y</p:attrName>
                                        </p:attrNameLst>
                                      </p:cBhvr>
                                      <p:rCtr x="13125" y="2847"/>
                                    </p:animMotion>
                                  </p:childTnLst>
                                </p:cTn>
                              </p:par>
                            </p:childTnLst>
                          </p:cTn>
                        </p:par>
                      </p:childTnLst>
                    </p:cTn>
                  </p:par>
                  <p:par>
                    <p:cTn id="1011" fill="hold">
                      <p:stCondLst>
                        <p:cond delay="indefinite"/>
                      </p:stCondLst>
                      <p:childTnLst>
                        <p:par>
                          <p:cTn id="1012" fill="hold">
                            <p:stCondLst>
                              <p:cond delay="0"/>
                            </p:stCondLst>
                            <p:childTnLst>
                              <p:par>
                                <p:cTn id="1013" presetID="22" presetClass="exit" presetSubtype="4" fill="hold" nodeType="clickEffect">
                                  <p:stCondLst>
                                    <p:cond delay="0"/>
                                  </p:stCondLst>
                                  <p:childTnLst>
                                    <p:animEffect transition="out" filter="wipe(down)">
                                      <p:cBhvr>
                                        <p:cTn id="1014" dur="500"/>
                                        <p:tgtEl>
                                          <p:spTgt spid="38"/>
                                        </p:tgtEl>
                                      </p:cBhvr>
                                    </p:animEffect>
                                    <p:set>
                                      <p:cBhvr>
                                        <p:cTn id="1015" dur="1" fill="hold">
                                          <p:stCondLst>
                                            <p:cond delay="499"/>
                                          </p:stCondLst>
                                        </p:cTn>
                                        <p:tgtEl>
                                          <p:spTgt spid="38"/>
                                        </p:tgtEl>
                                        <p:attrNameLst>
                                          <p:attrName>style.visibility</p:attrName>
                                        </p:attrNameLst>
                                      </p:cBhvr>
                                      <p:to>
                                        <p:strVal val="hidden"/>
                                      </p:to>
                                    </p:set>
                                  </p:childTnLst>
                                </p:cTn>
                              </p:par>
                              <p:par>
                                <p:cTn id="1016" presetID="22" presetClass="exit" presetSubtype="4" fill="hold" nodeType="withEffect">
                                  <p:stCondLst>
                                    <p:cond delay="0"/>
                                  </p:stCondLst>
                                  <p:childTnLst>
                                    <p:animEffect transition="out" filter="wipe(down)">
                                      <p:cBhvr>
                                        <p:cTn id="1017" dur="500"/>
                                        <p:tgtEl>
                                          <p:spTgt spid="37"/>
                                        </p:tgtEl>
                                      </p:cBhvr>
                                    </p:animEffect>
                                    <p:set>
                                      <p:cBhvr>
                                        <p:cTn id="1018" dur="1" fill="hold">
                                          <p:stCondLst>
                                            <p:cond delay="499"/>
                                          </p:stCondLst>
                                        </p:cTn>
                                        <p:tgtEl>
                                          <p:spTgt spid="37"/>
                                        </p:tgtEl>
                                        <p:attrNameLst>
                                          <p:attrName>style.visibility</p:attrName>
                                        </p:attrNameLst>
                                      </p:cBhvr>
                                      <p:to>
                                        <p:strVal val="hidden"/>
                                      </p:to>
                                    </p:set>
                                  </p:childTnLst>
                                </p:cTn>
                              </p:par>
                              <p:par>
                                <p:cTn id="1019" presetID="22" presetClass="exit" presetSubtype="4" fill="hold" nodeType="withEffect">
                                  <p:stCondLst>
                                    <p:cond delay="0"/>
                                  </p:stCondLst>
                                  <p:childTnLst>
                                    <p:animEffect transition="out" filter="wipe(down)">
                                      <p:cBhvr>
                                        <p:cTn id="1020" dur="500"/>
                                        <p:tgtEl>
                                          <p:spTgt spid="36"/>
                                        </p:tgtEl>
                                      </p:cBhvr>
                                    </p:animEffect>
                                    <p:set>
                                      <p:cBhvr>
                                        <p:cTn id="1021" dur="1" fill="hold">
                                          <p:stCondLst>
                                            <p:cond delay="499"/>
                                          </p:stCondLst>
                                        </p:cTn>
                                        <p:tgtEl>
                                          <p:spTgt spid="36"/>
                                        </p:tgtEl>
                                        <p:attrNameLst>
                                          <p:attrName>style.visibility</p:attrName>
                                        </p:attrNameLst>
                                      </p:cBhvr>
                                      <p:to>
                                        <p:strVal val="hidden"/>
                                      </p:to>
                                    </p:set>
                                  </p:childTnLst>
                                </p:cTn>
                              </p:par>
                              <p:par>
                                <p:cTn id="1022" presetID="22" presetClass="exit" presetSubtype="2" fill="hold" nodeType="withEffect">
                                  <p:stCondLst>
                                    <p:cond delay="0"/>
                                  </p:stCondLst>
                                  <p:childTnLst>
                                    <p:animEffect transition="out" filter="wipe(right)">
                                      <p:cBhvr>
                                        <p:cTn id="1023" dur="500"/>
                                        <p:tgtEl>
                                          <p:spTgt spid="43"/>
                                        </p:tgtEl>
                                      </p:cBhvr>
                                    </p:animEffect>
                                    <p:set>
                                      <p:cBhvr>
                                        <p:cTn id="1024" dur="1" fill="hold">
                                          <p:stCondLst>
                                            <p:cond delay="499"/>
                                          </p:stCondLst>
                                        </p:cTn>
                                        <p:tgtEl>
                                          <p:spTgt spid="43"/>
                                        </p:tgtEl>
                                        <p:attrNameLst>
                                          <p:attrName>style.visibility</p:attrName>
                                        </p:attrNameLst>
                                      </p:cBhvr>
                                      <p:to>
                                        <p:strVal val="hidden"/>
                                      </p:to>
                                    </p:set>
                                  </p:childTnLst>
                                </p:cTn>
                              </p:par>
                              <p:par>
                                <p:cTn id="1025" presetID="22" presetClass="exit" presetSubtype="2" fill="hold" nodeType="withEffect">
                                  <p:stCondLst>
                                    <p:cond delay="0"/>
                                  </p:stCondLst>
                                  <p:childTnLst>
                                    <p:animEffect transition="out" filter="wipe(right)">
                                      <p:cBhvr>
                                        <p:cTn id="1026" dur="500"/>
                                        <p:tgtEl>
                                          <p:spTgt spid="41"/>
                                        </p:tgtEl>
                                      </p:cBhvr>
                                    </p:animEffect>
                                    <p:set>
                                      <p:cBhvr>
                                        <p:cTn id="1027" dur="1" fill="hold">
                                          <p:stCondLst>
                                            <p:cond delay="499"/>
                                          </p:stCondLst>
                                        </p:cTn>
                                        <p:tgtEl>
                                          <p:spTgt spid="41"/>
                                        </p:tgtEl>
                                        <p:attrNameLst>
                                          <p:attrName>style.visibility</p:attrName>
                                        </p:attrNameLst>
                                      </p:cBhvr>
                                      <p:to>
                                        <p:strVal val="hidden"/>
                                      </p:to>
                                    </p:set>
                                  </p:childTnLst>
                                </p:cTn>
                              </p:par>
                              <p:par>
                                <p:cTn id="1028" presetID="22" presetClass="exit" presetSubtype="2" fill="hold" nodeType="withEffect">
                                  <p:stCondLst>
                                    <p:cond delay="0"/>
                                  </p:stCondLst>
                                  <p:childTnLst>
                                    <p:animEffect transition="out" filter="wipe(right)">
                                      <p:cBhvr>
                                        <p:cTn id="1029" dur="500"/>
                                        <p:tgtEl>
                                          <p:spTgt spid="42"/>
                                        </p:tgtEl>
                                      </p:cBhvr>
                                    </p:animEffect>
                                    <p:set>
                                      <p:cBhvr>
                                        <p:cTn id="1030" dur="1" fill="hold">
                                          <p:stCondLst>
                                            <p:cond delay="499"/>
                                          </p:stCondLst>
                                        </p:cTn>
                                        <p:tgtEl>
                                          <p:spTgt spid="42"/>
                                        </p:tgtEl>
                                        <p:attrNameLst>
                                          <p:attrName>style.visibility</p:attrName>
                                        </p:attrNameLst>
                                      </p:cBhvr>
                                      <p:to>
                                        <p:strVal val="hidden"/>
                                      </p:to>
                                    </p:set>
                                  </p:childTnLst>
                                </p:cTn>
                              </p:par>
                              <p:par>
                                <p:cTn id="1031" presetID="22" presetClass="exit" presetSubtype="2" fill="hold" nodeType="withEffect">
                                  <p:stCondLst>
                                    <p:cond delay="0"/>
                                  </p:stCondLst>
                                  <p:childTnLst>
                                    <p:animEffect transition="out" filter="wipe(right)">
                                      <p:cBhvr>
                                        <p:cTn id="1032" dur="500"/>
                                        <p:tgtEl>
                                          <p:spTgt spid="40"/>
                                        </p:tgtEl>
                                      </p:cBhvr>
                                    </p:animEffect>
                                    <p:set>
                                      <p:cBhvr>
                                        <p:cTn id="1033" dur="1" fill="hold">
                                          <p:stCondLst>
                                            <p:cond delay="499"/>
                                          </p:stCondLst>
                                        </p:cTn>
                                        <p:tgtEl>
                                          <p:spTgt spid="40"/>
                                        </p:tgtEl>
                                        <p:attrNameLst>
                                          <p:attrName>style.visibility</p:attrName>
                                        </p:attrNameLst>
                                      </p:cBhvr>
                                      <p:to>
                                        <p:strVal val="hidden"/>
                                      </p:to>
                                    </p:set>
                                  </p:childTnLst>
                                </p:cTn>
                              </p:par>
                              <p:par>
                                <p:cTn id="1034" presetID="22" presetClass="exit" presetSubtype="2" fill="hold" nodeType="withEffect">
                                  <p:stCondLst>
                                    <p:cond delay="0"/>
                                  </p:stCondLst>
                                  <p:childTnLst>
                                    <p:animEffect transition="out" filter="wipe(right)">
                                      <p:cBhvr>
                                        <p:cTn id="1035" dur="500"/>
                                        <p:tgtEl>
                                          <p:spTgt spid="39"/>
                                        </p:tgtEl>
                                      </p:cBhvr>
                                    </p:animEffect>
                                    <p:set>
                                      <p:cBhvr>
                                        <p:cTn id="1036" dur="1" fill="hold">
                                          <p:stCondLst>
                                            <p:cond delay="499"/>
                                          </p:stCondLst>
                                        </p:cTn>
                                        <p:tgtEl>
                                          <p:spTgt spid="39"/>
                                        </p:tgtEl>
                                        <p:attrNameLst>
                                          <p:attrName>style.visibility</p:attrName>
                                        </p:attrNameLst>
                                      </p:cBhvr>
                                      <p:to>
                                        <p:strVal val="hidden"/>
                                      </p:to>
                                    </p:set>
                                  </p:childTnLst>
                                </p:cTn>
                              </p:par>
                              <p:par>
                                <p:cTn id="1037" presetID="22" presetClass="exit" presetSubtype="1" fill="hold" nodeType="withEffect">
                                  <p:stCondLst>
                                    <p:cond delay="0"/>
                                  </p:stCondLst>
                                  <p:childTnLst>
                                    <p:animEffect transition="out" filter="wipe(up)">
                                      <p:cBhvr>
                                        <p:cTn id="1038" dur="500"/>
                                        <p:tgtEl>
                                          <p:spTgt spid="55"/>
                                        </p:tgtEl>
                                      </p:cBhvr>
                                    </p:animEffect>
                                    <p:set>
                                      <p:cBhvr>
                                        <p:cTn id="1039" dur="1" fill="hold">
                                          <p:stCondLst>
                                            <p:cond delay="499"/>
                                          </p:stCondLst>
                                        </p:cTn>
                                        <p:tgtEl>
                                          <p:spTgt spid="55"/>
                                        </p:tgtEl>
                                        <p:attrNameLst>
                                          <p:attrName>style.visibility</p:attrName>
                                        </p:attrNameLst>
                                      </p:cBhvr>
                                      <p:to>
                                        <p:strVal val="hidden"/>
                                      </p:to>
                                    </p:set>
                                  </p:childTnLst>
                                </p:cTn>
                              </p:par>
                              <p:par>
                                <p:cTn id="1040" presetID="22" presetClass="exit" presetSubtype="1" fill="hold" nodeType="withEffect">
                                  <p:stCondLst>
                                    <p:cond delay="0"/>
                                  </p:stCondLst>
                                  <p:childTnLst>
                                    <p:animEffect transition="out" filter="wipe(up)">
                                      <p:cBhvr>
                                        <p:cTn id="1041" dur="500"/>
                                        <p:tgtEl>
                                          <p:spTgt spid="52"/>
                                        </p:tgtEl>
                                      </p:cBhvr>
                                    </p:animEffect>
                                    <p:set>
                                      <p:cBhvr>
                                        <p:cTn id="1042" dur="1" fill="hold">
                                          <p:stCondLst>
                                            <p:cond delay="499"/>
                                          </p:stCondLst>
                                        </p:cTn>
                                        <p:tgtEl>
                                          <p:spTgt spid="52"/>
                                        </p:tgtEl>
                                        <p:attrNameLst>
                                          <p:attrName>style.visibility</p:attrName>
                                        </p:attrNameLst>
                                      </p:cBhvr>
                                      <p:to>
                                        <p:strVal val="hidden"/>
                                      </p:to>
                                    </p:set>
                                  </p:childTnLst>
                                </p:cTn>
                              </p:par>
                              <p:par>
                                <p:cTn id="1043" presetID="22" presetClass="exit" presetSubtype="1" fill="hold" nodeType="withEffect">
                                  <p:stCondLst>
                                    <p:cond delay="0"/>
                                  </p:stCondLst>
                                  <p:childTnLst>
                                    <p:animEffect transition="out" filter="wipe(up)">
                                      <p:cBhvr>
                                        <p:cTn id="1044" dur="500"/>
                                        <p:tgtEl>
                                          <p:spTgt spid="44"/>
                                        </p:tgtEl>
                                      </p:cBhvr>
                                    </p:animEffect>
                                    <p:set>
                                      <p:cBhvr>
                                        <p:cTn id="1045" dur="1" fill="hold">
                                          <p:stCondLst>
                                            <p:cond delay="499"/>
                                          </p:stCondLst>
                                        </p:cTn>
                                        <p:tgtEl>
                                          <p:spTgt spid="44"/>
                                        </p:tgtEl>
                                        <p:attrNameLst>
                                          <p:attrName>style.visibility</p:attrName>
                                        </p:attrNameLst>
                                      </p:cBhvr>
                                      <p:to>
                                        <p:strVal val="hidden"/>
                                      </p:to>
                                    </p:set>
                                  </p:childTnLst>
                                </p:cTn>
                              </p:par>
                              <p:par>
                                <p:cTn id="1046" presetID="22" presetClass="exit" presetSubtype="8" fill="hold" nodeType="withEffect">
                                  <p:stCondLst>
                                    <p:cond delay="0"/>
                                  </p:stCondLst>
                                  <p:childTnLst>
                                    <p:animEffect transition="out" filter="wipe(left)">
                                      <p:cBhvr>
                                        <p:cTn id="1047" dur="500"/>
                                        <p:tgtEl>
                                          <p:spTgt spid="69"/>
                                        </p:tgtEl>
                                      </p:cBhvr>
                                    </p:animEffect>
                                    <p:set>
                                      <p:cBhvr>
                                        <p:cTn id="1048" dur="1" fill="hold">
                                          <p:stCondLst>
                                            <p:cond delay="499"/>
                                          </p:stCondLst>
                                        </p:cTn>
                                        <p:tgtEl>
                                          <p:spTgt spid="69"/>
                                        </p:tgtEl>
                                        <p:attrNameLst>
                                          <p:attrName>style.visibility</p:attrName>
                                        </p:attrNameLst>
                                      </p:cBhvr>
                                      <p:to>
                                        <p:strVal val="hidden"/>
                                      </p:to>
                                    </p:set>
                                  </p:childTnLst>
                                </p:cTn>
                              </p:par>
                              <p:par>
                                <p:cTn id="1049" presetID="22" presetClass="exit" presetSubtype="8" fill="hold" nodeType="withEffect">
                                  <p:stCondLst>
                                    <p:cond delay="0"/>
                                  </p:stCondLst>
                                  <p:childTnLst>
                                    <p:animEffect transition="out" filter="wipe(left)">
                                      <p:cBhvr>
                                        <p:cTn id="1050" dur="500"/>
                                        <p:tgtEl>
                                          <p:spTgt spid="68"/>
                                        </p:tgtEl>
                                      </p:cBhvr>
                                    </p:animEffect>
                                    <p:set>
                                      <p:cBhvr>
                                        <p:cTn id="1051" dur="1" fill="hold">
                                          <p:stCondLst>
                                            <p:cond delay="499"/>
                                          </p:stCondLst>
                                        </p:cTn>
                                        <p:tgtEl>
                                          <p:spTgt spid="68"/>
                                        </p:tgtEl>
                                        <p:attrNameLst>
                                          <p:attrName>style.visibility</p:attrName>
                                        </p:attrNameLst>
                                      </p:cBhvr>
                                      <p:to>
                                        <p:strVal val="hidden"/>
                                      </p:to>
                                    </p:set>
                                  </p:childTnLst>
                                </p:cTn>
                              </p:par>
                              <p:par>
                                <p:cTn id="1052" presetID="22" presetClass="exit" presetSubtype="8" fill="hold" nodeType="withEffect">
                                  <p:stCondLst>
                                    <p:cond delay="0"/>
                                  </p:stCondLst>
                                  <p:childTnLst>
                                    <p:animEffect transition="out" filter="wipe(left)">
                                      <p:cBhvr>
                                        <p:cTn id="1053" dur="500"/>
                                        <p:tgtEl>
                                          <p:spTgt spid="56"/>
                                        </p:tgtEl>
                                      </p:cBhvr>
                                    </p:animEffect>
                                    <p:set>
                                      <p:cBhvr>
                                        <p:cTn id="1054" dur="1" fill="hold">
                                          <p:stCondLst>
                                            <p:cond delay="499"/>
                                          </p:stCondLst>
                                        </p:cTn>
                                        <p:tgtEl>
                                          <p:spTgt spid="56"/>
                                        </p:tgtEl>
                                        <p:attrNameLst>
                                          <p:attrName>style.visibility</p:attrName>
                                        </p:attrNameLst>
                                      </p:cBhvr>
                                      <p:to>
                                        <p:strVal val="hidden"/>
                                      </p:to>
                                    </p:set>
                                  </p:childTnLst>
                                </p:cTn>
                              </p:par>
                              <p:par>
                                <p:cTn id="1055" presetID="0" presetClass="exit" presetSubtype="0" fill="hold" grpId="1" nodeType="withEffect">
                                  <p:stCondLst>
                                    <p:cond delay="250"/>
                                  </p:stCondLst>
                                  <p:childTnLst>
                                    <p:set>
                                      <p:cBhvr>
                                        <p:cTn id="1056" dur="1" fill="hold">
                                          <p:stCondLst>
                                            <p:cond delay="999"/>
                                          </p:stCondLst>
                                        </p:cTn>
                                        <p:tgtEl>
                                          <p:spTgt spid="71"/>
                                        </p:tgtEl>
                                        <p:attrNameLst>
                                          <p:attrName>style.visibility</p:attrName>
                                        </p:attrNameLst>
                                      </p:cBhvr>
                                      <p:to>
                                        <p:strVal val="hidden"/>
                                      </p:to>
                                    </p:set>
                                    <p:animEffect transition="out" filter="dissolve">
                                      <p:cBhvr>
                                        <p:cTn id="1057" dur="1000">
                                          <p:stCondLst>
                                            <p:cond delay="0"/>
                                          </p:stCondLst>
                                        </p:cTn>
                                        <p:tgtEl>
                                          <p:spTgt spid="71"/>
                                        </p:tgtEl>
                                      </p:cBhvr>
                                    </p:animEffect>
                                    <p:anim to="" calcmode="lin" valueType="num">
                                      <p:cBhvr>
                                        <p:cTn id="1058" dur="1000" fill="hold">
                                          <p:stCondLst>
                                            <p:cond delay="0"/>
                                          </p:stCondLst>
                                        </p:cTn>
                                        <p:tgtEl>
                                          <p:spTgt spid="71"/>
                                        </p:tgtEl>
                                        <p:attrNameLst>
                                          <p:attrName>ppt_w</p:attrName>
                                        </p:attrNameLst>
                                      </p:cBhvr>
                                      <p:tavLst>
                                        <p:tav tm="0">
                                          <p:val>
                                            <p:strVal val="#ppt_w"/>
                                          </p:val>
                                        </p:tav>
                                        <p:tav tm="100000">
                                          <p:val>
                                            <p:strVal val="#ppt_w*4"/>
                                          </p:val>
                                        </p:tav>
                                      </p:tavLst>
                                    </p:anim>
                                    <p:anim to="" calcmode="lin" valueType="num">
                                      <p:cBhvr>
                                        <p:cTn id="1059" dur="1000" fill="hold">
                                          <p:stCondLst>
                                            <p:cond delay="0"/>
                                          </p:stCondLst>
                                        </p:cTn>
                                        <p:tgtEl>
                                          <p:spTgt spid="71"/>
                                        </p:tgtEl>
                                        <p:attrNameLst>
                                          <p:attrName>ppt_h</p:attrName>
                                        </p:attrNameLst>
                                      </p:cBhvr>
                                      <p:tavLst>
                                        <p:tav tm="0">
                                          <p:val>
                                            <p:strVal val="#ppt_h"/>
                                          </p:val>
                                        </p:tav>
                                        <p:tav tm="100000">
                                          <p:val>
                                            <p:strVal val="#ppt_h*4"/>
                                          </p:val>
                                        </p:tav>
                                      </p:tavLst>
                                    </p:anim>
                                  </p:childTnLst>
                                </p:cTn>
                              </p:par>
                              <p:par>
                                <p:cTn id="1060" presetID="0" presetClass="path" presetSubtype="0" accel="50000" decel="50000" fill="hold" grpId="2" nodeType="withEffect">
                                  <p:stCondLst>
                                    <p:cond delay="250"/>
                                  </p:stCondLst>
                                  <p:childTnLst>
                                    <p:animMotion origin="layout" path="M 5E-6 0.00023 L 0.26025 -0.11227 " pathEditMode="relative" rAng="0" ptsTypes="AA">
                                      <p:cBhvr>
                                        <p:cTn id="1061" dur="1000" fill="hold"/>
                                        <p:tgtEl>
                                          <p:spTgt spid="71"/>
                                        </p:tgtEl>
                                        <p:attrNameLst>
                                          <p:attrName>ppt_x</p:attrName>
                                          <p:attrName>ppt_y</p:attrName>
                                        </p:attrNameLst>
                                      </p:cBhvr>
                                      <p:rCtr x="13003" y="-5625"/>
                                    </p:animMotion>
                                  </p:childTnLst>
                                </p:cTn>
                              </p:par>
                              <p:par>
                                <p:cTn id="1062" presetID="10" presetClass="exit" presetSubtype="0" fill="hold" grpId="7" nodeType="withEffect">
                                  <p:stCondLst>
                                    <p:cond delay="250"/>
                                  </p:stCondLst>
                                  <p:childTnLst>
                                    <p:animEffect transition="out" filter="fade">
                                      <p:cBhvr>
                                        <p:cTn id="1063" dur="1000"/>
                                        <p:tgtEl>
                                          <p:spTgt spid="6"/>
                                        </p:tgtEl>
                                      </p:cBhvr>
                                    </p:animEffect>
                                    <p:set>
                                      <p:cBhvr>
                                        <p:cTn id="1064" dur="1" fill="hold">
                                          <p:stCondLst>
                                            <p:cond delay="999"/>
                                          </p:stCondLst>
                                        </p:cTn>
                                        <p:tgtEl>
                                          <p:spTgt spid="6"/>
                                        </p:tgtEl>
                                        <p:attrNameLst>
                                          <p:attrName>style.visibility</p:attrName>
                                        </p:attrNameLst>
                                      </p:cBhvr>
                                      <p:to>
                                        <p:strVal val="hidden"/>
                                      </p:to>
                                    </p:set>
                                  </p:childTnLst>
                                </p:cTn>
                              </p:par>
                              <p:par>
                                <p:cTn id="1065" presetID="23" presetClass="exit" presetSubtype="16" fill="hold" grpId="9" nodeType="withEffect">
                                  <p:stCondLst>
                                    <p:cond delay="250"/>
                                  </p:stCondLst>
                                  <p:childTnLst>
                                    <p:anim calcmode="lin" valueType="num">
                                      <p:cBhvr>
                                        <p:cTn id="1066" dur="1000"/>
                                        <p:tgtEl>
                                          <p:spTgt spid="6"/>
                                        </p:tgtEl>
                                        <p:attrNameLst>
                                          <p:attrName>ppt_w</p:attrName>
                                        </p:attrNameLst>
                                      </p:cBhvr>
                                      <p:tavLst>
                                        <p:tav tm="0">
                                          <p:val>
                                            <p:strVal val="ppt_w"/>
                                          </p:val>
                                        </p:tav>
                                        <p:tav tm="100000">
                                          <p:val>
                                            <p:strVal val="4*ppt_w"/>
                                          </p:val>
                                        </p:tav>
                                      </p:tavLst>
                                    </p:anim>
                                    <p:anim calcmode="lin" valueType="num">
                                      <p:cBhvr>
                                        <p:cTn id="1067" dur="1000"/>
                                        <p:tgtEl>
                                          <p:spTgt spid="6"/>
                                        </p:tgtEl>
                                        <p:attrNameLst>
                                          <p:attrName>ppt_h</p:attrName>
                                        </p:attrNameLst>
                                      </p:cBhvr>
                                      <p:tavLst>
                                        <p:tav tm="0">
                                          <p:val>
                                            <p:strVal val="ppt_h"/>
                                          </p:val>
                                        </p:tav>
                                        <p:tav tm="100000">
                                          <p:val>
                                            <p:strVal val="4*ppt_h"/>
                                          </p:val>
                                        </p:tav>
                                      </p:tavLst>
                                    </p:anim>
                                    <p:set>
                                      <p:cBhvr>
                                        <p:cTn id="1068" dur="1" fill="hold">
                                          <p:stCondLst>
                                            <p:cond delay="999"/>
                                          </p:stCondLst>
                                        </p:cTn>
                                        <p:tgtEl>
                                          <p:spTgt spid="6"/>
                                        </p:tgtEl>
                                        <p:attrNameLst>
                                          <p:attrName>style.visibility</p:attrName>
                                        </p:attrNameLst>
                                      </p:cBhvr>
                                      <p:to>
                                        <p:strVal val="hidden"/>
                                      </p:to>
                                    </p:set>
                                  </p:childTnLst>
                                </p:cTn>
                              </p:par>
                              <p:par>
                                <p:cTn id="1069" presetID="0" presetClass="path" presetSubtype="0" accel="50000" decel="50000" fill="hold" grpId="8" nodeType="withEffect">
                                  <p:stCondLst>
                                    <p:cond delay="250"/>
                                  </p:stCondLst>
                                  <p:childTnLst>
                                    <p:animMotion origin="layout" path="M -0.03663 0.09537 L 0.16771 -0.04306 " pathEditMode="relative" rAng="0" ptsTypes="AA">
                                      <p:cBhvr>
                                        <p:cTn id="1070" dur="1000" fill="hold"/>
                                        <p:tgtEl>
                                          <p:spTgt spid="6"/>
                                        </p:tgtEl>
                                        <p:attrNameLst>
                                          <p:attrName>ppt_x</p:attrName>
                                          <p:attrName>ppt_y</p:attrName>
                                        </p:attrNameLst>
                                      </p:cBhvr>
                                      <p:rCtr x="10208" y="-6921"/>
                                    </p:animMotion>
                                  </p:childTnLst>
                                </p:cTn>
                              </p:par>
                              <p:par>
                                <p:cTn id="1071" presetID="12" presetClass="exit" presetSubtype="8" fill="hold" grpId="1" nodeType="withEffect">
                                  <p:stCondLst>
                                    <p:cond delay="0"/>
                                  </p:stCondLst>
                                  <p:childTnLst>
                                    <p:anim calcmode="lin" valueType="num">
                                      <p:cBhvr additive="base">
                                        <p:cTn id="1072" dur="1000"/>
                                        <p:tgtEl>
                                          <p:spTgt spid="74"/>
                                        </p:tgtEl>
                                        <p:attrNameLst>
                                          <p:attrName>ppt_x</p:attrName>
                                        </p:attrNameLst>
                                      </p:cBhvr>
                                      <p:tavLst>
                                        <p:tav tm="0">
                                          <p:val>
                                            <p:strVal val="#ppt_x"/>
                                          </p:val>
                                        </p:tav>
                                        <p:tav tm="100000">
                                          <p:val>
                                            <p:strVal val="#ppt_x-#ppt_w*1.125000"/>
                                          </p:val>
                                        </p:tav>
                                      </p:tavLst>
                                    </p:anim>
                                    <p:animEffect transition="out" filter="wipe(left)">
                                      <p:cBhvr>
                                        <p:cTn id="1073" dur="1000"/>
                                        <p:tgtEl>
                                          <p:spTgt spid="74"/>
                                        </p:tgtEl>
                                      </p:cBhvr>
                                    </p:animEffect>
                                    <p:set>
                                      <p:cBhvr>
                                        <p:cTn id="1074" dur="1" fill="hold">
                                          <p:stCondLst>
                                            <p:cond delay="999"/>
                                          </p:stCondLst>
                                        </p:cTn>
                                        <p:tgtEl>
                                          <p:spTgt spid="74"/>
                                        </p:tgtEl>
                                        <p:attrNameLst>
                                          <p:attrName>style.visibility</p:attrName>
                                        </p:attrNameLst>
                                      </p:cBhvr>
                                      <p:to>
                                        <p:strVal val="hidden"/>
                                      </p:to>
                                    </p:set>
                                  </p:childTnLst>
                                </p:cTn>
                              </p:par>
                              <p:par>
                                <p:cTn id="1075" presetID="12" presetClass="exit" presetSubtype="8" fill="hold" grpId="1" nodeType="withEffect">
                                  <p:stCondLst>
                                    <p:cond delay="0"/>
                                  </p:stCondLst>
                                  <p:childTnLst>
                                    <p:anim calcmode="lin" valueType="num">
                                      <p:cBhvr additive="base">
                                        <p:cTn id="1076" dur="1000"/>
                                        <p:tgtEl>
                                          <p:spTgt spid="63"/>
                                        </p:tgtEl>
                                        <p:attrNameLst>
                                          <p:attrName>ppt_x</p:attrName>
                                        </p:attrNameLst>
                                      </p:cBhvr>
                                      <p:tavLst>
                                        <p:tav tm="0">
                                          <p:val>
                                            <p:strVal val="#ppt_x"/>
                                          </p:val>
                                        </p:tav>
                                        <p:tav tm="100000">
                                          <p:val>
                                            <p:strVal val="#ppt_x-#ppt_w*1.125000"/>
                                          </p:val>
                                        </p:tav>
                                      </p:tavLst>
                                    </p:anim>
                                    <p:animEffect transition="out" filter="wipe(left)">
                                      <p:cBhvr>
                                        <p:cTn id="1077" dur="1000"/>
                                        <p:tgtEl>
                                          <p:spTgt spid="63"/>
                                        </p:tgtEl>
                                      </p:cBhvr>
                                    </p:animEffect>
                                    <p:set>
                                      <p:cBhvr>
                                        <p:cTn id="1078" dur="1" fill="hold">
                                          <p:stCondLst>
                                            <p:cond delay="999"/>
                                          </p:stCondLst>
                                        </p:cTn>
                                        <p:tgtEl>
                                          <p:spTgt spid="63"/>
                                        </p:tgtEl>
                                        <p:attrNameLst>
                                          <p:attrName>style.visibility</p:attrName>
                                        </p:attrNameLst>
                                      </p:cBhvr>
                                      <p:to>
                                        <p:strVal val="hidden"/>
                                      </p:to>
                                    </p:set>
                                  </p:childTnLst>
                                </p:cTn>
                              </p:par>
                              <p:par>
                                <p:cTn id="1079" presetID="0" presetClass="path" presetSubtype="0" accel="50000" decel="50000" fill="hold" grpId="1" nodeType="withEffect">
                                  <p:stCondLst>
                                    <p:cond delay="0"/>
                                  </p:stCondLst>
                                  <p:childTnLst>
                                    <p:animMotion origin="layout" path="M 1.94444E-6 -3.7037E-7 L 0.12274 0.00741 " pathEditMode="relative" rAng="0" ptsTypes="AA">
                                      <p:cBhvr>
                                        <p:cTn id="1080" dur="1500" fill="hold"/>
                                        <p:tgtEl>
                                          <p:spTgt spid="57"/>
                                        </p:tgtEl>
                                        <p:attrNameLst>
                                          <p:attrName>ppt_x</p:attrName>
                                          <p:attrName>ppt_y</p:attrName>
                                        </p:attrNameLst>
                                      </p:cBhvr>
                                      <p:rCtr x="6128" y="370"/>
                                    </p:animMotion>
                                  </p:childTnLst>
                                </p:cTn>
                              </p:par>
                              <p:par>
                                <p:cTn id="1081" presetID="0" presetClass="path" presetSubtype="0" accel="50000" decel="50000" fill="hold" grpId="1" nodeType="withEffect">
                                  <p:stCondLst>
                                    <p:cond delay="0"/>
                                  </p:stCondLst>
                                  <p:childTnLst>
                                    <p:animMotion origin="layout" path="M 0 0 L 0.1125 0.00185 " pathEditMode="relative" ptsTypes="AA">
                                      <p:cBhvr>
                                        <p:cTn id="1082" dur="1500" fill="hold"/>
                                        <p:tgtEl>
                                          <p:spTgt spid="58"/>
                                        </p:tgtEl>
                                        <p:attrNameLst>
                                          <p:attrName>ppt_x</p:attrName>
                                          <p:attrName>ppt_y</p:attrName>
                                        </p:attrNameLst>
                                      </p:cBhvr>
                                    </p:animMotion>
                                  </p:childTnLst>
                                </p:cTn>
                              </p:par>
                              <p:par>
                                <p:cTn id="1083" presetID="0" presetClass="path" presetSubtype="0" accel="50000" decel="50000" fill="hold" grpId="1" nodeType="withEffect">
                                  <p:stCondLst>
                                    <p:cond delay="0"/>
                                  </p:stCondLst>
                                  <p:childTnLst>
                                    <p:animMotion origin="layout" path="M 0 0 L 0.1125 0.00185 " pathEditMode="relative" ptsTypes="AA">
                                      <p:cBhvr>
                                        <p:cTn id="1084" dur="1500" fill="hold"/>
                                        <p:tgtEl>
                                          <p:spTgt spid="62"/>
                                        </p:tgtEl>
                                        <p:attrNameLst>
                                          <p:attrName>ppt_x</p:attrName>
                                          <p:attrName>ppt_y</p:attrName>
                                        </p:attrNameLst>
                                      </p:cBhvr>
                                    </p:animMotion>
                                  </p:childTnLst>
                                </p:cTn>
                              </p:par>
                              <p:par>
                                <p:cTn id="1085" presetID="0" presetClass="path" presetSubtype="0" accel="50000" decel="50000" fill="hold" grpId="1" nodeType="withEffect">
                                  <p:stCondLst>
                                    <p:cond delay="0"/>
                                  </p:stCondLst>
                                  <p:childTnLst>
                                    <p:animMotion origin="layout" path="M 0 0 L 0.1125 0.00185 " pathEditMode="relative" ptsTypes="AA">
                                      <p:cBhvr>
                                        <p:cTn id="1086" dur="1500" fill="hold"/>
                                        <p:tgtEl>
                                          <p:spTgt spid="59"/>
                                        </p:tgtEl>
                                        <p:attrNameLst>
                                          <p:attrName>ppt_x</p:attrName>
                                          <p:attrName>ppt_y</p:attrName>
                                        </p:attrNameLst>
                                      </p:cBhvr>
                                    </p:animMotion>
                                  </p:childTnLst>
                                </p:cTn>
                              </p:par>
                              <p:par>
                                <p:cTn id="1087" presetID="0" presetClass="path" presetSubtype="0" accel="50000" decel="50000" fill="hold" grpId="1" nodeType="withEffect">
                                  <p:stCondLst>
                                    <p:cond delay="0"/>
                                  </p:stCondLst>
                                  <p:childTnLst>
                                    <p:animMotion origin="layout" path="M 0 0 L 0.1125 0.00185 " pathEditMode="relative" ptsTypes="AA">
                                      <p:cBhvr>
                                        <p:cTn id="1088" dur="1500" fill="hold"/>
                                        <p:tgtEl>
                                          <p:spTgt spid="61"/>
                                        </p:tgtEl>
                                        <p:attrNameLst>
                                          <p:attrName>ppt_x</p:attrName>
                                          <p:attrName>ppt_y</p:attrName>
                                        </p:attrNameLst>
                                      </p:cBhvr>
                                    </p:animMotion>
                                  </p:childTnLst>
                                </p:cTn>
                              </p:par>
                              <p:par>
                                <p:cTn id="1089" presetID="0" presetClass="path" presetSubtype="0" accel="50000" decel="50000" fill="hold" grpId="1" nodeType="withEffect">
                                  <p:stCondLst>
                                    <p:cond delay="0"/>
                                  </p:stCondLst>
                                  <p:childTnLst>
                                    <p:animMotion origin="layout" path="M 0 0 L 0.1125 0.00185 " pathEditMode="relative" ptsTypes="AA">
                                      <p:cBhvr>
                                        <p:cTn id="1090" dur="1500" fill="hold"/>
                                        <p:tgtEl>
                                          <p:spTgt spid="60"/>
                                        </p:tgtEl>
                                        <p:attrNameLst>
                                          <p:attrName>ppt_x</p:attrName>
                                          <p:attrName>ppt_y</p:attrName>
                                        </p:attrNameLst>
                                      </p:cBhvr>
                                    </p:animMotion>
                                  </p:childTnLst>
                                </p:cTn>
                              </p:par>
                              <p:par>
                                <p:cTn id="1091" presetID="0" presetClass="entr" presetSubtype="0" fill="hold" grpId="0" nodeType="withEffect">
                                  <p:stCondLst>
                                    <p:cond delay="1000"/>
                                  </p:stCondLst>
                                  <p:childTnLst>
                                    <p:set>
                                      <p:cBhvr>
                                        <p:cTn id="1092" dur="1" fill="hold">
                                          <p:stCondLst>
                                            <p:cond delay="0"/>
                                          </p:stCondLst>
                                        </p:cTn>
                                        <p:tgtEl>
                                          <p:spTgt spid="3"/>
                                        </p:tgtEl>
                                        <p:attrNameLst>
                                          <p:attrName>style.visibility</p:attrName>
                                        </p:attrNameLst>
                                      </p:cBhvr>
                                      <p:to>
                                        <p:strVal val="visible"/>
                                      </p:to>
                                    </p:set>
                                    <p:animEffect transition="in" filter="dissolve">
                                      <p:cBhvr>
                                        <p:cTn id="1093" dur="500">
                                          <p:stCondLst>
                                            <p:cond delay="0"/>
                                          </p:stCondLst>
                                        </p:cTn>
                                        <p:tgtEl>
                                          <p:spTgt spid="3"/>
                                        </p:tgtEl>
                                      </p:cBhvr>
                                    </p:animEffect>
                                    <p:anim to="" calcmode="lin" valueType="num">
                                      <p:cBhvr>
                                        <p:cTn id="1094"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095"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par>
                          <p:cTn id="1096" fill="hold">
                            <p:stCondLst>
                              <p:cond delay="1500"/>
                            </p:stCondLst>
                            <p:childTnLst>
                              <p:par>
                                <p:cTn id="1097" presetID="23" presetClass="entr" presetSubtype="16" fill="hold" grpId="0" nodeType="afterEffect">
                                  <p:stCondLst>
                                    <p:cond delay="0"/>
                                  </p:stCondLst>
                                  <p:childTnLst>
                                    <p:set>
                                      <p:cBhvr>
                                        <p:cTn id="1098" dur="1" fill="hold">
                                          <p:stCondLst>
                                            <p:cond delay="0"/>
                                          </p:stCondLst>
                                        </p:cTn>
                                        <p:tgtEl>
                                          <p:spTgt spid="114"/>
                                        </p:tgtEl>
                                        <p:attrNameLst>
                                          <p:attrName>style.visibility</p:attrName>
                                        </p:attrNameLst>
                                      </p:cBhvr>
                                      <p:to>
                                        <p:strVal val="visible"/>
                                      </p:to>
                                    </p:set>
                                    <p:anim calcmode="lin" valueType="num">
                                      <p:cBhvr>
                                        <p:cTn id="1099" dur="500" fill="hold"/>
                                        <p:tgtEl>
                                          <p:spTgt spid="114"/>
                                        </p:tgtEl>
                                        <p:attrNameLst>
                                          <p:attrName>ppt_w</p:attrName>
                                        </p:attrNameLst>
                                      </p:cBhvr>
                                      <p:tavLst>
                                        <p:tav tm="0">
                                          <p:val>
                                            <p:fltVal val="0"/>
                                          </p:val>
                                        </p:tav>
                                        <p:tav tm="100000">
                                          <p:val>
                                            <p:strVal val="#ppt_w"/>
                                          </p:val>
                                        </p:tav>
                                      </p:tavLst>
                                    </p:anim>
                                    <p:anim calcmode="lin" valueType="num">
                                      <p:cBhvr>
                                        <p:cTn id="1100" dur="500" fill="hold"/>
                                        <p:tgtEl>
                                          <p:spTgt spid="114"/>
                                        </p:tgtEl>
                                        <p:attrNameLst>
                                          <p:attrName>ppt_h</p:attrName>
                                        </p:attrNameLst>
                                      </p:cBhvr>
                                      <p:tavLst>
                                        <p:tav tm="0">
                                          <p:val>
                                            <p:fltVal val="0"/>
                                          </p:val>
                                        </p:tav>
                                        <p:tav tm="100000">
                                          <p:val>
                                            <p:strVal val="#ppt_h"/>
                                          </p:val>
                                        </p:tav>
                                      </p:tavLst>
                                    </p:anim>
                                  </p:childTnLst>
                                </p:cTn>
                              </p:par>
                            </p:childTnLst>
                          </p:cTn>
                        </p:par>
                      </p:childTnLst>
                    </p:cTn>
                  </p:par>
                  <p:par>
                    <p:cTn id="1101" fill="hold">
                      <p:stCondLst>
                        <p:cond delay="indefinite"/>
                      </p:stCondLst>
                      <p:childTnLst>
                        <p:par>
                          <p:cTn id="1102" fill="hold">
                            <p:stCondLst>
                              <p:cond delay="0"/>
                            </p:stCondLst>
                            <p:childTnLst>
                              <p:par>
                                <p:cTn id="1103" presetID="23" presetClass="exit" presetSubtype="32" fill="hold" grpId="1" nodeType="clickEffect">
                                  <p:stCondLst>
                                    <p:cond delay="0"/>
                                  </p:stCondLst>
                                  <p:childTnLst>
                                    <p:anim calcmode="lin" valueType="num">
                                      <p:cBhvr>
                                        <p:cTn id="1104" dur="500"/>
                                        <p:tgtEl>
                                          <p:spTgt spid="114"/>
                                        </p:tgtEl>
                                        <p:attrNameLst>
                                          <p:attrName>ppt_w</p:attrName>
                                        </p:attrNameLst>
                                      </p:cBhvr>
                                      <p:tavLst>
                                        <p:tav tm="0">
                                          <p:val>
                                            <p:strVal val="ppt_w"/>
                                          </p:val>
                                        </p:tav>
                                        <p:tav tm="100000">
                                          <p:val>
                                            <p:fltVal val="0"/>
                                          </p:val>
                                        </p:tav>
                                      </p:tavLst>
                                    </p:anim>
                                    <p:anim calcmode="lin" valueType="num">
                                      <p:cBhvr>
                                        <p:cTn id="1105" dur="500"/>
                                        <p:tgtEl>
                                          <p:spTgt spid="114"/>
                                        </p:tgtEl>
                                        <p:attrNameLst>
                                          <p:attrName>ppt_h</p:attrName>
                                        </p:attrNameLst>
                                      </p:cBhvr>
                                      <p:tavLst>
                                        <p:tav tm="0">
                                          <p:val>
                                            <p:strVal val="ppt_h"/>
                                          </p:val>
                                        </p:tav>
                                        <p:tav tm="100000">
                                          <p:val>
                                            <p:fltVal val="0"/>
                                          </p:val>
                                        </p:tav>
                                      </p:tavLst>
                                    </p:anim>
                                    <p:set>
                                      <p:cBhvr>
                                        <p:cTn id="1106" dur="1" fill="hold">
                                          <p:stCondLst>
                                            <p:cond delay="499"/>
                                          </p:stCondLst>
                                        </p:cTn>
                                        <p:tgtEl>
                                          <p:spTgt spid="114"/>
                                        </p:tgtEl>
                                        <p:attrNameLst>
                                          <p:attrName>style.visibility</p:attrName>
                                        </p:attrNameLst>
                                      </p:cBhvr>
                                      <p:to>
                                        <p:strVal val="hidden"/>
                                      </p:to>
                                    </p:set>
                                  </p:childTnLst>
                                </p:cTn>
                              </p:par>
                              <p:par>
                                <p:cTn id="1107" presetID="0" presetClass="exit" presetSubtype="0" fill="hold" grpId="1" nodeType="withEffect">
                                  <p:stCondLst>
                                    <p:cond delay="0"/>
                                  </p:stCondLst>
                                  <p:childTnLst>
                                    <p:set>
                                      <p:cBhvr>
                                        <p:cTn id="1108" dur="1" fill="hold">
                                          <p:stCondLst>
                                            <p:cond delay="999"/>
                                          </p:stCondLst>
                                        </p:cTn>
                                        <p:tgtEl>
                                          <p:spTgt spid="3"/>
                                        </p:tgtEl>
                                        <p:attrNameLst>
                                          <p:attrName>style.visibility</p:attrName>
                                        </p:attrNameLst>
                                      </p:cBhvr>
                                      <p:to>
                                        <p:strVal val="hidden"/>
                                      </p:to>
                                    </p:set>
                                    <p:animEffect transition="out" filter="dissolve">
                                      <p:cBhvr>
                                        <p:cTn id="1109" dur="1000">
                                          <p:stCondLst>
                                            <p:cond delay="0"/>
                                          </p:stCondLst>
                                        </p:cTn>
                                        <p:tgtEl>
                                          <p:spTgt spid="3"/>
                                        </p:tgtEl>
                                      </p:cBhvr>
                                    </p:animEffect>
                                    <p:anim to="" calcmode="lin" valueType="num">
                                      <p:cBhvr>
                                        <p:cTn id="1110" dur="1000" fill="hold">
                                          <p:stCondLst>
                                            <p:cond delay="0"/>
                                          </p:stCondLst>
                                        </p:cTn>
                                        <p:tgtEl>
                                          <p:spTgt spid="3"/>
                                        </p:tgtEl>
                                        <p:attrNameLst>
                                          <p:attrName>ppt_w</p:attrName>
                                        </p:attrNameLst>
                                      </p:cBhvr>
                                      <p:tavLst>
                                        <p:tav tm="0">
                                          <p:val>
                                            <p:strVal val="#ppt_w"/>
                                          </p:val>
                                        </p:tav>
                                        <p:tav tm="100000">
                                          <p:val>
                                            <p:strVal val="#ppt_w*4"/>
                                          </p:val>
                                        </p:tav>
                                      </p:tavLst>
                                    </p:anim>
                                    <p:anim to="" calcmode="lin" valueType="num">
                                      <p:cBhvr>
                                        <p:cTn id="1111" dur="1000" fill="hold">
                                          <p:stCondLst>
                                            <p:cond delay="0"/>
                                          </p:stCondLst>
                                        </p:cTn>
                                        <p:tgtEl>
                                          <p:spTgt spid="3"/>
                                        </p:tgtEl>
                                        <p:attrNameLst>
                                          <p:attrName>ppt_h</p:attrName>
                                        </p:attrNameLst>
                                      </p:cBhvr>
                                      <p:tavLst>
                                        <p:tav tm="0">
                                          <p:val>
                                            <p:strVal val="#ppt_h"/>
                                          </p:val>
                                        </p:tav>
                                        <p:tav tm="100000">
                                          <p:val>
                                            <p:strVal val="#ppt_h*4"/>
                                          </p:val>
                                        </p:tav>
                                      </p:tavLst>
                                    </p:anim>
                                  </p:childTnLst>
                                </p:cTn>
                              </p:par>
                              <p:par>
                                <p:cTn id="1112" presetID="0" presetClass="path" presetSubtype="0" accel="50000" decel="50000" fill="hold" grpId="2" nodeType="withEffect">
                                  <p:stCondLst>
                                    <p:cond delay="0"/>
                                  </p:stCondLst>
                                  <p:childTnLst>
                                    <p:animMotion origin="layout" path="M 0.1125 0.00185 L 0.13125 0.1551 " pathEditMode="relative" rAng="0" ptsTypes="AA">
                                      <p:cBhvr>
                                        <p:cTn id="1113" dur="1250" fill="hold"/>
                                        <p:tgtEl>
                                          <p:spTgt spid="58"/>
                                        </p:tgtEl>
                                        <p:attrNameLst>
                                          <p:attrName>ppt_x</p:attrName>
                                          <p:attrName>ppt_y</p:attrName>
                                        </p:attrNameLst>
                                      </p:cBhvr>
                                      <p:rCtr x="938" y="7662"/>
                                    </p:animMotion>
                                  </p:childTnLst>
                                </p:cTn>
                              </p:par>
                              <p:par>
                                <p:cTn id="1114" presetID="0" presetClass="path" presetSubtype="0" accel="50000" decel="50000" fill="hold" grpId="2" nodeType="withEffect">
                                  <p:stCondLst>
                                    <p:cond delay="0"/>
                                  </p:stCondLst>
                                  <p:childTnLst>
                                    <p:animMotion origin="layout" path="M 0.1125 0.00186 L 0.0618 -0.3368 " pathEditMode="relative" rAng="0" ptsTypes="AA">
                                      <p:cBhvr>
                                        <p:cTn id="1115" dur="1250" fill="hold"/>
                                        <p:tgtEl>
                                          <p:spTgt spid="62"/>
                                        </p:tgtEl>
                                        <p:attrNameLst>
                                          <p:attrName>ppt_x</p:attrName>
                                          <p:attrName>ppt_y</p:attrName>
                                        </p:attrNameLst>
                                      </p:cBhvr>
                                      <p:rCtr x="-2535" y="-16944"/>
                                    </p:animMotion>
                                  </p:childTnLst>
                                </p:cTn>
                              </p:par>
                              <p:par>
                                <p:cTn id="1116" presetID="0" presetClass="path" presetSubtype="0" accel="50000" decel="50000" fill="hold" grpId="2" nodeType="withEffect">
                                  <p:stCondLst>
                                    <p:cond delay="0"/>
                                  </p:stCondLst>
                                  <p:childTnLst>
                                    <p:animMotion origin="layout" path="M 0.11267 0.00185 L 0.12239 0.36065 " pathEditMode="relative" rAng="0" ptsTypes="AA">
                                      <p:cBhvr>
                                        <p:cTn id="1117" dur="1250" fill="hold"/>
                                        <p:tgtEl>
                                          <p:spTgt spid="59"/>
                                        </p:tgtEl>
                                        <p:attrNameLst>
                                          <p:attrName>ppt_x</p:attrName>
                                          <p:attrName>ppt_y</p:attrName>
                                        </p:attrNameLst>
                                      </p:cBhvr>
                                      <p:rCtr x="486" y="17940"/>
                                    </p:animMotion>
                                  </p:childTnLst>
                                </p:cTn>
                              </p:par>
                              <p:par>
                                <p:cTn id="1118" presetID="0" presetClass="path" presetSubtype="0" accel="50000" decel="50000" fill="hold" grpId="2" nodeType="withEffect">
                                  <p:stCondLst>
                                    <p:cond delay="0"/>
                                  </p:stCondLst>
                                  <p:childTnLst>
                                    <p:animMotion origin="layout" path="M 0.1125 0.00185 L -0.00799 0.24375 " pathEditMode="relative" rAng="0" ptsTypes="AA">
                                      <p:cBhvr>
                                        <p:cTn id="1119" dur="1250" fill="hold"/>
                                        <p:tgtEl>
                                          <p:spTgt spid="61"/>
                                        </p:tgtEl>
                                        <p:attrNameLst>
                                          <p:attrName>ppt_x</p:attrName>
                                          <p:attrName>ppt_y</p:attrName>
                                        </p:attrNameLst>
                                      </p:cBhvr>
                                      <p:rCtr x="-6024" y="12083"/>
                                    </p:animMotion>
                                  </p:childTnLst>
                                </p:cTn>
                              </p:par>
                              <p:par>
                                <p:cTn id="1120" presetID="0" presetClass="path" presetSubtype="0" accel="50000" decel="50000" fill="hold" grpId="2" nodeType="withEffect">
                                  <p:stCondLst>
                                    <p:cond delay="0"/>
                                  </p:stCondLst>
                                  <p:childTnLst>
                                    <p:animMotion origin="layout" path="M 0.1125 0.00185 L 0.30121 0.2213 " pathEditMode="relative" rAng="0" ptsTypes="AA">
                                      <p:cBhvr>
                                        <p:cTn id="1121" dur="1250" fill="hold"/>
                                        <p:tgtEl>
                                          <p:spTgt spid="60"/>
                                        </p:tgtEl>
                                        <p:attrNameLst>
                                          <p:attrName>ppt_x</p:attrName>
                                          <p:attrName>ppt_y</p:attrName>
                                        </p:attrNameLst>
                                      </p:cBhvr>
                                      <p:rCtr x="9427" y="10972"/>
                                    </p:animMotion>
                                  </p:childTnLst>
                                </p:cTn>
                              </p:par>
                              <p:par>
                                <p:cTn id="1122" presetID="23" presetClass="exit" presetSubtype="32" fill="hold" grpId="3" nodeType="withEffect">
                                  <p:stCondLst>
                                    <p:cond delay="0"/>
                                  </p:stCondLst>
                                  <p:childTnLst>
                                    <p:anim calcmode="lin" valueType="num">
                                      <p:cBhvr>
                                        <p:cTn id="1123" dur="1250"/>
                                        <p:tgtEl>
                                          <p:spTgt spid="58"/>
                                        </p:tgtEl>
                                        <p:attrNameLst>
                                          <p:attrName>ppt_w</p:attrName>
                                        </p:attrNameLst>
                                      </p:cBhvr>
                                      <p:tavLst>
                                        <p:tav tm="0">
                                          <p:val>
                                            <p:strVal val="ppt_w"/>
                                          </p:val>
                                        </p:tav>
                                        <p:tav tm="100000">
                                          <p:val>
                                            <p:fltVal val="0"/>
                                          </p:val>
                                        </p:tav>
                                      </p:tavLst>
                                    </p:anim>
                                    <p:anim calcmode="lin" valueType="num">
                                      <p:cBhvr>
                                        <p:cTn id="1124" dur="1250"/>
                                        <p:tgtEl>
                                          <p:spTgt spid="58"/>
                                        </p:tgtEl>
                                        <p:attrNameLst>
                                          <p:attrName>ppt_h</p:attrName>
                                        </p:attrNameLst>
                                      </p:cBhvr>
                                      <p:tavLst>
                                        <p:tav tm="0">
                                          <p:val>
                                            <p:strVal val="ppt_h"/>
                                          </p:val>
                                        </p:tav>
                                        <p:tav tm="100000">
                                          <p:val>
                                            <p:fltVal val="0"/>
                                          </p:val>
                                        </p:tav>
                                      </p:tavLst>
                                    </p:anim>
                                    <p:set>
                                      <p:cBhvr>
                                        <p:cTn id="1125" dur="1" fill="hold">
                                          <p:stCondLst>
                                            <p:cond delay="1249"/>
                                          </p:stCondLst>
                                        </p:cTn>
                                        <p:tgtEl>
                                          <p:spTgt spid="58"/>
                                        </p:tgtEl>
                                        <p:attrNameLst>
                                          <p:attrName>style.visibility</p:attrName>
                                        </p:attrNameLst>
                                      </p:cBhvr>
                                      <p:to>
                                        <p:strVal val="hidden"/>
                                      </p:to>
                                    </p:set>
                                  </p:childTnLst>
                                </p:cTn>
                              </p:par>
                              <p:par>
                                <p:cTn id="1126" presetID="23" presetClass="exit" presetSubtype="32" fill="hold" grpId="3" nodeType="withEffect">
                                  <p:stCondLst>
                                    <p:cond delay="0"/>
                                  </p:stCondLst>
                                  <p:childTnLst>
                                    <p:anim calcmode="lin" valueType="num">
                                      <p:cBhvr>
                                        <p:cTn id="1127" dur="1250"/>
                                        <p:tgtEl>
                                          <p:spTgt spid="62"/>
                                        </p:tgtEl>
                                        <p:attrNameLst>
                                          <p:attrName>ppt_w</p:attrName>
                                        </p:attrNameLst>
                                      </p:cBhvr>
                                      <p:tavLst>
                                        <p:tav tm="0">
                                          <p:val>
                                            <p:strVal val="ppt_w"/>
                                          </p:val>
                                        </p:tav>
                                        <p:tav tm="100000">
                                          <p:val>
                                            <p:fltVal val="0"/>
                                          </p:val>
                                        </p:tav>
                                      </p:tavLst>
                                    </p:anim>
                                    <p:anim calcmode="lin" valueType="num">
                                      <p:cBhvr>
                                        <p:cTn id="1128" dur="1250"/>
                                        <p:tgtEl>
                                          <p:spTgt spid="62"/>
                                        </p:tgtEl>
                                        <p:attrNameLst>
                                          <p:attrName>ppt_h</p:attrName>
                                        </p:attrNameLst>
                                      </p:cBhvr>
                                      <p:tavLst>
                                        <p:tav tm="0">
                                          <p:val>
                                            <p:strVal val="ppt_h"/>
                                          </p:val>
                                        </p:tav>
                                        <p:tav tm="100000">
                                          <p:val>
                                            <p:fltVal val="0"/>
                                          </p:val>
                                        </p:tav>
                                      </p:tavLst>
                                    </p:anim>
                                    <p:set>
                                      <p:cBhvr>
                                        <p:cTn id="1129" dur="1" fill="hold">
                                          <p:stCondLst>
                                            <p:cond delay="1249"/>
                                          </p:stCondLst>
                                        </p:cTn>
                                        <p:tgtEl>
                                          <p:spTgt spid="62"/>
                                        </p:tgtEl>
                                        <p:attrNameLst>
                                          <p:attrName>style.visibility</p:attrName>
                                        </p:attrNameLst>
                                      </p:cBhvr>
                                      <p:to>
                                        <p:strVal val="hidden"/>
                                      </p:to>
                                    </p:set>
                                  </p:childTnLst>
                                </p:cTn>
                              </p:par>
                              <p:par>
                                <p:cTn id="1130" presetID="23" presetClass="exit" presetSubtype="32" fill="hold" grpId="3" nodeType="withEffect">
                                  <p:stCondLst>
                                    <p:cond delay="0"/>
                                  </p:stCondLst>
                                  <p:childTnLst>
                                    <p:anim calcmode="lin" valueType="num">
                                      <p:cBhvr>
                                        <p:cTn id="1131" dur="1250"/>
                                        <p:tgtEl>
                                          <p:spTgt spid="59"/>
                                        </p:tgtEl>
                                        <p:attrNameLst>
                                          <p:attrName>ppt_w</p:attrName>
                                        </p:attrNameLst>
                                      </p:cBhvr>
                                      <p:tavLst>
                                        <p:tav tm="0">
                                          <p:val>
                                            <p:strVal val="ppt_w"/>
                                          </p:val>
                                        </p:tav>
                                        <p:tav tm="100000">
                                          <p:val>
                                            <p:fltVal val="0"/>
                                          </p:val>
                                        </p:tav>
                                      </p:tavLst>
                                    </p:anim>
                                    <p:anim calcmode="lin" valueType="num">
                                      <p:cBhvr>
                                        <p:cTn id="1132" dur="1250"/>
                                        <p:tgtEl>
                                          <p:spTgt spid="59"/>
                                        </p:tgtEl>
                                        <p:attrNameLst>
                                          <p:attrName>ppt_h</p:attrName>
                                        </p:attrNameLst>
                                      </p:cBhvr>
                                      <p:tavLst>
                                        <p:tav tm="0">
                                          <p:val>
                                            <p:strVal val="ppt_h"/>
                                          </p:val>
                                        </p:tav>
                                        <p:tav tm="100000">
                                          <p:val>
                                            <p:fltVal val="0"/>
                                          </p:val>
                                        </p:tav>
                                      </p:tavLst>
                                    </p:anim>
                                    <p:set>
                                      <p:cBhvr>
                                        <p:cTn id="1133" dur="1" fill="hold">
                                          <p:stCondLst>
                                            <p:cond delay="1249"/>
                                          </p:stCondLst>
                                        </p:cTn>
                                        <p:tgtEl>
                                          <p:spTgt spid="59"/>
                                        </p:tgtEl>
                                        <p:attrNameLst>
                                          <p:attrName>style.visibility</p:attrName>
                                        </p:attrNameLst>
                                      </p:cBhvr>
                                      <p:to>
                                        <p:strVal val="hidden"/>
                                      </p:to>
                                    </p:set>
                                  </p:childTnLst>
                                </p:cTn>
                              </p:par>
                              <p:par>
                                <p:cTn id="1134" presetID="23" presetClass="exit" presetSubtype="32" fill="hold" grpId="3" nodeType="withEffect">
                                  <p:stCondLst>
                                    <p:cond delay="0"/>
                                  </p:stCondLst>
                                  <p:childTnLst>
                                    <p:anim calcmode="lin" valueType="num">
                                      <p:cBhvr>
                                        <p:cTn id="1135" dur="1250"/>
                                        <p:tgtEl>
                                          <p:spTgt spid="61"/>
                                        </p:tgtEl>
                                        <p:attrNameLst>
                                          <p:attrName>ppt_w</p:attrName>
                                        </p:attrNameLst>
                                      </p:cBhvr>
                                      <p:tavLst>
                                        <p:tav tm="0">
                                          <p:val>
                                            <p:strVal val="ppt_w"/>
                                          </p:val>
                                        </p:tav>
                                        <p:tav tm="100000">
                                          <p:val>
                                            <p:fltVal val="0"/>
                                          </p:val>
                                        </p:tav>
                                      </p:tavLst>
                                    </p:anim>
                                    <p:anim calcmode="lin" valueType="num">
                                      <p:cBhvr>
                                        <p:cTn id="1136" dur="1250"/>
                                        <p:tgtEl>
                                          <p:spTgt spid="61"/>
                                        </p:tgtEl>
                                        <p:attrNameLst>
                                          <p:attrName>ppt_h</p:attrName>
                                        </p:attrNameLst>
                                      </p:cBhvr>
                                      <p:tavLst>
                                        <p:tav tm="0">
                                          <p:val>
                                            <p:strVal val="ppt_h"/>
                                          </p:val>
                                        </p:tav>
                                        <p:tav tm="100000">
                                          <p:val>
                                            <p:fltVal val="0"/>
                                          </p:val>
                                        </p:tav>
                                      </p:tavLst>
                                    </p:anim>
                                    <p:set>
                                      <p:cBhvr>
                                        <p:cTn id="1137" dur="1" fill="hold">
                                          <p:stCondLst>
                                            <p:cond delay="1249"/>
                                          </p:stCondLst>
                                        </p:cTn>
                                        <p:tgtEl>
                                          <p:spTgt spid="61"/>
                                        </p:tgtEl>
                                        <p:attrNameLst>
                                          <p:attrName>style.visibility</p:attrName>
                                        </p:attrNameLst>
                                      </p:cBhvr>
                                      <p:to>
                                        <p:strVal val="hidden"/>
                                      </p:to>
                                    </p:set>
                                  </p:childTnLst>
                                </p:cTn>
                              </p:par>
                              <p:par>
                                <p:cTn id="1138" presetID="23" presetClass="exit" presetSubtype="32" fill="hold" grpId="3" nodeType="withEffect">
                                  <p:stCondLst>
                                    <p:cond delay="0"/>
                                  </p:stCondLst>
                                  <p:childTnLst>
                                    <p:anim calcmode="lin" valueType="num">
                                      <p:cBhvr>
                                        <p:cTn id="1139" dur="1250"/>
                                        <p:tgtEl>
                                          <p:spTgt spid="60"/>
                                        </p:tgtEl>
                                        <p:attrNameLst>
                                          <p:attrName>ppt_w</p:attrName>
                                        </p:attrNameLst>
                                      </p:cBhvr>
                                      <p:tavLst>
                                        <p:tav tm="0">
                                          <p:val>
                                            <p:strVal val="ppt_w"/>
                                          </p:val>
                                        </p:tav>
                                        <p:tav tm="100000">
                                          <p:val>
                                            <p:fltVal val="0"/>
                                          </p:val>
                                        </p:tav>
                                      </p:tavLst>
                                    </p:anim>
                                    <p:anim calcmode="lin" valueType="num">
                                      <p:cBhvr>
                                        <p:cTn id="1140" dur="1250"/>
                                        <p:tgtEl>
                                          <p:spTgt spid="60"/>
                                        </p:tgtEl>
                                        <p:attrNameLst>
                                          <p:attrName>ppt_h</p:attrName>
                                        </p:attrNameLst>
                                      </p:cBhvr>
                                      <p:tavLst>
                                        <p:tav tm="0">
                                          <p:val>
                                            <p:strVal val="ppt_h"/>
                                          </p:val>
                                        </p:tav>
                                        <p:tav tm="100000">
                                          <p:val>
                                            <p:fltVal val="0"/>
                                          </p:val>
                                        </p:tav>
                                      </p:tavLst>
                                    </p:anim>
                                    <p:set>
                                      <p:cBhvr>
                                        <p:cTn id="1141" dur="1" fill="hold">
                                          <p:stCondLst>
                                            <p:cond delay="1249"/>
                                          </p:stCondLst>
                                        </p:cTn>
                                        <p:tgtEl>
                                          <p:spTgt spid="60"/>
                                        </p:tgtEl>
                                        <p:attrNameLst>
                                          <p:attrName>style.visibility</p:attrName>
                                        </p:attrNameLst>
                                      </p:cBhvr>
                                      <p:to>
                                        <p:strVal val="hidden"/>
                                      </p:to>
                                    </p:set>
                                  </p:childTnLst>
                                </p:cTn>
                              </p:par>
                              <p:par>
                                <p:cTn id="1142" presetID="23" presetClass="exit" presetSubtype="32" fill="hold" grpId="2" nodeType="withEffect">
                                  <p:stCondLst>
                                    <p:cond delay="500"/>
                                  </p:stCondLst>
                                  <p:childTnLst>
                                    <p:anim calcmode="lin" valueType="num">
                                      <p:cBhvr>
                                        <p:cTn id="1143" dur="1250"/>
                                        <p:tgtEl>
                                          <p:spTgt spid="57"/>
                                        </p:tgtEl>
                                        <p:attrNameLst>
                                          <p:attrName>ppt_w</p:attrName>
                                        </p:attrNameLst>
                                      </p:cBhvr>
                                      <p:tavLst>
                                        <p:tav tm="0">
                                          <p:val>
                                            <p:strVal val="ppt_w"/>
                                          </p:val>
                                        </p:tav>
                                        <p:tav tm="100000">
                                          <p:val>
                                            <p:fltVal val="0"/>
                                          </p:val>
                                        </p:tav>
                                      </p:tavLst>
                                    </p:anim>
                                    <p:anim calcmode="lin" valueType="num">
                                      <p:cBhvr>
                                        <p:cTn id="1144" dur="1250"/>
                                        <p:tgtEl>
                                          <p:spTgt spid="57"/>
                                        </p:tgtEl>
                                        <p:attrNameLst>
                                          <p:attrName>ppt_h</p:attrName>
                                        </p:attrNameLst>
                                      </p:cBhvr>
                                      <p:tavLst>
                                        <p:tav tm="0">
                                          <p:val>
                                            <p:strVal val="ppt_h"/>
                                          </p:val>
                                        </p:tav>
                                        <p:tav tm="100000">
                                          <p:val>
                                            <p:fltVal val="0"/>
                                          </p:val>
                                        </p:tav>
                                      </p:tavLst>
                                    </p:anim>
                                    <p:set>
                                      <p:cBhvr>
                                        <p:cTn id="1145" dur="1" fill="hold">
                                          <p:stCondLst>
                                            <p:cond delay="1249"/>
                                          </p:stCondLst>
                                        </p:cTn>
                                        <p:tgtEl>
                                          <p:spTgt spid="57"/>
                                        </p:tgtEl>
                                        <p:attrNameLst>
                                          <p:attrName>style.visibility</p:attrName>
                                        </p:attrNameLst>
                                      </p:cBhvr>
                                      <p:to>
                                        <p:strVal val="hidden"/>
                                      </p:to>
                                    </p:set>
                                  </p:childTnLst>
                                </p:cTn>
                              </p:par>
                              <p:par>
                                <p:cTn id="1146" presetID="23" presetClass="entr" presetSubtype="16" fill="hold" grpId="0" nodeType="withEffect">
                                  <p:stCondLst>
                                    <p:cond delay="1000"/>
                                  </p:stCondLst>
                                  <p:childTnLst>
                                    <p:set>
                                      <p:cBhvr>
                                        <p:cTn id="1147" dur="1" fill="hold">
                                          <p:stCondLst>
                                            <p:cond delay="0"/>
                                          </p:stCondLst>
                                        </p:cTn>
                                        <p:tgtEl>
                                          <p:spTgt spid="86"/>
                                        </p:tgtEl>
                                        <p:attrNameLst>
                                          <p:attrName>style.visibility</p:attrName>
                                        </p:attrNameLst>
                                      </p:cBhvr>
                                      <p:to>
                                        <p:strVal val="visible"/>
                                      </p:to>
                                    </p:set>
                                    <p:anim calcmode="lin" valueType="num">
                                      <p:cBhvr>
                                        <p:cTn id="1148" dur="500" fill="hold"/>
                                        <p:tgtEl>
                                          <p:spTgt spid="86"/>
                                        </p:tgtEl>
                                        <p:attrNameLst>
                                          <p:attrName>ppt_w</p:attrName>
                                        </p:attrNameLst>
                                      </p:cBhvr>
                                      <p:tavLst>
                                        <p:tav tm="0">
                                          <p:val>
                                            <p:fltVal val="0"/>
                                          </p:val>
                                        </p:tav>
                                        <p:tav tm="100000">
                                          <p:val>
                                            <p:strVal val="#ppt_w"/>
                                          </p:val>
                                        </p:tav>
                                      </p:tavLst>
                                    </p:anim>
                                    <p:anim calcmode="lin" valueType="num">
                                      <p:cBhvr>
                                        <p:cTn id="1149" dur="500" fill="hold"/>
                                        <p:tgtEl>
                                          <p:spTgt spid="86"/>
                                        </p:tgtEl>
                                        <p:attrNameLst>
                                          <p:attrName>ppt_h</p:attrName>
                                        </p:attrNameLst>
                                      </p:cBhvr>
                                      <p:tavLst>
                                        <p:tav tm="0">
                                          <p:val>
                                            <p:fltVal val="0"/>
                                          </p:val>
                                        </p:tav>
                                        <p:tav tm="100000">
                                          <p:val>
                                            <p:strVal val="#ppt_h"/>
                                          </p:val>
                                        </p:tav>
                                      </p:tavLst>
                                    </p:anim>
                                  </p:childTnLst>
                                </p:cTn>
                              </p:par>
                            </p:childTnLst>
                          </p:cTn>
                        </p:par>
                        <p:par>
                          <p:cTn id="1150" fill="hold">
                            <p:stCondLst>
                              <p:cond delay="1750"/>
                            </p:stCondLst>
                            <p:childTnLst>
                              <p:par>
                                <p:cTn id="1151" presetID="1" presetClass="exit" presetSubtype="0" fill="hold" grpId="1" nodeType="afterEffect">
                                  <p:stCondLst>
                                    <p:cond delay="0"/>
                                  </p:stCondLst>
                                  <p:childTnLst>
                                    <p:set>
                                      <p:cBhvr>
                                        <p:cTn id="1152" dur="1" fill="hold">
                                          <p:stCondLst>
                                            <p:cond delay="0"/>
                                          </p:stCondLst>
                                        </p:cTn>
                                        <p:tgtEl>
                                          <p:spTgt spid="86"/>
                                        </p:tgtEl>
                                        <p:attrNameLst>
                                          <p:attrName>style.visibility</p:attrName>
                                        </p:attrNameLst>
                                      </p:cBhvr>
                                      <p:to>
                                        <p:strVal val="hidden"/>
                                      </p:to>
                                    </p:set>
                                  </p:childTnLst>
                                </p:cTn>
                              </p:par>
                              <p:par>
                                <p:cTn id="1153" presetID="1" presetClass="entr" presetSubtype="0" fill="hold" grpId="2" nodeType="withEffect">
                                  <p:stCondLst>
                                    <p:cond delay="0"/>
                                  </p:stCondLst>
                                  <p:iterate type="lt">
                                    <p:tmAbs val="0"/>
                                  </p:iterate>
                                  <p:childTnLst>
                                    <p:set>
                                      <p:cBhvr>
                                        <p:cTn id="1154" dur="1" fill="hold">
                                          <p:stCondLst>
                                            <p:cond delay="0"/>
                                          </p:stCondLst>
                                        </p:cTn>
                                        <p:tgtEl>
                                          <p:spTgt spid="84"/>
                                        </p:tgtEl>
                                        <p:attrNameLst>
                                          <p:attrName>style.visibility</p:attrName>
                                        </p:attrNameLst>
                                      </p:cBhvr>
                                      <p:to>
                                        <p:strVal val="visible"/>
                                      </p:to>
                                    </p:set>
                                  </p:childTnLst>
                                </p:cTn>
                              </p:par>
                              <p:par>
                                <p:cTn id="1155" presetID="1" presetClass="entr" presetSubtype="0" fill="hold" grpId="2" nodeType="withEffect">
                                  <p:stCondLst>
                                    <p:cond delay="0"/>
                                  </p:stCondLst>
                                  <p:iterate type="lt">
                                    <p:tmAbs val="0"/>
                                  </p:iterate>
                                  <p:childTnLst>
                                    <p:set>
                                      <p:cBhvr>
                                        <p:cTn id="1156" dur="1" fill="hold">
                                          <p:stCondLst>
                                            <p:cond delay="0"/>
                                          </p:stCondLst>
                                        </p:cTn>
                                        <p:tgtEl>
                                          <p:spTgt spid="81"/>
                                        </p:tgtEl>
                                        <p:attrNameLst>
                                          <p:attrName>style.visibility</p:attrName>
                                        </p:attrNameLst>
                                      </p:cBhvr>
                                      <p:to>
                                        <p:strVal val="visible"/>
                                      </p:to>
                                    </p:set>
                                  </p:childTnLst>
                                </p:cTn>
                              </p:par>
                              <p:par>
                                <p:cTn id="1157" presetID="1" presetClass="entr" presetSubtype="0" fill="hold" grpId="2" nodeType="withEffect">
                                  <p:stCondLst>
                                    <p:cond delay="0"/>
                                  </p:stCondLst>
                                  <p:iterate type="lt">
                                    <p:tmAbs val="0"/>
                                  </p:iterate>
                                  <p:childTnLst>
                                    <p:set>
                                      <p:cBhvr>
                                        <p:cTn id="1158" dur="1" fill="hold">
                                          <p:stCondLst>
                                            <p:cond delay="0"/>
                                          </p:stCondLst>
                                        </p:cTn>
                                        <p:tgtEl>
                                          <p:spTgt spid="82"/>
                                        </p:tgtEl>
                                        <p:attrNameLst>
                                          <p:attrName>style.visibility</p:attrName>
                                        </p:attrNameLst>
                                      </p:cBhvr>
                                      <p:to>
                                        <p:strVal val="visible"/>
                                      </p:to>
                                    </p:set>
                                  </p:childTnLst>
                                </p:cTn>
                              </p:par>
                              <p:par>
                                <p:cTn id="1159" presetID="1" presetClass="entr" presetSubtype="0" fill="hold" grpId="2" nodeType="withEffect">
                                  <p:stCondLst>
                                    <p:cond delay="0"/>
                                  </p:stCondLst>
                                  <p:iterate type="lt">
                                    <p:tmAbs val="0"/>
                                  </p:iterate>
                                  <p:childTnLst>
                                    <p:set>
                                      <p:cBhvr>
                                        <p:cTn id="1160" dur="1" fill="hold">
                                          <p:stCondLst>
                                            <p:cond delay="0"/>
                                          </p:stCondLst>
                                        </p:cTn>
                                        <p:tgtEl>
                                          <p:spTgt spid="83"/>
                                        </p:tgtEl>
                                        <p:attrNameLst>
                                          <p:attrName>style.visibility</p:attrName>
                                        </p:attrNameLst>
                                      </p:cBhvr>
                                      <p:to>
                                        <p:strVal val="visible"/>
                                      </p:to>
                                    </p:set>
                                  </p:childTnLst>
                                </p:cTn>
                              </p:par>
                            </p:childTnLst>
                          </p:cTn>
                        </p:par>
                        <p:par>
                          <p:cTn id="1161" fill="hold">
                            <p:stCondLst>
                              <p:cond delay="1750"/>
                            </p:stCondLst>
                            <p:childTnLst>
                              <p:par>
                                <p:cTn id="1162" presetID="34" presetClass="emph" presetSubtype="0" fill="hold" grpId="0" nodeType="afterEffect">
                                  <p:stCondLst>
                                    <p:cond delay="0"/>
                                  </p:stCondLst>
                                  <p:iterate type="lt">
                                    <p:tmPct val="10000"/>
                                  </p:iterate>
                                  <p:childTnLst>
                                    <p:animMotion origin="layout" path="M 1.45833E-6 4.07407E-6 L 0.0793 -0.17084 " pathEditMode="relative" rAng="0" ptsTypes="AA">
                                      <p:cBhvr>
                                        <p:cTn id="1163" dur="375" accel="50000" decel="50000" autoRev="1" fill="hold">
                                          <p:stCondLst>
                                            <p:cond delay="0"/>
                                          </p:stCondLst>
                                        </p:cTn>
                                        <p:tgtEl>
                                          <p:spTgt spid="81"/>
                                        </p:tgtEl>
                                        <p:attrNameLst>
                                          <p:attrName>ppt_x</p:attrName>
                                          <p:attrName>ppt_y</p:attrName>
                                        </p:attrNameLst>
                                      </p:cBhvr>
                                      <p:rCtr x="3958" y="-8542"/>
                                    </p:animMotion>
                                    <p:animRot by="1500000">
                                      <p:cBhvr>
                                        <p:cTn id="1164" dur="188" fill="hold">
                                          <p:stCondLst>
                                            <p:cond delay="0"/>
                                          </p:stCondLst>
                                        </p:cTn>
                                        <p:tgtEl>
                                          <p:spTgt spid="81"/>
                                        </p:tgtEl>
                                        <p:attrNameLst>
                                          <p:attrName>r</p:attrName>
                                        </p:attrNameLst>
                                      </p:cBhvr>
                                    </p:animRot>
                                    <p:animRot by="-1500000">
                                      <p:cBhvr>
                                        <p:cTn id="1165" dur="188" fill="hold">
                                          <p:stCondLst>
                                            <p:cond delay="188"/>
                                          </p:stCondLst>
                                        </p:cTn>
                                        <p:tgtEl>
                                          <p:spTgt spid="81"/>
                                        </p:tgtEl>
                                        <p:attrNameLst>
                                          <p:attrName>r</p:attrName>
                                        </p:attrNameLst>
                                      </p:cBhvr>
                                    </p:animRot>
                                    <p:animRot by="-1500000">
                                      <p:cBhvr>
                                        <p:cTn id="1166" dur="188" fill="hold">
                                          <p:stCondLst>
                                            <p:cond delay="375"/>
                                          </p:stCondLst>
                                        </p:cTn>
                                        <p:tgtEl>
                                          <p:spTgt spid="81"/>
                                        </p:tgtEl>
                                        <p:attrNameLst>
                                          <p:attrName>r</p:attrName>
                                        </p:attrNameLst>
                                      </p:cBhvr>
                                    </p:animRot>
                                    <p:animRot by="1500000">
                                      <p:cBhvr>
                                        <p:cTn id="1167" dur="188" fill="hold">
                                          <p:stCondLst>
                                            <p:cond delay="563"/>
                                          </p:stCondLst>
                                        </p:cTn>
                                        <p:tgtEl>
                                          <p:spTgt spid="81"/>
                                        </p:tgtEl>
                                        <p:attrNameLst>
                                          <p:attrName>r</p:attrName>
                                        </p:attrNameLst>
                                      </p:cBhvr>
                                    </p:animRot>
                                  </p:childTnLst>
                                </p:cTn>
                              </p:par>
                              <p:par>
                                <p:cTn id="1168" presetID="27" presetClass="emph" presetSubtype="0" fill="remove" grpId="1" nodeType="withEffect">
                                  <p:stCondLst>
                                    <p:cond delay="0"/>
                                  </p:stCondLst>
                                  <p:iterate type="lt">
                                    <p:tmPct val="0"/>
                                  </p:iterate>
                                  <p:childTnLst>
                                    <p:animClr clrSpc="rgb" dir="cw">
                                      <p:cBhvr override="childStyle">
                                        <p:cTn id="1169" dur="375" autoRev="1" fill="remove"/>
                                        <p:tgtEl>
                                          <p:spTgt spid="81"/>
                                        </p:tgtEl>
                                        <p:attrNameLst>
                                          <p:attrName>style.color</p:attrName>
                                        </p:attrNameLst>
                                      </p:cBhvr>
                                      <p:to>
                                        <a:srgbClr val="FF0000"/>
                                      </p:to>
                                    </p:animClr>
                                    <p:animClr clrSpc="rgb" dir="cw">
                                      <p:cBhvr>
                                        <p:cTn id="1170" dur="375" autoRev="1" fill="remove"/>
                                        <p:tgtEl>
                                          <p:spTgt spid="81"/>
                                        </p:tgtEl>
                                        <p:attrNameLst>
                                          <p:attrName>fillcolor</p:attrName>
                                        </p:attrNameLst>
                                      </p:cBhvr>
                                      <p:to>
                                        <a:srgbClr val="FF0000"/>
                                      </p:to>
                                    </p:animClr>
                                    <p:set>
                                      <p:cBhvr>
                                        <p:cTn id="1171" dur="375" autoRev="1" fill="remove"/>
                                        <p:tgtEl>
                                          <p:spTgt spid="81"/>
                                        </p:tgtEl>
                                        <p:attrNameLst>
                                          <p:attrName>fill.type</p:attrName>
                                        </p:attrNameLst>
                                      </p:cBhvr>
                                      <p:to>
                                        <p:strVal val="solid"/>
                                      </p:to>
                                    </p:set>
                                    <p:set>
                                      <p:cBhvr>
                                        <p:cTn id="1172" dur="375" autoRev="1" fill="remove"/>
                                        <p:tgtEl>
                                          <p:spTgt spid="81"/>
                                        </p:tgtEl>
                                        <p:attrNameLst>
                                          <p:attrName>fill.on</p:attrName>
                                        </p:attrNameLst>
                                      </p:cBhvr>
                                      <p:to>
                                        <p:strVal val="true"/>
                                      </p:to>
                                    </p:set>
                                  </p:childTnLst>
                                </p:cTn>
                              </p:par>
                              <p:par>
                                <p:cTn id="1173" presetID="34" presetClass="emph" presetSubtype="0" fill="hold" grpId="0" nodeType="withEffect">
                                  <p:stCondLst>
                                    <p:cond delay="0"/>
                                  </p:stCondLst>
                                  <p:iterate type="lt">
                                    <p:tmPct val="10000"/>
                                  </p:iterate>
                                  <p:childTnLst>
                                    <p:animMotion origin="layout" path="M -0.00086 3.02498E-6 L -0.09027 -0.17692 " pathEditMode="relative" rAng="0" ptsTypes="AA">
                                      <p:cBhvr>
                                        <p:cTn id="1174" dur="375" accel="50000" decel="50000" autoRev="1" fill="hold">
                                          <p:stCondLst>
                                            <p:cond delay="0"/>
                                          </p:stCondLst>
                                        </p:cTn>
                                        <p:tgtEl>
                                          <p:spTgt spid="82"/>
                                        </p:tgtEl>
                                        <p:attrNameLst>
                                          <p:attrName>ppt_x</p:attrName>
                                          <p:attrName>ppt_y</p:attrName>
                                        </p:attrNameLst>
                                      </p:cBhvr>
                                      <p:rCtr x="-4479" y="-8858"/>
                                    </p:animMotion>
                                    <p:animRot by="1500000">
                                      <p:cBhvr>
                                        <p:cTn id="1175" dur="188" fill="hold">
                                          <p:stCondLst>
                                            <p:cond delay="0"/>
                                          </p:stCondLst>
                                        </p:cTn>
                                        <p:tgtEl>
                                          <p:spTgt spid="82"/>
                                        </p:tgtEl>
                                        <p:attrNameLst>
                                          <p:attrName>r</p:attrName>
                                        </p:attrNameLst>
                                      </p:cBhvr>
                                    </p:animRot>
                                    <p:animRot by="-1500000">
                                      <p:cBhvr>
                                        <p:cTn id="1176" dur="188" fill="hold">
                                          <p:stCondLst>
                                            <p:cond delay="188"/>
                                          </p:stCondLst>
                                        </p:cTn>
                                        <p:tgtEl>
                                          <p:spTgt spid="82"/>
                                        </p:tgtEl>
                                        <p:attrNameLst>
                                          <p:attrName>r</p:attrName>
                                        </p:attrNameLst>
                                      </p:cBhvr>
                                    </p:animRot>
                                    <p:animRot by="-1500000">
                                      <p:cBhvr>
                                        <p:cTn id="1177" dur="188" fill="hold">
                                          <p:stCondLst>
                                            <p:cond delay="375"/>
                                          </p:stCondLst>
                                        </p:cTn>
                                        <p:tgtEl>
                                          <p:spTgt spid="82"/>
                                        </p:tgtEl>
                                        <p:attrNameLst>
                                          <p:attrName>r</p:attrName>
                                        </p:attrNameLst>
                                      </p:cBhvr>
                                    </p:animRot>
                                    <p:animRot by="1500000">
                                      <p:cBhvr>
                                        <p:cTn id="1178" dur="188" fill="hold">
                                          <p:stCondLst>
                                            <p:cond delay="563"/>
                                          </p:stCondLst>
                                        </p:cTn>
                                        <p:tgtEl>
                                          <p:spTgt spid="82"/>
                                        </p:tgtEl>
                                        <p:attrNameLst>
                                          <p:attrName>r</p:attrName>
                                        </p:attrNameLst>
                                      </p:cBhvr>
                                    </p:animRot>
                                  </p:childTnLst>
                                </p:cTn>
                              </p:par>
                              <p:par>
                                <p:cTn id="1179" presetID="27" presetClass="emph" presetSubtype="0" fill="remove" grpId="1" nodeType="withEffect">
                                  <p:stCondLst>
                                    <p:cond delay="0"/>
                                  </p:stCondLst>
                                  <p:iterate type="lt">
                                    <p:tmPct val="0"/>
                                  </p:iterate>
                                  <p:childTnLst>
                                    <p:animClr clrSpc="rgb" dir="cw">
                                      <p:cBhvr override="childStyle">
                                        <p:cTn id="1180" dur="375" autoRev="1" fill="remove"/>
                                        <p:tgtEl>
                                          <p:spTgt spid="82"/>
                                        </p:tgtEl>
                                        <p:attrNameLst>
                                          <p:attrName>style.color</p:attrName>
                                        </p:attrNameLst>
                                      </p:cBhvr>
                                      <p:to>
                                        <a:srgbClr val="4472C4"/>
                                      </p:to>
                                    </p:animClr>
                                    <p:animClr clrSpc="rgb" dir="cw">
                                      <p:cBhvr>
                                        <p:cTn id="1181" dur="375" autoRev="1" fill="remove"/>
                                        <p:tgtEl>
                                          <p:spTgt spid="82"/>
                                        </p:tgtEl>
                                        <p:attrNameLst>
                                          <p:attrName>fillcolor</p:attrName>
                                        </p:attrNameLst>
                                      </p:cBhvr>
                                      <p:to>
                                        <a:srgbClr val="4472C4"/>
                                      </p:to>
                                    </p:animClr>
                                    <p:set>
                                      <p:cBhvr>
                                        <p:cTn id="1182" dur="375" autoRev="1" fill="remove"/>
                                        <p:tgtEl>
                                          <p:spTgt spid="82"/>
                                        </p:tgtEl>
                                        <p:attrNameLst>
                                          <p:attrName>fill.type</p:attrName>
                                        </p:attrNameLst>
                                      </p:cBhvr>
                                      <p:to>
                                        <p:strVal val="solid"/>
                                      </p:to>
                                    </p:set>
                                    <p:set>
                                      <p:cBhvr>
                                        <p:cTn id="1183" dur="375" autoRev="1" fill="remove"/>
                                        <p:tgtEl>
                                          <p:spTgt spid="82"/>
                                        </p:tgtEl>
                                        <p:attrNameLst>
                                          <p:attrName>fill.on</p:attrName>
                                        </p:attrNameLst>
                                      </p:cBhvr>
                                      <p:to>
                                        <p:strVal val="true"/>
                                      </p:to>
                                    </p:set>
                                  </p:childTnLst>
                                </p:cTn>
                              </p:par>
                              <p:par>
                                <p:cTn id="1184" presetID="34" presetClass="emph" presetSubtype="0" fill="hold" grpId="0" nodeType="withEffect">
                                  <p:stCondLst>
                                    <p:cond delay="0"/>
                                  </p:stCondLst>
                                  <p:iterate type="lt">
                                    <p:tmPct val="10000"/>
                                  </p:iterate>
                                  <p:childTnLst>
                                    <p:animMotion origin="layout" path="M 1.45833E-6 4.07407E-6 L -0.08945 0.17777 " pathEditMode="relative" rAng="0" ptsTypes="AA">
                                      <p:cBhvr>
                                        <p:cTn id="1185" dur="375" accel="50000" decel="50000" autoRev="1" fill="hold">
                                          <p:stCondLst>
                                            <p:cond delay="0"/>
                                          </p:stCondLst>
                                        </p:cTn>
                                        <p:tgtEl>
                                          <p:spTgt spid="83"/>
                                        </p:tgtEl>
                                        <p:attrNameLst>
                                          <p:attrName>ppt_x</p:attrName>
                                          <p:attrName>ppt_y</p:attrName>
                                        </p:attrNameLst>
                                      </p:cBhvr>
                                      <p:rCtr x="-4479" y="8889"/>
                                    </p:animMotion>
                                    <p:animRot by="1500000">
                                      <p:cBhvr>
                                        <p:cTn id="1186" dur="188" fill="hold">
                                          <p:stCondLst>
                                            <p:cond delay="0"/>
                                          </p:stCondLst>
                                        </p:cTn>
                                        <p:tgtEl>
                                          <p:spTgt spid="83"/>
                                        </p:tgtEl>
                                        <p:attrNameLst>
                                          <p:attrName>r</p:attrName>
                                        </p:attrNameLst>
                                      </p:cBhvr>
                                    </p:animRot>
                                    <p:animRot by="-1500000">
                                      <p:cBhvr>
                                        <p:cTn id="1187" dur="188" fill="hold">
                                          <p:stCondLst>
                                            <p:cond delay="188"/>
                                          </p:stCondLst>
                                        </p:cTn>
                                        <p:tgtEl>
                                          <p:spTgt spid="83"/>
                                        </p:tgtEl>
                                        <p:attrNameLst>
                                          <p:attrName>r</p:attrName>
                                        </p:attrNameLst>
                                      </p:cBhvr>
                                    </p:animRot>
                                    <p:animRot by="-1500000">
                                      <p:cBhvr>
                                        <p:cTn id="1188" dur="188" fill="hold">
                                          <p:stCondLst>
                                            <p:cond delay="375"/>
                                          </p:stCondLst>
                                        </p:cTn>
                                        <p:tgtEl>
                                          <p:spTgt spid="83"/>
                                        </p:tgtEl>
                                        <p:attrNameLst>
                                          <p:attrName>r</p:attrName>
                                        </p:attrNameLst>
                                      </p:cBhvr>
                                    </p:animRot>
                                    <p:animRot by="1500000">
                                      <p:cBhvr>
                                        <p:cTn id="1189" dur="188" fill="hold">
                                          <p:stCondLst>
                                            <p:cond delay="563"/>
                                          </p:stCondLst>
                                        </p:cTn>
                                        <p:tgtEl>
                                          <p:spTgt spid="83"/>
                                        </p:tgtEl>
                                        <p:attrNameLst>
                                          <p:attrName>r</p:attrName>
                                        </p:attrNameLst>
                                      </p:cBhvr>
                                    </p:animRot>
                                  </p:childTnLst>
                                </p:cTn>
                              </p:par>
                              <p:par>
                                <p:cTn id="1190" presetID="27" presetClass="emph" presetSubtype="0" fill="remove" grpId="1" nodeType="withEffect">
                                  <p:stCondLst>
                                    <p:cond delay="0"/>
                                  </p:stCondLst>
                                  <p:iterate type="lt">
                                    <p:tmPct val="0"/>
                                  </p:iterate>
                                  <p:childTnLst>
                                    <p:animClr clrSpc="rgb" dir="cw">
                                      <p:cBhvr override="childStyle">
                                        <p:cTn id="1191" dur="375" autoRev="1" fill="remove"/>
                                        <p:tgtEl>
                                          <p:spTgt spid="83"/>
                                        </p:tgtEl>
                                        <p:attrNameLst>
                                          <p:attrName>style.color</p:attrName>
                                        </p:attrNameLst>
                                      </p:cBhvr>
                                      <p:to>
                                        <a:srgbClr val="FFFF00"/>
                                      </p:to>
                                    </p:animClr>
                                    <p:animClr clrSpc="rgb" dir="cw">
                                      <p:cBhvr>
                                        <p:cTn id="1192" dur="375" autoRev="1" fill="remove"/>
                                        <p:tgtEl>
                                          <p:spTgt spid="83"/>
                                        </p:tgtEl>
                                        <p:attrNameLst>
                                          <p:attrName>fillcolor</p:attrName>
                                        </p:attrNameLst>
                                      </p:cBhvr>
                                      <p:to>
                                        <a:srgbClr val="FFFF00"/>
                                      </p:to>
                                    </p:animClr>
                                    <p:set>
                                      <p:cBhvr>
                                        <p:cTn id="1193" dur="375" autoRev="1" fill="remove"/>
                                        <p:tgtEl>
                                          <p:spTgt spid="83"/>
                                        </p:tgtEl>
                                        <p:attrNameLst>
                                          <p:attrName>fill.type</p:attrName>
                                        </p:attrNameLst>
                                      </p:cBhvr>
                                      <p:to>
                                        <p:strVal val="solid"/>
                                      </p:to>
                                    </p:set>
                                    <p:set>
                                      <p:cBhvr>
                                        <p:cTn id="1194" dur="375" autoRev="1" fill="remove"/>
                                        <p:tgtEl>
                                          <p:spTgt spid="83"/>
                                        </p:tgtEl>
                                        <p:attrNameLst>
                                          <p:attrName>fill.on</p:attrName>
                                        </p:attrNameLst>
                                      </p:cBhvr>
                                      <p:to>
                                        <p:strVal val="true"/>
                                      </p:to>
                                    </p:set>
                                  </p:childTnLst>
                                </p:cTn>
                              </p:par>
                              <p:par>
                                <p:cTn id="1195" presetID="34" presetClass="emph" presetSubtype="0" fill="hold" grpId="0" nodeType="withEffect">
                                  <p:stCondLst>
                                    <p:cond delay="0"/>
                                  </p:stCondLst>
                                  <p:iterate type="lt">
                                    <p:tmPct val="0"/>
                                  </p:iterate>
                                  <p:childTnLst>
                                    <p:animMotion origin="layout" path="M 1.45833E-6 4.07407E-6 L 0.08099 0.17453 " pathEditMode="relative" rAng="0" ptsTypes="AA">
                                      <p:cBhvr>
                                        <p:cTn id="1196" dur="375" accel="50000" decel="50000" autoRev="1" fill="hold">
                                          <p:stCondLst>
                                            <p:cond delay="0"/>
                                          </p:stCondLst>
                                        </p:cTn>
                                        <p:tgtEl>
                                          <p:spTgt spid="84"/>
                                        </p:tgtEl>
                                        <p:attrNameLst>
                                          <p:attrName>ppt_x</p:attrName>
                                          <p:attrName>ppt_y</p:attrName>
                                        </p:attrNameLst>
                                      </p:cBhvr>
                                      <p:rCtr x="4049" y="8727"/>
                                    </p:animMotion>
                                    <p:animRot by="1500000">
                                      <p:cBhvr>
                                        <p:cTn id="1197" dur="188" fill="hold">
                                          <p:stCondLst>
                                            <p:cond delay="0"/>
                                          </p:stCondLst>
                                        </p:cTn>
                                        <p:tgtEl>
                                          <p:spTgt spid="84"/>
                                        </p:tgtEl>
                                        <p:attrNameLst>
                                          <p:attrName>r</p:attrName>
                                        </p:attrNameLst>
                                      </p:cBhvr>
                                    </p:animRot>
                                    <p:animRot by="-1500000">
                                      <p:cBhvr>
                                        <p:cTn id="1198" dur="188" fill="hold">
                                          <p:stCondLst>
                                            <p:cond delay="188"/>
                                          </p:stCondLst>
                                        </p:cTn>
                                        <p:tgtEl>
                                          <p:spTgt spid="84"/>
                                        </p:tgtEl>
                                        <p:attrNameLst>
                                          <p:attrName>r</p:attrName>
                                        </p:attrNameLst>
                                      </p:cBhvr>
                                    </p:animRot>
                                    <p:animRot by="-1500000">
                                      <p:cBhvr>
                                        <p:cTn id="1199" dur="188" fill="hold">
                                          <p:stCondLst>
                                            <p:cond delay="375"/>
                                          </p:stCondLst>
                                        </p:cTn>
                                        <p:tgtEl>
                                          <p:spTgt spid="84"/>
                                        </p:tgtEl>
                                        <p:attrNameLst>
                                          <p:attrName>r</p:attrName>
                                        </p:attrNameLst>
                                      </p:cBhvr>
                                    </p:animRot>
                                    <p:animRot by="1500000">
                                      <p:cBhvr>
                                        <p:cTn id="1200" dur="188" fill="hold">
                                          <p:stCondLst>
                                            <p:cond delay="563"/>
                                          </p:stCondLst>
                                        </p:cTn>
                                        <p:tgtEl>
                                          <p:spTgt spid="84"/>
                                        </p:tgtEl>
                                        <p:attrNameLst>
                                          <p:attrName>r</p:attrName>
                                        </p:attrNameLst>
                                      </p:cBhvr>
                                    </p:animRot>
                                  </p:childTnLst>
                                </p:cTn>
                              </p:par>
                              <p:par>
                                <p:cTn id="1201" presetID="27" presetClass="emph" presetSubtype="0" fill="remove" grpId="1" nodeType="withEffect">
                                  <p:stCondLst>
                                    <p:cond delay="0"/>
                                  </p:stCondLst>
                                  <p:iterate type="lt">
                                    <p:tmPct val="0"/>
                                  </p:iterate>
                                  <p:childTnLst>
                                    <p:animClr clrSpc="rgb" dir="cw">
                                      <p:cBhvr override="childStyle">
                                        <p:cTn id="1202" dur="375" autoRev="1" fill="remove"/>
                                        <p:tgtEl>
                                          <p:spTgt spid="84"/>
                                        </p:tgtEl>
                                        <p:attrNameLst>
                                          <p:attrName>style.color</p:attrName>
                                        </p:attrNameLst>
                                      </p:cBhvr>
                                      <p:to>
                                        <a:srgbClr val="00B050"/>
                                      </p:to>
                                    </p:animClr>
                                    <p:animClr clrSpc="rgb" dir="cw">
                                      <p:cBhvr>
                                        <p:cTn id="1203" dur="375" autoRev="1" fill="remove"/>
                                        <p:tgtEl>
                                          <p:spTgt spid="84"/>
                                        </p:tgtEl>
                                        <p:attrNameLst>
                                          <p:attrName>fillcolor</p:attrName>
                                        </p:attrNameLst>
                                      </p:cBhvr>
                                      <p:to>
                                        <a:srgbClr val="00B050"/>
                                      </p:to>
                                    </p:animClr>
                                    <p:set>
                                      <p:cBhvr>
                                        <p:cTn id="1204" dur="375" autoRev="1" fill="remove"/>
                                        <p:tgtEl>
                                          <p:spTgt spid="84"/>
                                        </p:tgtEl>
                                        <p:attrNameLst>
                                          <p:attrName>fill.type</p:attrName>
                                        </p:attrNameLst>
                                      </p:cBhvr>
                                      <p:to>
                                        <p:strVal val="solid"/>
                                      </p:to>
                                    </p:set>
                                    <p:set>
                                      <p:cBhvr>
                                        <p:cTn id="1205" dur="375" autoRev="1" fill="remove"/>
                                        <p:tgtEl>
                                          <p:spTgt spid="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3" grpId="0" animBg="1"/>
      <p:bldP spid="46" grpId="0" animBg="1"/>
      <p:bldP spid="14" grpId="0" animBg="1"/>
      <p:bldP spid="63" grpId="0" animBg="1"/>
      <p:bldP spid="63" grpId="1" animBg="1"/>
      <p:bldP spid="74" grpId="0"/>
      <p:bldP spid="74" grpId="1"/>
      <p:bldP spid="118" grpId="0"/>
      <p:bldP spid="118" grpId="1"/>
      <p:bldP spid="57" grpId="0" animBg="1"/>
      <p:bldP spid="57" grpId="1" animBg="1"/>
      <p:bldP spid="57" grpId="2" animBg="1"/>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2" grpId="0"/>
      <p:bldP spid="2" grpId="1"/>
      <p:bldP spid="2" grpId="2"/>
      <p:bldP spid="2" grpId="3"/>
      <p:bldP spid="45" grpId="0"/>
      <p:bldP spid="45" grpId="1"/>
      <p:bldP spid="45" grpId="2"/>
      <p:bldP spid="45" grpId="3"/>
      <p:bldP spid="45" grpId="4"/>
      <p:bldP spid="45" grpId="5"/>
      <p:bldP spid="47" grpId="0"/>
      <p:bldP spid="47" grpId="1"/>
      <p:bldP spid="47" grpId="2"/>
      <p:bldP spid="47" grpId="3"/>
      <p:bldP spid="47" grpId="4"/>
      <p:bldP spid="47" grpId="5"/>
      <p:bldP spid="47" grpId="6"/>
      <p:bldP spid="48" grpId="0"/>
      <p:bldP spid="48" grpId="1"/>
      <p:bldP spid="48" grpId="2"/>
      <p:bldP spid="48" grpId="3"/>
      <p:bldP spid="48" grpId="4"/>
      <p:bldP spid="48" grpId="5"/>
      <p:bldP spid="48" grpId="6"/>
      <p:bldP spid="49" grpId="0"/>
      <p:bldP spid="49" grpId="1"/>
      <p:bldP spid="49" grpId="2"/>
      <p:bldP spid="49" grpId="3"/>
      <p:bldP spid="49" grpId="4"/>
      <p:bldP spid="49" grpId="5"/>
      <p:bldP spid="49" grpId="6"/>
      <p:bldP spid="50" grpId="0"/>
      <p:bldP spid="50" grpId="1"/>
      <p:bldP spid="50" grpId="2"/>
      <p:bldP spid="50" grpId="3"/>
      <p:bldP spid="50" grpId="4"/>
      <p:bldP spid="50" grpId="5"/>
      <p:bldP spid="50" grpId="6"/>
      <p:bldP spid="50" grpId="7"/>
      <p:bldP spid="51" grpId="0"/>
      <p:bldP spid="51" grpId="1"/>
      <p:bldP spid="51" grpId="2"/>
      <p:bldP spid="51" grpId="3"/>
      <p:bldP spid="51" grpId="4"/>
      <p:bldP spid="51" grpId="5"/>
      <p:bldP spid="51" grpId="6"/>
      <p:bldP spid="53" grpId="0"/>
      <p:bldP spid="53" grpId="1"/>
      <p:bldP spid="53" grpId="2"/>
      <p:bldP spid="53" grpId="3"/>
      <p:bldP spid="53" grpId="4"/>
      <p:bldP spid="53" grpId="5"/>
      <p:bldP spid="53" grpId="6"/>
      <p:bldP spid="54" grpId="0"/>
      <p:bldP spid="54" grpId="1"/>
      <p:bldP spid="54" grpId="2"/>
      <p:bldP spid="54" grpId="3"/>
      <p:bldP spid="54" grpId="4"/>
      <p:bldP spid="54" grpId="5"/>
      <p:bldP spid="54" grpId="6"/>
      <p:bldP spid="15" grpId="0"/>
      <p:bldP spid="15" grpId="1"/>
      <p:bldP spid="15" grpId="2"/>
      <p:bldP spid="15" grpId="3"/>
      <p:bldP spid="15" grpId="4"/>
      <p:bldP spid="15" grpId="5"/>
      <p:bldP spid="15" grpId="6"/>
      <p:bldP spid="16" grpId="0"/>
      <p:bldP spid="16" grpId="1"/>
      <p:bldP spid="16" grpId="2"/>
      <p:bldP spid="16" grpId="3"/>
      <p:bldP spid="16" grpId="4"/>
      <p:bldP spid="16" grpId="5"/>
      <p:bldP spid="16" grpId="6"/>
      <p:bldP spid="17" grpId="0"/>
      <p:bldP spid="17" grpId="1"/>
      <p:bldP spid="17" grpId="2"/>
      <p:bldP spid="17" grpId="3"/>
      <p:bldP spid="17" grpId="4"/>
      <p:bldP spid="17" grpId="5"/>
      <p:bldP spid="17" grpId="6"/>
      <p:bldP spid="17" grpId="7"/>
      <p:bldP spid="18" grpId="0"/>
      <p:bldP spid="18" grpId="1"/>
      <p:bldP spid="18" grpId="2"/>
      <p:bldP spid="18" grpId="3"/>
      <p:bldP spid="18" grpId="4"/>
      <p:bldP spid="18" grpId="5"/>
      <p:bldP spid="18" grpId="6"/>
      <p:bldP spid="19" grpId="0"/>
      <p:bldP spid="19" grpId="1"/>
      <p:bldP spid="19" grpId="2"/>
      <p:bldP spid="19" grpId="3"/>
      <p:bldP spid="19" grpId="4"/>
      <p:bldP spid="19" grpId="5"/>
      <p:bldP spid="19" grpId="6"/>
      <p:bldP spid="20" grpId="0"/>
      <p:bldP spid="20" grpId="1"/>
      <p:bldP spid="20" grpId="2"/>
      <p:bldP spid="20" grpId="3"/>
      <p:bldP spid="20" grpId="4"/>
      <p:bldP spid="20" grpId="5"/>
      <p:bldP spid="20" grpId="6"/>
      <p:bldP spid="21" grpId="0"/>
      <p:bldP spid="21" grpId="1"/>
      <p:bldP spid="21" grpId="2"/>
      <p:bldP spid="21" grpId="3"/>
      <p:bldP spid="21" grpId="4"/>
      <p:bldP spid="21" grpId="5"/>
      <p:bldP spid="21" grpId="6"/>
      <p:bldP spid="22" grpId="0"/>
      <p:bldP spid="22" grpId="1"/>
      <p:bldP spid="22" grpId="2"/>
      <p:bldP spid="22" grpId="3"/>
      <p:bldP spid="22" grpId="4"/>
      <p:bldP spid="22" grpId="5"/>
      <p:bldP spid="22" grpId="6"/>
      <p:bldP spid="58" grpId="0"/>
      <p:bldP spid="58" grpId="1"/>
      <p:bldP spid="58" grpId="2"/>
      <p:bldP spid="58" grpId="3"/>
      <p:bldP spid="59" grpId="0"/>
      <p:bldP spid="59" grpId="1"/>
      <p:bldP spid="59" grpId="2"/>
      <p:bldP spid="59" grpId="3"/>
      <p:bldP spid="60" grpId="0"/>
      <p:bldP spid="60" grpId="1"/>
      <p:bldP spid="60" grpId="2"/>
      <p:bldP spid="60" grpId="3"/>
      <p:bldP spid="61" grpId="0"/>
      <p:bldP spid="61" grpId="1"/>
      <p:bldP spid="61" grpId="2"/>
      <p:bldP spid="61" grpId="3"/>
      <p:bldP spid="62" grpId="0"/>
      <p:bldP spid="62" grpId="1"/>
      <p:bldP spid="62" grpId="2"/>
      <p:bldP spid="62" grpId="3"/>
      <p:bldP spid="64" grpId="0"/>
      <p:bldP spid="64" grpId="1"/>
      <p:bldP spid="64" grpId="2"/>
      <p:bldP spid="65" grpId="0"/>
      <p:bldP spid="65" grpId="1"/>
      <p:bldP spid="65" grpId="2"/>
      <p:bldP spid="66" grpId="0"/>
      <p:bldP spid="66" grpId="1"/>
      <p:bldP spid="66" grpId="2"/>
      <p:bldP spid="67" grpId="0"/>
      <p:bldP spid="67" grpId="1"/>
      <p:bldP spid="67" grpId="2"/>
      <p:bldP spid="75" grpId="0"/>
      <p:bldP spid="75" grpId="1"/>
      <p:bldP spid="76" grpId="0"/>
      <p:bldP spid="76" grpId="1"/>
      <p:bldP spid="71" grpId="0"/>
      <p:bldP spid="71" grpId="1"/>
      <p:bldP spid="71" grpId="2"/>
      <p:bldP spid="72" grpId="0"/>
      <p:bldP spid="72" grpId="1"/>
      <p:bldP spid="72" grpId="2"/>
      <p:bldP spid="81" grpId="0"/>
      <p:bldP spid="81" grpId="1"/>
      <p:bldP spid="81" grpId="2"/>
      <p:bldP spid="82" grpId="0"/>
      <p:bldP spid="82" grpId="1"/>
      <p:bldP spid="82" grpId="2"/>
      <p:bldP spid="83" grpId="0"/>
      <p:bldP spid="83" grpId="1"/>
      <p:bldP spid="83" grpId="2"/>
      <p:bldP spid="84" grpId="0"/>
      <p:bldP spid="84" grpId="1"/>
      <p:bldP spid="84" grpId="2"/>
      <p:bldP spid="86" grpId="0"/>
      <p:bldP spid="86" grpId="1"/>
      <p:bldP spid="73" grpId="0"/>
      <p:bldP spid="73" grpId="1"/>
      <p:bldP spid="73" grpId="2"/>
      <p:bldP spid="77" grpId="0"/>
      <p:bldP spid="77" grpId="1"/>
      <p:bldP spid="77" grpId="2"/>
      <p:bldP spid="3" grpId="0"/>
      <p:bldP spid="3" grpId="1"/>
      <p:bldP spid="78" grpId="0"/>
      <p:bldP spid="78" grpId="4"/>
      <p:bldP spid="79" grpId="0"/>
      <p:bldP spid="79" grpId="1"/>
      <p:bldP spid="80" grpId="0"/>
      <p:bldP spid="80" grpId="1"/>
      <p:bldP spid="85" grpId="0"/>
      <p:bldP spid="85" grpId="1"/>
      <p:bldP spid="87" grpId="0"/>
      <p:bldP spid="87" grpId="1"/>
      <p:bldP spid="88" grpId="0"/>
      <p:bldP spid="88" grpId="1"/>
      <p:bldP spid="89" grpId="0"/>
      <p:bldP spid="89" grpId="1"/>
      <p:bldP spid="90" grpId="0"/>
      <p:bldP spid="90" grpId="1"/>
      <p:bldP spid="91" grpId="0"/>
      <p:bldP spid="91" grpId="1"/>
      <p:bldP spid="92" grpId="0"/>
      <p:bldP spid="92" grpId="1"/>
      <p:bldP spid="93" grpId="0"/>
      <p:bldP spid="93" grpId="1"/>
      <p:bldP spid="95" grpId="0"/>
      <p:bldP spid="95" grpId="1"/>
      <p:bldP spid="96" grpId="0"/>
      <p:bldP spid="96" grpId="1"/>
      <p:bldP spid="97" grpId="0"/>
      <p:bldP spid="97" grpId="1"/>
      <p:bldP spid="98" grpId="0"/>
      <p:bldP spid="98" grpId="1"/>
      <p:bldP spid="94" grpId="0"/>
      <p:bldP spid="94" grpId="1"/>
      <p:bldP spid="99" grpId="0"/>
      <p:bldP spid="99" grpId="1"/>
      <p:bldP spid="100" grpId="0"/>
      <p:bldP spid="100" grpId="1"/>
      <p:bldP spid="101" grpId="0"/>
      <p:bldP spid="101" grpId="1"/>
      <p:bldP spid="102" grpId="0"/>
      <p:bldP spid="102" grpId="1"/>
      <p:bldP spid="103" grpId="0"/>
      <p:bldP spid="103" grpId="1"/>
      <p:bldP spid="104" grpId="0"/>
      <p:bldP spid="104" grpId="1"/>
      <p:bldP spid="105" grpId="0"/>
      <p:bldP spid="105" grpId="1"/>
      <p:bldP spid="106" grpId="0"/>
      <p:bldP spid="106" grpId="1"/>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P spid="114" grpId="0"/>
      <p:bldP spid="114" grpId="1"/>
      <p:bldP spid="115" grpId="0"/>
      <p:bldP spid="115" grpId="1"/>
      <p:bldP spid="116" grpId="0"/>
      <p:bldP spid="116" grpId="1"/>
      <p:bldP spid="117" grpId="0"/>
      <p:bldP spid="117" grpId="1"/>
      <p:bldP spid="119" grpId="0"/>
      <p:bldP spid="119" grpId="1"/>
      <p:bldP spid="120" grpId="0"/>
      <p:bldP spid="120" grpId="1"/>
      <p:bldP spid="121" grpId="0"/>
      <p:bldP spid="1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758"/>
            <a:ext cx="9144000" cy="6858000"/>
          </a:xfrm>
          <a:prstGeom prst="rect">
            <a:avLst/>
          </a:prstGeom>
        </p:spPr>
      </p:pic>
      <p:sp>
        <p:nvSpPr>
          <p:cNvPr id="5" name="TextBox 4"/>
          <p:cNvSpPr txBox="1"/>
          <p:nvPr/>
        </p:nvSpPr>
        <p:spPr>
          <a:xfrm>
            <a:off x="3073399" y="2673437"/>
            <a:ext cx="3004349" cy="1569660"/>
          </a:xfrm>
          <a:prstGeom prst="rect">
            <a:avLst/>
          </a:prstGeom>
          <a:noFill/>
        </p:spPr>
        <p:txBody>
          <a:bodyPr wrap="none" rtlCol="0">
            <a:spAutoFit/>
          </a:bodyPr>
          <a:lstStyle/>
          <a:p>
            <a:r>
              <a:rPr lang="en-US" sz="9600" dirty="0">
                <a:ln w="12700">
                  <a:solidFill>
                    <a:schemeClr val="tx1"/>
                  </a:solidFill>
                </a:ln>
                <a:solidFill>
                  <a:schemeClr val="bg1"/>
                </a:solidFill>
                <a:latin typeface="Aharoni" panose="02010803020104030203" pitchFamily="2" charset="-79"/>
                <a:cs typeface="Aharoni" panose="02010803020104030203" pitchFamily="2" charset="-79"/>
              </a:rPr>
              <a:t>GOD</a:t>
            </a:r>
          </a:p>
        </p:txBody>
      </p:sp>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4211" b="-1"/>
          <a:stretch/>
        </p:blipFill>
        <p:spPr bwMode="auto">
          <a:xfrm>
            <a:off x="1" y="2346158"/>
            <a:ext cx="9144000" cy="451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id="{A2B9ED82-717F-4AC4-A6B9-33CAD78ADABE}"/>
              </a:ext>
            </a:extLst>
          </p:cNvPr>
          <p:cNvSpPr txBox="1">
            <a:spLocks noChangeArrowheads="1"/>
          </p:cNvSpPr>
          <p:nvPr/>
        </p:nvSpPr>
        <p:spPr bwMode="auto">
          <a:xfrm>
            <a:off x="4884237" y="4201466"/>
            <a:ext cx="263902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effectLst>
                <a:uLnTx/>
                <a:uFillTx/>
                <a:latin typeface="Calibri" panose="020F0502020204030204" pitchFamily="34" charset="0"/>
                <a:ea typeface="+mj-ea"/>
                <a:cs typeface="+mj-cs"/>
              </a:rPr>
              <a:t>Jesus Christ</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effectLst>
              <a:uLnTx/>
              <a:uFillTx/>
              <a:latin typeface="Calibri" panose="020F0502020204030204" pitchFamily="34" charset="0"/>
              <a:ea typeface="+mj-ea"/>
              <a:cs typeface="+mj-cs"/>
            </a:endParaRPr>
          </a:p>
        </p:txBody>
      </p:sp>
    </p:spTree>
    <p:custDataLst>
      <p:tags r:id="rId1"/>
    </p:custDataLst>
    <p:extLst>
      <p:ext uri="{BB962C8B-B14F-4D97-AF65-F5344CB8AC3E}">
        <p14:creationId xmlns:p14="http://schemas.microsoft.com/office/powerpoint/2010/main" val="13804745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2" nodeType="clickEffect">
                                  <p:stCondLst>
                                    <p:cond delay="0"/>
                                  </p:stCondLst>
                                  <p:childTnLst>
                                    <p:animMotion origin="layout" path="M 0 0 C -0.01059 -0.00925 -0.02118 -0.0185 -0.03594 -0.0377 C -0.0507 -0.05644 -0.075 -0.08605 -0.08872 -0.11381 C -0.10243 -0.14157 -0.11424 -0.17441 -0.11789 -0.20356 C -0.12153 -0.23271 -0.11962 -0.26694 -0.11112 -0.28892 C -0.10261 -0.31089 -0.0823 -0.32709 -0.06737 -0.33518 C -0.05243 -0.34328 -0.03473 -0.34513 -0.02136 -0.33819 C -0.00799 -0.33125 0.00781 -0.30927 0.01354 -0.29331 C 0.01927 -0.27735 0.01354 -0.29424 0.01354 -0.24242 C 0.01354 -0.19061 0.01354 -0.08628 0.01354 0.01805 " pathEditMode="relative" ptsTypes="aaaaaaaaaA">
                                      <p:cBhvr>
                                        <p:cTn id="12" dur="2000" fill="hold"/>
                                        <p:tgtEl>
                                          <p:spTgt spid="5"/>
                                        </p:tgtEl>
                                        <p:attrNameLst>
                                          <p:attrName>ppt_x</p:attrName>
                                          <p:attrName>ppt_y</p:attrName>
                                        </p:attrNameLst>
                                      </p:cBhvr>
                                    </p:animMotion>
                                  </p:childTnLst>
                                </p:cTn>
                              </p:par>
                              <p:par>
                                <p:cTn id="13" presetID="1"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2000"/>
                            </p:stCondLst>
                            <p:childTnLst>
                              <p:par>
                                <p:cTn id="16" presetID="2" presetClass="entr" presetSubtype="4" fill="hold" grpId="1"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rph">
            <a:extLst>
              <a:ext uri="{FF2B5EF4-FFF2-40B4-BE49-F238E27FC236}">
                <a16:creationId xmlns:a16="http://schemas.microsoft.com/office/drawing/2014/main" id="{544FB3E0-33D0-42ED-8A02-6E879EB898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30536" cy="6858000"/>
          </a:xfrm>
        </p:spPr>
      </p:pic>
      <p:pic>
        <p:nvPicPr>
          <p:cNvPr id="4" name="Picture 3">
            <a:extLst>
              <a:ext uri="{FF2B5EF4-FFF2-40B4-BE49-F238E27FC236}">
                <a16:creationId xmlns:a16="http://schemas.microsoft.com/office/drawing/2014/main" id="{F4480B25-5951-4C57-9822-3F7CAE55FC1C}"/>
              </a:ext>
            </a:extLst>
          </p:cNvPr>
          <p:cNvPicPr>
            <a:picLocks noChangeAspect="1"/>
          </p:cNvPicPr>
          <p:nvPr/>
        </p:nvPicPr>
        <p:blipFill>
          <a:blip r:embed="rId3"/>
          <a:stretch>
            <a:fillRect/>
          </a:stretch>
        </p:blipFill>
        <p:spPr>
          <a:xfrm>
            <a:off x="0" y="0"/>
            <a:ext cx="9242854" cy="6858000"/>
          </a:xfrm>
          <a:prstGeom prst="rect">
            <a:avLst/>
          </a:prstGeom>
        </p:spPr>
      </p:pic>
      <p:pic>
        <p:nvPicPr>
          <p:cNvPr id="6" name="Picture 5">
            <a:extLst>
              <a:ext uri="{FF2B5EF4-FFF2-40B4-BE49-F238E27FC236}">
                <a16:creationId xmlns:a16="http://schemas.microsoft.com/office/drawing/2014/main" id="{B965D5F7-CE4C-4EB1-9E46-EE9DD5156C2F}"/>
              </a:ext>
            </a:extLst>
          </p:cNvPr>
          <p:cNvPicPr>
            <a:picLocks noChangeAspect="1"/>
          </p:cNvPicPr>
          <p:nvPr/>
        </p:nvPicPr>
        <p:blipFill rotWithShape="1">
          <a:blip r:embed="rId4"/>
          <a:srcRect l="13041" r="10848"/>
          <a:stretch/>
        </p:blipFill>
        <p:spPr>
          <a:xfrm>
            <a:off x="0" y="0"/>
            <a:ext cx="9279468" cy="6858000"/>
          </a:xfrm>
          <a:prstGeom prst="rect">
            <a:avLst/>
          </a:prstGeom>
        </p:spPr>
      </p:pic>
      <p:pic>
        <p:nvPicPr>
          <p:cNvPr id="8" name="Picture 7">
            <a:extLst>
              <a:ext uri="{FF2B5EF4-FFF2-40B4-BE49-F238E27FC236}">
                <a16:creationId xmlns:a16="http://schemas.microsoft.com/office/drawing/2014/main" id="{85882F8F-095C-4ECF-A174-73E5FE348DF3}"/>
              </a:ext>
            </a:extLst>
          </p:cNvPr>
          <p:cNvPicPr>
            <a:picLocks noChangeAspect="1"/>
          </p:cNvPicPr>
          <p:nvPr/>
        </p:nvPicPr>
        <p:blipFill rotWithShape="1">
          <a:blip r:embed="rId5"/>
          <a:srcRect l="11806" r="12221"/>
          <a:stretch/>
        </p:blipFill>
        <p:spPr>
          <a:xfrm>
            <a:off x="0" y="0"/>
            <a:ext cx="9262533" cy="6858000"/>
          </a:xfrm>
          <a:prstGeom prst="rect">
            <a:avLst/>
          </a:prstGeom>
        </p:spPr>
      </p:pic>
      <p:pic>
        <p:nvPicPr>
          <p:cNvPr id="9" name="Picture 4">
            <a:extLst>
              <a:ext uri="{FF2B5EF4-FFF2-40B4-BE49-F238E27FC236}">
                <a16:creationId xmlns:a16="http://schemas.microsoft.com/office/drawing/2014/main" id="{3C3929AB-EB18-4AD5-B94A-1D1BCE9194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Sheep">
            <a:extLst>
              <a:ext uri="{FF2B5EF4-FFF2-40B4-BE49-F238E27FC236}">
                <a16:creationId xmlns:a16="http://schemas.microsoft.com/office/drawing/2014/main" id="{05244C41-E8C3-42CC-A99F-50ECD9BCD46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09493" y="816428"/>
            <a:ext cx="1708150" cy="1841120"/>
          </a:xfrm>
          <a:prstGeom prst="rect">
            <a:avLst/>
          </a:prstGeom>
        </p:spPr>
      </p:pic>
      <p:pic>
        <p:nvPicPr>
          <p:cNvPr id="11" name="Goat">
            <a:extLst>
              <a:ext uri="{FF2B5EF4-FFF2-40B4-BE49-F238E27FC236}">
                <a16:creationId xmlns:a16="http://schemas.microsoft.com/office/drawing/2014/main" id="{1ACFBF8B-8455-40E8-B0B2-7C55D2FE7E21}"/>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98820" y="834900"/>
            <a:ext cx="1453279" cy="1705100"/>
          </a:xfrm>
          <a:prstGeom prst="rect">
            <a:avLst/>
          </a:prstGeom>
        </p:spPr>
      </p:pic>
      <p:pic>
        <p:nvPicPr>
          <p:cNvPr id="12" name="Picture 11">
            <a:extLst>
              <a:ext uri="{FF2B5EF4-FFF2-40B4-BE49-F238E27FC236}">
                <a16:creationId xmlns:a16="http://schemas.microsoft.com/office/drawing/2014/main" id="{8A723A42-0119-4E6D-86DE-163B246F478C}"/>
              </a:ext>
            </a:extLst>
          </p:cNvPr>
          <p:cNvPicPr>
            <a:picLocks noChangeAspect="1"/>
          </p:cNvPicPr>
          <p:nvPr/>
        </p:nvPicPr>
        <p:blipFill rotWithShape="1">
          <a:blip r:embed="rId11"/>
          <a:srcRect l="12917" r="12500"/>
          <a:stretch/>
        </p:blipFill>
        <p:spPr>
          <a:xfrm>
            <a:off x="50800" y="0"/>
            <a:ext cx="9093200" cy="6858000"/>
          </a:xfrm>
          <a:prstGeom prst="rect">
            <a:avLst/>
          </a:prstGeom>
        </p:spPr>
      </p:pic>
      <p:pic>
        <p:nvPicPr>
          <p:cNvPr id="13" name="Content Placeholder 3">
            <a:extLst>
              <a:ext uri="{FF2B5EF4-FFF2-40B4-BE49-F238E27FC236}">
                <a16:creationId xmlns:a16="http://schemas.microsoft.com/office/drawing/2014/main" id="{2C35F4BA-7197-4762-9D15-68FE4E4EF3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1" y="17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
            <a:extLst>
              <a:ext uri="{FF2B5EF4-FFF2-40B4-BE49-F238E27FC236}">
                <a16:creationId xmlns:a16="http://schemas.microsoft.com/office/drawing/2014/main" id="{345DC7DA-03E8-4AE9-89E8-B3519DAB21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17"/>
            <a:ext cx="9144000" cy="6858000"/>
          </a:xfrm>
          <a:prstGeom prst="rect">
            <a:avLst/>
          </a:prstGeom>
        </p:spPr>
      </p:pic>
      <p:sp>
        <p:nvSpPr>
          <p:cNvPr id="15" name="Rectangle 2">
            <a:extLst>
              <a:ext uri="{FF2B5EF4-FFF2-40B4-BE49-F238E27FC236}">
                <a16:creationId xmlns:a16="http://schemas.microsoft.com/office/drawing/2014/main" id="{8CFEFBAF-AEE5-423B-8D5B-CF0C72D1D5C4}"/>
              </a:ext>
            </a:extLst>
          </p:cNvPr>
          <p:cNvSpPr txBox="1">
            <a:spLocks noChangeArrowheads="1"/>
          </p:cNvSpPr>
          <p:nvPr/>
        </p:nvSpPr>
        <p:spPr bwMode="auto">
          <a:xfrm>
            <a:off x="2933029" y="3282387"/>
            <a:ext cx="154734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Christ</a:t>
            </a:r>
          </a:p>
        </p:txBody>
      </p:sp>
      <p:pic>
        <p:nvPicPr>
          <p:cNvPr id="16" name="Picture 43">
            <a:extLst>
              <a:ext uri="{FF2B5EF4-FFF2-40B4-BE49-F238E27FC236}">
                <a16:creationId xmlns:a16="http://schemas.microsoft.com/office/drawing/2014/main" id="{C2FD2784-8580-4791-AE8E-279842F75899}"/>
              </a:ext>
            </a:extLst>
          </p:cNvPr>
          <p:cNvPicPr>
            <a:picLocks noChangeAspect="1"/>
          </p:cNvPicPr>
          <p:nvPr/>
        </p:nvPicPr>
        <p:blipFill rotWithShape="1">
          <a:blip r:embed="rId13">
            <a:extLst>
              <a:ext uri="{28A0092B-C50C-407E-A947-70E740481C1C}">
                <a14:useLocalDpi xmlns:a14="http://schemas.microsoft.com/office/drawing/2010/main" val="0"/>
              </a:ext>
            </a:extLst>
          </a:blip>
          <a:srcRect t="62649" b="1"/>
          <a:stretch/>
        </p:blipFill>
        <p:spPr>
          <a:xfrm>
            <a:off x="0" y="4305301"/>
            <a:ext cx="9144000" cy="2561514"/>
          </a:xfrm>
          <a:prstGeom prst="rect">
            <a:avLst/>
          </a:prstGeom>
        </p:spPr>
      </p:pic>
      <p:sp>
        <p:nvSpPr>
          <p:cNvPr id="17" name="Title 1">
            <a:extLst>
              <a:ext uri="{FF2B5EF4-FFF2-40B4-BE49-F238E27FC236}">
                <a16:creationId xmlns:a16="http://schemas.microsoft.com/office/drawing/2014/main" id="{D66DB76B-C2DE-44DB-B0F2-413F25FD2928}"/>
              </a:ext>
            </a:extLst>
          </p:cNvPr>
          <p:cNvSpPr txBox="1">
            <a:spLocks/>
          </p:cNvSpPr>
          <p:nvPr/>
        </p:nvSpPr>
        <p:spPr>
          <a:xfrm>
            <a:off x="1815561" y="5995686"/>
            <a:ext cx="4309641" cy="6634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38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18" name="Rectangle 2">
            <a:extLst>
              <a:ext uri="{FF2B5EF4-FFF2-40B4-BE49-F238E27FC236}">
                <a16:creationId xmlns:a16="http://schemas.microsoft.com/office/drawing/2014/main" id="{DDD02984-D897-4DFA-82CC-65AFF4C5CBF6}"/>
              </a:ext>
            </a:extLst>
          </p:cNvPr>
          <p:cNvSpPr>
            <a:spLocks noGrp="1" noChangeArrowheads="1"/>
          </p:cNvSpPr>
          <p:nvPr>
            <p:ph type="title"/>
          </p:nvPr>
        </p:nvSpPr>
        <p:spPr>
          <a:xfrm>
            <a:off x="293913" y="285524"/>
            <a:ext cx="8512629"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But when the kindness and the love of God our Savior toward man appeared, not by works of righteousness which we have done, but according to His mercy He saved us, through the washing of regeneration and renewing of the Holy Spirit, whom He poured out on us abundantly through Jesus Christ our Savior, that having been justified by His grace we should become heirs according to the hope of eternal life. </a:t>
            </a:r>
            <a:r>
              <a:rPr lang="en-US" altLang="en-US" sz="3200" b="1" i="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 Titus 3:4-7 </a:t>
            </a:r>
          </a:p>
        </p:txBody>
      </p:sp>
      <p:sp>
        <p:nvSpPr>
          <p:cNvPr id="19" name="Rectangle 2">
            <a:extLst>
              <a:ext uri="{FF2B5EF4-FFF2-40B4-BE49-F238E27FC236}">
                <a16:creationId xmlns:a16="http://schemas.microsoft.com/office/drawing/2014/main" id="{24202B3E-4CF5-45B7-B87B-B1890CB6E060}"/>
              </a:ext>
            </a:extLst>
          </p:cNvPr>
          <p:cNvSpPr txBox="1">
            <a:spLocks noChangeArrowheads="1"/>
          </p:cNvSpPr>
          <p:nvPr/>
        </p:nvSpPr>
        <p:spPr bwMode="auto">
          <a:xfrm>
            <a:off x="4817746" y="4202299"/>
            <a:ext cx="277748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Jesus Christ</a:t>
            </a:r>
            <a:endParaRPr kumimoji="0" lang="en-US" altLang="en-US" sz="38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0" name="Rectangle 2">
            <a:extLst>
              <a:ext uri="{FF2B5EF4-FFF2-40B4-BE49-F238E27FC236}">
                <a16:creationId xmlns:a16="http://schemas.microsoft.com/office/drawing/2014/main" id="{56E63E11-663A-45A4-AEA9-5969AADB8C18}"/>
              </a:ext>
            </a:extLst>
          </p:cNvPr>
          <p:cNvSpPr txBox="1">
            <a:spLocks noChangeArrowheads="1"/>
          </p:cNvSpPr>
          <p:nvPr/>
        </p:nvSpPr>
        <p:spPr bwMode="auto">
          <a:xfrm>
            <a:off x="482959" y="727403"/>
            <a:ext cx="1272254"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God</a:t>
            </a:r>
            <a:endParaRPr kumimoji="0" lang="en-US" altLang="en-US" sz="38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1" name="Down Arrow 11">
            <a:extLst>
              <a:ext uri="{FF2B5EF4-FFF2-40B4-BE49-F238E27FC236}">
                <a16:creationId xmlns:a16="http://schemas.microsoft.com/office/drawing/2014/main" id="{47C92761-A80B-4245-868D-F8D3D2E50654}"/>
              </a:ext>
            </a:extLst>
          </p:cNvPr>
          <p:cNvSpPr/>
          <p:nvPr/>
        </p:nvSpPr>
        <p:spPr>
          <a:xfrm rot="10800000">
            <a:off x="6590675" y="5236964"/>
            <a:ext cx="219919" cy="474562"/>
          </a:xfrm>
          <a:prstGeom prst="downArrow">
            <a:avLst>
              <a:gd name="adj1" fmla="val 37591"/>
              <a:gd name="adj2" fmla="val 63331"/>
            </a:avLst>
          </a:prstGeom>
          <a:solidFill>
            <a:schemeClr val="bg1"/>
          </a:solidFill>
          <a:ln>
            <a:solidFill>
              <a:srgbClr val="FFC000"/>
            </a:solidFill>
          </a:ln>
          <a:effectLst>
            <a:glow rad="254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Down Arrow 12">
            <a:extLst>
              <a:ext uri="{FF2B5EF4-FFF2-40B4-BE49-F238E27FC236}">
                <a16:creationId xmlns:a16="http://schemas.microsoft.com/office/drawing/2014/main" id="{2C51FDE7-DB42-4C7F-BC34-725BEEF3E67D}"/>
              </a:ext>
            </a:extLst>
          </p:cNvPr>
          <p:cNvSpPr/>
          <p:nvPr/>
        </p:nvSpPr>
        <p:spPr>
          <a:xfrm rot="10800000">
            <a:off x="6590675" y="4082534"/>
            <a:ext cx="219919" cy="474562"/>
          </a:xfrm>
          <a:prstGeom prst="downArrow">
            <a:avLst>
              <a:gd name="adj1" fmla="val 37591"/>
              <a:gd name="adj2" fmla="val 63331"/>
            </a:avLst>
          </a:prstGeom>
          <a:solidFill>
            <a:schemeClr val="bg1"/>
          </a:solidFill>
          <a:ln>
            <a:solidFill>
              <a:srgbClr val="FFC000"/>
            </a:solidFill>
          </a:ln>
          <a:effectLst>
            <a:glow rad="254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Down Arrow 13">
            <a:extLst>
              <a:ext uri="{FF2B5EF4-FFF2-40B4-BE49-F238E27FC236}">
                <a16:creationId xmlns:a16="http://schemas.microsoft.com/office/drawing/2014/main" id="{10826F41-9DFB-4840-8239-1B5FA356743E}"/>
              </a:ext>
            </a:extLst>
          </p:cNvPr>
          <p:cNvSpPr/>
          <p:nvPr/>
        </p:nvSpPr>
        <p:spPr>
          <a:xfrm>
            <a:off x="6590675" y="2888099"/>
            <a:ext cx="219919" cy="474562"/>
          </a:xfrm>
          <a:prstGeom prst="downArrow">
            <a:avLst>
              <a:gd name="adj1" fmla="val 37591"/>
              <a:gd name="adj2" fmla="val 63331"/>
            </a:avLst>
          </a:prstGeom>
          <a:solidFill>
            <a:schemeClr val="bg1"/>
          </a:solidFill>
          <a:ln>
            <a:solidFill>
              <a:srgbClr val="FFC000"/>
            </a:solidFill>
          </a:ln>
          <a:effectLst>
            <a:glow rad="254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Down Arrow 14">
            <a:extLst>
              <a:ext uri="{FF2B5EF4-FFF2-40B4-BE49-F238E27FC236}">
                <a16:creationId xmlns:a16="http://schemas.microsoft.com/office/drawing/2014/main" id="{F58CC725-6182-42A6-85D2-E81F809323C9}"/>
              </a:ext>
            </a:extLst>
          </p:cNvPr>
          <p:cNvSpPr/>
          <p:nvPr/>
        </p:nvSpPr>
        <p:spPr>
          <a:xfrm rot="18422881">
            <a:off x="1000153" y="1009117"/>
            <a:ext cx="219919" cy="474562"/>
          </a:xfrm>
          <a:prstGeom prst="downArrow">
            <a:avLst>
              <a:gd name="adj1" fmla="val 37591"/>
              <a:gd name="adj2" fmla="val 63331"/>
            </a:avLst>
          </a:prstGeom>
          <a:solidFill>
            <a:schemeClr val="bg1"/>
          </a:solidFill>
          <a:ln>
            <a:solidFill>
              <a:srgbClr val="FFC000"/>
            </a:solidFill>
          </a:ln>
          <a:effectLst>
            <a:glow rad="254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Down Arrow 15">
            <a:extLst>
              <a:ext uri="{FF2B5EF4-FFF2-40B4-BE49-F238E27FC236}">
                <a16:creationId xmlns:a16="http://schemas.microsoft.com/office/drawing/2014/main" id="{A0A41580-7C6C-4918-B803-46C4E44DC19F}"/>
              </a:ext>
            </a:extLst>
          </p:cNvPr>
          <p:cNvSpPr/>
          <p:nvPr/>
        </p:nvSpPr>
        <p:spPr>
          <a:xfrm rot="18422881">
            <a:off x="1893333" y="1601355"/>
            <a:ext cx="219919" cy="474562"/>
          </a:xfrm>
          <a:prstGeom prst="downArrow">
            <a:avLst>
              <a:gd name="adj1" fmla="val 37591"/>
              <a:gd name="adj2" fmla="val 63331"/>
            </a:avLst>
          </a:prstGeom>
          <a:solidFill>
            <a:schemeClr val="bg1"/>
          </a:solidFill>
          <a:ln>
            <a:solidFill>
              <a:srgbClr val="FFC000"/>
            </a:solidFill>
          </a:ln>
          <a:effectLst>
            <a:glow rad="254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Freeform 58">
            <a:extLst>
              <a:ext uri="{FF2B5EF4-FFF2-40B4-BE49-F238E27FC236}">
                <a16:creationId xmlns:a16="http://schemas.microsoft.com/office/drawing/2014/main" id="{E13EAC97-3593-4E59-A939-861AD58CB08A}"/>
              </a:ext>
            </a:extLst>
          </p:cNvPr>
          <p:cNvSpPr>
            <a:spLocks/>
          </p:cNvSpPr>
          <p:nvPr/>
        </p:nvSpPr>
        <p:spPr bwMode="auto">
          <a:xfrm>
            <a:off x="4223747" y="808064"/>
            <a:ext cx="4461292" cy="1782748"/>
          </a:xfrm>
          <a:custGeom>
            <a:avLst/>
            <a:gdLst>
              <a:gd name="T0" fmla="*/ 0 w 2168"/>
              <a:gd name="T1" fmla="*/ 0 h 1714"/>
              <a:gd name="T2" fmla="*/ 411 w 2168"/>
              <a:gd name="T3" fmla="*/ 445 h 1714"/>
              <a:gd name="T4" fmla="*/ 612 w 2168"/>
              <a:gd name="T5" fmla="*/ 1477 h 1714"/>
              <a:gd name="T6" fmla="*/ 2168 w 2168"/>
              <a:gd name="T7" fmla="*/ 1714 h 1714"/>
              <a:gd name="connsiteX0" fmla="*/ 0 w 10000"/>
              <a:gd name="connsiteY0" fmla="*/ 0 h 10000"/>
              <a:gd name="connsiteX1" fmla="*/ 1896 w 10000"/>
              <a:gd name="connsiteY1" fmla="*/ 2596 h 10000"/>
              <a:gd name="connsiteX2" fmla="*/ 2857 w 10000"/>
              <a:gd name="connsiteY2" fmla="*/ 8489 h 10000"/>
              <a:gd name="connsiteX3" fmla="*/ 10000 w 10000"/>
              <a:gd name="connsiteY3" fmla="*/ 10000 h 10000"/>
              <a:gd name="connsiteX0" fmla="*/ 4699 w 8410"/>
              <a:gd name="connsiteY0" fmla="*/ 0 h 21273"/>
              <a:gd name="connsiteX1" fmla="*/ 306 w 8410"/>
              <a:gd name="connsiteY1" fmla="*/ 13869 h 21273"/>
              <a:gd name="connsiteX2" fmla="*/ 1267 w 8410"/>
              <a:gd name="connsiteY2" fmla="*/ 19762 h 21273"/>
              <a:gd name="connsiteX3" fmla="*/ 8410 w 8410"/>
              <a:gd name="connsiteY3" fmla="*/ 21273 h 21273"/>
              <a:gd name="connsiteX0" fmla="*/ 4266 w 8679"/>
              <a:gd name="connsiteY0" fmla="*/ 465 h 10465"/>
              <a:gd name="connsiteX1" fmla="*/ 8600 w 8679"/>
              <a:gd name="connsiteY1" fmla="*/ 706 h 10465"/>
              <a:gd name="connsiteX2" fmla="*/ 186 w 8679"/>
              <a:gd name="connsiteY2" fmla="*/ 9755 h 10465"/>
              <a:gd name="connsiteX3" fmla="*/ 8679 w 8679"/>
              <a:gd name="connsiteY3" fmla="*/ 10465 h 10465"/>
              <a:gd name="connsiteX0" fmla="*/ 0 w 10030"/>
              <a:gd name="connsiteY0" fmla="*/ 188 h 9744"/>
              <a:gd name="connsiteX1" fmla="*/ 4994 w 10030"/>
              <a:gd name="connsiteY1" fmla="*/ 419 h 9744"/>
              <a:gd name="connsiteX2" fmla="*/ 9767 w 10030"/>
              <a:gd name="connsiteY2" fmla="*/ 200 h 9744"/>
              <a:gd name="connsiteX3" fmla="*/ 5085 w 10030"/>
              <a:gd name="connsiteY3" fmla="*/ 9744 h 9744"/>
              <a:gd name="connsiteX0" fmla="*/ 0 w 15682"/>
              <a:gd name="connsiteY0" fmla="*/ 193 h 3097"/>
              <a:gd name="connsiteX1" fmla="*/ 4979 w 15682"/>
              <a:gd name="connsiteY1" fmla="*/ 430 h 3097"/>
              <a:gd name="connsiteX2" fmla="*/ 9738 w 15682"/>
              <a:gd name="connsiteY2" fmla="*/ 205 h 3097"/>
              <a:gd name="connsiteX3" fmla="*/ 15682 w 15682"/>
              <a:gd name="connsiteY3" fmla="*/ 3097 h 3097"/>
              <a:gd name="connsiteX0" fmla="*/ 0 w 10761"/>
              <a:gd name="connsiteY0" fmla="*/ 215 h 9592"/>
              <a:gd name="connsiteX1" fmla="*/ 3175 w 10761"/>
              <a:gd name="connsiteY1" fmla="*/ 980 h 9592"/>
              <a:gd name="connsiteX2" fmla="*/ 6210 w 10761"/>
              <a:gd name="connsiteY2" fmla="*/ 254 h 9592"/>
              <a:gd name="connsiteX3" fmla="*/ 10607 w 10761"/>
              <a:gd name="connsiteY3" fmla="*/ 6812 h 9592"/>
              <a:gd name="connsiteX4" fmla="*/ 10000 w 10761"/>
              <a:gd name="connsiteY4" fmla="*/ 9592 h 9592"/>
              <a:gd name="connsiteX0" fmla="*/ 0 w 9984"/>
              <a:gd name="connsiteY0" fmla="*/ 224 h 10198"/>
              <a:gd name="connsiteX1" fmla="*/ 2950 w 9984"/>
              <a:gd name="connsiteY1" fmla="*/ 1022 h 10198"/>
              <a:gd name="connsiteX2" fmla="*/ 5771 w 9984"/>
              <a:gd name="connsiteY2" fmla="*/ 265 h 10198"/>
              <a:gd name="connsiteX3" fmla="*/ 9857 w 9984"/>
              <a:gd name="connsiteY3" fmla="*/ 7102 h 10198"/>
              <a:gd name="connsiteX4" fmla="*/ 9075 w 9984"/>
              <a:gd name="connsiteY4" fmla="*/ 10198 h 10198"/>
              <a:gd name="connsiteX0" fmla="*/ 0 w 10206"/>
              <a:gd name="connsiteY0" fmla="*/ 220 h 10000"/>
              <a:gd name="connsiteX1" fmla="*/ 2955 w 10206"/>
              <a:gd name="connsiteY1" fmla="*/ 1002 h 10000"/>
              <a:gd name="connsiteX2" fmla="*/ 5780 w 10206"/>
              <a:gd name="connsiteY2" fmla="*/ 260 h 10000"/>
              <a:gd name="connsiteX3" fmla="*/ 10091 w 10206"/>
              <a:gd name="connsiteY3" fmla="*/ 8841 h 10000"/>
              <a:gd name="connsiteX4" fmla="*/ 9090 w 10206"/>
              <a:gd name="connsiteY4" fmla="*/ 10000 h 10000"/>
              <a:gd name="connsiteX0" fmla="*/ 0 w 10206"/>
              <a:gd name="connsiteY0" fmla="*/ 207 h 9987"/>
              <a:gd name="connsiteX1" fmla="*/ 2955 w 10206"/>
              <a:gd name="connsiteY1" fmla="*/ 989 h 9987"/>
              <a:gd name="connsiteX2" fmla="*/ 5780 w 10206"/>
              <a:gd name="connsiteY2" fmla="*/ 247 h 9987"/>
              <a:gd name="connsiteX3" fmla="*/ 9300 w 10206"/>
              <a:gd name="connsiteY3" fmla="*/ 5333 h 9987"/>
              <a:gd name="connsiteX4" fmla="*/ 10091 w 10206"/>
              <a:gd name="connsiteY4" fmla="*/ 8828 h 9987"/>
              <a:gd name="connsiteX5" fmla="*/ 9090 w 10206"/>
              <a:gd name="connsiteY5" fmla="*/ 9987 h 9987"/>
              <a:gd name="connsiteX0" fmla="*/ 0 w 10000"/>
              <a:gd name="connsiteY0" fmla="*/ 325 h 10118"/>
              <a:gd name="connsiteX1" fmla="*/ 2922 w 10000"/>
              <a:gd name="connsiteY1" fmla="*/ 395 h 10118"/>
              <a:gd name="connsiteX2" fmla="*/ 5663 w 10000"/>
              <a:gd name="connsiteY2" fmla="*/ 365 h 10118"/>
              <a:gd name="connsiteX3" fmla="*/ 9112 w 10000"/>
              <a:gd name="connsiteY3" fmla="*/ 5458 h 10118"/>
              <a:gd name="connsiteX4" fmla="*/ 9887 w 10000"/>
              <a:gd name="connsiteY4" fmla="*/ 8957 h 10118"/>
              <a:gd name="connsiteX5" fmla="*/ 8907 w 10000"/>
              <a:gd name="connsiteY5" fmla="*/ 10118 h 10118"/>
              <a:gd name="connsiteX0" fmla="*/ 0 w 10000"/>
              <a:gd name="connsiteY0" fmla="*/ 0 h 9793"/>
              <a:gd name="connsiteX1" fmla="*/ 2922 w 10000"/>
              <a:gd name="connsiteY1" fmla="*/ 70 h 9793"/>
              <a:gd name="connsiteX2" fmla="*/ 6705 w 10000"/>
              <a:gd name="connsiteY2" fmla="*/ 559 h 9793"/>
              <a:gd name="connsiteX3" fmla="*/ 9112 w 10000"/>
              <a:gd name="connsiteY3" fmla="*/ 5133 h 9793"/>
              <a:gd name="connsiteX4" fmla="*/ 9887 w 10000"/>
              <a:gd name="connsiteY4" fmla="*/ 8632 h 9793"/>
              <a:gd name="connsiteX5" fmla="*/ 8907 w 10000"/>
              <a:gd name="connsiteY5" fmla="*/ 9793 h 9793"/>
              <a:gd name="connsiteX0" fmla="*/ 0 w 10076"/>
              <a:gd name="connsiteY0" fmla="*/ 0 h 10061"/>
              <a:gd name="connsiteX1" fmla="*/ 2922 w 10076"/>
              <a:gd name="connsiteY1" fmla="*/ 71 h 10061"/>
              <a:gd name="connsiteX2" fmla="*/ 6705 w 10076"/>
              <a:gd name="connsiteY2" fmla="*/ 571 h 10061"/>
              <a:gd name="connsiteX3" fmla="*/ 9112 w 10076"/>
              <a:gd name="connsiteY3" fmla="*/ 5241 h 10061"/>
              <a:gd name="connsiteX4" fmla="*/ 9967 w 10076"/>
              <a:gd name="connsiteY4" fmla="*/ 9277 h 10061"/>
              <a:gd name="connsiteX5" fmla="*/ 8907 w 10076"/>
              <a:gd name="connsiteY5" fmla="*/ 10000 h 10061"/>
              <a:gd name="connsiteX0" fmla="*/ 0 w 9967"/>
              <a:gd name="connsiteY0" fmla="*/ 0 h 10000"/>
              <a:gd name="connsiteX1" fmla="*/ 2922 w 9967"/>
              <a:gd name="connsiteY1" fmla="*/ 71 h 10000"/>
              <a:gd name="connsiteX2" fmla="*/ 6705 w 9967"/>
              <a:gd name="connsiteY2" fmla="*/ 571 h 10000"/>
              <a:gd name="connsiteX3" fmla="*/ 9112 w 9967"/>
              <a:gd name="connsiteY3" fmla="*/ 5241 h 10000"/>
              <a:gd name="connsiteX4" fmla="*/ 9967 w 9967"/>
              <a:gd name="connsiteY4" fmla="*/ 9277 h 10000"/>
              <a:gd name="connsiteX5" fmla="*/ 8907 w 9967"/>
              <a:gd name="connsiteY5" fmla="*/ 10000 h 10000"/>
              <a:gd name="connsiteX0" fmla="*/ 0 w 10000"/>
              <a:gd name="connsiteY0" fmla="*/ 0 h 10000"/>
              <a:gd name="connsiteX1" fmla="*/ 2932 w 10000"/>
              <a:gd name="connsiteY1" fmla="*/ 71 h 10000"/>
              <a:gd name="connsiteX2" fmla="*/ 6727 w 10000"/>
              <a:gd name="connsiteY2" fmla="*/ 571 h 10000"/>
              <a:gd name="connsiteX3" fmla="*/ 9142 w 10000"/>
              <a:gd name="connsiteY3" fmla="*/ 5241 h 10000"/>
              <a:gd name="connsiteX4" fmla="*/ 10000 w 10000"/>
              <a:gd name="connsiteY4" fmla="*/ 9277 h 10000"/>
              <a:gd name="connsiteX5" fmla="*/ 8936 w 10000"/>
              <a:gd name="connsiteY5" fmla="*/ 10000 h 10000"/>
              <a:gd name="connsiteX0" fmla="*/ 0 w 10000"/>
              <a:gd name="connsiteY0" fmla="*/ 0 h 10214"/>
              <a:gd name="connsiteX1" fmla="*/ 2932 w 10000"/>
              <a:gd name="connsiteY1" fmla="*/ 71 h 10214"/>
              <a:gd name="connsiteX2" fmla="*/ 6727 w 10000"/>
              <a:gd name="connsiteY2" fmla="*/ 571 h 10214"/>
              <a:gd name="connsiteX3" fmla="*/ 9142 w 10000"/>
              <a:gd name="connsiteY3" fmla="*/ 5241 h 10214"/>
              <a:gd name="connsiteX4" fmla="*/ 10000 w 10000"/>
              <a:gd name="connsiteY4" fmla="*/ 9277 h 10214"/>
              <a:gd name="connsiteX5" fmla="*/ 8936 w 10000"/>
              <a:gd name="connsiteY5" fmla="*/ 10000 h 10214"/>
              <a:gd name="connsiteX0" fmla="*/ 0 w 10067"/>
              <a:gd name="connsiteY0" fmla="*/ 0 h 10214"/>
              <a:gd name="connsiteX1" fmla="*/ 2932 w 10067"/>
              <a:gd name="connsiteY1" fmla="*/ 71 h 10214"/>
              <a:gd name="connsiteX2" fmla="*/ 6727 w 10067"/>
              <a:gd name="connsiteY2" fmla="*/ 571 h 10214"/>
              <a:gd name="connsiteX3" fmla="*/ 9142 w 10067"/>
              <a:gd name="connsiteY3" fmla="*/ 5241 h 10214"/>
              <a:gd name="connsiteX4" fmla="*/ 9893 w 10067"/>
              <a:gd name="connsiteY4" fmla="*/ 7293 h 10214"/>
              <a:gd name="connsiteX5" fmla="*/ 10000 w 10067"/>
              <a:gd name="connsiteY5" fmla="*/ 9277 h 10214"/>
              <a:gd name="connsiteX6" fmla="*/ 8936 w 10067"/>
              <a:gd name="connsiteY6" fmla="*/ 10000 h 10214"/>
              <a:gd name="connsiteX0" fmla="*/ 0 w 10067"/>
              <a:gd name="connsiteY0" fmla="*/ 0 h 10214"/>
              <a:gd name="connsiteX1" fmla="*/ 2932 w 10067"/>
              <a:gd name="connsiteY1" fmla="*/ 71 h 10214"/>
              <a:gd name="connsiteX2" fmla="*/ 6727 w 10067"/>
              <a:gd name="connsiteY2" fmla="*/ 571 h 10214"/>
              <a:gd name="connsiteX3" fmla="*/ 9196 w 10067"/>
              <a:gd name="connsiteY3" fmla="*/ 3719 h 10214"/>
              <a:gd name="connsiteX4" fmla="*/ 9893 w 10067"/>
              <a:gd name="connsiteY4" fmla="*/ 7293 h 10214"/>
              <a:gd name="connsiteX5" fmla="*/ 10000 w 10067"/>
              <a:gd name="connsiteY5" fmla="*/ 9277 h 10214"/>
              <a:gd name="connsiteX6" fmla="*/ 8936 w 10067"/>
              <a:gd name="connsiteY6" fmla="*/ 10000 h 10214"/>
              <a:gd name="connsiteX0" fmla="*/ 0 w 10067"/>
              <a:gd name="connsiteY0" fmla="*/ 0 h 10214"/>
              <a:gd name="connsiteX1" fmla="*/ 2932 w 10067"/>
              <a:gd name="connsiteY1" fmla="*/ 71 h 10214"/>
              <a:gd name="connsiteX2" fmla="*/ 6727 w 10067"/>
              <a:gd name="connsiteY2" fmla="*/ 571 h 10214"/>
              <a:gd name="connsiteX3" fmla="*/ 9196 w 10067"/>
              <a:gd name="connsiteY3" fmla="*/ 3719 h 10214"/>
              <a:gd name="connsiteX4" fmla="*/ 9893 w 10067"/>
              <a:gd name="connsiteY4" fmla="*/ 7293 h 10214"/>
              <a:gd name="connsiteX5" fmla="*/ 10000 w 10067"/>
              <a:gd name="connsiteY5" fmla="*/ 9277 h 10214"/>
              <a:gd name="connsiteX6" fmla="*/ 8936 w 10067"/>
              <a:gd name="connsiteY6" fmla="*/ 10000 h 10214"/>
              <a:gd name="connsiteX0" fmla="*/ 0 w 10121"/>
              <a:gd name="connsiteY0" fmla="*/ 0 h 10214"/>
              <a:gd name="connsiteX1" fmla="*/ 2932 w 10121"/>
              <a:gd name="connsiteY1" fmla="*/ 71 h 10214"/>
              <a:gd name="connsiteX2" fmla="*/ 6727 w 10121"/>
              <a:gd name="connsiteY2" fmla="*/ 571 h 10214"/>
              <a:gd name="connsiteX3" fmla="*/ 9196 w 10121"/>
              <a:gd name="connsiteY3" fmla="*/ 3719 h 10214"/>
              <a:gd name="connsiteX4" fmla="*/ 10027 w 10121"/>
              <a:gd name="connsiteY4" fmla="*/ 7161 h 10214"/>
              <a:gd name="connsiteX5" fmla="*/ 10000 w 10121"/>
              <a:gd name="connsiteY5" fmla="*/ 9277 h 10214"/>
              <a:gd name="connsiteX6" fmla="*/ 8936 w 10121"/>
              <a:gd name="connsiteY6" fmla="*/ 10000 h 10214"/>
              <a:gd name="connsiteX0" fmla="*/ 0 w 10121"/>
              <a:gd name="connsiteY0" fmla="*/ 0 h 10214"/>
              <a:gd name="connsiteX1" fmla="*/ 2932 w 10121"/>
              <a:gd name="connsiteY1" fmla="*/ 71 h 10214"/>
              <a:gd name="connsiteX2" fmla="*/ 6727 w 10121"/>
              <a:gd name="connsiteY2" fmla="*/ 571 h 10214"/>
              <a:gd name="connsiteX3" fmla="*/ 9196 w 10121"/>
              <a:gd name="connsiteY3" fmla="*/ 3719 h 10214"/>
              <a:gd name="connsiteX4" fmla="*/ 10027 w 10121"/>
              <a:gd name="connsiteY4" fmla="*/ 7161 h 10214"/>
              <a:gd name="connsiteX5" fmla="*/ 10000 w 10121"/>
              <a:gd name="connsiteY5" fmla="*/ 9277 h 10214"/>
              <a:gd name="connsiteX6" fmla="*/ 8936 w 10121"/>
              <a:gd name="connsiteY6" fmla="*/ 10000 h 10214"/>
              <a:gd name="connsiteX0" fmla="*/ 0 w 10121"/>
              <a:gd name="connsiteY0" fmla="*/ 181 h 10395"/>
              <a:gd name="connsiteX1" fmla="*/ 2932 w 10121"/>
              <a:gd name="connsiteY1" fmla="*/ 252 h 10395"/>
              <a:gd name="connsiteX2" fmla="*/ 7477 w 10121"/>
              <a:gd name="connsiteY2" fmla="*/ 421 h 10395"/>
              <a:gd name="connsiteX3" fmla="*/ 9196 w 10121"/>
              <a:gd name="connsiteY3" fmla="*/ 3900 h 10395"/>
              <a:gd name="connsiteX4" fmla="*/ 10027 w 10121"/>
              <a:gd name="connsiteY4" fmla="*/ 7342 h 10395"/>
              <a:gd name="connsiteX5" fmla="*/ 10000 w 10121"/>
              <a:gd name="connsiteY5" fmla="*/ 9458 h 10395"/>
              <a:gd name="connsiteX6" fmla="*/ 8936 w 10121"/>
              <a:gd name="connsiteY6" fmla="*/ 10181 h 10395"/>
              <a:gd name="connsiteX0" fmla="*/ 0 w 10121"/>
              <a:gd name="connsiteY0" fmla="*/ 181 h 10395"/>
              <a:gd name="connsiteX1" fmla="*/ 2932 w 10121"/>
              <a:gd name="connsiteY1" fmla="*/ 252 h 10395"/>
              <a:gd name="connsiteX2" fmla="*/ 7477 w 10121"/>
              <a:gd name="connsiteY2" fmla="*/ 421 h 10395"/>
              <a:gd name="connsiteX3" fmla="*/ 9223 w 10121"/>
              <a:gd name="connsiteY3" fmla="*/ 3172 h 10395"/>
              <a:gd name="connsiteX4" fmla="*/ 10027 w 10121"/>
              <a:gd name="connsiteY4" fmla="*/ 7342 h 10395"/>
              <a:gd name="connsiteX5" fmla="*/ 10000 w 10121"/>
              <a:gd name="connsiteY5" fmla="*/ 9458 h 10395"/>
              <a:gd name="connsiteX6" fmla="*/ 8936 w 10121"/>
              <a:gd name="connsiteY6" fmla="*/ 10181 h 10395"/>
              <a:gd name="connsiteX0" fmla="*/ 0 w 10121"/>
              <a:gd name="connsiteY0" fmla="*/ 181 h 10395"/>
              <a:gd name="connsiteX1" fmla="*/ 2932 w 10121"/>
              <a:gd name="connsiteY1" fmla="*/ 252 h 10395"/>
              <a:gd name="connsiteX2" fmla="*/ 7477 w 10121"/>
              <a:gd name="connsiteY2" fmla="*/ 421 h 10395"/>
              <a:gd name="connsiteX3" fmla="*/ 9411 w 10121"/>
              <a:gd name="connsiteY3" fmla="*/ 2907 h 10395"/>
              <a:gd name="connsiteX4" fmla="*/ 10027 w 10121"/>
              <a:gd name="connsiteY4" fmla="*/ 7342 h 10395"/>
              <a:gd name="connsiteX5" fmla="*/ 10000 w 10121"/>
              <a:gd name="connsiteY5" fmla="*/ 9458 h 10395"/>
              <a:gd name="connsiteX6" fmla="*/ 8936 w 10121"/>
              <a:gd name="connsiteY6" fmla="*/ 10181 h 10395"/>
              <a:gd name="connsiteX0" fmla="*/ 0 w 10194"/>
              <a:gd name="connsiteY0" fmla="*/ 181 h 10395"/>
              <a:gd name="connsiteX1" fmla="*/ 2932 w 10194"/>
              <a:gd name="connsiteY1" fmla="*/ 252 h 10395"/>
              <a:gd name="connsiteX2" fmla="*/ 7477 w 10194"/>
              <a:gd name="connsiteY2" fmla="*/ 421 h 10395"/>
              <a:gd name="connsiteX3" fmla="*/ 9411 w 10194"/>
              <a:gd name="connsiteY3" fmla="*/ 2907 h 10395"/>
              <a:gd name="connsiteX4" fmla="*/ 10134 w 10194"/>
              <a:gd name="connsiteY4" fmla="*/ 7342 h 10395"/>
              <a:gd name="connsiteX5" fmla="*/ 10000 w 10194"/>
              <a:gd name="connsiteY5" fmla="*/ 9458 h 10395"/>
              <a:gd name="connsiteX6" fmla="*/ 8936 w 10194"/>
              <a:gd name="connsiteY6" fmla="*/ 10181 h 10395"/>
              <a:gd name="connsiteX0" fmla="*/ 0 w 10194"/>
              <a:gd name="connsiteY0" fmla="*/ 0 h 10214"/>
              <a:gd name="connsiteX1" fmla="*/ 2932 w 10194"/>
              <a:gd name="connsiteY1" fmla="*/ 71 h 10214"/>
              <a:gd name="connsiteX2" fmla="*/ 7450 w 10194"/>
              <a:gd name="connsiteY2" fmla="*/ 571 h 10214"/>
              <a:gd name="connsiteX3" fmla="*/ 9411 w 10194"/>
              <a:gd name="connsiteY3" fmla="*/ 2726 h 10214"/>
              <a:gd name="connsiteX4" fmla="*/ 10134 w 10194"/>
              <a:gd name="connsiteY4" fmla="*/ 7161 h 10214"/>
              <a:gd name="connsiteX5" fmla="*/ 10000 w 10194"/>
              <a:gd name="connsiteY5" fmla="*/ 9277 h 10214"/>
              <a:gd name="connsiteX6" fmla="*/ 8936 w 10194"/>
              <a:gd name="connsiteY6" fmla="*/ 10000 h 10214"/>
              <a:gd name="connsiteX0" fmla="*/ 0 w 10194"/>
              <a:gd name="connsiteY0" fmla="*/ 0 h 10214"/>
              <a:gd name="connsiteX1" fmla="*/ 2932 w 10194"/>
              <a:gd name="connsiteY1" fmla="*/ 71 h 10214"/>
              <a:gd name="connsiteX2" fmla="*/ 7450 w 10194"/>
              <a:gd name="connsiteY2" fmla="*/ 571 h 10214"/>
              <a:gd name="connsiteX3" fmla="*/ 9411 w 10194"/>
              <a:gd name="connsiteY3" fmla="*/ 2726 h 10214"/>
              <a:gd name="connsiteX4" fmla="*/ 10134 w 10194"/>
              <a:gd name="connsiteY4" fmla="*/ 7161 h 10214"/>
              <a:gd name="connsiteX5" fmla="*/ 10000 w 10194"/>
              <a:gd name="connsiteY5" fmla="*/ 9277 h 10214"/>
              <a:gd name="connsiteX6" fmla="*/ 8936 w 10194"/>
              <a:gd name="connsiteY6" fmla="*/ 10000 h 10214"/>
              <a:gd name="connsiteX0" fmla="*/ 0 w 10194"/>
              <a:gd name="connsiteY0" fmla="*/ 0 h 10214"/>
              <a:gd name="connsiteX1" fmla="*/ 2932 w 10194"/>
              <a:gd name="connsiteY1" fmla="*/ 71 h 10214"/>
              <a:gd name="connsiteX2" fmla="*/ 7450 w 10194"/>
              <a:gd name="connsiteY2" fmla="*/ 571 h 10214"/>
              <a:gd name="connsiteX3" fmla="*/ 9411 w 10194"/>
              <a:gd name="connsiteY3" fmla="*/ 2726 h 10214"/>
              <a:gd name="connsiteX4" fmla="*/ 10134 w 10194"/>
              <a:gd name="connsiteY4" fmla="*/ 7161 h 10214"/>
              <a:gd name="connsiteX5" fmla="*/ 10000 w 10194"/>
              <a:gd name="connsiteY5" fmla="*/ 9277 h 10214"/>
              <a:gd name="connsiteX6" fmla="*/ 8936 w 10194"/>
              <a:gd name="connsiteY6" fmla="*/ 10000 h 10214"/>
              <a:gd name="connsiteX0" fmla="*/ 0 w 10194"/>
              <a:gd name="connsiteY0" fmla="*/ 0 h 10214"/>
              <a:gd name="connsiteX1" fmla="*/ 2932 w 10194"/>
              <a:gd name="connsiteY1" fmla="*/ 71 h 10214"/>
              <a:gd name="connsiteX2" fmla="*/ 7450 w 10194"/>
              <a:gd name="connsiteY2" fmla="*/ 571 h 10214"/>
              <a:gd name="connsiteX3" fmla="*/ 9411 w 10194"/>
              <a:gd name="connsiteY3" fmla="*/ 2726 h 10214"/>
              <a:gd name="connsiteX4" fmla="*/ 10134 w 10194"/>
              <a:gd name="connsiteY4" fmla="*/ 7161 h 10214"/>
              <a:gd name="connsiteX5" fmla="*/ 10000 w 10194"/>
              <a:gd name="connsiteY5" fmla="*/ 9277 h 10214"/>
              <a:gd name="connsiteX6" fmla="*/ 8936 w 10194"/>
              <a:gd name="connsiteY6" fmla="*/ 10000 h 10214"/>
              <a:gd name="connsiteX0" fmla="*/ 0 w 10137"/>
              <a:gd name="connsiteY0" fmla="*/ 0 h 10214"/>
              <a:gd name="connsiteX1" fmla="*/ 2932 w 10137"/>
              <a:gd name="connsiteY1" fmla="*/ 71 h 10214"/>
              <a:gd name="connsiteX2" fmla="*/ 7450 w 10137"/>
              <a:gd name="connsiteY2" fmla="*/ 571 h 10214"/>
              <a:gd name="connsiteX3" fmla="*/ 9411 w 10137"/>
              <a:gd name="connsiteY3" fmla="*/ 2726 h 10214"/>
              <a:gd name="connsiteX4" fmla="*/ 10134 w 10137"/>
              <a:gd name="connsiteY4" fmla="*/ 7161 h 10214"/>
              <a:gd name="connsiteX5" fmla="*/ 10000 w 10137"/>
              <a:gd name="connsiteY5" fmla="*/ 9277 h 10214"/>
              <a:gd name="connsiteX6" fmla="*/ 8936 w 10137"/>
              <a:gd name="connsiteY6" fmla="*/ 10000 h 10214"/>
              <a:gd name="connsiteX0" fmla="*/ 0 w 10137"/>
              <a:gd name="connsiteY0" fmla="*/ 0 h 10214"/>
              <a:gd name="connsiteX1" fmla="*/ 2932 w 10137"/>
              <a:gd name="connsiteY1" fmla="*/ 71 h 10214"/>
              <a:gd name="connsiteX2" fmla="*/ 7450 w 10137"/>
              <a:gd name="connsiteY2" fmla="*/ 571 h 10214"/>
              <a:gd name="connsiteX3" fmla="*/ 9411 w 10137"/>
              <a:gd name="connsiteY3" fmla="*/ 2726 h 10214"/>
              <a:gd name="connsiteX4" fmla="*/ 10134 w 10137"/>
              <a:gd name="connsiteY4" fmla="*/ 7161 h 10214"/>
              <a:gd name="connsiteX5" fmla="*/ 10000 w 10137"/>
              <a:gd name="connsiteY5" fmla="*/ 9277 h 10214"/>
              <a:gd name="connsiteX6" fmla="*/ 8936 w 10137"/>
              <a:gd name="connsiteY6" fmla="*/ 10000 h 10214"/>
              <a:gd name="connsiteX0" fmla="*/ 0 w 10134"/>
              <a:gd name="connsiteY0" fmla="*/ 0 h 10214"/>
              <a:gd name="connsiteX1" fmla="*/ 2932 w 10134"/>
              <a:gd name="connsiteY1" fmla="*/ 71 h 10214"/>
              <a:gd name="connsiteX2" fmla="*/ 7450 w 10134"/>
              <a:gd name="connsiteY2" fmla="*/ 571 h 10214"/>
              <a:gd name="connsiteX3" fmla="*/ 9411 w 10134"/>
              <a:gd name="connsiteY3" fmla="*/ 2726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450 w 10134"/>
              <a:gd name="connsiteY2" fmla="*/ 571 h 10214"/>
              <a:gd name="connsiteX3" fmla="*/ 9411 w 10134"/>
              <a:gd name="connsiteY3" fmla="*/ 2726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450 w 10134"/>
              <a:gd name="connsiteY2" fmla="*/ 571 h 10214"/>
              <a:gd name="connsiteX3" fmla="*/ 9411 w 10134"/>
              <a:gd name="connsiteY3" fmla="*/ 2726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450 w 10134"/>
              <a:gd name="connsiteY2" fmla="*/ 571 h 10214"/>
              <a:gd name="connsiteX3" fmla="*/ 9411 w 10134"/>
              <a:gd name="connsiteY3" fmla="*/ 2726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450 w 10134"/>
              <a:gd name="connsiteY2" fmla="*/ 571 h 10214"/>
              <a:gd name="connsiteX3" fmla="*/ 9411 w 10134"/>
              <a:gd name="connsiteY3" fmla="*/ 2726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450 w 10134"/>
              <a:gd name="connsiteY2" fmla="*/ 571 h 10214"/>
              <a:gd name="connsiteX3" fmla="*/ 9411 w 10134"/>
              <a:gd name="connsiteY3" fmla="*/ 2726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450 w 10134"/>
              <a:gd name="connsiteY2" fmla="*/ 571 h 10214"/>
              <a:gd name="connsiteX3" fmla="*/ 9411 w 10134"/>
              <a:gd name="connsiteY3" fmla="*/ 2726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450 w 10134"/>
              <a:gd name="connsiteY2" fmla="*/ 571 h 10214"/>
              <a:gd name="connsiteX3" fmla="*/ 9411 w 10134"/>
              <a:gd name="connsiteY3" fmla="*/ 2290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521 w 10134"/>
              <a:gd name="connsiteY2" fmla="*/ 484 h 10214"/>
              <a:gd name="connsiteX3" fmla="*/ 9411 w 10134"/>
              <a:gd name="connsiteY3" fmla="*/ 2290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521 w 10134"/>
              <a:gd name="connsiteY2" fmla="*/ 484 h 10214"/>
              <a:gd name="connsiteX3" fmla="*/ 9499 w 10134"/>
              <a:gd name="connsiteY3" fmla="*/ 2290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521 w 10134"/>
              <a:gd name="connsiteY2" fmla="*/ 484 h 10214"/>
              <a:gd name="connsiteX3" fmla="*/ 9499 w 10134"/>
              <a:gd name="connsiteY3" fmla="*/ 2290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521 w 10134"/>
              <a:gd name="connsiteY2" fmla="*/ 484 h 10214"/>
              <a:gd name="connsiteX3" fmla="*/ 9499 w 10134"/>
              <a:gd name="connsiteY3" fmla="*/ 2290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521 w 10134"/>
              <a:gd name="connsiteY2" fmla="*/ 484 h 10214"/>
              <a:gd name="connsiteX3" fmla="*/ 9499 w 10134"/>
              <a:gd name="connsiteY3" fmla="*/ 2290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521 w 10134"/>
              <a:gd name="connsiteY2" fmla="*/ 484 h 10214"/>
              <a:gd name="connsiteX3" fmla="*/ 9499 w 10134"/>
              <a:gd name="connsiteY3" fmla="*/ 2290 h 10214"/>
              <a:gd name="connsiteX4" fmla="*/ 10134 w 10134"/>
              <a:gd name="connsiteY4" fmla="*/ 7161 h 10214"/>
              <a:gd name="connsiteX5" fmla="*/ 10000 w 10134"/>
              <a:gd name="connsiteY5" fmla="*/ 9277 h 10214"/>
              <a:gd name="connsiteX6" fmla="*/ 8936 w 10134"/>
              <a:gd name="connsiteY6" fmla="*/ 10000 h 10214"/>
              <a:gd name="connsiteX0" fmla="*/ 0 w 10134"/>
              <a:gd name="connsiteY0" fmla="*/ 0 h 10214"/>
              <a:gd name="connsiteX1" fmla="*/ 2932 w 10134"/>
              <a:gd name="connsiteY1" fmla="*/ 71 h 10214"/>
              <a:gd name="connsiteX2" fmla="*/ 7521 w 10134"/>
              <a:gd name="connsiteY2" fmla="*/ 484 h 10214"/>
              <a:gd name="connsiteX3" fmla="*/ 9499 w 10134"/>
              <a:gd name="connsiteY3" fmla="*/ 2290 h 10214"/>
              <a:gd name="connsiteX4" fmla="*/ 10134 w 10134"/>
              <a:gd name="connsiteY4" fmla="*/ 7161 h 10214"/>
              <a:gd name="connsiteX5" fmla="*/ 10000 w 10134"/>
              <a:gd name="connsiteY5" fmla="*/ 9277 h 10214"/>
              <a:gd name="connsiteX6" fmla="*/ 8795 w 10134"/>
              <a:gd name="connsiteY6" fmla="*/ 10000 h 10214"/>
              <a:gd name="connsiteX0" fmla="*/ 0 w 10152"/>
              <a:gd name="connsiteY0" fmla="*/ 0 h 10214"/>
              <a:gd name="connsiteX1" fmla="*/ 2932 w 10152"/>
              <a:gd name="connsiteY1" fmla="*/ 71 h 10214"/>
              <a:gd name="connsiteX2" fmla="*/ 7521 w 10152"/>
              <a:gd name="connsiteY2" fmla="*/ 484 h 10214"/>
              <a:gd name="connsiteX3" fmla="*/ 9499 w 10152"/>
              <a:gd name="connsiteY3" fmla="*/ 2290 h 10214"/>
              <a:gd name="connsiteX4" fmla="*/ 10152 w 10152"/>
              <a:gd name="connsiteY4" fmla="*/ 6115 h 10214"/>
              <a:gd name="connsiteX5" fmla="*/ 10000 w 10152"/>
              <a:gd name="connsiteY5" fmla="*/ 9277 h 10214"/>
              <a:gd name="connsiteX6" fmla="*/ 8795 w 10152"/>
              <a:gd name="connsiteY6" fmla="*/ 10000 h 10214"/>
              <a:gd name="connsiteX0" fmla="*/ 0 w 10293"/>
              <a:gd name="connsiteY0" fmla="*/ 0 h 10214"/>
              <a:gd name="connsiteX1" fmla="*/ 2932 w 10293"/>
              <a:gd name="connsiteY1" fmla="*/ 71 h 10214"/>
              <a:gd name="connsiteX2" fmla="*/ 7521 w 10293"/>
              <a:gd name="connsiteY2" fmla="*/ 484 h 10214"/>
              <a:gd name="connsiteX3" fmla="*/ 9499 w 10293"/>
              <a:gd name="connsiteY3" fmla="*/ 2290 h 10214"/>
              <a:gd name="connsiteX4" fmla="*/ 10293 w 10293"/>
              <a:gd name="connsiteY4" fmla="*/ 5766 h 10214"/>
              <a:gd name="connsiteX5" fmla="*/ 10000 w 10293"/>
              <a:gd name="connsiteY5" fmla="*/ 9277 h 10214"/>
              <a:gd name="connsiteX6" fmla="*/ 8795 w 10293"/>
              <a:gd name="connsiteY6" fmla="*/ 10000 h 10214"/>
              <a:gd name="connsiteX0" fmla="*/ 0 w 10293"/>
              <a:gd name="connsiteY0" fmla="*/ 0 h 10214"/>
              <a:gd name="connsiteX1" fmla="*/ 2932 w 10293"/>
              <a:gd name="connsiteY1" fmla="*/ 71 h 10214"/>
              <a:gd name="connsiteX2" fmla="*/ 7521 w 10293"/>
              <a:gd name="connsiteY2" fmla="*/ 484 h 10214"/>
              <a:gd name="connsiteX3" fmla="*/ 9623 w 10293"/>
              <a:gd name="connsiteY3" fmla="*/ 2116 h 10214"/>
              <a:gd name="connsiteX4" fmla="*/ 10293 w 10293"/>
              <a:gd name="connsiteY4" fmla="*/ 5766 h 10214"/>
              <a:gd name="connsiteX5" fmla="*/ 10000 w 10293"/>
              <a:gd name="connsiteY5" fmla="*/ 9277 h 10214"/>
              <a:gd name="connsiteX6" fmla="*/ 8795 w 10293"/>
              <a:gd name="connsiteY6" fmla="*/ 10000 h 10214"/>
              <a:gd name="connsiteX0" fmla="*/ 0 w 10293"/>
              <a:gd name="connsiteY0" fmla="*/ 0 h 10204"/>
              <a:gd name="connsiteX1" fmla="*/ 2932 w 10293"/>
              <a:gd name="connsiteY1" fmla="*/ 71 h 10204"/>
              <a:gd name="connsiteX2" fmla="*/ 7521 w 10293"/>
              <a:gd name="connsiteY2" fmla="*/ 484 h 10204"/>
              <a:gd name="connsiteX3" fmla="*/ 9623 w 10293"/>
              <a:gd name="connsiteY3" fmla="*/ 2116 h 10204"/>
              <a:gd name="connsiteX4" fmla="*/ 10293 w 10293"/>
              <a:gd name="connsiteY4" fmla="*/ 5766 h 10204"/>
              <a:gd name="connsiteX5" fmla="*/ 10071 w 10293"/>
              <a:gd name="connsiteY5" fmla="*/ 9233 h 10204"/>
              <a:gd name="connsiteX6" fmla="*/ 8795 w 10293"/>
              <a:gd name="connsiteY6" fmla="*/ 10000 h 10204"/>
              <a:gd name="connsiteX0" fmla="*/ 0 w 10293"/>
              <a:gd name="connsiteY0" fmla="*/ 0 h 10204"/>
              <a:gd name="connsiteX1" fmla="*/ 2932 w 10293"/>
              <a:gd name="connsiteY1" fmla="*/ 71 h 10204"/>
              <a:gd name="connsiteX2" fmla="*/ 7521 w 10293"/>
              <a:gd name="connsiteY2" fmla="*/ 484 h 10204"/>
              <a:gd name="connsiteX3" fmla="*/ 9623 w 10293"/>
              <a:gd name="connsiteY3" fmla="*/ 2116 h 10204"/>
              <a:gd name="connsiteX4" fmla="*/ 10293 w 10293"/>
              <a:gd name="connsiteY4" fmla="*/ 5766 h 10204"/>
              <a:gd name="connsiteX5" fmla="*/ 10071 w 10293"/>
              <a:gd name="connsiteY5" fmla="*/ 9233 h 10204"/>
              <a:gd name="connsiteX6" fmla="*/ 8795 w 10293"/>
              <a:gd name="connsiteY6" fmla="*/ 10000 h 10204"/>
              <a:gd name="connsiteX0" fmla="*/ 0 w 10301"/>
              <a:gd name="connsiteY0" fmla="*/ 0 h 10204"/>
              <a:gd name="connsiteX1" fmla="*/ 2932 w 10301"/>
              <a:gd name="connsiteY1" fmla="*/ 71 h 10204"/>
              <a:gd name="connsiteX2" fmla="*/ 7521 w 10301"/>
              <a:gd name="connsiteY2" fmla="*/ 484 h 10204"/>
              <a:gd name="connsiteX3" fmla="*/ 9623 w 10301"/>
              <a:gd name="connsiteY3" fmla="*/ 2116 h 10204"/>
              <a:gd name="connsiteX4" fmla="*/ 10293 w 10301"/>
              <a:gd name="connsiteY4" fmla="*/ 5766 h 10204"/>
              <a:gd name="connsiteX5" fmla="*/ 10071 w 10301"/>
              <a:gd name="connsiteY5" fmla="*/ 9233 h 10204"/>
              <a:gd name="connsiteX6" fmla="*/ 8795 w 10301"/>
              <a:gd name="connsiteY6" fmla="*/ 10000 h 10204"/>
              <a:gd name="connsiteX0" fmla="*/ 0 w 10315"/>
              <a:gd name="connsiteY0" fmla="*/ 0 h 10204"/>
              <a:gd name="connsiteX1" fmla="*/ 2932 w 10315"/>
              <a:gd name="connsiteY1" fmla="*/ 71 h 10204"/>
              <a:gd name="connsiteX2" fmla="*/ 7521 w 10315"/>
              <a:gd name="connsiteY2" fmla="*/ 484 h 10204"/>
              <a:gd name="connsiteX3" fmla="*/ 9623 w 10315"/>
              <a:gd name="connsiteY3" fmla="*/ 2116 h 10204"/>
              <a:gd name="connsiteX4" fmla="*/ 10293 w 10315"/>
              <a:gd name="connsiteY4" fmla="*/ 5766 h 10204"/>
              <a:gd name="connsiteX5" fmla="*/ 10071 w 10315"/>
              <a:gd name="connsiteY5" fmla="*/ 9233 h 10204"/>
              <a:gd name="connsiteX6" fmla="*/ 8795 w 10315"/>
              <a:gd name="connsiteY6" fmla="*/ 10000 h 10204"/>
              <a:gd name="connsiteX0" fmla="*/ 0 w 10315"/>
              <a:gd name="connsiteY0" fmla="*/ 0 h 10204"/>
              <a:gd name="connsiteX1" fmla="*/ 2932 w 10315"/>
              <a:gd name="connsiteY1" fmla="*/ 71 h 10204"/>
              <a:gd name="connsiteX2" fmla="*/ 7521 w 10315"/>
              <a:gd name="connsiteY2" fmla="*/ 484 h 10204"/>
              <a:gd name="connsiteX3" fmla="*/ 9623 w 10315"/>
              <a:gd name="connsiteY3" fmla="*/ 2116 h 10204"/>
              <a:gd name="connsiteX4" fmla="*/ 10293 w 10315"/>
              <a:gd name="connsiteY4" fmla="*/ 5766 h 10204"/>
              <a:gd name="connsiteX5" fmla="*/ 10071 w 10315"/>
              <a:gd name="connsiteY5" fmla="*/ 9233 h 10204"/>
              <a:gd name="connsiteX6" fmla="*/ 8795 w 10315"/>
              <a:gd name="connsiteY6" fmla="*/ 10000 h 10204"/>
              <a:gd name="connsiteX0" fmla="*/ 0 w 10315"/>
              <a:gd name="connsiteY0" fmla="*/ 0 h 10204"/>
              <a:gd name="connsiteX1" fmla="*/ 2932 w 10315"/>
              <a:gd name="connsiteY1" fmla="*/ 71 h 10204"/>
              <a:gd name="connsiteX2" fmla="*/ 7521 w 10315"/>
              <a:gd name="connsiteY2" fmla="*/ 484 h 10204"/>
              <a:gd name="connsiteX3" fmla="*/ 9623 w 10315"/>
              <a:gd name="connsiteY3" fmla="*/ 2116 h 10204"/>
              <a:gd name="connsiteX4" fmla="*/ 10293 w 10315"/>
              <a:gd name="connsiteY4" fmla="*/ 5766 h 10204"/>
              <a:gd name="connsiteX5" fmla="*/ 10071 w 10315"/>
              <a:gd name="connsiteY5" fmla="*/ 9233 h 10204"/>
              <a:gd name="connsiteX6" fmla="*/ 8795 w 10315"/>
              <a:gd name="connsiteY6" fmla="*/ 10000 h 10204"/>
              <a:gd name="connsiteX0" fmla="*/ 0 w 10315"/>
              <a:gd name="connsiteY0" fmla="*/ 0 h 10204"/>
              <a:gd name="connsiteX1" fmla="*/ 2932 w 10315"/>
              <a:gd name="connsiteY1" fmla="*/ 71 h 10204"/>
              <a:gd name="connsiteX2" fmla="*/ 7521 w 10315"/>
              <a:gd name="connsiteY2" fmla="*/ 484 h 10204"/>
              <a:gd name="connsiteX3" fmla="*/ 9623 w 10315"/>
              <a:gd name="connsiteY3" fmla="*/ 2116 h 10204"/>
              <a:gd name="connsiteX4" fmla="*/ 10293 w 10315"/>
              <a:gd name="connsiteY4" fmla="*/ 5766 h 10204"/>
              <a:gd name="connsiteX5" fmla="*/ 10071 w 10315"/>
              <a:gd name="connsiteY5" fmla="*/ 9233 h 10204"/>
              <a:gd name="connsiteX6" fmla="*/ 8795 w 10315"/>
              <a:gd name="connsiteY6" fmla="*/ 10000 h 10204"/>
              <a:gd name="connsiteX0" fmla="*/ 0 w 10315"/>
              <a:gd name="connsiteY0" fmla="*/ 0 h 10204"/>
              <a:gd name="connsiteX1" fmla="*/ 2932 w 10315"/>
              <a:gd name="connsiteY1" fmla="*/ 71 h 10204"/>
              <a:gd name="connsiteX2" fmla="*/ 7521 w 10315"/>
              <a:gd name="connsiteY2" fmla="*/ 484 h 10204"/>
              <a:gd name="connsiteX3" fmla="*/ 9623 w 10315"/>
              <a:gd name="connsiteY3" fmla="*/ 2116 h 10204"/>
              <a:gd name="connsiteX4" fmla="*/ 10293 w 10315"/>
              <a:gd name="connsiteY4" fmla="*/ 5766 h 10204"/>
              <a:gd name="connsiteX5" fmla="*/ 10071 w 10315"/>
              <a:gd name="connsiteY5" fmla="*/ 9233 h 10204"/>
              <a:gd name="connsiteX6" fmla="*/ 8795 w 10315"/>
              <a:gd name="connsiteY6" fmla="*/ 10000 h 10204"/>
              <a:gd name="connsiteX0" fmla="*/ 0 w 10315"/>
              <a:gd name="connsiteY0" fmla="*/ 0 h 10204"/>
              <a:gd name="connsiteX1" fmla="*/ 2932 w 10315"/>
              <a:gd name="connsiteY1" fmla="*/ 71 h 10204"/>
              <a:gd name="connsiteX2" fmla="*/ 7521 w 10315"/>
              <a:gd name="connsiteY2" fmla="*/ 484 h 10204"/>
              <a:gd name="connsiteX3" fmla="*/ 9623 w 10315"/>
              <a:gd name="connsiteY3" fmla="*/ 2116 h 10204"/>
              <a:gd name="connsiteX4" fmla="*/ 10293 w 10315"/>
              <a:gd name="connsiteY4" fmla="*/ 5766 h 10204"/>
              <a:gd name="connsiteX5" fmla="*/ 10071 w 10315"/>
              <a:gd name="connsiteY5" fmla="*/ 9233 h 10204"/>
              <a:gd name="connsiteX6" fmla="*/ 8795 w 10315"/>
              <a:gd name="connsiteY6" fmla="*/ 10000 h 10204"/>
              <a:gd name="connsiteX0" fmla="*/ 0 w 10321"/>
              <a:gd name="connsiteY0" fmla="*/ 0 h 10170"/>
              <a:gd name="connsiteX1" fmla="*/ 2932 w 10321"/>
              <a:gd name="connsiteY1" fmla="*/ 71 h 10170"/>
              <a:gd name="connsiteX2" fmla="*/ 7521 w 10321"/>
              <a:gd name="connsiteY2" fmla="*/ 484 h 10170"/>
              <a:gd name="connsiteX3" fmla="*/ 9623 w 10321"/>
              <a:gd name="connsiteY3" fmla="*/ 2116 h 10170"/>
              <a:gd name="connsiteX4" fmla="*/ 10293 w 10321"/>
              <a:gd name="connsiteY4" fmla="*/ 5766 h 10170"/>
              <a:gd name="connsiteX5" fmla="*/ 10089 w 10321"/>
              <a:gd name="connsiteY5" fmla="*/ 9059 h 10170"/>
              <a:gd name="connsiteX6" fmla="*/ 8795 w 10321"/>
              <a:gd name="connsiteY6" fmla="*/ 10000 h 10170"/>
              <a:gd name="connsiteX0" fmla="*/ 0 w 10321"/>
              <a:gd name="connsiteY0" fmla="*/ 0 h 10170"/>
              <a:gd name="connsiteX1" fmla="*/ 2932 w 10321"/>
              <a:gd name="connsiteY1" fmla="*/ 71 h 10170"/>
              <a:gd name="connsiteX2" fmla="*/ 7521 w 10321"/>
              <a:gd name="connsiteY2" fmla="*/ 484 h 10170"/>
              <a:gd name="connsiteX3" fmla="*/ 9623 w 10321"/>
              <a:gd name="connsiteY3" fmla="*/ 2116 h 10170"/>
              <a:gd name="connsiteX4" fmla="*/ 10293 w 10321"/>
              <a:gd name="connsiteY4" fmla="*/ 5766 h 10170"/>
              <a:gd name="connsiteX5" fmla="*/ 10089 w 10321"/>
              <a:gd name="connsiteY5" fmla="*/ 9059 h 10170"/>
              <a:gd name="connsiteX6" fmla="*/ 8795 w 10321"/>
              <a:gd name="connsiteY6" fmla="*/ 10000 h 10170"/>
              <a:gd name="connsiteX0" fmla="*/ 0 w 10321"/>
              <a:gd name="connsiteY0" fmla="*/ 0 h 10170"/>
              <a:gd name="connsiteX1" fmla="*/ 2932 w 10321"/>
              <a:gd name="connsiteY1" fmla="*/ 71 h 10170"/>
              <a:gd name="connsiteX2" fmla="*/ 7521 w 10321"/>
              <a:gd name="connsiteY2" fmla="*/ 484 h 10170"/>
              <a:gd name="connsiteX3" fmla="*/ 9623 w 10321"/>
              <a:gd name="connsiteY3" fmla="*/ 2116 h 10170"/>
              <a:gd name="connsiteX4" fmla="*/ 10293 w 10321"/>
              <a:gd name="connsiteY4" fmla="*/ 5766 h 10170"/>
              <a:gd name="connsiteX5" fmla="*/ 10089 w 10321"/>
              <a:gd name="connsiteY5" fmla="*/ 9059 h 10170"/>
              <a:gd name="connsiteX6" fmla="*/ 8795 w 10321"/>
              <a:gd name="connsiteY6" fmla="*/ 10000 h 10170"/>
              <a:gd name="connsiteX0" fmla="*/ 0 w 10321"/>
              <a:gd name="connsiteY0" fmla="*/ 0 h 10234"/>
              <a:gd name="connsiteX1" fmla="*/ 2932 w 10321"/>
              <a:gd name="connsiteY1" fmla="*/ 71 h 10234"/>
              <a:gd name="connsiteX2" fmla="*/ 7521 w 10321"/>
              <a:gd name="connsiteY2" fmla="*/ 484 h 10234"/>
              <a:gd name="connsiteX3" fmla="*/ 9623 w 10321"/>
              <a:gd name="connsiteY3" fmla="*/ 2116 h 10234"/>
              <a:gd name="connsiteX4" fmla="*/ 10293 w 10321"/>
              <a:gd name="connsiteY4" fmla="*/ 5766 h 10234"/>
              <a:gd name="connsiteX5" fmla="*/ 10089 w 10321"/>
              <a:gd name="connsiteY5" fmla="*/ 9059 h 10234"/>
              <a:gd name="connsiteX6" fmla="*/ 8844 w 10321"/>
              <a:gd name="connsiteY6" fmla="*/ 10076 h 10234"/>
              <a:gd name="connsiteX0" fmla="*/ 0 w 10331"/>
              <a:gd name="connsiteY0" fmla="*/ 0 h 10236"/>
              <a:gd name="connsiteX1" fmla="*/ 2932 w 10331"/>
              <a:gd name="connsiteY1" fmla="*/ 71 h 10236"/>
              <a:gd name="connsiteX2" fmla="*/ 7521 w 10331"/>
              <a:gd name="connsiteY2" fmla="*/ 484 h 10236"/>
              <a:gd name="connsiteX3" fmla="*/ 9623 w 10331"/>
              <a:gd name="connsiteY3" fmla="*/ 2116 h 10236"/>
              <a:gd name="connsiteX4" fmla="*/ 10293 w 10331"/>
              <a:gd name="connsiteY4" fmla="*/ 5766 h 10236"/>
              <a:gd name="connsiteX5" fmla="*/ 10115 w 10331"/>
              <a:gd name="connsiteY5" fmla="*/ 9070 h 10236"/>
              <a:gd name="connsiteX6" fmla="*/ 8844 w 10331"/>
              <a:gd name="connsiteY6" fmla="*/ 10076 h 10236"/>
              <a:gd name="connsiteX0" fmla="*/ 0 w 10331"/>
              <a:gd name="connsiteY0" fmla="*/ 0 h 10277"/>
              <a:gd name="connsiteX1" fmla="*/ 2932 w 10331"/>
              <a:gd name="connsiteY1" fmla="*/ 71 h 10277"/>
              <a:gd name="connsiteX2" fmla="*/ 7521 w 10331"/>
              <a:gd name="connsiteY2" fmla="*/ 484 h 10277"/>
              <a:gd name="connsiteX3" fmla="*/ 9623 w 10331"/>
              <a:gd name="connsiteY3" fmla="*/ 2116 h 10277"/>
              <a:gd name="connsiteX4" fmla="*/ 10293 w 10331"/>
              <a:gd name="connsiteY4" fmla="*/ 5766 h 10277"/>
              <a:gd name="connsiteX5" fmla="*/ 10115 w 10331"/>
              <a:gd name="connsiteY5" fmla="*/ 9070 h 10277"/>
              <a:gd name="connsiteX6" fmla="*/ 8844 w 10331"/>
              <a:gd name="connsiteY6" fmla="*/ 10076 h 10277"/>
              <a:gd name="connsiteX0" fmla="*/ 0 w 10331"/>
              <a:gd name="connsiteY0" fmla="*/ 0 h 10305"/>
              <a:gd name="connsiteX1" fmla="*/ 2932 w 10331"/>
              <a:gd name="connsiteY1" fmla="*/ 71 h 10305"/>
              <a:gd name="connsiteX2" fmla="*/ 7521 w 10331"/>
              <a:gd name="connsiteY2" fmla="*/ 484 h 10305"/>
              <a:gd name="connsiteX3" fmla="*/ 9623 w 10331"/>
              <a:gd name="connsiteY3" fmla="*/ 2116 h 10305"/>
              <a:gd name="connsiteX4" fmla="*/ 10293 w 10331"/>
              <a:gd name="connsiteY4" fmla="*/ 5766 h 10305"/>
              <a:gd name="connsiteX5" fmla="*/ 10115 w 10331"/>
              <a:gd name="connsiteY5" fmla="*/ 9070 h 10305"/>
              <a:gd name="connsiteX6" fmla="*/ 8844 w 10331"/>
              <a:gd name="connsiteY6" fmla="*/ 10076 h 10305"/>
              <a:gd name="connsiteX0" fmla="*/ 0 w 10331"/>
              <a:gd name="connsiteY0" fmla="*/ 0 h 10269"/>
              <a:gd name="connsiteX1" fmla="*/ 2932 w 10331"/>
              <a:gd name="connsiteY1" fmla="*/ 71 h 10269"/>
              <a:gd name="connsiteX2" fmla="*/ 7521 w 10331"/>
              <a:gd name="connsiteY2" fmla="*/ 484 h 10269"/>
              <a:gd name="connsiteX3" fmla="*/ 9623 w 10331"/>
              <a:gd name="connsiteY3" fmla="*/ 2116 h 10269"/>
              <a:gd name="connsiteX4" fmla="*/ 10293 w 10331"/>
              <a:gd name="connsiteY4" fmla="*/ 5766 h 10269"/>
              <a:gd name="connsiteX5" fmla="*/ 10115 w 10331"/>
              <a:gd name="connsiteY5" fmla="*/ 9070 h 10269"/>
              <a:gd name="connsiteX6" fmla="*/ 8848 w 10331"/>
              <a:gd name="connsiteY6" fmla="*/ 10032 h 10269"/>
              <a:gd name="connsiteX0" fmla="*/ 0 w 10331"/>
              <a:gd name="connsiteY0" fmla="*/ 0 h 10270"/>
              <a:gd name="connsiteX1" fmla="*/ 2932 w 10331"/>
              <a:gd name="connsiteY1" fmla="*/ 71 h 10270"/>
              <a:gd name="connsiteX2" fmla="*/ 7521 w 10331"/>
              <a:gd name="connsiteY2" fmla="*/ 484 h 10270"/>
              <a:gd name="connsiteX3" fmla="*/ 9623 w 10331"/>
              <a:gd name="connsiteY3" fmla="*/ 2116 h 10270"/>
              <a:gd name="connsiteX4" fmla="*/ 10293 w 10331"/>
              <a:gd name="connsiteY4" fmla="*/ 5766 h 10270"/>
              <a:gd name="connsiteX5" fmla="*/ 10115 w 10331"/>
              <a:gd name="connsiteY5" fmla="*/ 9070 h 10270"/>
              <a:gd name="connsiteX6" fmla="*/ 8848 w 10331"/>
              <a:gd name="connsiteY6" fmla="*/ 10032 h 10270"/>
              <a:gd name="connsiteX0" fmla="*/ 0 w 10331"/>
              <a:gd name="connsiteY0" fmla="*/ 0 h 10263"/>
              <a:gd name="connsiteX1" fmla="*/ 2932 w 10331"/>
              <a:gd name="connsiteY1" fmla="*/ 71 h 10263"/>
              <a:gd name="connsiteX2" fmla="*/ 7521 w 10331"/>
              <a:gd name="connsiteY2" fmla="*/ 484 h 10263"/>
              <a:gd name="connsiteX3" fmla="*/ 9623 w 10331"/>
              <a:gd name="connsiteY3" fmla="*/ 2116 h 10263"/>
              <a:gd name="connsiteX4" fmla="*/ 10293 w 10331"/>
              <a:gd name="connsiteY4" fmla="*/ 5766 h 10263"/>
              <a:gd name="connsiteX5" fmla="*/ 10115 w 10331"/>
              <a:gd name="connsiteY5" fmla="*/ 9070 h 10263"/>
              <a:gd name="connsiteX6" fmla="*/ 8848 w 10331"/>
              <a:gd name="connsiteY6" fmla="*/ 10032 h 10263"/>
              <a:gd name="connsiteX0" fmla="*/ 0 w 10331"/>
              <a:gd name="connsiteY0" fmla="*/ 0 h 10254"/>
              <a:gd name="connsiteX1" fmla="*/ 2932 w 10331"/>
              <a:gd name="connsiteY1" fmla="*/ 71 h 10254"/>
              <a:gd name="connsiteX2" fmla="*/ 7521 w 10331"/>
              <a:gd name="connsiteY2" fmla="*/ 484 h 10254"/>
              <a:gd name="connsiteX3" fmla="*/ 9623 w 10331"/>
              <a:gd name="connsiteY3" fmla="*/ 2116 h 10254"/>
              <a:gd name="connsiteX4" fmla="*/ 10293 w 10331"/>
              <a:gd name="connsiteY4" fmla="*/ 5766 h 10254"/>
              <a:gd name="connsiteX5" fmla="*/ 10115 w 10331"/>
              <a:gd name="connsiteY5" fmla="*/ 9070 h 10254"/>
              <a:gd name="connsiteX6" fmla="*/ 8755 w 10331"/>
              <a:gd name="connsiteY6" fmla="*/ 10021 h 10254"/>
              <a:gd name="connsiteX0" fmla="*/ 0 w 10331"/>
              <a:gd name="connsiteY0" fmla="*/ 0 h 10301"/>
              <a:gd name="connsiteX1" fmla="*/ 2932 w 10331"/>
              <a:gd name="connsiteY1" fmla="*/ 71 h 10301"/>
              <a:gd name="connsiteX2" fmla="*/ 7521 w 10331"/>
              <a:gd name="connsiteY2" fmla="*/ 484 h 10301"/>
              <a:gd name="connsiteX3" fmla="*/ 9623 w 10331"/>
              <a:gd name="connsiteY3" fmla="*/ 2116 h 10301"/>
              <a:gd name="connsiteX4" fmla="*/ 10293 w 10331"/>
              <a:gd name="connsiteY4" fmla="*/ 5766 h 10301"/>
              <a:gd name="connsiteX5" fmla="*/ 10115 w 10331"/>
              <a:gd name="connsiteY5" fmla="*/ 9070 h 10301"/>
              <a:gd name="connsiteX6" fmla="*/ 8755 w 10331"/>
              <a:gd name="connsiteY6" fmla="*/ 10021 h 10301"/>
              <a:gd name="connsiteX0" fmla="*/ 0 w 10331"/>
              <a:gd name="connsiteY0" fmla="*/ 0 h 10208"/>
              <a:gd name="connsiteX1" fmla="*/ 2932 w 10331"/>
              <a:gd name="connsiteY1" fmla="*/ 71 h 10208"/>
              <a:gd name="connsiteX2" fmla="*/ 7521 w 10331"/>
              <a:gd name="connsiteY2" fmla="*/ 484 h 10208"/>
              <a:gd name="connsiteX3" fmla="*/ 9623 w 10331"/>
              <a:gd name="connsiteY3" fmla="*/ 2116 h 10208"/>
              <a:gd name="connsiteX4" fmla="*/ 10293 w 10331"/>
              <a:gd name="connsiteY4" fmla="*/ 5766 h 10208"/>
              <a:gd name="connsiteX5" fmla="*/ 10115 w 10331"/>
              <a:gd name="connsiteY5" fmla="*/ 9070 h 10208"/>
              <a:gd name="connsiteX6" fmla="*/ 8755 w 10331"/>
              <a:gd name="connsiteY6" fmla="*/ 10021 h 10208"/>
              <a:gd name="connsiteX0" fmla="*/ 0 w 10331"/>
              <a:gd name="connsiteY0" fmla="*/ 0 h 10157"/>
              <a:gd name="connsiteX1" fmla="*/ 2932 w 10331"/>
              <a:gd name="connsiteY1" fmla="*/ 71 h 10157"/>
              <a:gd name="connsiteX2" fmla="*/ 7521 w 10331"/>
              <a:gd name="connsiteY2" fmla="*/ 484 h 10157"/>
              <a:gd name="connsiteX3" fmla="*/ 9623 w 10331"/>
              <a:gd name="connsiteY3" fmla="*/ 2116 h 10157"/>
              <a:gd name="connsiteX4" fmla="*/ 10293 w 10331"/>
              <a:gd name="connsiteY4" fmla="*/ 5766 h 10157"/>
              <a:gd name="connsiteX5" fmla="*/ 10115 w 10331"/>
              <a:gd name="connsiteY5" fmla="*/ 9070 h 10157"/>
              <a:gd name="connsiteX6" fmla="*/ 8755 w 10331"/>
              <a:gd name="connsiteY6" fmla="*/ 10021 h 10157"/>
              <a:gd name="connsiteX0" fmla="*/ 0 w 10331"/>
              <a:gd name="connsiteY0" fmla="*/ 0 h 10180"/>
              <a:gd name="connsiteX1" fmla="*/ 2932 w 10331"/>
              <a:gd name="connsiteY1" fmla="*/ 71 h 10180"/>
              <a:gd name="connsiteX2" fmla="*/ 7521 w 10331"/>
              <a:gd name="connsiteY2" fmla="*/ 484 h 10180"/>
              <a:gd name="connsiteX3" fmla="*/ 9623 w 10331"/>
              <a:gd name="connsiteY3" fmla="*/ 2116 h 10180"/>
              <a:gd name="connsiteX4" fmla="*/ 10293 w 10331"/>
              <a:gd name="connsiteY4" fmla="*/ 5766 h 10180"/>
              <a:gd name="connsiteX5" fmla="*/ 10115 w 10331"/>
              <a:gd name="connsiteY5" fmla="*/ 9070 h 10180"/>
              <a:gd name="connsiteX6" fmla="*/ 8755 w 10331"/>
              <a:gd name="connsiteY6" fmla="*/ 10021 h 10180"/>
              <a:gd name="connsiteX0" fmla="*/ 0 w 10331"/>
              <a:gd name="connsiteY0" fmla="*/ 0 h 10194"/>
              <a:gd name="connsiteX1" fmla="*/ 2932 w 10331"/>
              <a:gd name="connsiteY1" fmla="*/ 71 h 10194"/>
              <a:gd name="connsiteX2" fmla="*/ 7521 w 10331"/>
              <a:gd name="connsiteY2" fmla="*/ 484 h 10194"/>
              <a:gd name="connsiteX3" fmla="*/ 9623 w 10331"/>
              <a:gd name="connsiteY3" fmla="*/ 2116 h 10194"/>
              <a:gd name="connsiteX4" fmla="*/ 10293 w 10331"/>
              <a:gd name="connsiteY4" fmla="*/ 5766 h 10194"/>
              <a:gd name="connsiteX5" fmla="*/ 10115 w 10331"/>
              <a:gd name="connsiteY5" fmla="*/ 9070 h 10194"/>
              <a:gd name="connsiteX6" fmla="*/ 8755 w 10331"/>
              <a:gd name="connsiteY6" fmla="*/ 10021 h 1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1" h="10194">
                <a:moveTo>
                  <a:pt x="0" y="0"/>
                </a:moveTo>
                <a:cubicBezTo>
                  <a:pt x="680" y="76"/>
                  <a:pt x="1679" y="-10"/>
                  <a:pt x="2932" y="71"/>
                </a:cubicBezTo>
                <a:cubicBezTo>
                  <a:pt x="4185" y="152"/>
                  <a:pt x="6142" y="259"/>
                  <a:pt x="7521" y="484"/>
                </a:cubicBezTo>
                <a:cubicBezTo>
                  <a:pt x="8716" y="798"/>
                  <a:pt x="9033" y="1072"/>
                  <a:pt x="9623" y="2116"/>
                </a:cubicBezTo>
                <a:cubicBezTo>
                  <a:pt x="10212" y="3380"/>
                  <a:pt x="10230" y="4013"/>
                  <a:pt x="10293" y="5766"/>
                </a:cubicBezTo>
                <a:cubicBezTo>
                  <a:pt x="10315" y="7184"/>
                  <a:pt x="10429" y="8085"/>
                  <a:pt x="10115" y="9070"/>
                </a:cubicBezTo>
                <a:cubicBezTo>
                  <a:pt x="9898" y="9937"/>
                  <a:pt x="8478" y="10495"/>
                  <a:pt x="8755" y="10021"/>
                </a:cubicBezTo>
              </a:path>
            </a:pathLst>
          </a:custGeom>
          <a:solidFill>
            <a:srgbClr val="F6E5A0">
              <a:alpha val="0"/>
            </a:srgbClr>
          </a:solidFill>
          <a:ln w="82550">
            <a:solidFill>
              <a:srgbClr val="F6E5A0"/>
            </a:solidFill>
            <a:round/>
            <a:headEnd type="none" w="med" len="med"/>
            <a:tailEnd type="triangle" w="med" len="med"/>
          </a:ln>
          <a:effectLst>
            <a:glow rad="38100">
              <a:schemeClr val="tx1"/>
            </a:glo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Freeform 58">
            <a:extLst>
              <a:ext uri="{FF2B5EF4-FFF2-40B4-BE49-F238E27FC236}">
                <a16:creationId xmlns:a16="http://schemas.microsoft.com/office/drawing/2014/main" id="{8A56D84B-F750-466C-B23A-A25F136A9892}"/>
              </a:ext>
            </a:extLst>
          </p:cNvPr>
          <p:cNvSpPr>
            <a:spLocks/>
          </p:cNvSpPr>
          <p:nvPr/>
        </p:nvSpPr>
        <p:spPr bwMode="auto">
          <a:xfrm>
            <a:off x="2709560" y="2303424"/>
            <a:ext cx="2573485" cy="275244"/>
          </a:xfrm>
          <a:custGeom>
            <a:avLst/>
            <a:gdLst>
              <a:gd name="T0" fmla="*/ 0 w 2168"/>
              <a:gd name="T1" fmla="*/ 0 h 1714"/>
              <a:gd name="T2" fmla="*/ 411 w 2168"/>
              <a:gd name="T3" fmla="*/ 445 h 1714"/>
              <a:gd name="T4" fmla="*/ 612 w 2168"/>
              <a:gd name="T5" fmla="*/ 1477 h 1714"/>
              <a:gd name="T6" fmla="*/ 2168 w 2168"/>
              <a:gd name="T7" fmla="*/ 1714 h 1714"/>
              <a:gd name="connsiteX0" fmla="*/ 0 w 10000"/>
              <a:gd name="connsiteY0" fmla="*/ 0 h 10000"/>
              <a:gd name="connsiteX1" fmla="*/ 1896 w 10000"/>
              <a:gd name="connsiteY1" fmla="*/ 2596 h 10000"/>
              <a:gd name="connsiteX2" fmla="*/ 2857 w 10000"/>
              <a:gd name="connsiteY2" fmla="*/ 8489 h 10000"/>
              <a:gd name="connsiteX3" fmla="*/ 10000 w 10000"/>
              <a:gd name="connsiteY3" fmla="*/ 10000 h 10000"/>
              <a:gd name="connsiteX0" fmla="*/ 0 w 10000"/>
              <a:gd name="connsiteY0" fmla="*/ 0 h 11191"/>
              <a:gd name="connsiteX1" fmla="*/ 1896 w 10000"/>
              <a:gd name="connsiteY1" fmla="*/ 3787 h 11191"/>
              <a:gd name="connsiteX2" fmla="*/ 2857 w 10000"/>
              <a:gd name="connsiteY2" fmla="*/ 9680 h 11191"/>
              <a:gd name="connsiteX3" fmla="*/ 10000 w 10000"/>
              <a:gd name="connsiteY3" fmla="*/ 11191 h 11191"/>
              <a:gd name="connsiteX0" fmla="*/ 0 w 10000"/>
              <a:gd name="connsiteY0" fmla="*/ 103 h 11294"/>
              <a:gd name="connsiteX1" fmla="*/ 2300 w 10000"/>
              <a:gd name="connsiteY1" fmla="*/ 827 h 11294"/>
              <a:gd name="connsiteX2" fmla="*/ 2857 w 10000"/>
              <a:gd name="connsiteY2" fmla="*/ 9783 h 11294"/>
              <a:gd name="connsiteX3" fmla="*/ 10000 w 10000"/>
              <a:gd name="connsiteY3" fmla="*/ 11294 h 11294"/>
              <a:gd name="connsiteX0" fmla="*/ 0 w 10000"/>
              <a:gd name="connsiteY0" fmla="*/ 0 h 11191"/>
              <a:gd name="connsiteX1" fmla="*/ 2300 w 10000"/>
              <a:gd name="connsiteY1" fmla="*/ 724 h 11191"/>
              <a:gd name="connsiteX2" fmla="*/ 4236 w 10000"/>
              <a:gd name="connsiteY2" fmla="*/ 1002 h 11191"/>
              <a:gd name="connsiteX3" fmla="*/ 10000 w 10000"/>
              <a:gd name="connsiteY3" fmla="*/ 11191 h 11191"/>
              <a:gd name="connsiteX0" fmla="*/ 0 w 7242"/>
              <a:gd name="connsiteY0" fmla="*/ 0 h 1477"/>
              <a:gd name="connsiteX1" fmla="*/ 2300 w 7242"/>
              <a:gd name="connsiteY1" fmla="*/ 724 h 1477"/>
              <a:gd name="connsiteX2" fmla="*/ 4236 w 7242"/>
              <a:gd name="connsiteY2" fmla="*/ 1002 h 1477"/>
              <a:gd name="connsiteX3" fmla="*/ 7242 w 7242"/>
              <a:gd name="connsiteY3" fmla="*/ 939 h 1477"/>
              <a:gd name="connsiteX0" fmla="*/ 0 w 10000"/>
              <a:gd name="connsiteY0" fmla="*/ 0 h 10005"/>
              <a:gd name="connsiteX1" fmla="*/ 2061 w 10000"/>
              <a:gd name="connsiteY1" fmla="*/ 6630 h 10005"/>
              <a:gd name="connsiteX2" fmla="*/ 5849 w 10000"/>
              <a:gd name="connsiteY2" fmla="*/ 6784 h 10005"/>
              <a:gd name="connsiteX3" fmla="*/ 10000 w 10000"/>
              <a:gd name="connsiteY3" fmla="*/ 6357 h 10005"/>
              <a:gd name="connsiteX0" fmla="*/ 0 w 10000"/>
              <a:gd name="connsiteY0" fmla="*/ 0 h 10005"/>
              <a:gd name="connsiteX1" fmla="*/ 2061 w 10000"/>
              <a:gd name="connsiteY1" fmla="*/ 6630 h 10005"/>
              <a:gd name="connsiteX2" fmla="*/ 5849 w 10000"/>
              <a:gd name="connsiteY2" fmla="*/ 6784 h 10005"/>
              <a:gd name="connsiteX3" fmla="*/ 10000 w 10000"/>
              <a:gd name="connsiteY3" fmla="*/ 6357 h 10005"/>
              <a:gd name="connsiteX0" fmla="*/ 0 w 10000"/>
              <a:gd name="connsiteY0" fmla="*/ 0 h 7057"/>
              <a:gd name="connsiteX1" fmla="*/ 2061 w 10000"/>
              <a:gd name="connsiteY1" fmla="*/ 6630 h 7057"/>
              <a:gd name="connsiteX2" fmla="*/ 5849 w 10000"/>
              <a:gd name="connsiteY2" fmla="*/ 6784 h 7057"/>
              <a:gd name="connsiteX3" fmla="*/ 10000 w 10000"/>
              <a:gd name="connsiteY3" fmla="*/ 6357 h 7057"/>
              <a:gd name="connsiteX0" fmla="*/ 0 w 10000"/>
              <a:gd name="connsiteY0" fmla="*/ 0 h 10000"/>
              <a:gd name="connsiteX1" fmla="*/ 2061 w 10000"/>
              <a:gd name="connsiteY1" fmla="*/ 9395 h 10000"/>
              <a:gd name="connsiteX2" fmla="*/ 5849 w 10000"/>
              <a:gd name="connsiteY2" fmla="*/ 9613 h 10000"/>
              <a:gd name="connsiteX3" fmla="*/ 10000 w 10000"/>
              <a:gd name="connsiteY3" fmla="*/ 9008 h 10000"/>
              <a:gd name="connsiteX0" fmla="*/ 0 w 10000"/>
              <a:gd name="connsiteY0" fmla="*/ 0 h 9649"/>
              <a:gd name="connsiteX1" fmla="*/ 2061 w 10000"/>
              <a:gd name="connsiteY1" fmla="*/ 9395 h 9649"/>
              <a:gd name="connsiteX2" fmla="*/ 5849 w 10000"/>
              <a:gd name="connsiteY2" fmla="*/ 9613 h 9649"/>
              <a:gd name="connsiteX3" fmla="*/ 10000 w 10000"/>
              <a:gd name="connsiteY3" fmla="*/ 9008 h 9649"/>
              <a:gd name="connsiteX0" fmla="*/ 0 w 10000"/>
              <a:gd name="connsiteY0" fmla="*/ 0 h 10262"/>
              <a:gd name="connsiteX1" fmla="*/ 2061 w 10000"/>
              <a:gd name="connsiteY1" fmla="*/ 9737 h 10262"/>
              <a:gd name="connsiteX2" fmla="*/ 6267 w 10000"/>
              <a:gd name="connsiteY2" fmla="*/ 9540 h 10262"/>
              <a:gd name="connsiteX3" fmla="*/ 10000 w 10000"/>
              <a:gd name="connsiteY3" fmla="*/ 9336 h 10262"/>
              <a:gd name="connsiteX0" fmla="*/ 0 w 10325"/>
              <a:gd name="connsiteY0" fmla="*/ 0 h 10262"/>
              <a:gd name="connsiteX1" fmla="*/ 2061 w 10325"/>
              <a:gd name="connsiteY1" fmla="*/ 9737 h 10262"/>
              <a:gd name="connsiteX2" fmla="*/ 6267 w 10325"/>
              <a:gd name="connsiteY2" fmla="*/ 9540 h 10262"/>
              <a:gd name="connsiteX3" fmla="*/ 10325 w 10325"/>
              <a:gd name="connsiteY3" fmla="*/ 9759 h 10262"/>
              <a:gd name="connsiteX0" fmla="*/ 0 w 10325"/>
              <a:gd name="connsiteY0" fmla="*/ 0 h 10364"/>
              <a:gd name="connsiteX1" fmla="*/ 2061 w 10325"/>
              <a:gd name="connsiteY1" fmla="*/ 9737 h 10364"/>
              <a:gd name="connsiteX2" fmla="*/ 5710 w 10325"/>
              <a:gd name="connsiteY2" fmla="*/ 9963 h 10364"/>
              <a:gd name="connsiteX3" fmla="*/ 10325 w 10325"/>
              <a:gd name="connsiteY3" fmla="*/ 9759 h 10364"/>
              <a:gd name="connsiteX0" fmla="*/ 0 w 10325"/>
              <a:gd name="connsiteY0" fmla="*/ 0 h 10544"/>
              <a:gd name="connsiteX1" fmla="*/ 2061 w 10325"/>
              <a:gd name="connsiteY1" fmla="*/ 9737 h 10544"/>
              <a:gd name="connsiteX2" fmla="*/ 5710 w 10325"/>
              <a:gd name="connsiteY2" fmla="*/ 9963 h 10544"/>
              <a:gd name="connsiteX3" fmla="*/ 10325 w 10325"/>
              <a:gd name="connsiteY3" fmla="*/ 9759 h 10544"/>
              <a:gd name="connsiteX0" fmla="*/ 0 w 10325"/>
              <a:gd name="connsiteY0" fmla="*/ 0 h 10079"/>
              <a:gd name="connsiteX1" fmla="*/ 2244 w 10325"/>
              <a:gd name="connsiteY1" fmla="*/ 8902 h 10079"/>
              <a:gd name="connsiteX2" fmla="*/ 5710 w 10325"/>
              <a:gd name="connsiteY2" fmla="*/ 9963 h 10079"/>
              <a:gd name="connsiteX3" fmla="*/ 10325 w 10325"/>
              <a:gd name="connsiteY3" fmla="*/ 9759 h 10079"/>
              <a:gd name="connsiteX0" fmla="*/ 0 w 10325"/>
              <a:gd name="connsiteY0" fmla="*/ 0 h 10058"/>
              <a:gd name="connsiteX1" fmla="*/ 2244 w 10325"/>
              <a:gd name="connsiteY1" fmla="*/ 8902 h 10058"/>
              <a:gd name="connsiteX2" fmla="*/ 5710 w 10325"/>
              <a:gd name="connsiteY2" fmla="*/ 9963 h 10058"/>
              <a:gd name="connsiteX3" fmla="*/ 10325 w 10325"/>
              <a:gd name="connsiteY3" fmla="*/ 9759 h 10058"/>
            </a:gdLst>
            <a:ahLst/>
            <a:cxnLst>
              <a:cxn ang="0">
                <a:pos x="connsiteX0" y="connsiteY0"/>
              </a:cxn>
              <a:cxn ang="0">
                <a:pos x="connsiteX1" y="connsiteY1"/>
              </a:cxn>
              <a:cxn ang="0">
                <a:pos x="connsiteX2" y="connsiteY2"/>
              </a:cxn>
              <a:cxn ang="0">
                <a:pos x="connsiteX3" y="connsiteY3"/>
              </a:cxn>
            </a:cxnLst>
            <a:rect l="l" t="t" r="r" b="b"/>
            <a:pathLst>
              <a:path w="10325" h="10058">
                <a:moveTo>
                  <a:pt x="0" y="0"/>
                </a:moveTo>
                <a:cubicBezTo>
                  <a:pt x="434" y="4296"/>
                  <a:pt x="1200" y="7799"/>
                  <a:pt x="2244" y="8902"/>
                </a:cubicBezTo>
                <a:cubicBezTo>
                  <a:pt x="3288" y="10005"/>
                  <a:pt x="3192" y="9989"/>
                  <a:pt x="5710" y="9963"/>
                </a:cubicBezTo>
                <a:cubicBezTo>
                  <a:pt x="7855" y="9937"/>
                  <a:pt x="8262" y="10300"/>
                  <a:pt x="10325" y="9759"/>
                </a:cubicBezTo>
              </a:path>
            </a:pathLst>
          </a:custGeom>
          <a:solidFill>
            <a:srgbClr val="F6E5A0">
              <a:alpha val="0"/>
            </a:srgbClr>
          </a:solidFill>
          <a:ln w="88900">
            <a:solidFill>
              <a:srgbClr val="F6E5A0"/>
            </a:solidFill>
            <a:round/>
            <a:headEnd type="none" w="med" len="med"/>
            <a:tailEnd type="triangle" w="med" len="med"/>
          </a:ln>
          <a:effectLst>
            <a:glow rad="38100">
              <a:schemeClr val="tx1"/>
            </a:glow>
          </a:effectLst>
          <a:scene3d>
            <a:camera prst="orthographicFront"/>
            <a:lightRig rig="threePt" dir="t"/>
          </a:scene3d>
          <a:sp3d/>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Sun 19">
            <a:extLst>
              <a:ext uri="{FF2B5EF4-FFF2-40B4-BE49-F238E27FC236}">
                <a16:creationId xmlns:a16="http://schemas.microsoft.com/office/drawing/2014/main" id="{52EF0C4A-54F2-47E7-AA23-3B5E76E8595C}"/>
              </a:ext>
            </a:extLst>
          </p:cNvPr>
          <p:cNvSpPr/>
          <p:nvPr/>
        </p:nvSpPr>
        <p:spPr>
          <a:xfrm>
            <a:off x="7877538" y="2411618"/>
            <a:ext cx="289366" cy="303620"/>
          </a:xfrm>
          <a:prstGeom prst="sun">
            <a:avLst/>
          </a:prstGeom>
          <a:solidFill>
            <a:srgbClr val="F6E5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Sun 2">
            <a:extLst>
              <a:ext uri="{FF2B5EF4-FFF2-40B4-BE49-F238E27FC236}">
                <a16:creationId xmlns:a16="http://schemas.microsoft.com/office/drawing/2014/main" id="{595C77E3-B835-4857-8E95-18F5D8AD0483}"/>
              </a:ext>
            </a:extLst>
          </p:cNvPr>
          <p:cNvSpPr/>
          <p:nvPr/>
        </p:nvSpPr>
        <p:spPr>
          <a:xfrm>
            <a:off x="5138362" y="2417333"/>
            <a:ext cx="289366" cy="303620"/>
          </a:xfrm>
          <a:prstGeom prst="sun">
            <a:avLst/>
          </a:prstGeom>
          <a:solidFill>
            <a:srgbClr val="F6E5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
            <a:extLst>
              <a:ext uri="{FF2B5EF4-FFF2-40B4-BE49-F238E27FC236}">
                <a16:creationId xmlns:a16="http://schemas.microsoft.com/office/drawing/2014/main" id="{3DA17FF6-EAB2-4B33-AEE3-06E17CD1607C}"/>
              </a:ext>
            </a:extLst>
          </p:cNvPr>
          <p:cNvSpPr txBox="1">
            <a:spLocks noChangeArrowheads="1"/>
          </p:cNvSpPr>
          <p:nvPr/>
        </p:nvSpPr>
        <p:spPr bwMode="auto">
          <a:xfrm>
            <a:off x="6824965" y="150328"/>
            <a:ext cx="176916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love of</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1" name="Rectangle 2">
            <a:extLst>
              <a:ext uri="{FF2B5EF4-FFF2-40B4-BE49-F238E27FC236}">
                <a16:creationId xmlns:a16="http://schemas.microsoft.com/office/drawing/2014/main" id="{C03265EB-FDF2-4BEA-8522-ACC94E726F03}"/>
              </a:ext>
            </a:extLst>
          </p:cNvPr>
          <p:cNvSpPr txBox="1">
            <a:spLocks noChangeArrowheads="1"/>
          </p:cNvSpPr>
          <p:nvPr/>
        </p:nvSpPr>
        <p:spPr bwMode="auto">
          <a:xfrm>
            <a:off x="5474561" y="1585611"/>
            <a:ext cx="23440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Holy Spirit</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2" name="Rectangle 2">
            <a:extLst>
              <a:ext uri="{FF2B5EF4-FFF2-40B4-BE49-F238E27FC236}">
                <a16:creationId xmlns:a16="http://schemas.microsoft.com/office/drawing/2014/main" id="{B7FCA0FA-9E93-45E6-9ACE-0FB2ECA09458}"/>
              </a:ext>
            </a:extLst>
          </p:cNvPr>
          <p:cNvSpPr txBox="1">
            <a:spLocks noChangeArrowheads="1"/>
          </p:cNvSpPr>
          <p:nvPr/>
        </p:nvSpPr>
        <p:spPr bwMode="auto">
          <a:xfrm>
            <a:off x="5814956" y="1883444"/>
            <a:ext cx="251611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His mercy</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3" name="Rectangle 2">
            <a:extLst>
              <a:ext uri="{FF2B5EF4-FFF2-40B4-BE49-F238E27FC236}">
                <a16:creationId xmlns:a16="http://schemas.microsoft.com/office/drawing/2014/main" id="{61E5F7E0-B7BB-4D2E-9522-75BD52109ED8}"/>
              </a:ext>
            </a:extLst>
          </p:cNvPr>
          <p:cNvSpPr txBox="1">
            <a:spLocks noChangeArrowheads="1"/>
          </p:cNvSpPr>
          <p:nvPr/>
        </p:nvSpPr>
        <p:spPr bwMode="auto">
          <a:xfrm>
            <a:off x="4050646" y="3043998"/>
            <a:ext cx="45777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renewing of the Holy</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4" name="Rectangle 2">
            <a:extLst>
              <a:ext uri="{FF2B5EF4-FFF2-40B4-BE49-F238E27FC236}">
                <a16:creationId xmlns:a16="http://schemas.microsoft.com/office/drawing/2014/main" id="{E2D55E71-1EA3-4606-99A6-8F42CE733E0E}"/>
              </a:ext>
            </a:extLst>
          </p:cNvPr>
          <p:cNvSpPr txBox="1">
            <a:spLocks noChangeArrowheads="1"/>
          </p:cNvSpPr>
          <p:nvPr/>
        </p:nvSpPr>
        <p:spPr bwMode="auto">
          <a:xfrm>
            <a:off x="4884237" y="4201466"/>
            <a:ext cx="263902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76200">
                    <a:srgbClr val="000000"/>
                  </a:glow>
                </a:effectLst>
                <a:uLnTx/>
                <a:uFillTx/>
                <a:latin typeface="Calibri" panose="020F0502020204030204" pitchFamily="34" charset="0"/>
                <a:ea typeface="+mj-ea"/>
                <a:cs typeface="+mj-cs"/>
              </a:rPr>
              <a:t>Jesus Christ</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76200">
                  <a:srgbClr val="000000"/>
                </a:glow>
              </a:effectLst>
              <a:uLnTx/>
              <a:uFillTx/>
              <a:latin typeface="Calibri" panose="020F0502020204030204" pitchFamily="34" charset="0"/>
              <a:ea typeface="+mj-ea"/>
              <a:cs typeface="+mj-cs"/>
            </a:endParaRPr>
          </a:p>
        </p:txBody>
      </p:sp>
      <p:sp>
        <p:nvSpPr>
          <p:cNvPr id="35" name="Rectangle 2">
            <a:extLst>
              <a:ext uri="{FF2B5EF4-FFF2-40B4-BE49-F238E27FC236}">
                <a16:creationId xmlns:a16="http://schemas.microsoft.com/office/drawing/2014/main" id="{85CBE831-1F37-44A8-9DCC-49151FE3821F}"/>
              </a:ext>
            </a:extLst>
          </p:cNvPr>
          <p:cNvSpPr txBox="1">
            <a:spLocks noChangeArrowheads="1"/>
          </p:cNvSpPr>
          <p:nvPr/>
        </p:nvSpPr>
        <p:spPr bwMode="auto">
          <a:xfrm>
            <a:off x="5353365" y="4780887"/>
            <a:ext cx="335842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justified by His</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6" name="Rectangle 2">
            <a:extLst>
              <a:ext uri="{FF2B5EF4-FFF2-40B4-BE49-F238E27FC236}">
                <a16:creationId xmlns:a16="http://schemas.microsoft.com/office/drawing/2014/main" id="{731FFE14-03AE-4428-ADC0-F20A3C181249}"/>
              </a:ext>
            </a:extLst>
          </p:cNvPr>
          <p:cNvSpPr txBox="1">
            <a:spLocks noChangeArrowheads="1"/>
          </p:cNvSpPr>
          <p:nvPr/>
        </p:nvSpPr>
        <p:spPr bwMode="auto">
          <a:xfrm>
            <a:off x="5358935" y="5359078"/>
            <a:ext cx="141211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heirs</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7" name="Rectangle 2">
            <a:extLst>
              <a:ext uri="{FF2B5EF4-FFF2-40B4-BE49-F238E27FC236}">
                <a16:creationId xmlns:a16="http://schemas.microsoft.com/office/drawing/2014/main" id="{8712A057-EF5F-477D-ADEB-85F69BCBEC24}"/>
              </a:ext>
            </a:extLst>
          </p:cNvPr>
          <p:cNvSpPr txBox="1">
            <a:spLocks noChangeArrowheads="1"/>
          </p:cNvSpPr>
          <p:nvPr/>
        </p:nvSpPr>
        <p:spPr bwMode="auto">
          <a:xfrm>
            <a:off x="1924710" y="5941647"/>
            <a:ext cx="128478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hope</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8" name="Rectangle 2">
            <a:extLst>
              <a:ext uri="{FF2B5EF4-FFF2-40B4-BE49-F238E27FC236}">
                <a16:creationId xmlns:a16="http://schemas.microsoft.com/office/drawing/2014/main" id="{89228E05-38E5-4618-9C45-B3F8C9E3A551}"/>
              </a:ext>
            </a:extLst>
          </p:cNvPr>
          <p:cNvSpPr txBox="1">
            <a:spLocks noChangeArrowheads="1"/>
          </p:cNvSpPr>
          <p:nvPr/>
        </p:nvSpPr>
        <p:spPr bwMode="auto">
          <a:xfrm>
            <a:off x="1456077" y="727180"/>
            <a:ext cx="241508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our Savior</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9" name="Rectangle 2">
            <a:extLst>
              <a:ext uri="{FF2B5EF4-FFF2-40B4-BE49-F238E27FC236}">
                <a16:creationId xmlns:a16="http://schemas.microsoft.com/office/drawing/2014/main" id="{9AE0B333-834C-47EE-86D8-A33FBB087F52}"/>
              </a:ext>
            </a:extLst>
          </p:cNvPr>
          <p:cNvSpPr txBox="1">
            <a:spLocks noChangeArrowheads="1"/>
          </p:cNvSpPr>
          <p:nvPr/>
        </p:nvSpPr>
        <p:spPr bwMode="auto">
          <a:xfrm>
            <a:off x="275536" y="5359078"/>
            <a:ext cx="152785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grace</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0" name="Rectangle 2">
            <a:extLst>
              <a:ext uri="{FF2B5EF4-FFF2-40B4-BE49-F238E27FC236}">
                <a16:creationId xmlns:a16="http://schemas.microsoft.com/office/drawing/2014/main" id="{A1888C8F-EABE-42B0-B68C-C296E1180C85}"/>
              </a:ext>
            </a:extLst>
          </p:cNvPr>
          <p:cNvSpPr txBox="1">
            <a:spLocks noChangeArrowheads="1"/>
          </p:cNvSpPr>
          <p:nvPr/>
        </p:nvSpPr>
        <p:spPr bwMode="auto">
          <a:xfrm>
            <a:off x="873936" y="3622733"/>
            <a:ext cx="16374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Spirit</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1" name="Rectangle 2">
            <a:extLst>
              <a:ext uri="{FF2B5EF4-FFF2-40B4-BE49-F238E27FC236}">
                <a16:creationId xmlns:a16="http://schemas.microsoft.com/office/drawing/2014/main" id="{4E027D5F-7148-4AD0-815C-41897199EA52}"/>
              </a:ext>
            </a:extLst>
          </p:cNvPr>
          <p:cNvSpPr txBox="1">
            <a:spLocks noChangeArrowheads="1"/>
          </p:cNvSpPr>
          <p:nvPr/>
        </p:nvSpPr>
        <p:spPr bwMode="auto">
          <a:xfrm>
            <a:off x="1018819" y="2461548"/>
            <a:ext cx="21688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rPr>
              <a:t>saved us</a:t>
            </a:r>
            <a:endParaRPr kumimoji="0" lang="en-US" altLang="en-US" sz="3800" b="1" i="1" u="none" strike="noStrike" kern="0" cap="none" spc="0" normalizeH="0" baseline="0" noProof="0" dirty="0">
              <a:ln w="17780" cmpd="sng">
                <a:solidFill>
                  <a:srgbClr val="FFFFFF"/>
                </a:solidFill>
                <a:prstDash val="solid"/>
                <a:miter lim="800000"/>
              </a:ln>
              <a:solidFill>
                <a:srgbClr val="0070C0"/>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2" name="Rectangle 2">
            <a:extLst>
              <a:ext uri="{FF2B5EF4-FFF2-40B4-BE49-F238E27FC236}">
                <a16:creationId xmlns:a16="http://schemas.microsoft.com/office/drawing/2014/main" id="{2F402DC7-9170-4524-AF5F-2C95A9497BB0}"/>
              </a:ext>
            </a:extLst>
          </p:cNvPr>
          <p:cNvSpPr txBox="1">
            <a:spLocks noChangeArrowheads="1"/>
          </p:cNvSpPr>
          <p:nvPr/>
        </p:nvSpPr>
        <p:spPr bwMode="auto">
          <a:xfrm>
            <a:off x="2561960" y="478515"/>
            <a:ext cx="1647294" cy="64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Savior</a:t>
            </a:r>
            <a:endParaRPr kumimoji="0" lang="en-US" altLang="en-US" sz="38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3" name="Rectangle 8">
            <a:extLst>
              <a:ext uri="{FF2B5EF4-FFF2-40B4-BE49-F238E27FC236}">
                <a16:creationId xmlns:a16="http://schemas.microsoft.com/office/drawing/2014/main" id="{546F1F3B-0148-40AE-899A-A57A48196FAE}"/>
              </a:ext>
            </a:extLst>
          </p:cNvPr>
          <p:cNvSpPr>
            <a:spLocks noChangeArrowheads="1"/>
          </p:cNvSpPr>
          <p:nvPr/>
        </p:nvSpPr>
        <p:spPr bwMode="auto">
          <a:xfrm>
            <a:off x="5335929" y="4715719"/>
            <a:ext cx="34116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justified by His</a:t>
            </a:r>
            <a:endParaRPr kumimoji="0" lang="en-US" sz="38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44" name="Rectangle 12">
            <a:extLst>
              <a:ext uri="{FF2B5EF4-FFF2-40B4-BE49-F238E27FC236}">
                <a16:creationId xmlns:a16="http://schemas.microsoft.com/office/drawing/2014/main" id="{20933412-B4DF-46C2-B459-32243C1C7C39}"/>
              </a:ext>
            </a:extLst>
          </p:cNvPr>
          <p:cNvSpPr>
            <a:spLocks noChangeArrowheads="1"/>
          </p:cNvSpPr>
          <p:nvPr/>
        </p:nvSpPr>
        <p:spPr bwMode="auto">
          <a:xfrm>
            <a:off x="1504781" y="5385242"/>
            <a:ext cx="5237546" cy="71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1200" cap="none" spc="0" normalizeH="0" baseline="0" noProof="0" dirty="0">
                <a:ln>
                  <a:noFill/>
                </a:ln>
                <a:solidFill>
                  <a:srgbClr val="FF9900"/>
                </a:solidFill>
                <a:effectLst>
                  <a:glow rad="63500">
                    <a:srgbClr val="FFFFFF"/>
                  </a:glow>
                </a:effectLst>
                <a:uLnTx/>
                <a:uFillTx/>
                <a:latin typeface="Calibri" panose="020F0502020204030204" pitchFamily="34" charset="0"/>
                <a:ea typeface="+mn-ea"/>
                <a:cs typeface="+mn-cs"/>
              </a:rPr>
              <a:t>we should become heirs</a:t>
            </a:r>
            <a:endParaRPr kumimoji="0" lang="en-US" altLang="en-US" sz="3800" b="1" i="1" u="none" strike="noStrike" kern="1200" cap="none" spc="0" normalizeH="0" baseline="0" noProof="0" dirty="0">
              <a:ln>
                <a:noFill/>
              </a:ln>
              <a:solidFill>
                <a:srgbClr val="FF9900"/>
              </a:solidFill>
              <a:effectLst>
                <a:glow rad="63500">
                  <a:srgbClr val="FFFFFF"/>
                </a:glow>
              </a:effectLst>
              <a:uLnTx/>
              <a:uFillTx/>
              <a:latin typeface="Calibri" panose="020F0502020204030204" pitchFamily="34" charset="0"/>
              <a:ea typeface="+mn-ea"/>
              <a:cs typeface="+mn-cs"/>
            </a:endParaRPr>
          </a:p>
        </p:txBody>
      </p:sp>
      <p:sp>
        <p:nvSpPr>
          <p:cNvPr id="45" name="Rectangle 9">
            <a:extLst>
              <a:ext uri="{FF2B5EF4-FFF2-40B4-BE49-F238E27FC236}">
                <a16:creationId xmlns:a16="http://schemas.microsoft.com/office/drawing/2014/main" id="{36690FC1-978D-4A6C-844A-6922AB9904C2}"/>
              </a:ext>
            </a:extLst>
          </p:cNvPr>
          <p:cNvSpPr>
            <a:spLocks noChangeArrowheads="1"/>
          </p:cNvSpPr>
          <p:nvPr/>
        </p:nvSpPr>
        <p:spPr bwMode="auto">
          <a:xfrm>
            <a:off x="219919" y="5428526"/>
            <a:ext cx="1631066" cy="64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grace</a:t>
            </a:r>
            <a:endParaRPr kumimoji="0" lang="en-US" sz="38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pic>
        <p:nvPicPr>
          <p:cNvPr id="46" name="Picture 35" descr="PowerPoint Slide Show - [SermonLayoutWork]">
            <a:extLst>
              <a:ext uri="{FF2B5EF4-FFF2-40B4-BE49-F238E27FC236}">
                <a16:creationId xmlns:a16="http://schemas.microsoft.com/office/drawing/2014/main" id="{16A880F4-7E37-40C1-B72E-2BAAF226AFBE}"/>
              </a:ext>
            </a:extLst>
          </p:cNvPr>
          <p:cNvPicPr>
            <a:picLocks noChangeAspect="1"/>
          </p:cNvPicPr>
          <p:nvPr/>
        </p:nvPicPr>
        <p:blipFill rotWithShape="1">
          <a:blip r:embed="rId14">
            <a:clrChange>
              <a:clrFrom>
                <a:srgbClr val="0D0D0D"/>
              </a:clrFrom>
              <a:clrTo>
                <a:srgbClr val="0D0D0D">
                  <a:alpha val="0"/>
                </a:srgbClr>
              </a:clrTo>
            </a:clrChange>
            <a:extLst>
              <a:ext uri="{28A0092B-C50C-407E-A947-70E740481C1C}">
                <a14:useLocalDpi xmlns:a14="http://schemas.microsoft.com/office/drawing/2010/main" val="0"/>
              </a:ext>
            </a:extLst>
          </a:blip>
          <a:srcRect l="15625" t="7593" r="15001" b="6852"/>
          <a:stretch/>
        </p:blipFill>
        <p:spPr>
          <a:xfrm>
            <a:off x="381000" y="520700"/>
            <a:ext cx="8458200" cy="5867400"/>
          </a:xfrm>
          <a:prstGeom prst="rect">
            <a:avLst/>
          </a:prstGeom>
        </p:spPr>
      </p:pic>
      <p:sp>
        <p:nvSpPr>
          <p:cNvPr id="47" name="Rectangle 2">
            <a:extLst>
              <a:ext uri="{FF2B5EF4-FFF2-40B4-BE49-F238E27FC236}">
                <a16:creationId xmlns:a16="http://schemas.microsoft.com/office/drawing/2014/main" id="{BEB24AEA-00E4-4BD8-9FDB-2E562BAF65E2}"/>
              </a:ext>
            </a:extLst>
          </p:cNvPr>
          <p:cNvSpPr txBox="1">
            <a:spLocks noChangeArrowheads="1"/>
          </p:cNvSpPr>
          <p:nvPr/>
        </p:nvSpPr>
        <p:spPr bwMode="auto">
          <a:xfrm>
            <a:off x="869045" y="3253957"/>
            <a:ext cx="128208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God</a:t>
            </a:r>
          </a:p>
        </p:txBody>
      </p:sp>
      <p:sp>
        <p:nvSpPr>
          <p:cNvPr id="48" name="Rectangle 2">
            <a:extLst>
              <a:ext uri="{FF2B5EF4-FFF2-40B4-BE49-F238E27FC236}">
                <a16:creationId xmlns:a16="http://schemas.microsoft.com/office/drawing/2014/main" id="{CAD81F0B-98A0-4DC8-92B2-721DDBE17258}"/>
              </a:ext>
            </a:extLst>
          </p:cNvPr>
          <p:cNvSpPr txBox="1">
            <a:spLocks noChangeArrowheads="1"/>
          </p:cNvSpPr>
          <p:nvPr/>
        </p:nvSpPr>
        <p:spPr bwMode="auto">
          <a:xfrm>
            <a:off x="2933029" y="3282387"/>
            <a:ext cx="154734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Christ</a:t>
            </a:r>
          </a:p>
        </p:txBody>
      </p:sp>
      <p:sp>
        <p:nvSpPr>
          <p:cNvPr id="49" name="Rectangle 12">
            <a:extLst>
              <a:ext uri="{FF2B5EF4-FFF2-40B4-BE49-F238E27FC236}">
                <a16:creationId xmlns:a16="http://schemas.microsoft.com/office/drawing/2014/main" id="{8992C74D-4194-4FA5-9FB9-5B2AE6040F68}"/>
              </a:ext>
            </a:extLst>
          </p:cNvPr>
          <p:cNvSpPr>
            <a:spLocks noChangeArrowheads="1"/>
          </p:cNvSpPr>
          <p:nvPr/>
        </p:nvSpPr>
        <p:spPr bwMode="auto">
          <a:xfrm>
            <a:off x="1817220" y="5925754"/>
            <a:ext cx="4300495" cy="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l"/>
            </a:scene3d>
            <a:sp3d contourW="25400" prstMaterial="dkEdg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700" b="1" spc="50" dirty="0">
                <a:ln w="11430"/>
                <a:solidFill>
                  <a:srgbClr val="FF66FF"/>
                </a:solidFill>
                <a:effectLst>
                  <a:glow rad="63500">
                    <a:schemeClr val="tx1"/>
                  </a:glow>
                </a:effectLst>
                <a:latin typeface="Calibri" panose="020F0502020204030204" pitchFamily="34" charset="0"/>
              </a:rPr>
              <a:t>hope of eternal life</a:t>
            </a:r>
          </a:p>
        </p:txBody>
      </p:sp>
    </p:spTree>
    <p:extLst>
      <p:ext uri="{BB962C8B-B14F-4D97-AF65-F5344CB8AC3E}">
        <p14:creationId xmlns:p14="http://schemas.microsoft.com/office/powerpoint/2010/main" val="356730112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19"/>
                                        </p:tgtEl>
                                      </p:cBhvr>
                                    </p:animEffect>
                                    <p:set>
                                      <p:cBhvr>
                                        <p:cTn id="14" dur="1" fill="hold">
                                          <p:stCondLst>
                                            <p:cond delay="24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iterate type="lt">
                                    <p:tmPct val="10000"/>
                                  </p:iterate>
                                  <p:childTnLst>
                                    <p:set>
                                      <p:cBhvr>
                                        <p:cTn id="18" dur="1" fill="hold">
                                          <p:stCondLst>
                                            <p:cond delay="0"/>
                                          </p:stCondLst>
                                        </p:cTn>
                                        <p:tgtEl>
                                          <p:spTgt spid="43"/>
                                        </p:tgtEl>
                                        <p:attrNameLst>
                                          <p:attrName>style.visibility</p:attrName>
                                        </p:attrNameLst>
                                      </p:cBhvr>
                                      <p:to>
                                        <p:strVal val="visible"/>
                                      </p:to>
                                    </p:set>
                                    <p:animEffect transition="in" filter="dissolve">
                                      <p:cBhvr>
                                        <p:cTn id="19" dur="500">
                                          <p:stCondLst>
                                            <p:cond delay="0"/>
                                          </p:stCondLst>
                                        </p:cTn>
                                        <p:tgtEl>
                                          <p:spTgt spid="43"/>
                                        </p:tgtEl>
                                      </p:cBhvr>
                                    </p:animEffect>
                                    <p:anim to="" calcmode="lin" valueType="num">
                                      <p:cBhvr>
                                        <p:cTn id="20" dur="500" fill="hold">
                                          <p:stCondLst>
                                            <p:cond delay="0"/>
                                          </p:stCondLst>
                                        </p:cTn>
                                        <p:tgtEl>
                                          <p:spTgt spid="43"/>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43"/>
                                        </p:tgtEl>
                                        <p:attrNameLst>
                                          <p:attrName>ppt_h</p:attrName>
                                        </p:attrNameLst>
                                      </p:cBhvr>
                                      <p:tavLst>
                                        <p:tav tm="0">
                                          <p:val>
                                            <p:strVal val="#ppt_h*4"/>
                                          </p:val>
                                        </p:tav>
                                        <p:tav tm="100000">
                                          <p:val>
                                            <p:strVal val="#ppt_h"/>
                                          </p:val>
                                        </p:tav>
                                      </p:tavLst>
                                    </p:anim>
                                  </p:childTnLst>
                                </p:cTn>
                              </p:par>
                            </p:childTnLst>
                          </p:cTn>
                        </p:par>
                        <p:par>
                          <p:cTn id="22" fill="hold">
                            <p:stCondLst>
                              <p:cond delay="1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3"/>
                                        </p:tgtEl>
                                      </p:cBhvr>
                                    </p:animEffect>
                                    <p:animScale>
                                      <p:cBhvr>
                                        <p:cTn id="25" dur="250" autoRev="1" fill="hold"/>
                                        <p:tgtEl>
                                          <p:spTgt spid="43"/>
                                        </p:tgtEl>
                                      </p:cBhvr>
                                      <p:by x="105000" y="105000"/>
                                    </p:animScale>
                                  </p:childTnLst>
                                </p:cTn>
                              </p:par>
                              <p:par>
                                <p:cTn id="26" presetID="0" presetClass="entr" presetSubtype="0" fill="hold" grpId="0" nodeType="withEffect">
                                  <p:stCondLst>
                                    <p:cond delay="250"/>
                                  </p:stCondLst>
                                  <p:iterate type="lt">
                                    <p:tmPct val="10000"/>
                                  </p:iterate>
                                  <p:childTnLst>
                                    <p:set>
                                      <p:cBhvr>
                                        <p:cTn id="27" dur="1" fill="hold">
                                          <p:stCondLst>
                                            <p:cond delay="0"/>
                                          </p:stCondLst>
                                        </p:cTn>
                                        <p:tgtEl>
                                          <p:spTgt spid="45"/>
                                        </p:tgtEl>
                                        <p:attrNameLst>
                                          <p:attrName>style.visibility</p:attrName>
                                        </p:attrNameLst>
                                      </p:cBhvr>
                                      <p:to>
                                        <p:strVal val="visible"/>
                                      </p:to>
                                    </p:set>
                                    <p:animEffect transition="in" filter="dissolve">
                                      <p:cBhvr>
                                        <p:cTn id="28" dur="500">
                                          <p:stCondLst>
                                            <p:cond delay="0"/>
                                          </p:stCondLst>
                                        </p:cTn>
                                        <p:tgtEl>
                                          <p:spTgt spid="45"/>
                                        </p:tgtEl>
                                      </p:cBhvr>
                                    </p:animEffect>
                                    <p:anim to="" calcmode="lin" valueType="num">
                                      <p:cBhvr>
                                        <p:cTn id="29" dur="500" fill="hold">
                                          <p:stCondLst>
                                            <p:cond delay="0"/>
                                          </p:stCondLst>
                                        </p:cTn>
                                        <p:tgtEl>
                                          <p:spTgt spid="45"/>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45"/>
                                        </p:tgtEl>
                                        <p:attrNameLst>
                                          <p:attrName>ppt_h</p:attrName>
                                        </p:attrNameLst>
                                      </p:cBhvr>
                                      <p:tavLst>
                                        <p:tav tm="0">
                                          <p:val>
                                            <p:strVal val="#ppt_h*4"/>
                                          </p:val>
                                        </p:tav>
                                        <p:tav tm="100000">
                                          <p:val>
                                            <p:strVal val="#ppt_h"/>
                                          </p:val>
                                        </p:tav>
                                      </p:tavLst>
                                    </p:anim>
                                  </p:childTnLst>
                                </p:cTn>
                              </p:par>
                            </p:childTnLst>
                          </p:cTn>
                        </p:par>
                        <p:par>
                          <p:cTn id="31" fill="hold">
                            <p:stCondLst>
                              <p:cond delay="21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45"/>
                                        </p:tgtEl>
                                      </p:cBhvr>
                                    </p:animEffect>
                                    <p:animScale>
                                      <p:cBhvr>
                                        <p:cTn id="34" dur="250" autoRev="1" fill="hold"/>
                                        <p:tgtEl>
                                          <p:spTgt spid="4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1000" fill="hold"/>
                                        <p:tgtEl>
                                          <p:spTgt spid="44"/>
                                        </p:tgtEl>
                                        <p:attrNameLst>
                                          <p:attrName>ppt_h</p:attrName>
                                        </p:attrNameLst>
                                      </p:cBhvr>
                                      <p:tavLst>
                                        <p:tav tm="0">
                                          <p:val>
                                            <p:strVal val="#ppt_h/20"/>
                                          </p:val>
                                        </p:tav>
                                        <p:tav tm="50000">
                                          <p:val>
                                            <p:strVal val="#ppt_h/20"/>
                                          </p:val>
                                        </p:tav>
                                        <p:tav tm="100000">
                                          <p:val>
                                            <p:strVal val="#ppt_h"/>
                                          </p:val>
                                        </p:tav>
                                      </p:tavLst>
                                    </p:anim>
                                    <p:anim calcmode="lin" valueType="num">
                                      <p:cBhvr>
                                        <p:cTn id="40" dur="1000" fill="hold"/>
                                        <p:tgtEl>
                                          <p:spTgt spid="44"/>
                                        </p:tgtEl>
                                        <p:attrNameLst>
                                          <p:attrName>ppt_w</p:attrName>
                                        </p:attrNameLst>
                                      </p:cBhvr>
                                      <p:tavLst>
                                        <p:tav tm="0">
                                          <p:val>
                                            <p:strVal val="#ppt_w+.3"/>
                                          </p:val>
                                        </p:tav>
                                        <p:tav tm="50000">
                                          <p:val>
                                            <p:strVal val="#ppt_w+.3"/>
                                          </p:val>
                                        </p:tav>
                                        <p:tav tm="100000">
                                          <p:val>
                                            <p:strVal val="#ppt_w"/>
                                          </p:val>
                                        </p:tav>
                                      </p:tavLst>
                                    </p:anim>
                                    <p:anim calcmode="lin" valueType="num">
                                      <p:cBhvr>
                                        <p:cTn id="41" dur="1000" fill="hold"/>
                                        <p:tgtEl>
                                          <p:spTgt spid="44"/>
                                        </p:tgtEl>
                                        <p:attrNameLst>
                                          <p:attrName>ppt_x</p:attrName>
                                        </p:attrNameLst>
                                      </p:cBhvr>
                                      <p:tavLst>
                                        <p:tav tm="0">
                                          <p:val>
                                            <p:strVal val="#ppt_x-.3"/>
                                          </p:val>
                                        </p:tav>
                                        <p:tav tm="5000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18" presetClass="emph" presetSubtype="0" fill="hold" grpId="1" nodeType="withEffect">
                                  <p:stCondLst>
                                    <p:cond delay="0"/>
                                  </p:stCondLst>
                                  <p:childTnLst>
                                    <p:set>
                                      <p:cBhvr override="childStyle">
                                        <p:cTn id="49" dur="500" fill="hold"/>
                                        <p:tgtEl>
                                          <p:spTgt spid="17"/>
                                        </p:tgtEl>
                                        <p:attrNameLst>
                                          <p:attrName>style.textDecorationUnderline</p:attrName>
                                        </p:attrNameLst>
                                      </p:cBhvr>
                                      <p:to>
                                        <p:strVal val="true"/>
                                      </p:to>
                                    </p:set>
                                  </p:childTnLst>
                                </p:cTn>
                              </p:par>
                              <p:par>
                                <p:cTn id="50" presetID="22" presetClass="entr" presetSubtype="8"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2"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
                                        <p:tgtEl>
                                          <p:spTgt spid="20"/>
                                        </p:tgtEl>
                                      </p:cBhvr>
                                    </p:animEffect>
                                  </p:childTnLst>
                                </p:cTn>
                              </p:par>
                              <p:par>
                                <p:cTn id="58" presetID="6" presetClass="emph" presetSubtype="0" fill="hold" grpId="1" nodeType="withEffect">
                                  <p:stCondLst>
                                    <p:cond delay="0"/>
                                  </p:stCondLst>
                                  <p:childTnLst>
                                    <p:animScale>
                                      <p:cBhvr>
                                        <p:cTn id="59" dur="2000" fill="hold"/>
                                        <p:tgtEl>
                                          <p:spTgt spid="20"/>
                                        </p:tgtEl>
                                      </p:cBhvr>
                                      <p:by x="113000" y="113000"/>
                                    </p:animScale>
                                  </p:childTnLst>
                                </p:cTn>
                              </p:par>
                              <p:par>
                                <p:cTn id="60" presetID="0" presetClass="path" presetSubtype="0" accel="50000" decel="50000" fill="hold" grpId="0" nodeType="withEffect">
                                  <p:stCondLst>
                                    <p:cond delay="0"/>
                                  </p:stCondLst>
                                  <p:childTnLst>
                                    <p:animMotion origin="layout" path="M 4.16667E-6 -4.07407E-6 L 0.04305 0.36991 " pathEditMode="relative" rAng="0" ptsTypes="AA">
                                      <p:cBhvr>
                                        <p:cTn id="61" dur="2000" fill="hold"/>
                                        <p:tgtEl>
                                          <p:spTgt spid="20"/>
                                        </p:tgtEl>
                                        <p:attrNameLst>
                                          <p:attrName>ppt_x</p:attrName>
                                          <p:attrName>ppt_y</p:attrName>
                                        </p:attrNameLst>
                                      </p:cBhvr>
                                      <p:rCtr x="2153" y="18495"/>
                                    </p:animMotion>
                                  </p:childTnLst>
                                </p:cTn>
                              </p:par>
                              <p:par>
                                <p:cTn id="62" presetID="10" presetClass="exit" presetSubtype="0" fill="hold" grpId="2" nodeType="with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10" presetClass="exit" presetSubtype="0" fill="hold" grpId="2" nodeType="withEffect">
                                  <p:stCondLst>
                                    <p:cond delay="0"/>
                                  </p:stCondLst>
                                  <p:iterate type="lt">
                                    <p:tmPct val="0"/>
                                  </p:iterate>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4"/>
                                        </p:tgtEl>
                                      </p:cBhvr>
                                    </p:animEffect>
                                    <p:set>
                                      <p:cBhvr>
                                        <p:cTn id="70" dur="1" fill="hold">
                                          <p:stCondLst>
                                            <p:cond delay="499"/>
                                          </p:stCondLst>
                                        </p:cTn>
                                        <p:tgtEl>
                                          <p:spTgt spid="44"/>
                                        </p:tgtEl>
                                        <p:attrNameLst>
                                          <p:attrName>style.visibility</p:attrName>
                                        </p:attrNameLst>
                                      </p:cBhvr>
                                      <p:to>
                                        <p:strVal val="hidden"/>
                                      </p:to>
                                    </p:set>
                                  </p:childTnLst>
                                </p:cTn>
                              </p:par>
                              <p:par>
                                <p:cTn id="71" presetID="10" presetClass="exit" presetSubtype="0" fill="hold" grpId="2" nodeType="withEffect">
                                  <p:stCondLst>
                                    <p:cond delay="0"/>
                                  </p:stCondLst>
                                  <p:iterate type="lt">
                                    <p:tmPct val="0"/>
                                  </p:iterate>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9"/>
                                        </p:tgtEl>
                                      </p:cBhvr>
                                    </p:animEffect>
                                    <p:set>
                                      <p:cBhvr>
                                        <p:cTn id="76" dur="1" fill="hold">
                                          <p:stCondLst>
                                            <p:cond delay="499"/>
                                          </p:stCondLst>
                                        </p:cTn>
                                        <p:tgtEl>
                                          <p:spTgt spid="49"/>
                                        </p:tgtEl>
                                        <p:attrNameLst>
                                          <p:attrName>style.visibility</p:attrName>
                                        </p:attrNameLst>
                                      </p:cBhvr>
                                      <p:to>
                                        <p:strVal val="hidden"/>
                                      </p:to>
                                    </p:set>
                                  </p:childTnLst>
                                </p:cTn>
                              </p:par>
                              <p:par>
                                <p:cTn id="77" presetID="10" presetClass="entr" presetSubtype="0" fill="hold" grpId="1"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
                                        <p:tgtEl>
                                          <p:spTgt spid="38"/>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
                                        <p:tgtEl>
                                          <p:spTgt spid="32"/>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
                                        <p:tgtEl>
                                          <p:spTgt spid="33"/>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
                                        <p:tgtEl>
                                          <p:spTgt spid="34"/>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
                                        <p:tgtEl>
                                          <p:spTgt spid="35"/>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
                                        <p:tgtEl>
                                          <p:spTgt spid="36"/>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100"/>
                                        <p:tgtEl>
                                          <p:spTgt spid="37"/>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100"/>
                                        <p:tgtEl>
                                          <p:spTgt spid="39"/>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
                                        <p:tgtEl>
                                          <p:spTgt spid="40"/>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100"/>
                                        <p:tgtEl>
                                          <p:spTgt spid="41"/>
                                        </p:tgtEl>
                                      </p:cBhvr>
                                    </p:animEffect>
                                  </p:childTnLst>
                                </p:cTn>
                              </p:par>
                              <p:par>
                                <p:cTn id="110" presetID="0" presetClass="path" presetSubtype="0" accel="50000" decel="50000" fill="hold" grpId="0" nodeType="withEffect">
                                  <p:stCondLst>
                                    <p:cond delay="0"/>
                                  </p:stCondLst>
                                  <p:childTnLst>
                                    <p:animMotion origin="layout" path="M 4.44444E-6 3.7037E-6 L -0.71528 0.04004 " pathEditMode="relative" rAng="0" ptsTypes="AA">
                                      <p:cBhvr>
                                        <p:cTn id="111" dur="2000" fill="hold"/>
                                        <p:tgtEl>
                                          <p:spTgt spid="30"/>
                                        </p:tgtEl>
                                        <p:attrNameLst>
                                          <p:attrName>ppt_x</p:attrName>
                                          <p:attrName>ppt_y</p:attrName>
                                        </p:attrNameLst>
                                      </p:cBhvr>
                                      <p:rCtr x="-35764" y="1991"/>
                                    </p:animMotion>
                                  </p:childTnLst>
                                </p:cTn>
                              </p:par>
                              <p:par>
                                <p:cTn id="112" presetID="0" presetClass="path" presetSubtype="0" accel="50000" decel="50000" fill="hold" grpId="0" nodeType="withEffect">
                                  <p:stCondLst>
                                    <p:cond delay="0"/>
                                  </p:stCondLst>
                                  <p:childTnLst>
                                    <p:animMotion origin="layout" path="M 2.5E-6 -2.59259E-6 L -0.51337 -0.12778 " pathEditMode="relative" rAng="0" ptsTypes="AA">
                                      <p:cBhvr>
                                        <p:cTn id="113" dur="2000" fill="hold"/>
                                        <p:tgtEl>
                                          <p:spTgt spid="32"/>
                                        </p:tgtEl>
                                        <p:attrNameLst>
                                          <p:attrName>ppt_x</p:attrName>
                                          <p:attrName>ppt_y</p:attrName>
                                        </p:attrNameLst>
                                      </p:cBhvr>
                                      <p:rCtr x="-25677" y="-6389"/>
                                    </p:animMotion>
                                  </p:childTnLst>
                                </p:cTn>
                              </p:par>
                              <p:par>
                                <p:cTn id="114" presetID="0" presetClass="path" presetSubtype="0" accel="50000" decel="50000" fill="hold" grpId="0" nodeType="withEffect">
                                  <p:stCondLst>
                                    <p:cond delay="0"/>
                                  </p:stCondLst>
                                  <p:childTnLst>
                                    <p:animMotion origin="layout" path="M 8.33333E-7 4.44444E-6 L -0.21059 -0.21274 " pathEditMode="relative" rAng="0" ptsTypes="AA">
                                      <p:cBhvr>
                                        <p:cTn id="115" dur="2000" fill="hold"/>
                                        <p:tgtEl>
                                          <p:spTgt spid="33"/>
                                        </p:tgtEl>
                                        <p:attrNameLst>
                                          <p:attrName>ppt_x</p:attrName>
                                          <p:attrName>ppt_y</p:attrName>
                                        </p:attrNameLst>
                                      </p:cBhvr>
                                      <p:rCtr x="-10538" y="-10648"/>
                                    </p:animMotion>
                                  </p:childTnLst>
                                </p:cTn>
                              </p:par>
                              <p:par>
                                <p:cTn id="116" presetID="0" presetClass="path" presetSubtype="0" accel="50000" decel="50000" fill="hold" grpId="0" nodeType="withEffect">
                                  <p:stCondLst>
                                    <p:cond delay="0"/>
                                  </p:stCondLst>
                                  <p:childTnLst>
                                    <p:animMotion origin="layout" path="M -2.22222E-6 2.96296E-6 L 0.04966 -0.29723 " pathEditMode="relative" rAng="0" ptsTypes="AA">
                                      <p:cBhvr>
                                        <p:cTn id="117" dur="2000" fill="hold"/>
                                        <p:tgtEl>
                                          <p:spTgt spid="34"/>
                                        </p:tgtEl>
                                        <p:attrNameLst>
                                          <p:attrName>ppt_x</p:attrName>
                                          <p:attrName>ppt_y</p:attrName>
                                        </p:attrNameLst>
                                      </p:cBhvr>
                                      <p:rCtr x="2483" y="-14861"/>
                                    </p:animMotion>
                                  </p:childTnLst>
                                </p:cTn>
                              </p:par>
                              <p:par>
                                <p:cTn id="118" presetID="0" presetClass="path" presetSubtype="0" accel="50000" decel="50000" fill="hold" grpId="0" nodeType="withEffect">
                                  <p:stCondLst>
                                    <p:cond delay="0"/>
                                  </p:stCondLst>
                                  <p:childTnLst>
                                    <p:animMotion origin="layout" path="M 2.77778E-6 2.22222E-6 L -0.11875 -0.21273 " pathEditMode="relative" rAng="0" ptsTypes="AA">
                                      <p:cBhvr>
                                        <p:cTn id="119" dur="2000" fill="hold"/>
                                        <p:tgtEl>
                                          <p:spTgt spid="35"/>
                                        </p:tgtEl>
                                        <p:attrNameLst>
                                          <p:attrName>ppt_x</p:attrName>
                                          <p:attrName>ppt_y</p:attrName>
                                        </p:attrNameLst>
                                      </p:cBhvr>
                                      <p:rCtr x="-5937" y="-10648"/>
                                    </p:animMotion>
                                  </p:childTnLst>
                                </p:cTn>
                              </p:par>
                              <p:par>
                                <p:cTn id="120" presetID="0" presetClass="path" presetSubtype="0" accel="50000" decel="50000" fill="hold" grpId="0" nodeType="withEffect">
                                  <p:stCondLst>
                                    <p:cond delay="0"/>
                                  </p:stCondLst>
                                  <p:childTnLst>
                                    <p:animMotion origin="layout" path="M -4.44444E-6 2.96296E-6 L 0.06789 -0.12778 " pathEditMode="relative" rAng="0" ptsTypes="AA">
                                      <p:cBhvr>
                                        <p:cTn id="121" dur="2000" fill="hold"/>
                                        <p:tgtEl>
                                          <p:spTgt spid="36"/>
                                        </p:tgtEl>
                                        <p:attrNameLst>
                                          <p:attrName>ppt_x</p:attrName>
                                          <p:attrName>ppt_y</p:attrName>
                                        </p:attrNameLst>
                                      </p:cBhvr>
                                      <p:rCtr x="3385" y="-6389"/>
                                    </p:animMotion>
                                  </p:childTnLst>
                                </p:cTn>
                              </p:par>
                              <p:par>
                                <p:cTn id="122" presetID="0" presetClass="path" presetSubtype="0" accel="50000" decel="50000" fill="hold" grpId="0" nodeType="withEffect">
                                  <p:stCondLst>
                                    <p:cond delay="0"/>
                                  </p:stCondLst>
                                  <p:childTnLst>
                                    <p:animMotion origin="layout" path="M 8.33333E-7 -7.40741E-7 L 0.45226 -0.04375 " pathEditMode="relative" rAng="0" ptsTypes="AA">
                                      <p:cBhvr>
                                        <p:cTn id="123" dur="2000" fill="hold"/>
                                        <p:tgtEl>
                                          <p:spTgt spid="37"/>
                                        </p:tgtEl>
                                        <p:attrNameLst>
                                          <p:attrName>ppt_x</p:attrName>
                                          <p:attrName>ppt_y</p:attrName>
                                        </p:attrNameLst>
                                      </p:cBhvr>
                                      <p:rCtr x="22604" y="-2199"/>
                                    </p:animMotion>
                                  </p:childTnLst>
                                </p:cTn>
                              </p:par>
                              <p:par>
                                <p:cTn id="124" presetID="0" presetClass="path" presetSubtype="0" accel="50000" decel="50000" fill="hold" grpId="0" nodeType="withEffect">
                                  <p:stCondLst>
                                    <p:cond delay="0"/>
                                  </p:stCondLst>
                                  <p:childTnLst>
                                    <p:animMotion origin="layout" path="M 5.55556E-7 -4.07407E-6 L 0.03507 -0.04375 " pathEditMode="relative" rAng="0" ptsTypes="AA">
                                      <p:cBhvr>
                                        <p:cTn id="125" dur="2000" fill="hold"/>
                                        <p:tgtEl>
                                          <p:spTgt spid="38"/>
                                        </p:tgtEl>
                                        <p:attrNameLst>
                                          <p:attrName>ppt_x</p:attrName>
                                          <p:attrName>ppt_y</p:attrName>
                                        </p:attrNameLst>
                                      </p:cBhvr>
                                      <p:rCtr x="1753" y="-2199"/>
                                    </p:animMotion>
                                  </p:childTnLst>
                                </p:cTn>
                              </p:par>
                              <p:par>
                                <p:cTn id="126" presetID="0" presetClass="path" presetSubtype="0" accel="50000" decel="50000" fill="hold" grpId="0" nodeType="withEffect">
                                  <p:stCondLst>
                                    <p:cond delay="0"/>
                                  </p:stCondLst>
                                  <p:childTnLst>
                                    <p:animMotion origin="layout" path="M 4.72222E-6 2.96296E-6 L 0.77239 -0.29699 " pathEditMode="relative" rAng="0" ptsTypes="AA">
                                      <p:cBhvr>
                                        <p:cTn id="127" dur="2000" fill="hold"/>
                                        <p:tgtEl>
                                          <p:spTgt spid="39"/>
                                        </p:tgtEl>
                                        <p:attrNameLst>
                                          <p:attrName>ppt_x</p:attrName>
                                          <p:attrName>ppt_y</p:attrName>
                                        </p:attrNameLst>
                                      </p:cBhvr>
                                      <p:rCtr x="38611" y="-14861"/>
                                    </p:animMotion>
                                  </p:childTnLst>
                                </p:cTn>
                              </p:par>
                              <p:par>
                                <p:cTn id="128" presetID="0" presetClass="path" presetSubtype="0" accel="50000" decel="50000" fill="hold" grpId="0" nodeType="withEffect">
                                  <p:stCondLst>
                                    <p:cond delay="0"/>
                                  </p:stCondLst>
                                  <p:childTnLst>
                                    <p:animMotion origin="layout" path="M 5.55556E-7 3.7037E-6 L 0.59792 -0.29723 " pathEditMode="relative" rAng="0" ptsTypes="AA">
                                      <p:cBhvr>
                                        <p:cTn id="129" dur="2000" fill="hold"/>
                                        <p:tgtEl>
                                          <p:spTgt spid="40"/>
                                        </p:tgtEl>
                                        <p:attrNameLst>
                                          <p:attrName>ppt_x</p:attrName>
                                          <p:attrName>ppt_y</p:attrName>
                                        </p:attrNameLst>
                                      </p:cBhvr>
                                      <p:rCtr x="29896" y="-14861"/>
                                    </p:animMotion>
                                  </p:childTnLst>
                                </p:cTn>
                              </p:par>
                              <p:par>
                                <p:cTn id="130" presetID="0" presetClass="path" presetSubtype="0" accel="50000" decel="50000" fill="hold" grpId="0" nodeType="withEffect">
                                  <p:stCondLst>
                                    <p:cond delay="0"/>
                                  </p:stCondLst>
                                  <p:childTnLst>
                                    <p:animMotion origin="layout" path="M -4.72222E-6 -3.33333E-6 L 0.24375 -0.21227 " pathEditMode="relative" rAng="0" ptsTypes="AA">
                                      <p:cBhvr>
                                        <p:cTn id="131" dur="2000" fill="hold"/>
                                        <p:tgtEl>
                                          <p:spTgt spid="41"/>
                                        </p:tgtEl>
                                        <p:attrNameLst>
                                          <p:attrName>ppt_x</p:attrName>
                                          <p:attrName>ppt_y</p:attrName>
                                        </p:attrNameLst>
                                      </p:cBhvr>
                                      <p:rCtr x="12188" y="-10625"/>
                                    </p:animMotion>
                                  </p:childTnLst>
                                </p:cTn>
                              </p:par>
                              <p:par>
                                <p:cTn id="132" presetID="10" presetClass="exit" presetSubtype="0" fill="hold" grpId="1" nodeType="withEffect">
                                  <p:stCondLst>
                                    <p:cond delay="0"/>
                                  </p:stCondLst>
                                  <p:childTnLst>
                                    <p:animEffect transition="out" filter="fade">
                                      <p:cBhvr>
                                        <p:cTn id="133" dur="1250"/>
                                        <p:tgtEl>
                                          <p:spTgt spid="18"/>
                                        </p:tgtEl>
                                      </p:cBhvr>
                                    </p:animEffect>
                                    <p:set>
                                      <p:cBhvr>
                                        <p:cTn id="134" dur="1" fill="hold">
                                          <p:stCondLst>
                                            <p:cond delay="1249"/>
                                          </p:stCondLst>
                                        </p:cTn>
                                        <p:tgtEl>
                                          <p:spTgt spid="1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wipe(left)">
                                      <p:cBhvr>
                                        <p:cTn id="139" dur="500"/>
                                        <p:tgtEl>
                                          <p:spTgt spid="2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left)">
                                      <p:cBhvr>
                                        <p:cTn id="144" dur="50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26"/>
                                        </p:tgtEl>
                                        <p:attrNameLst>
                                          <p:attrName>style.visibility</p:attrName>
                                        </p:attrNameLst>
                                      </p:cBhvr>
                                      <p:to>
                                        <p:strVal val="visible"/>
                                      </p:to>
                                    </p:set>
                                    <p:animEffect transition="in" filter="wipe(left)">
                                      <p:cBhvr>
                                        <p:cTn id="149" dur="1000"/>
                                        <p:tgtEl>
                                          <p:spTgt spid="26"/>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1000"/>
                                        <p:tgtEl>
                                          <p:spTgt spid="27"/>
                                        </p:tgtEl>
                                      </p:cBhvr>
                                    </p:animEffect>
                                  </p:childTnLst>
                                </p:cTn>
                              </p:par>
                              <p:par>
                                <p:cTn id="153" presetID="23" presetClass="entr" presetSubtype="16" fill="hold" grpId="0" nodeType="withEffect">
                                  <p:stCondLst>
                                    <p:cond delay="750"/>
                                  </p:stCondLst>
                                  <p:childTnLst>
                                    <p:set>
                                      <p:cBhvr>
                                        <p:cTn id="154" dur="1" fill="hold">
                                          <p:stCondLst>
                                            <p:cond delay="0"/>
                                          </p:stCondLst>
                                        </p:cTn>
                                        <p:tgtEl>
                                          <p:spTgt spid="29"/>
                                        </p:tgtEl>
                                        <p:attrNameLst>
                                          <p:attrName>style.visibility</p:attrName>
                                        </p:attrNameLst>
                                      </p:cBhvr>
                                      <p:to>
                                        <p:strVal val="visible"/>
                                      </p:to>
                                    </p:set>
                                    <p:anim calcmode="lin" valueType="num">
                                      <p:cBhvr>
                                        <p:cTn id="155" dur="500" fill="hold"/>
                                        <p:tgtEl>
                                          <p:spTgt spid="29"/>
                                        </p:tgtEl>
                                        <p:attrNameLst>
                                          <p:attrName>ppt_w</p:attrName>
                                        </p:attrNameLst>
                                      </p:cBhvr>
                                      <p:tavLst>
                                        <p:tav tm="0">
                                          <p:val>
                                            <p:fltVal val="0"/>
                                          </p:val>
                                        </p:tav>
                                        <p:tav tm="100000">
                                          <p:val>
                                            <p:strVal val="#ppt_w"/>
                                          </p:val>
                                        </p:tav>
                                      </p:tavLst>
                                    </p:anim>
                                    <p:anim calcmode="lin" valueType="num">
                                      <p:cBhvr>
                                        <p:cTn id="156" dur="500" fill="hold"/>
                                        <p:tgtEl>
                                          <p:spTgt spid="29"/>
                                        </p:tgtEl>
                                        <p:attrNameLst>
                                          <p:attrName>ppt_h</p:attrName>
                                        </p:attrNameLst>
                                      </p:cBhvr>
                                      <p:tavLst>
                                        <p:tav tm="0">
                                          <p:val>
                                            <p:fltVal val="0"/>
                                          </p:val>
                                        </p:tav>
                                        <p:tav tm="100000">
                                          <p:val>
                                            <p:strVal val="#ppt_h"/>
                                          </p:val>
                                        </p:tav>
                                      </p:tavLst>
                                    </p:anim>
                                  </p:childTnLst>
                                </p:cTn>
                              </p:par>
                              <p:par>
                                <p:cTn id="157" presetID="23" presetClass="entr" presetSubtype="16" fill="hold" grpId="0" nodeType="withEffect">
                                  <p:stCondLst>
                                    <p:cond delay="750"/>
                                  </p:stCondLst>
                                  <p:childTnLst>
                                    <p:set>
                                      <p:cBhvr>
                                        <p:cTn id="158" dur="1" fill="hold">
                                          <p:stCondLst>
                                            <p:cond delay="0"/>
                                          </p:stCondLst>
                                        </p:cTn>
                                        <p:tgtEl>
                                          <p:spTgt spid="28"/>
                                        </p:tgtEl>
                                        <p:attrNameLst>
                                          <p:attrName>style.visibility</p:attrName>
                                        </p:attrNameLst>
                                      </p:cBhvr>
                                      <p:to>
                                        <p:strVal val="visible"/>
                                      </p:to>
                                    </p:set>
                                    <p:anim calcmode="lin" valueType="num">
                                      <p:cBhvr>
                                        <p:cTn id="159" dur="500" fill="hold"/>
                                        <p:tgtEl>
                                          <p:spTgt spid="28"/>
                                        </p:tgtEl>
                                        <p:attrNameLst>
                                          <p:attrName>ppt_w</p:attrName>
                                        </p:attrNameLst>
                                      </p:cBhvr>
                                      <p:tavLst>
                                        <p:tav tm="0">
                                          <p:val>
                                            <p:fltVal val="0"/>
                                          </p:val>
                                        </p:tav>
                                        <p:tav tm="100000">
                                          <p:val>
                                            <p:strVal val="#ppt_w"/>
                                          </p:val>
                                        </p:tav>
                                      </p:tavLst>
                                    </p:anim>
                                    <p:anim calcmode="lin" valueType="num">
                                      <p:cBhvr>
                                        <p:cTn id="160" dur="500" fill="hold"/>
                                        <p:tgtEl>
                                          <p:spTgt spid="28"/>
                                        </p:tgtEl>
                                        <p:attrNameLst>
                                          <p:attrName>ppt_h</p:attrName>
                                        </p:attrNameLst>
                                      </p:cBhvr>
                                      <p:tavLst>
                                        <p:tav tm="0">
                                          <p:val>
                                            <p:fltVal val="0"/>
                                          </p:val>
                                        </p:tav>
                                        <p:tav tm="100000">
                                          <p:val>
                                            <p:strVal val="#ppt_h"/>
                                          </p:val>
                                        </p:tav>
                                      </p:tavLst>
                                    </p:anim>
                                  </p:childTnLst>
                                </p:cTn>
                              </p:par>
                              <p:par>
                                <p:cTn id="161" presetID="0" presetClass="exit" presetSubtype="0" fill="hold" grpId="1" nodeType="withEffect">
                                  <p:stCondLst>
                                    <p:cond delay="1000"/>
                                  </p:stCondLst>
                                  <p:childTnLst>
                                    <p:set>
                                      <p:cBhvr>
                                        <p:cTn id="162" dur="1" fill="hold">
                                          <p:stCondLst>
                                            <p:cond delay="999"/>
                                          </p:stCondLst>
                                        </p:cTn>
                                        <p:tgtEl>
                                          <p:spTgt spid="29"/>
                                        </p:tgtEl>
                                        <p:attrNameLst>
                                          <p:attrName>style.visibility</p:attrName>
                                        </p:attrNameLst>
                                      </p:cBhvr>
                                      <p:to>
                                        <p:strVal val="hidden"/>
                                      </p:to>
                                    </p:set>
                                    <p:animEffect transition="out" filter="dissolve">
                                      <p:cBhvr>
                                        <p:cTn id="163" dur="1000">
                                          <p:stCondLst>
                                            <p:cond delay="0"/>
                                          </p:stCondLst>
                                        </p:cTn>
                                        <p:tgtEl>
                                          <p:spTgt spid="29"/>
                                        </p:tgtEl>
                                      </p:cBhvr>
                                    </p:animEffect>
                                    <p:anim to="" calcmode="lin" valueType="num">
                                      <p:cBhvr>
                                        <p:cTn id="164" dur="1000" fill="hold">
                                          <p:stCondLst>
                                            <p:cond delay="0"/>
                                          </p:stCondLst>
                                        </p:cTn>
                                        <p:tgtEl>
                                          <p:spTgt spid="29"/>
                                        </p:tgtEl>
                                        <p:attrNameLst>
                                          <p:attrName>ppt_w</p:attrName>
                                        </p:attrNameLst>
                                      </p:cBhvr>
                                      <p:tavLst>
                                        <p:tav tm="0">
                                          <p:val>
                                            <p:strVal val="#ppt_w"/>
                                          </p:val>
                                        </p:tav>
                                        <p:tav tm="100000">
                                          <p:val>
                                            <p:strVal val="#ppt_w*4"/>
                                          </p:val>
                                        </p:tav>
                                      </p:tavLst>
                                    </p:anim>
                                    <p:anim to="" calcmode="lin" valueType="num">
                                      <p:cBhvr>
                                        <p:cTn id="165" dur="1000" fill="hold">
                                          <p:stCondLst>
                                            <p:cond delay="0"/>
                                          </p:stCondLst>
                                        </p:cTn>
                                        <p:tgtEl>
                                          <p:spTgt spid="29"/>
                                        </p:tgtEl>
                                        <p:attrNameLst>
                                          <p:attrName>ppt_h</p:attrName>
                                        </p:attrNameLst>
                                      </p:cBhvr>
                                      <p:tavLst>
                                        <p:tav tm="0">
                                          <p:val>
                                            <p:strVal val="#ppt_h"/>
                                          </p:val>
                                        </p:tav>
                                        <p:tav tm="100000">
                                          <p:val>
                                            <p:strVal val="#ppt_h*4"/>
                                          </p:val>
                                        </p:tav>
                                      </p:tavLst>
                                    </p:anim>
                                  </p:childTnLst>
                                </p:cTn>
                              </p:par>
                              <p:par>
                                <p:cTn id="166" presetID="0" presetClass="exit" presetSubtype="0" fill="hold" grpId="1" nodeType="withEffect">
                                  <p:stCondLst>
                                    <p:cond delay="1000"/>
                                  </p:stCondLst>
                                  <p:childTnLst>
                                    <p:set>
                                      <p:cBhvr>
                                        <p:cTn id="167" dur="1" fill="hold">
                                          <p:stCondLst>
                                            <p:cond delay="999"/>
                                          </p:stCondLst>
                                        </p:cTn>
                                        <p:tgtEl>
                                          <p:spTgt spid="28"/>
                                        </p:tgtEl>
                                        <p:attrNameLst>
                                          <p:attrName>style.visibility</p:attrName>
                                        </p:attrNameLst>
                                      </p:cBhvr>
                                      <p:to>
                                        <p:strVal val="hidden"/>
                                      </p:to>
                                    </p:set>
                                    <p:animEffect transition="out" filter="dissolve">
                                      <p:cBhvr>
                                        <p:cTn id="168" dur="1000">
                                          <p:stCondLst>
                                            <p:cond delay="0"/>
                                          </p:stCondLst>
                                        </p:cTn>
                                        <p:tgtEl>
                                          <p:spTgt spid="28"/>
                                        </p:tgtEl>
                                      </p:cBhvr>
                                    </p:animEffect>
                                    <p:anim to="" calcmode="lin" valueType="num">
                                      <p:cBhvr>
                                        <p:cTn id="169" dur="1000" fill="hold">
                                          <p:stCondLst>
                                            <p:cond delay="0"/>
                                          </p:stCondLst>
                                        </p:cTn>
                                        <p:tgtEl>
                                          <p:spTgt spid="28"/>
                                        </p:tgtEl>
                                        <p:attrNameLst>
                                          <p:attrName>ppt_w</p:attrName>
                                        </p:attrNameLst>
                                      </p:cBhvr>
                                      <p:tavLst>
                                        <p:tav tm="0">
                                          <p:val>
                                            <p:strVal val="#ppt_w"/>
                                          </p:val>
                                        </p:tav>
                                        <p:tav tm="100000">
                                          <p:val>
                                            <p:strVal val="#ppt_w*4"/>
                                          </p:val>
                                        </p:tav>
                                      </p:tavLst>
                                    </p:anim>
                                    <p:anim to="" calcmode="lin" valueType="num">
                                      <p:cBhvr>
                                        <p:cTn id="170" dur="1000" fill="hold">
                                          <p:stCondLst>
                                            <p:cond delay="0"/>
                                          </p:stCondLst>
                                        </p:cTn>
                                        <p:tgtEl>
                                          <p:spTgt spid="28"/>
                                        </p:tgtEl>
                                        <p:attrNameLst>
                                          <p:attrName>ppt_h</p:attrName>
                                        </p:attrNameLst>
                                      </p:cBhvr>
                                      <p:tavLst>
                                        <p:tav tm="0">
                                          <p:val>
                                            <p:strVal val="#ppt_h"/>
                                          </p:val>
                                        </p:tav>
                                        <p:tav tm="100000">
                                          <p:val>
                                            <p:strVal val="#ppt_h*4"/>
                                          </p:val>
                                        </p:tav>
                                      </p:tavLst>
                                    </p:anim>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31"/>
                                        </p:tgtEl>
                                        <p:attrNameLst>
                                          <p:attrName>style.visibility</p:attrName>
                                        </p:attrNameLst>
                                      </p:cBhvr>
                                      <p:to>
                                        <p:strVal val="visible"/>
                                      </p:to>
                                    </p:set>
                                    <p:animEffect transition="in" filter="fade">
                                      <p:cBhvr>
                                        <p:cTn id="175" dur="100"/>
                                        <p:tgtEl>
                                          <p:spTgt spid="3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2"/>
                                        </p:tgtEl>
                                        <p:attrNameLst>
                                          <p:attrName>style.visibility</p:attrName>
                                        </p:attrNameLst>
                                      </p:cBhvr>
                                      <p:to>
                                        <p:strVal val="visible"/>
                                      </p:to>
                                    </p:set>
                                    <p:animEffect transition="in" filter="fade">
                                      <p:cBhvr>
                                        <p:cTn id="178" dur="100"/>
                                        <p:tgtEl>
                                          <p:spTgt spid="42"/>
                                        </p:tgtEl>
                                      </p:cBhvr>
                                    </p:animEffect>
                                  </p:childTnLst>
                                </p:cTn>
                              </p:par>
                              <p:par>
                                <p:cTn id="179" presetID="6" presetClass="emph" presetSubtype="0" fill="hold" grpId="2" nodeType="withEffect">
                                  <p:stCondLst>
                                    <p:cond delay="0"/>
                                  </p:stCondLst>
                                  <p:childTnLst>
                                    <p:animScale>
                                      <p:cBhvr>
                                        <p:cTn id="180" dur="1000" fill="hold"/>
                                        <p:tgtEl>
                                          <p:spTgt spid="42"/>
                                        </p:tgtEl>
                                      </p:cBhvr>
                                      <p:by x="150000" y="150000"/>
                                    </p:animScale>
                                  </p:childTnLst>
                                </p:cTn>
                              </p:par>
                              <p:par>
                                <p:cTn id="181" presetID="6" presetClass="emph" presetSubtype="0" fill="hold" grpId="3" nodeType="withEffect">
                                  <p:stCondLst>
                                    <p:cond delay="1000"/>
                                  </p:stCondLst>
                                  <p:childTnLst>
                                    <p:animScale>
                                      <p:cBhvr>
                                        <p:cTn id="182" dur="1000" fill="hold"/>
                                        <p:tgtEl>
                                          <p:spTgt spid="42"/>
                                        </p:tgtEl>
                                      </p:cBhvr>
                                      <p:by x="70000" y="70000"/>
                                    </p:animScale>
                                  </p:childTnLst>
                                </p:cTn>
                              </p:par>
                              <p:par>
                                <p:cTn id="183" presetID="3" presetClass="emph" presetSubtype="10" autoRev="1" fill="hold" grpId="5" nodeType="withEffect">
                                  <p:stCondLst>
                                    <p:cond delay="0"/>
                                  </p:stCondLst>
                                  <p:childTnLst>
                                    <p:animClr clrSpc="hsl" dir="ccw">
                                      <p:cBhvr override="childStyle">
                                        <p:cTn id="184" dur="1000" fill="hold"/>
                                        <p:tgtEl>
                                          <p:spTgt spid="42"/>
                                        </p:tgtEl>
                                        <p:attrNameLst>
                                          <p:attrName>style.color</p:attrName>
                                        </p:attrNameLst>
                                      </p:cBhvr>
                                      <p:to>
                                        <a:srgbClr val="FF0000"/>
                                      </p:to>
                                    </p:animClr>
                                  </p:childTnLst>
                                </p:cTn>
                              </p:par>
                              <p:par>
                                <p:cTn id="185" presetID="0" presetClass="path" presetSubtype="0" accel="50000" decel="50000" fill="hold" grpId="1" nodeType="withEffect">
                                  <p:stCondLst>
                                    <p:cond delay="0"/>
                                  </p:stCondLst>
                                  <p:childTnLst>
                                    <p:animMotion origin="layout" path="M 1.11111E-6 -9.25069E-9 C 0.02465 -0.00023 0.04757 0.00023 0.07726 0.00509 C 0.10694 0.00994 0.14722 0.01873 0.17795 0.02983 C 0.20868 0.04093 0.23802 0.05643 0.26146 0.07216 C 0.28489 0.08788 0.30451 0.1043 0.3184 0.12442 C 0.33229 0.14454 0.33976 0.17206 0.34496 0.19357 C 0.35017 0.21508 0.34913 0.24167 0.35017 0.25416 " pathEditMode="relative" rAng="0" ptsTypes="aaaaaaa">
                                      <p:cBhvr>
                                        <p:cTn id="186" dur="2000" fill="hold"/>
                                        <p:tgtEl>
                                          <p:spTgt spid="42"/>
                                        </p:tgtEl>
                                        <p:attrNameLst>
                                          <p:attrName>ppt_x</p:attrName>
                                          <p:attrName>ppt_y</p:attrName>
                                        </p:attrNameLst>
                                      </p:cBhvr>
                                      <p:rCtr x="17500" y="12697"/>
                                    </p:animMotion>
                                  </p:childTnLst>
                                </p:cTn>
                              </p:par>
                              <p:par>
                                <p:cTn id="187" presetID="42" presetClass="exit" presetSubtype="0" fill="hold" grpId="1" nodeType="withEffect">
                                  <p:stCondLst>
                                    <p:cond delay="1750"/>
                                  </p:stCondLst>
                                  <p:childTnLst>
                                    <p:animEffect transition="out" filter="fade">
                                      <p:cBhvr>
                                        <p:cTn id="188" dur="1000"/>
                                        <p:tgtEl>
                                          <p:spTgt spid="31"/>
                                        </p:tgtEl>
                                      </p:cBhvr>
                                    </p:animEffect>
                                    <p:anim calcmode="lin" valueType="num">
                                      <p:cBhvr>
                                        <p:cTn id="189" dur="1000"/>
                                        <p:tgtEl>
                                          <p:spTgt spid="31"/>
                                        </p:tgtEl>
                                        <p:attrNameLst>
                                          <p:attrName>ppt_x</p:attrName>
                                        </p:attrNameLst>
                                      </p:cBhvr>
                                      <p:tavLst>
                                        <p:tav tm="0">
                                          <p:val>
                                            <p:strVal val="ppt_x"/>
                                          </p:val>
                                        </p:tav>
                                        <p:tav tm="100000">
                                          <p:val>
                                            <p:strVal val="ppt_x"/>
                                          </p:val>
                                        </p:tav>
                                      </p:tavLst>
                                    </p:anim>
                                    <p:anim calcmode="lin" valueType="num">
                                      <p:cBhvr>
                                        <p:cTn id="190" dur="1000"/>
                                        <p:tgtEl>
                                          <p:spTgt spid="31"/>
                                        </p:tgtEl>
                                        <p:attrNameLst>
                                          <p:attrName>ppt_y</p:attrName>
                                        </p:attrNameLst>
                                      </p:cBhvr>
                                      <p:tavLst>
                                        <p:tav tm="0">
                                          <p:val>
                                            <p:strVal val="ppt_y"/>
                                          </p:val>
                                        </p:tav>
                                        <p:tav tm="100000">
                                          <p:val>
                                            <p:strVal val="ppt_y+.1"/>
                                          </p:val>
                                        </p:tav>
                                      </p:tavLst>
                                    </p:anim>
                                    <p:set>
                                      <p:cBhvr>
                                        <p:cTn id="191" dur="1" fill="hold">
                                          <p:stCondLst>
                                            <p:cond delay="999"/>
                                          </p:stCondLst>
                                        </p:cTn>
                                        <p:tgtEl>
                                          <p:spTgt spid="31"/>
                                        </p:tgtEl>
                                        <p:attrNameLst>
                                          <p:attrName>style.visibility</p:attrName>
                                        </p:attrNameLst>
                                      </p:cBhvr>
                                      <p:to>
                                        <p:strVal val="hidden"/>
                                      </p:to>
                                    </p:set>
                                  </p:childTnLst>
                                </p:cTn>
                              </p:par>
                              <p:par>
                                <p:cTn id="192" presetID="23" presetClass="exit" presetSubtype="32" fill="hold" grpId="4" nodeType="withEffect">
                                  <p:stCondLst>
                                    <p:cond delay="1750"/>
                                  </p:stCondLst>
                                  <p:childTnLst>
                                    <p:anim calcmode="lin" valueType="num">
                                      <p:cBhvr>
                                        <p:cTn id="193" dur="750"/>
                                        <p:tgtEl>
                                          <p:spTgt spid="42"/>
                                        </p:tgtEl>
                                        <p:attrNameLst>
                                          <p:attrName>ppt_w</p:attrName>
                                        </p:attrNameLst>
                                      </p:cBhvr>
                                      <p:tavLst>
                                        <p:tav tm="0">
                                          <p:val>
                                            <p:strVal val="ppt_w"/>
                                          </p:val>
                                        </p:tav>
                                        <p:tav tm="100000">
                                          <p:val>
                                            <p:fltVal val="0"/>
                                          </p:val>
                                        </p:tav>
                                      </p:tavLst>
                                    </p:anim>
                                    <p:anim calcmode="lin" valueType="num">
                                      <p:cBhvr>
                                        <p:cTn id="194" dur="750"/>
                                        <p:tgtEl>
                                          <p:spTgt spid="42"/>
                                        </p:tgtEl>
                                        <p:attrNameLst>
                                          <p:attrName>ppt_h</p:attrName>
                                        </p:attrNameLst>
                                      </p:cBhvr>
                                      <p:tavLst>
                                        <p:tav tm="0">
                                          <p:val>
                                            <p:strVal val="ppt_h"/>
                                          </p:val>
                                        </p:tav>
                                        <p:tav tm="100000">
                                          <p:val>
                                            <p:fltVal val="0"/>
                                          </p:val>
                                        </p:tav>
                                      </p:tavLst>
                                    </p:anim>
                                    <p:set>
                                      <p:cBhvr>
                                        <p:cTn id="195" dur="1" fill="hold">
                                          <p:stCondLst>
                                            <p:cond delay="749"/>
                                          </p:stCondLst>
                                        </p:cTn>
                                        <p:tgtEl>
                                          <p:spTgt spid="42"/>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22" presetClass="entr" presetSubtype="4" fill="hold" grpId="0" nodeType="clickEffect">
                                  <p:stCondLst>
                                    <p:cond delay="0"/>
                                  </p:stCondLst>
                                  <p:childTnLst>
                                    <p:set>
                                      <p:cBhvr>
                                        <p:cTn id="199" dur="1" fill="hold">
                                          <p:stCondLst>
                                            <p:cond delay="0"/>
                                          </p:stCondLst>
                                        </p:cTn>
                                        <p:tgtEl>
                                          <p:spTgt spid="21"/>
                                        </p:tgtEl>
                                        <p:attrNameLst>
                                          <p:attrName>style.visibility</p:attrName>
                                        </p:attrNameLst>
                                      </p:cBhvr>
                                      <p:to>
                                        <p:strVal val="visible"/>
                                      </p:to>
                                    </p:set>
                                    <p:animEffect transition="in" filter="wipe(down)">
                                      <p:cBhvr>
                                        <p:cTn id="200" dur="500"/>
                                        <p:tgtEl>
                                          <p:spTgt spid="21"/>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grpId="0" nodeType="clickEffect">
                                  <p:stCondLst>
                                    <p:cond delay="0"/>
                                  </p:stCondLst>
                                  <p:childTnLst>
                                    <p:set>
                                      <p:cBhvr>
                                        <p:cTn id="204" dur="1" fill="hold">
                                          <p:stCondLst>
                                            <p:cond delay="0"/>
                                          </p:stCondLst>
                                        </p:cTn>
                                        <p:tgtEl>
                                          <p:spTgt spid="22"/>
                                        </p:tgtEl>
                                        <p:attrNameLst>
                                          <p:attrName>style.visibility</p:attrName>
                                        </p:attrNameLst>
                                      </p:cBhvr>
                                      <p:to>
                                        <p:strVal val="visible"/>
                                      </p:to>
                                    </p:set>
                                    <p:animEffect transition="in" filter="wipe(down)">
                                      <p:cBhvr>
                                        <p:cTn id="205" dur="500"/>
                                        <p:tgtEl>
                                          <p:spTgt spid="22"/>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1" fill="hold" grpId="0" nodeType="clickEffect">
                                  <p:stCondLst>
                                    <p:cond delay="0"/>
                                  </p:stCondLst>
                                  <p:childTnLst>
                                    <p:set>
                                      <p:cBhvr>
                                        <p:cTn id="209" dur="1" fill="hold">
                                          <p:stCondLst>
                                            <p:cond delay="0"/>
                                          </p:stCondLst>
                                        </p:cTn>
                                        <p:tgtEl>
                                          <p:spTgt spid="23"/>
                                        </p:tgtEl>
                                        <p:attrNameLst>
                                          <p:attrName>style.visibility</p:attrName>
                                        </p:attrNameLst>
                                      </p:cBhvr>
                                      <p:to>
                                        <p:strVal val="visible"/>
                                      </p:to>
                                    </p:set>
                                    <p:animEffect transition="in" filter="wipe(up)">
                                      <p:cBhvr>
                                        <p:cTn id="210" dur="500"/>
                                        <p:tgtEl>
                                          <p:spTgt spid="23"/>
                                        </p:tgtEl>
                                      </p:cBhvr>
                                    </p:animEffec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46"/>
                                        </p:tgtEl>
                                        <p:attrNameLst>
                                          <p:attrName>style.visibility</p:attrName>
                                        </p:attrNameLst>
                                      </p:cBhvr>
                                      <p:to>
                                        <p:strVal val="visible"/>
                                      </p:to>
                                    </p:set>
                                  </p:childTnLst>
                                </p:cTn>
                              </p:par>
                              <p:par>
                                <p:cTn id="215" presetID="1" presetClass="exit" presetSubtype="0" fill="hold" grpId="2" nodeType="withEffect">
                                  <p:stCondLst>
                                    <p:cond delay="0"/>
                                  </p:stCondLst>
                                  <p:childTnLst>
                                    <p:set>
                                      <p:cBhvr>
                                        <p:cTn id="216" dur="1" fill="hold">
                                          <p:stCondLst>
                                            <p:cond delay="0"/>
                                          </p:stCondLst>
                                        </p:cTn>
                                        <p:tgtEl>
                                          <p:spTgt spid="30"/>
                                        </p:tgtEl>
                                        <p:attrNameLst>
                                          <p:attrName>style.visibility</p:attrName>
                                        </p:attrNameLst>
                                      </p:cBhvr>
                                      <p:to>
                                        <p:strVal val="hidden"/>
                                      </p:to>
                                    </p:set>
                                  </p:childTnLst>
                                </p:cTn>
                              </p:par>
                              <p:par>
                                <p:cTn id="217" presetID="1" presetClass="exit" presetSubtype="0" fill="hold" grpId="2" nodeType="withEffect">
                                  <p:stCondLst>
                                    <p:cond delay="0"/>
                                  </p:stCondLst>
                                  <p:childTnLst>
                                    <p:set>
                                      <p:cBhvr>
                                        <p:cTn id="218" dur="1" fill="hold">
                                          <p:stCondLst>
                                            <p:cond delay="0"/>
                                          </p:stCondLst>
                                        </p:cTn>
                                        <p:tgtEl>
                                          <p:spTgt spid="38"/>
                                        </p:tgtEl>
                                        <p:attrNameLst>
                                          <p:attrName>style.visibility</p:attrName>
                                        </p:attrNameLst>
                                      </p:cBhvr>
                                      <p:to>
                                        <p:strVal val="hidden"/>
                                      </p:to>
                                    </p:set>
                                  </p:childTnLst>
                                </p:cTn>
                              </p:par>
                              <p:par>
                                <p:cTn id="219" presetID="1" presetClass="exit" presetSubtype="0" fill="hold" grpId="2" nodeType="withEffect">
                                  <p:stCondLst>
                                    <p:cond delay="0"/>
                                  </p:stCondLst>
                                  <p:childTnLst>
                                    <p:set>
                                      <p:cBhvr>
                                        <p:cTn id="220" dur="1" fill="hold">
                                          <p:stCondLst>
                                            <p:cond delay="0"/>
                                          </p:stCondLst>
                                        </p:cTn>
                                        <p:tgtEl>
                                          <p:spTgt spid="32"/>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33"/>
                                        </p:tgtEl>
                                        <p:attrNameLst>
                                          <p:attrName>style.visibility</p:attrName>
                                        </p:attrNameLst>
                                      </p:cBhvr>
                                      <p:to>
                                        <p:strVal val="hidden"/>
                                      </p:to>
                                    </p:set>
                                  </p:childTnLst>
                                </p:cTn>
                              </p:par>
                              <p:par>
                                <p:cTn id="223" presetID="1" presetClass="exit" presetSubtype="0" fill="hold" grpId="2" nodeType="withEffect">
                                  <p:stCondLst>
                                    <p:cond delay="0"/>
                                  </p:stCondLst>
                                  <p:childTnLst>
                                    <p:set>
                                      <p:cBhvr>
                                        <p:cTn id="224" dur="1" fill="hold">
                                          <p:stCondLst>
                                            <p:cond delay="0"/>
                                          </p:stCondLst>
                                        </p:cTn>
                                        <p:tgtEl>
                                          <p:spTgt spid="34"/>
                                        </p:tgtEl>
                                        <p:attrNameLst>
                                          <p:attrName>style.visibility</p:attrName>
                                        </p:attrNameLst>
                                      </p:cBhvr>
                                      <p:to>
                                        <p:strVal val="hidden"/>
                                      </p:to>
                                    </p:set>
                                  </p:childTnLst>
                                </p:cTn>
                              </p:par>
                              <p:par>
                                <p:cTn id="225" presetID="1" presetClass="exit" presetSubtype="0" fill="hold" grpId="2" nodeType="withEffect">
                                  <p:stCondLst>
                                    <p:cond delay="0"/>
                                  </p:stCondLst>
                                  <p:childTnLst>
                                    <p:set>
                                      <p:cBhvr>
                                        <p:cTn id="226" dur="1" fill="hold">
                                          <p:stCondLst>
                                            <p:cond delay="0"/>
                                          </p:stCondLst>
                                        </p:cTn>
                                        <p:tgtEl>
                                          <p:spTgt spid="35"/>
                                        </p:tgtEl>
                                        <p:attrNameLst>
                                          <p:attrName>style.visibility</p:attrName>
                                        </p:attrNameLst>
                                      </p:cBhvr>
                                      <p:to>
                                        <p:strVal val="hidden"/>
                                      </p:to>
                                    </p:set>
                                  </p:childTnLst>
                                </p:cTn>
                              </p:par>
                              <p:par>
                                <p:cTn id="227" presetID="1" presetClass="exit" presetSubtype="0" fill="hold" grpId="2" nodeType="withEffect">
                                  <p:stCondLst>
                                    <p:cond delay="0"/>
                                  </p:stCondLst>
                                  <p:childTnLst>
                                    <p:set>
                                      <p:cBhvr>
                                        <p:cTn id="228" dur="1" fill="hold">
                                          <p:stCondLst>
                                            <p:cond delay="0"/>
                                          </p:stCondLst>
                                        </p:cTn>
                                        <p:tgtEl>
                                          <p:spTgt spid="36"/>
                                        </p:tgtEl>
                                        <p:attrNameLst>
                                          <p:attrName>style.visibility</p:attrName>
                                        </p:attrNameLst>
                                      </p:cBhvr>
                                      <p:to>
                                        <p:strVal val="hidden"/>
                                      </p:to>
                                    </p:set>
                                  </p:childTnLst>
                                </p:cTn>
                              </p:par>
                              <p:par>
                                <p:cTn id="229" presetID="1" presetClass="exit" presetSubtype="0" fill="hold" grpId="2" nodeType="withEffect">
                                  <p:stCondLst>
                                    <p:cond delay="0"/>
                                  </p:stCondLst>
                                  <p:childTnLst>
                                    <p:set>
                                      <p:cBhvr>
                                        <p:cTn id="230" dur="1" fill="hold">
                                          <p:stCondLst>
                                            <p:cond delay="0"/>
                                          </p:stCondLst>
                                        </p:cTn>
                                        <p:tgtEl>
                                          <p:spTgt spid="37"/>
                                        </p:tgtEl>
                                        <p:attrNameLst>
                                          <p:attrName>style.visibility</p:attrName>
                                        </p:attrNameLst>
                                      </p:cBhvr>
                                      <p:to>
                                        <p:strVal val="hidden"/>
                                      </p:to>
                                    </p:set>
                                  </p:childTnLst>
                                </p:cTn>
                              </p:par>
                              <p:par>
                                <p:cTn id="231" presetID="1" presetClass="exit" presetSubtype="0" fill="hold" grpId="2" nodeType="withEffect">
                                  <p:stCondLst>
                                    <p:cond delay="0"/>
                                  </p:stCondLst>
                                  <p:childTnLst>
                                    <p:set>
                                      <p:cBhvr>
                                        <p:cTn id="232" dur="1" fill="hold">
                                          <p:stCondLst>
                                            <p:cond delay="0"/>
                                          </p:stCondLst>
                                        </p:cTn>
                                        <p:tgtEl>
                                          <p:spTgt spid="39"/>
                                        </p:tgtEl>
                                        <p:attrNameLst>
                                          <p:attrName>style.visibility</p:attrName>
                                        </p:attrNameLst>
                                      </p:cBhvr>
                                      <p:to>
                                        <p:strVal val="hidden"/>
                                      </p:to>
                                    </p:set>
                                  </p:childTnLst>
                                </p:cTn>
                              </p:par>
                              <p:par>
                                <p:cTn id="233" presetID="1" presetClass="exit" presetSubtype="0" fill="hold" grpId="2" nodeType="withEffect">
                                  <p:stCondLst>
                                    <p:cond delay="0"/>
                                  </p:stCondLst>
                                  <p:childTnLst>
                                    <p:set>
                                      <p:cBhvr>
                                        <p:cTn id="234" dur="1" fill="hold">
                                          <p:stCondLst>
                                            <p:cond delay="0"/>
                                          </p:stCondLst>
                                        </p:cTn>
                                        <p:tgtEl>
                                          <p:spTgt spid="40"/>
                                        </p:tgtEl>
                                        <p:attrNameLst>
                                          <p:attrName>style.visibility</p:attrName>
                                        </p:attrNameLst>
                                      </p:cBhvr>
                                      <p:to>
                                        <p:strVal val="hidden"/>
                                      </p:to>
                                    </p:set>
                                  </p:childTnLst>
                                </p:cTn>
                              </p:par>
                              <p:par>
                                <p:cTn id="235" presetID="1" presetClass="exit" presetSubtype="0" fill="hold" grpId="2" nodeType="withEffect">
                                  <p:stCondLst>
                                    <p:cond delay="0"/>
                                  </p:stCondLst>
                                  <p:childTnLst>
                                    <p:set>
                                      <p:cBhvr>
                                        <p:cTn id="236" dur="1" fill="hold">
                                          <p:stCondLst>
                                            <p:cond delay="0"/>
                                          </p:stCondLst>
                                        </p:cTn>
                                        <p:tgtEl>
                                          <p:spTgt spid="41"/>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24"/>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25"/>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26"/>
                                        </p:tgtEl>
                                        <p:attrNameLst>
                                          <p:attrName>style.visibility</p:attrName>
                                        </p:attrNameLst>
                                      </p:cBhvr>
                                      <p:to>
                                        <p:strVal val="hidden"/>
                                      </p:to>
                                    </p:set>
                                  </p:childTnLst>
                                </p:cTn>
                              </p:par>
                              <p:par>
                                <p:cTn id="243" presetID="1" presetClass="exit" presetSubtype="0" fill="hold" grpId="1" nodeType="withEffect">
                                  <p:stCondLst>
                                    <p:cond delay="0"/>
                                  </p:stCondLst>
                                  <p:childTnLst>
                                    <p:set>
                                      <p:cBhvr>
                                        <p:cTn id="244" dur="1" fill="hold">
                                          <p:stCondLst>
                                            <p:cond delay="0"/>
                                          </p:stCondLst>
                                        </p:cTn>
                                        <p:tgtEl>
                                          <p:spTgt spid="27"/>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2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22"/>
                                        </p:tgtEl>
                                        <p:attrNameLst>
                                          <p:attrName>style.visibility</p:attrName>
                                        </p:attrNameLst>
                                      </p:cBhvr>
                                      <p:to>
                                        <p:strVal val="hidden"/>
                                      </p:to>
                                    </p:set>
                                  </p:childTnLst>
                                </p:cTn>
                              </p:par>
                              <p:par>
                                <p:cTn id="249" presetID="1" presetClass="exit" presetSubtype="0" fill="hold" grpId="1" nodeType="withEffect">
                                  <p:stCondLst>
                                    <p:cond delay="0"/>
                                  </p:stCondLst>
                                  <p:childTnLst>
                                    <p:set>
                                      <p:cBhvr>
                                        <p:cTn id="250" dur="1" fill="hold">
                                          <p:stCondLst>
                                            <p:cond delay="0"/>
                                          </p:stCondLst>
                                        </p:cTn>
                                        <p:tgtEl>
                                          <p:spTgt spid="23"/>
                                        </p:tgtEl>
                                        <p:attrNameLst>
                                          <p:attrName>style.visibility</p:attrName>
                                        </p:attrNameLst>
                                      </p:cBhvr>
                                      <p:to>
                                        <p:strVal val="hidden"/>
                                      </p:to>
                                    </p:set>
                                  </p:childTnLst>
                                </p:cTn>
                              </p:par>
                              <p:par>
                                <p:cTn id="251" presetID="0" presetClass="path" presetSubtype="0" accel="50000" decel="50000" fill="hold" nodeType="withEffect">
                                  <p:stCondLst>
                                    <p:cond delay="0"/>
                                  </p:stCondLst>
                                  <p:childTnLst>
                                    <p:animMotion origin="layout" path="M 3.33333E-6 -3.7037E-6 L -0.3375 0.03496 " pathEditMode="relative" rAng="0" ptsTypes="AA">
                                      <p:cBhvr>
                                        <p:cTn id="252" dur="2000" fill="hold"/>
                                        <p:tgtEl>
                                          <p:spTgt spid="46"/>
                                        </p:tgtEl>
                                        <p:attrNameLst>
                                          <p:attrName>ppt_x</p:attrName>
                                          <p:attrName>ppt_y</p:attrName>
                                        </p:attrNameLst>
                                      </p:cBhvr>
                                      <p:rCtr x="-16875" y="1736"/>
                                    </p:animMotion>
                                  </p:childTnLst>
                                </p:cTn>
                              </p:par>
                              <p:par>
                                <p:cTn id="253" presetID="23" presetClass="exit" presetSubtype="32" fill="hold" nodeType="withEffect">
                                  <p:stCondLst>
                                    <p:cond delay="0"/>
                                  </p:stCondLst>
                                  <p:childTnLst>
                                    <p:anim calcmode="lin" valueType="num">
                                      <p:cBhvr>
                                        <p:cTn id="254" dur="2000"/>
                                        <p:tgtEl>
                                          <p:spTgt spid="46"/>
                                        </p:tgtEl>
                                        <p:attrNameLst>
                                          <p:attrName>ppt_w</p:attrName>
                                        </p:attrNameLst>
                                      </p:cBhvr>
                                      <p:tavLst>
                                        <p:tav tm="0">
                                          <p:val>
                                            <p:strVal val="ppt_w"/>
                                          </p:val>
                                        </p:tav>
                                        <p:tav tm="100000">
                                          <p:val>
                                            <p:fltVal val="0"/>
                                          </p:val>
                                        </p:tav>
                                      </p:tavLst>
                                    </p:anim>
                                    <p:anim calcmode="lin" valueType="num">
                                      <p:cBhvr>
                                        <p:cTn id="255" dur="2000"/>
                                        <p:tgtEl>
                                          <p:spTgt spid="46"/>
                                        </p:tgtEl>
                                        <p:attrNameLst>
                                          <p:attrName>ppt_h</p:attrName>
                                        </p:attrNameLst>
                                      </p:cBhvr>
                                      <p:tavLst>
                                        <p:tav tm="0">
                                          <p:val>
                                            <p:strVal val="ppt_h"/>
                                          </p:val>
                                        </p:tav>
                                        <p:tav tm="100000">
                                          <p:val>
                                            <p:fltVal val="0"/>
                                          </p:val>
                                        </p:tav>
                                      </p:tavLst>
                                    </p:anim>
                                    <p:set>
                                      <p:cBhvr>
                                        <p:cTn id="256" dur="1" fill="hold">
                                          <p:stCondLst>
                                            <p:cond delay="1999"/>
                                          </p:stCondLst>
                                        </p:cTn>
                                        <p:tgtEl>
                                          <p:spTgt spid="46"/>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iterate type="lt">
                                    <p:tmPct val="0"/>
                                  </p:iterate>
                                  <p:childTnLst>
                                    <p:set>
                                      <p:cBhvr>
                                        <p:cTn id="260" dur="1" fill="hold">
                                          <p:stCondLst>
                                            <p:cond delay="0"/>
                                          </p:stCondLst>
                                        </p:cTn>
                                        <p:tgtEl>
                                          <p:spTgt spid="47"/>
                                        </p:tgtEl>
                                        <p:attrNameLst>
                                          <p:attrName>style.visibility</p:attrName>
                                        </p:attrNameLst>
                                      </p:cBhvr>
                                      <p:to>
                                        <p:strVal val="visible"/>
                                      </p:to>
                                    </p:set>
                                    <p:animEffect transition="in" filter="fade">
                                      <p:cBhvr>
                                        <p:cTn id="261" dur="100"/>
                                        <p:tgtEl>
                                          <p:spTgt spid="47"/>
                                        </p:tgtEl>
                                      </p:cBhvr>
                                    </p:animEffect>
                                  </p:childTnLst>
                                </p:cTn>
                              </p:par>
                              <p:par>
                                <p:cTn id="262" presetID="34" presetClass="emph" presetSubtype="0" fill="hold" grpId="1" nodeType="withEffect">
                                  <p:stCondLst>
                                    <p:cond delay="0"/>
                                  </p:stCondLst>
                                  <p:iterate type="lt">
                                    <p:tmPct val="10000"/>
                                  </p:iterate>
                                  <p:childTnLst>
                                    <p:animMotion origin="layout" path="M -0.00694 0.00324 L 0.25 0.00486 " pathEditMode="relative" rAng="0" ptsTypes="AA">
                                      <p:cBhvr>
                                        <p:cTn id="263" dur="500" accel="50000" decel="50000" autoRev="1" fill="hold">
                                          <p:stCondLst>
                                            <p:cond delay="0"/>
                                          </p:stCondLst>
                                        </p:cTn>
                                        <p:tgtEl>
                                          <p:spTgt spid="47"/>
                                        </p:tgtEl>
                                        <p:attrNameLst>
                                          <p:attrName>ppt_x</p:attrName>
                                          <p:attrName>ppt_y</p:attrName>
                                        </p:attrNameLst>
                                      </p:cBhvr>
                                      <p:rCtr x="12847" y="69"/>
                                    </p:animMotion>
                                    <p:animRot by="1500000">
                                      <p:cBhvr>
                                        <p:cTn id="264" dur="250" fill="hold">
                                          <p:stCondLst>
                                            <p:cond delay="0"/>
                                          </p:stCondLst>
                                        </p:cTn>
                                        <p:tgtEl>
                                          <p:spTgt spid="47"/>
                                        </p:tgtEl>
                                        <p:attrNameLst>
                                          <p:attrName>r</p:attrName>
                                        </p:attrNameLst>
                                      </p:cBhvr>
                                    </p:animRot>
                                    <p:animRot by="-1500000">
                                      <p:cBhvr>
                                        <p:cTn id="265" dur="250" fill="hold">
                                          <p:stCondLst>
                                            <p:cond delay="250"/>
                                          </p:stCondLst>
                                        </p:cTn>
                                        <p:tgtEl>
                                          <p:spTgt spid="47"/>
                                        </p:tgtEl>
                                        <p:attrNameLst>
                                          <p:attrName>r</p:attrName>
                                        </p:attrNameLst>
                                      </p:cBhvr>
                                    </p:animRot>
                                    <p:animRot by="-1500000">
                                      <p:cBhvr>
                                        <p:cTn id="266" dur="250" fill="hold">
                                          <p:stCondLst>
                                            <p:cond delay="500"/>
                                          </p:stCondLst>
                                        </p:cTn>
                                        <p:tgtEl>
                                          <p:spTgt spid="47"/>
                                        </p:tgtEl>
                                        <p:attrNameLst>
                                          <p:attrName>r</p:attrName>
                                        </p:attrNameLst>
                                      </p:cBhvr>
                                    </p:animRot>
                                    <p:animRot by="1500000">
                                      <p:cBhvr>
                                        <p:cTn id="267" dur="250" fill="hold">
                                          <p:stCondLst>
                                            <p:cond delay="750"/>
                                          </p:stCondLst>
                                        </p:cTn>
                                        <p:tgtEl>
                                          <p:spTgt spid="47"/>
                                        </p:tgtEl>
                                        <p:attrNameLst>
                                          <p:attrName>r</p:attrName>
                                        </p:attrNameLst>
                                      </p:cBhvr>
                                    </p:animRot>
                                  </p:childTnLst>
                                </p:cTn>
                              </p:par>
                              <p:par>
                                <p:cTn id="268" presetID="22" presetClass="exit" presetSubtype="8" fill="hold" grpId="3" nodeType="withEffect">
                                  <p:stCondLst>
                                    <p:cond delay="0"/>
                                  </p:stCondLst>
                                  <p:childTnLst>
                                    <p:animEffect transition="out" filter="wipe(left)">
                                      <p:cBhvr>
                                        <p:cTn id="269" dur="500"/>
                                        <p:tgtEl>
                                          <p:spTgt spid="20"/>
                                        </p:tgtEl>
                                      </p:cBhvr>
                                    </p:animEffect>
                                    <p:set>
                                      <p:cBhvr>
                                        <p:cTn id="270" dur="1" fill="hold">
                                          <p:stCondLst>
                                            <p:cond delay="499"/>
                                          </p:stCondLst>
                                        </p:cTn>
                                        <p:tgtEl>
                                          <p:spTgt spid="20"/>
                                        </p:tgtEl>
                                        <p:attrNameLst>
                                          <p:attrName>style.visibility</p:attrName>
                                        </p:attrNameLst>
                                      </p:cBhvr>
                                      <p:to>
                                        <p:strVal val="hidden"/>
                                      </p:to>
                                    </p:set>
                                  </p:childTnLst>
                                </p:cTn>
                              </p:par>
                              <p:par>
                                <p:cTn id="271" presetID="10" presetClass="entr" presetSubtype="0" fill="hold" grpId="0" nodeType="withEffect">
                                  <p:stCondLst>
                                    <p:cond delay="250"/>
                                  </p:stCondLst>
                                  <p:iterate type="lt">
                                    <p:tmPct val="0"/>
                                  </p:iterate>
                                  <p:childTnLst>
                                    <p:set>
                                      <p:cBhvr>
                                        <p:cTn id="272" dur="1" fill="hold">
                                          <p:stCondLst>
                                            <p:cond delay="0"/>
                                          </p:stCondLst>
                                        </p:cTn>
                                        <p:tgtEl>
                                          <p:spTgt spid="48"/>
                                        </p:tgtEl>
                                        <p:attrNameLst>
                                          <p:attrName>style.visibility</p:attrName>
                                        </p:attrNameLst>
                                      </p:cBhvr>
                                      <p:to>
                                        <p:strVal val="visible"/>
                                      </p:to>
                                    </p:set>
                                    <p:animEffect transition="in" filter="fade">
                                      <p:cBhvr>
                                        <p:cTn id="273" dur="100"/>
                                        <p:tgtEl>
                                          <p:spTgt spid="48"/>
                                        </p:tgtEl>
                                      </p:cBhvr>
                                    </p:animEffect>
                                  </p:childTnLst>
                                </p:cTn>
                              </p:par>
                              <p:par>
                                <p:cTn id="274" presetID="34" presetClass="emph" presetSubtype="0" fill="hold" grpId="1" nodeType="withEffect">
                                  <p:stCondLst>
                                    <p:cond delay="250"/>
                                  </p:stCondLst>
                                  <p:iterate type="lt">
                                    <p:tmPct val="10000"/>
                                  </p:iterate>
                                  <p:childTnLst>
                                    <p:animMotion origin="layout" path="M -1.94444E-6 7.40741E-7 L 0.13125 0.00255 " pathEditMode="relative" rAng="0" ptsTypes="AA">
                                      <p:cBhvr>
                                        <p:cTn id="275" dur="250" accel="50000" decel="50000" autoRev="1" fill="hold">
                                          <p:stCondLst>
                                            <p:cond delay="0"/>
                                          </p:stCondLst>
                                        </p:cTn>
                                        <p:tgtEl>
                                          <p:spTgt spid="48"/>
                                        </p:tgtEl>
                                        <p:attrNameLst>
                                          <p:attrName>ppt_x</p:attrName>
                                          <p:attrName>ppt_y</p:attrName>
                                        </p:attrNameLst>
                                      </p:cBhvr>
                                      <p:rCtr x="6562" y="116"/>
                                    </p:animMotion>
                                    <p:animRot by="1500000">
                                      <p:cBhvr>
                                        <p:cTn id="276" dur="125" fill="hold">
                                          <p:stCondLst>
                                            <p:cond delay="0"/>
                                          </p:stCondLst>
                                        </p:cTn>
                                        <p:tgtEl>
                                          <p:spTgt spid="48"/>
                                        </p:tgtEl>
                                        <p:attrNameLst>
                                          <p:attrName>r</p:attrName>
                                        </p:attrNameLst>
                                      </p:cBhvr>
                                    </p:animRot>
                                    <p:animRot by="-1500000">
                                      <p:cBhvr>
                                        <p:cTn id="277" dur="125" fill="hold">
                                          <p:stCondLst>
                                            <p:cond delay="125"/>
                                          </p:stCondLst>
                                        </p:cTn>
                                        <p:tgtEl>
                                          <p:spTgt spid="48"/>
                                        </p:tgtEl>
                                        <p:attrNameLst>
                                          <p:attrName>r</p:attrName>
                                        </p:attrNameLst>
                                      </p:cBhvr>
                                    </p:animRot>
                                    <p:animRot by="-1500000">
                                      <p:cBhvr>
                                        <p:cTn id="278" dur="125" fill="hold">
                                          <p:stCondLst>
                                            <p:cond delay="250"/>
                                          </p:stCondLst>
                                        </p:cTn>
                                        <p:tgtEl>
                                          <p:spTgt spid="48"/>
                                        </p:tgtEl>
                                        <p:attrNameLst>
                                          <p:attrName>r</p:attrName>
                                        </p:attrNameLst>
                                      </p:cBhvr>
                                    </p:animRot>
                                    <p:animRot by="1500000">
                                      <p:cBhvr>
                                        <p:cTn id="279" dur="125" fill="hold">
                                          <p:stCondLst>
                                            <p:cond delay="375"/>
                                          </p:stCondLst>
                                        </p:cTn>
                                        <p:tgtEl>
                                          <p:spTgt spid="48"/>
                                        </p:tgtEl>
                                        <p:attrNameLst>
                                          <p:attrName>r</p:attrName>
                                        </p:attrNameLst>
                                      </p:cBhvr>
                                    </p:animRot>
                                  </p:childTnLst>
                                </p:cTn>
                              </p:par>
                              <p:par>
                                <p:cTn id="280" presetID="1" presetClass="exit" presetSubtype="0" fill="hold" grpId="2" nodeType="withEffect">
                                  <p:stCondLst>
                                    <p:cond delay="600"/>
                                  </p:stCondLst>
                                  <p:iterate type="lt">
                                    <p:tmAbs val="0"/>
                                  </p:iterate>
                                  <p:childTnLst>
                                    <p:set>
                                      <p:cBhvr>
                                        <p:cTn id="281" dur="1" fill="hold">
                                          <p:stCondLst>
                                            <p:cond delay="0"/>
                                          </p:stCondLst>
                                        </p:cTn>
                                        <p:tgtEl>
                                          <p:spTgt spid="47"/>
                                        </p:tgtEl>
                                        <p:attrNameLst>
                                          <p:attrName>style.visibility</p:attrName>
                                        </p:attrNameLst>
                                      </p:cBhvr>
                                      <p:to>
                                        <p:strVal val="hidden"/>
                                      </p:to>
                                    </p:set>
                                  </p:childTnLst>
                                </p:cTn>
                              </p:par>
                            </p:childTnLst>
                          </p:cTn>
                        </p:par>
                        <p:par>
                          <p:cTn id="282" fill="hold">
                            <p:stCondLst>
                              <p:cond delay="1200"/>
                            </p:stCondLst>
                            <p:childTnLst>
                              <p:par>
                                <p:cTn id="283" presetID="10" presetClass="entr" presetSubtype="0" fill="hold" grpId="1" nodeType="afterEffect">
                                  <p:stCondLst>
                                    <p:cond delay="0"/>
                                  </p:stCondLst>
                                  <p:childTnLst>
                                    <p:set>
                                      <p:cBhvr>
                                        <p:cTn id="284" dur="1" fill="hold">
                                          <p:stCondLst>
                                            <p:cond delay="0"/>
                                          </p:stCondLst>
                                        </p:cTn>
                                        <p:tgtEl>
                                          <p:spTgt spid="15"/>
                                        </p:tgtEl>
                                        <p:attrNameLst>
                                          <p:attrName>style.visibility</p:attrName>
                                        </p:attrNameLst>
                                      </p:cBhvr>
                                      <p:to>
                                        <p:strVal val="visible"/>
                                      </p:to>
                                    </p:set>
                                    <p:animEffect transition="in" filter="fade">
                                      <p:cBhvr>
                                        <p:cTn id="285" dur="10"/>
                                        <p:tgtEl>
                                          <p:spTgt spid="15"/>
                                        </p:tgtEl>
                                      </p:cBhvr>
                                    </p:animEffect>
                                  </p:childTnLst>
                                </p:cTn>
                              </p:par>
                              <p:par>
                                <p:cTn id="286" presetID="10" presetClass="exit" presetSubtype="0" fill="hold" grpId="2" nodeType="withEffect">
                                  <p:stCondLst>
                                    <p:cond delay="0"/>
                                  </p:stCondLst>
                                  <p:iterate type="lt">
                                    <p:tmPct val="0"/>
                                  </p:iterate>
                                  <p:childTnLst>
                                    <p:animEffect transition="out" filter="fade">
                                      <p:cBhvr>
                                        <p:cTn id="287" dur="100"/>
                                        <p:tgtEl>
                                          <p:spTgt spid="48"/>
                                        </p:tgtEl>
                                      </p:cBhvr>
                                    </p:animEffect>
                                    <p:set>
                                      <p:cBhvr>
                                        <p:cTn id="288" dur="1" fill="hold">
                                          <p:stCondLst>
                                            <p:cond delay="99"/>
                                          </p:stCondLst>
                                        </p:cTn>
                                        <p:tgtEl>
                                          <p:spTgt spid="48"/>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0" presetClass="path" presetSubtype="0" accel="50000" decel="50000" fill="hold" grpId="0" nodeType="clickEffect">
                                  <p:stCondLst>
                                    <p:cond delay="0"/>
                                  </p:stCondLst>
                                  <p:childTnLst>
                                    <p:animMotion origin="layout" path="M -1.94444E-6 7.40741E-7 L -0.00278 0.14421 " pathEditMode="relative" rAng="0" ptsTypes="AA">
                                      <p:cBhvr>
                                        <p:cTn id="292" dur="2000" fill="hold"/>
                                        <p:tgtEl>
                                          <p:spTgt spid="15"/>
                                        </p:tgtEl>
                                        <p:attrNameLst>
                                          <p:attrName>ppt_x</p:attrName>
                                          <p:attrName>ppt_y</p:attrName>
                                        </p:attrNameLst>
                                      </p:cBhvr>
                                      <p:rCtr x="-139" y="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17" grpId="2"/>
      <p:bldP spid="18" grpId="0"/>
      <p:bldP spid="18" grpId="1"/>
      <p:bldP spid="19" grpId="0"/>
      <p:bldP spid="20" grpId="0"/>
      <p:bldP spid="20" grpId="1"/>
      <p:bldP spid="20" grpId="2"/>
      <p:bldP spid="20" grpId="3"/>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0" grpId="1"/>
      <p:bldP spid="30" grpId="2"/>
      <p:bldP spid="31" grpId="0"/>
      <p:bldP spid="31" grpId="1"/>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2" grpId="3"/>
      <p:bldP spid="42" grpId="4"/>
      <p:bldP spid="42" grpId="5"/>
      <p:bldP spid="43" grpId="0"/>
      <p:bldP spid="43" grpId="1"/>
      <p:bldP spid="43" grpId="2"/>
      <p:bldP spid="44" grpId="0"/>
      <p:bldP spid="44" grpId="1"/>
      <p:bldP spid="45" grpId="0"/>
      <p:bldP spid="45" grpId="1"/>
      <p:bldP spid="45" grpId="2"/>
      <p:bldP spid="47" grpId="0"/>
      <p:bldP spid="47" grpId="1"/>
      <p:bldP spid="47" grpId="2"/>
      <p:bldP spid="48" grpId="0"/>
      <p:bldP spid="48" grpId="1"/>
      <p:bldP spid="48" grpId="2"/>
      <p:bldP spid="49" grpId="0"/>
      <p:bldP spid="49" grpId="1"/>
    </p:bldLst>
  </p:timing>
</p:sld>
</file>

<file path=ppt/tags/tag1.xml><?xml version="1.0" encoding="utf-8"?>
<p:tagLst xmlns:a="http://schemas.openxmlformats.org/drawingml/2006/main" xmlns:r="http://schemas.openxmlformats.org/officeDocument/2006/relationships" xmlns:p="http://schemas.openxmlformats.org/presentationml/2006/main">
  <p:tag name="RED_DOT" val="TRU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7633</TotalTime>
  <Words>828</Words>
  <Application>Microsoft Office PowerPoint</Application>
  <PresentationFormat>On-screen Show (4:3)</PresentationFormat>
  <Paragraphs>233</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Char BB</vt:lpstr>
      <vt:lpstr>Tahoma</vt:lpstr>
      <vt:lpstr>Aharoni</vt:lpstr>
      <vt:lpstr>Arial</vt:lpstr>
      <vt:lpstr>Default Design</vt:lpstr>
      <vt:lpstr>PowerPoint Presentation</vt:lpstr>
      <vt:lpstr>PowerPoint Presentation</vt:lpstr>
      <vt:lpstr>PowerPoint Presentation</vt:lpstr>
      <vt:lpstr>PowerPoint Presentation</vt:lpstr>
      <vt:lpstr>PowerPoint Presentation</vt:lpstr>
      <vt:lpstr>"Do not marvel at this; for the hour is coming in which all who are in the graves will hear His voice and come forth - those who have done good, to the resurrection of life, and those who have done evil, to the resurrection of condemnation." — John 5:28-29 </vt:lpstr>
      <vt:lpstr>PowerPoint Presentation</vt:lpstr>
      <vt:lpstr>PowerPoint Presentation</vt:lpstr>
      <vt:lpstr>But when the kindness and the love of God our Savior toward man appeared, not by works of righteousness which we have done, but according to His mercy He saved us, through the washing of regeneration and renewing of the Holy Spirit, whom He poured out on us abundantly through Jesus Christ our Savior, that having been justified by His grace we should become heirs according to the hope of eternal life. — Titus 3:4-7 </vt:lpstr>
      <vt:lpstr>PowerPoint Presentation</vt:lpstr>
      <vt:lpstr>PowerPoint Presentation</vt:lpstr>
      <vt:lpstr>PowerPoint Presentation</vt:lpstr>
      <vt:lpstr>Please visit  http://www.RonBert.com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681</cp:revision>
  <dcterms:created xsi:type="dcterms:W3CDTF">2014-04-12T23:55:49Z</dcterms:created>
  <dcterms:modified xsi:type="dcterms:W3CDTF">2021-12-20T03:31:46Z</dcterms:modified>
</cp:coreProperties>
</file>